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BBB7-98AE-48BE-85B1-4A56445BBE6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6BE1-CDE3-4C2E-965F-CD16009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2012 TAG Class Visits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5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4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8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9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6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6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4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7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5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2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3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0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6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2012 TAG Class Visits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TAG Class Visits</dc:title>
  <dc:creator>Jonathan Spindel</dc:creator>
  <cp:lastModifiedBy>Jonathan Spindel</cp:lastModifiedBy>
  <cp:revision>3</cp:revision>
  <dcterms:created xsi:type="dcterms:W3CDTF">2012-10-12T16:00:09Z</dcterms:created>
  <dcterms:modified xsi:type="dcterms:W3CDTF">2012-10-12T16:04:23Z</dcterms:modified>
</cp:coreProperties>
</file>