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Raleway"/>
      <p:regular r:id="rId13"/>
      <p:bold r:id="rId14"/>
      <p:italic r:id="rId15"/>
      <p:boldItalic r:id="rId16"/>
    </p:embeddedFont>
    <p:embeddedFont>
      <p:font typeface="Lat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aleway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italic.fntdata"/><Relationship Id="rId14" Type="http://schemas.openxmlformats.org/officeDocument/2006/relationships/font" Target="fonts/Raleway-bold.fntdata"/><Relationship Id="rId17" Type="http://schemas.openxmlformats.org/officeDocument/2006/relationships/font" Target="fonts/Lato-regular.fntdata"/><Relationship Id="rId16" Type="http://schemas.openxmlformats.org/officeDocument/2006/relationships/font" Target="fonts/Raleway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italic.fntdata"/><Relationship Id="rId6" Type="http://schemas.openxmlformats.org/officeDocument/2006/relationships/slide" Target="slides/slide1.xml"/><Relationship Id="rId18" Type="http://schemas.openxmlformats.org/officeDocument/2006/relationships/font" Target="fonts/La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5d744e155a5f0605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5d744e155a5f0605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5d744e155a5f0605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5d744e155a5f0605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5d744e155a5f0605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5d744e155a5f0605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5d744e155a5f0605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5d744e155a5f0605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5d744e155a5f0605_1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5d744e155a5f0605_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5d744e155a5f0605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5d744e155a5f0605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Michio Ihara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6B26B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4"/>
          <p:cNvSpPr txBox="1"/>
          <p:nvPr>
            <p:ph type="title"/>
          </p:nvPr>
        </p:nvSpPr>
        <p:spPr>
          <a:xfrm>
            <a:off x="187850" y="500332"/>
            <a:ext cx="33834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Group </a:t>
            </a:r>
            <a:r>
              <a:rPr lang="en"/>
              <a:t>discussion </a:t>
            </a:r>
            <a:endParaRPr/>
          </a:p>
        </p:txBody>
      </p:sp>
      <p:pic>
        <p:nvPicPr>
          <p:cNvPr id="78" name="Google Shape;7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36625" y="1035400"/>
            <a:ext cx="5395076" cy="4046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6B26B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/>
          <p:nvPr>
            <p:ph type="title"/>
          </p:nvPr>
        </p:nvSpPr>
        <p:spPr>
          <a:xfrm>
            <a:off x="143334" y="541049"/>
            <a:ext cx="35037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/>
              <a:t>Group discussion</a:t>
            </a:r>
            <a:endParaRPr/>
          </a:p>
        </p:txBody>
      </p:sp>
      <p:pic>
        <p:nvPicPr>
          <p:cNvPr id="84" name="Google Shape;84;p15"/>
          <p:cNvPicPr preferRelativeResize="0"/>
          <p:nvPr/>
        </p:nvPicPr>
        <p:blipFill rotWithShape="1">
          <a:blip r:embed="rId3">
            <a:alphaModFix/>
          </a:blip>
          <a:srcRect b="0" l="19284" r="19474" t="0"/>
          <a:stretch/>
        </p:blipFill>
        <p:spPr>
          <a:xfrm>
            <a:off x="4820308" y="541050"/>
            <a:ext cx="3910690" cy="4529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6B26B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 txBox="1"/>
          <p:nvPr>
            <p:ph type="title"/>
          </p:nvPr>
        </p:nvSpPr>
        <p:spPr>
          <a:xfrm>
            <a:off x="108429" y="498875"/>
            <a:ext cx="34050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/>
              <a:t>Group discussion</a:t>
            </a:r>
            <a:endParaRPr/>
          </a:p>
        </p:txBody>
      </p:sp>
      <p:pic>
        <p:nvPicPr>
          <p:cNvPr id="90" name="Google Shape;9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33625" y="971400"/>
            <a:ext cx="5562775" cy="4172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6B26B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/>
          <p:nvPr>
            <p:ph type="title"/>
          </p:nvPr>
        </p:nvSpPr>
        <p:spPr>
          <a:xfrm>
            <a:off x="149150" y="558500"/>
            <a:ext cx="33294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/>
              <a:t>Group discussion</a:t>
            </a:r>
            <a:endParaRPr/>
          </a:p>
        </p:txBody>
      </p:sp>
      <p:pic>
        <p:nvPicPr>
          <p:cNvPr id="96" name="Google Shape;96;p17"/>
          <p:cNvPicPr preferRelativeResize="0"/>
          <p:nvPr/>
        </p:nvPicPr>
        <p:blipFill rotWithShape="1">
          <a:blip r:embed="rId3">
            <a:alphaModFix/>
          </a:blip>
          <a:srcRect b="0" l="19611" r="20814" t="0"/>
          <a:stretch/>
        </p:blipFill>
        <p:spPr>
          <a:xfrm>
            <a:off x="5335437" y="558499"/>
            <a:ext cx="3560637" cy="4482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Find a </a:t>
            </a:r>
            <a:r>
              <a:rPr lang="en"/>
              <a:t>partner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6B26B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9"/>
          <p:cNvSpPr txBox="1"/>
          <p:nvPr>
            <p:ph type="title"/>
          </p:nvPr>
        </p:nvSpPr>
        <p:spPr>
          <a:xfrm>
            <a:off x="149150" y="482875"/>
            <a:ext cx="4527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Image for </a:t>
            </a:r>
            <a:r>
              <a:rPr lang="en"/>
              <a:t>partner work</a:t>
            </a:r>
            <a:endParaRPr/>
          </a:p>
        </p:txBody>
      </p:sp>
      <p:pic>
        <p:nvPicPr>
          <p:cNvPr id="107" name="Google Shape;107;p19"/>
          <p:cNvPicPr preferRelativeResize="0"/>
          <p:nvPr/>
        </p:nvPicPr>
        <p:blipFill rotWithShape="1">
          <a:blip r:embed="rId3">
            <a:alphaModFix/>
          </a:blip>
          <a:srcRect b="0" l="20259" r="19586" t="0"/>
          <a:stretch/>
        </p:blipFill>
        <p:spPr>
          <a:xfrm>
            <a:off x="5247649" y="482875"/>
            <a:ext cx="3657850" cy="456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