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94AFF-D14F-78AE-0DEB-C8436D71C4B2}" v="4" dt="2024-08-08T15:13:30.100"/>
    <p1510:client id="{E00B923D-37C1-D309-E38B-B34046EA2ABE}" v="2" dt="2024-08-08T15:14:23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e, Jon - strinejr" userId="S::strinejr@jmu.edu::777cc4b9-559f-4b6f-ab05-04ee0b9bd29c" providerId="AD" clId="Web-{E00B923D-37C1-D309-E38B-B34046EA2ABE}"/>
    <pc:docChg chg="modSld">
      <pc:chgData name="Strine, Jon - strinejr" userId="S::strinejr@jmu.edu::777cc4b9-559f-4b6f-ab05-04ee0b9bd29c" providerId="AD" clId="Web-{E00B923D-37C1-D309-E38B-B34046EA2ABE}" dt="2024-08-08T15:14:23.186" v="1" actId="20577"/>
      <pc:docMkLst>
        <pc:docMk/>
      </pc:docMkLst>
      <pc:sldChg chg="modSp">
        <pc:chgData name="Strine, Jon - strinejr" userId="S::strinejr@jmu.edu::777cc4b9-559f-4b6f-ab05-04ee0b9bd29c" providerId="AD" clId="Web-{E00B923D-37C1-D309-E38B-B34046EA2ABE}" dt="2024-08-08T15:14:23.186" v="1" actId="20577"/>
        <pc:sldMkLst>
          <pc:docMk/>
          <pc:sldMk cId="1087017444" sldId="256"/>
        </pc:sldMkLst>
        <pc:spChg chg="mod">
          <ac:chgData name="Strine, Jon - strinejr" userId="S::strinejr@jmu.edu::777cc4b9-559f-4b6f-ab05-04ee0b9bd29c" providerId="AD" clId="Web-{E00B923D-37C1-D309-E38B-B34046EA2ABE}" dt="2024-08-08T15:14:23.186" v="1" actId="20577"/>
          <ac:spMkLst>
            <pc:docMk/>
            <pc:sldMk cId="1087017444" sldId="256"/>
            <ac:spMk id="3" creationId="{00000000-0000-0000-0000-000000000000}"/>
          </ac:spMkLst>
        </pc:spChg>
      </pc:sldChg>
    </pc:docChg>
  </pc:docChgLst>
  <pc:docChgLst>
    <pc:chgData name="Strine, Jon - strinejr" userId="S::strinejr@jmu.edu::777cc4b9-559f-4b6f-ab05-04ee0b9bd29c" providerId="AD" clId="Web-{3DE94AFF-D14F-78AE-0DEB-C8436D71C4B2}"/>
    <pc:docChg chg="modSld">
      <pc:chgData name="Strine, Jon - strinejr" userId="S::strinejr@jmu.edu::777cc4b9-559f-4b6f-ab05-04ee0b9bd29c" providerId="AD" clId="Web-{3DE94AFF-D14F-78AE-0DEB-C8436D71C4B2}" dt="2024-08-08T15:13:30.100" v="3" actId="14100"/>
      <pc:docMkLst>
        <pc:docMk/>
      </pc:docMkLst>
      <pc:sldChg chg="modSp">
        <pc:chgData name="Strine, Jon - strinejr" userId="S::strinejr@jmu.edu::777cc4b9-559f-4b6f-ab05-04ee0b9bd29c" providerId="AD" clId="Web-{3DE94AFF-D14F-78AE-0DEB-C8436D71C4B2}" dt="2024-08-08T15:13:30.100" v="3" actId="14100"/>
        <pc:sldMkLst>
          <pc:docMk/>
          <pc:sldMk cId="1087017444" sldId="256"/>
        </pc:sldMkLst>
        <pc:spChg chg="mod">
          <ac:chgData name="Strine, Jon - strinejr" userId="S::strinejr@jmu.edu::777cc4b9-559f-4b6f-ab05-04ee0b9bd29c" providerId="AD" clId="Web-{3DE94AFF-D14F-78AE-0DEB-C8436D71C4B2}" dt="2024-08-08T15:13:30.100" v="3" actId="14100"/>
          <ac:spMkLst>
            <pc:docMk/>
            <pc:sldMk cId="1087017444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27887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Calibri"/>
                <a:ea typeface="Calibri"/>
                <a:cs typeface="Calibri"/>
              </a:rPr>
              <a:t>Treehouses &amp; Greek Row</a:t>
            </a:r>
          </a:p>
          <a:p>
            <a:pPr algn="l"/>
            <a:endParaRPr lang="en-US" dirty="0">
              <a:latin typeface="Artegra Sans" panose="02000503040000020004" pitchFamily="2" charset="0"/>
            </a:endParaRPr>
          </a:p>
          <a:p>
            <a:pPr algn="l"/>
            <a:r>
              <a:rPr lang="en-US" dirty="0">
                <a:ea typeface="+mn-lt"/>
                <a:cs typeface="+mn-lt"/>
              </a:rPr>
              <a:t>Run PowerPoint as a Slideshow to hear audio from certain slides</a:t>
            </a:r>
            <a:endParaRPr lang="en-US" dirty="0"/>
          </a:p>
          <a:p>
            <a:pPr algn="l"/>
            <a:endParaRPr lang="en-US" dirty="0">
              <a:latin typeface="Artegra Sans" panose="02000503040000020004" pitchFamily="2" charset="0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Avoid Restriction of Air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571" y="2336856"/>
            <a:ext cx="4644507" cy="3483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2505" y="2341717"/>
            <a:ext cx="4644507" cy="348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235">
            <a:off x="7927526" y="3377021"/>
            <a:ext cx="1170796" cy="778313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7300487" y="2379520"/>
            <a:ext cx="2668542" cy="2773314"/>
          </a:xfrm>
          <a:prstGeom prst="noSmoking">
            <a:avLst>
              <a:gd name="adj" fmla="val 47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5236" y="668892"/>
            <a:ext cx="609600" cy="60960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4339939" y="413904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91388-2302-4242-A499-D4D93B6205CE}"/>
              </a:ext>
            </a:extLst>
          </p:cNvPr>
          <p:cNvSpPr txBox="1"/>
          <p:nvPr/>
        </p:nvSpPr>
        <p:spPr>
          <a:xfrm>
            <a:off x="4714011" y="4255443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9F04D1C-9A80-2445-8984-0FE3703F5295}"/>
              </a:ext>
            </a:extLst>
          </p:cNvPr>
          <p:cNvSpPr/>
          <p:nvPr/>
        </p:nvSpPr>
        <p:spPr>
          <a:xfrm rot="10800000">
            <a:off x="9356044" y="3663161"/>
            <a:ext cx="1633390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C7AD1-47DA-9F47-828D-37C27A3E731E}"/>
              </a:ext>
            </a:extLst>
          </p:cNvPr>
          <p:cNvSpPr txBox="1"/>
          <p:nvPr/>
        </p:nvSpPr>
        <p:spPr>
          <a:xfrm>
            <a:off x="9570068" y="3782203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5"/>
    </mc:Choice>
    <mc:Fallback xmlns="">
      <p:transition spd="slow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tegra Slab SemiBold" panose="02000503040000020004" pitchFamily="2" charset="0"/>
              </a:rPr>
              <a:t>Setting your HVAC System</a:t>
            </a:r>
            <a:endParaRPr lang="en-US" dirty="0">
              <a:latin typeface="Artegra Sans" panose="0200050304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0784" r="31928" b="20734"/>
          <a:stretch/>
        </p:blipFill>
        <p:spPr>
          <a:xfrm rot="5400000">
            <a:off x="1680533" y="1058323"/>
            <a:ext cx="4045576" cy="57302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0787" y="723106"/>
            <a:ext cx="609600" cy="609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272036">
            <a:off x="4487928" y="3550162"/>
            <a:ext cx="486648" cy="267843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3815275">
            <a:off x="3714675" y="2563897"/>
            <a:ext cx="496628" cy="262460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1"/>
    </mc:Choice>
    <mc:Fallback xmlns="">
      <p:transition spd="slow" advTm="19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5"/>
        <p14:stopEvt time="19806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9"/>
    </mc:Choice>
    <mc:Fallback xmlns="">
      <p:transition spd="slow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551" y="2517707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cc1009-6e00-4aa8-919d-b8601951a962">
      <Terms xmlns="http://schemas.microsoft.com/office/infopath/2007/PartnerControls"/>
    </lcf76f155ced4ddcb4097134ff3c332f>
    <TaxCatchAll xmlns="6687a45e-c022-43c7-bbef-94d2eef2b4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ED6C26CEB5E4B870653169AB1629A" ma:contentTypeVersion="18" ma:contentTypeDescription="Create a new document." ma:contentTypeScope="" ma:versionID="31e74e01e2e5ef95c28454912bad82b7">
  <xsd:schema xmlns:xsd="http://www.w3.org/2001/XMLSchema" xmlns:xs="http://www.w3.org/2001/XMLSchema" xmlns:p="http://schemas.microsoft.com/office/2006/metadata/properties" xmlns:ns2="525018d5-1155-4bdd-a117-b862b0a6f1fc" xmlns:ns3="a9cc1009-6e00-4aa8-919d-b8601951a962" xmlns:ns4="6687a45e-c022-43c7-bbef-94d2eef2b441" targetNamespace="http://schemas.microsoft.com/office/2006/metadata/properties" ma:root="true" ma:fieldsID="d000739aff71bcaef63efdf16d85243e" ns2:_="" ns3:_="" ns4:_="">
    <xsd:import namespace="525018d5-1155-4bdd-a117-b862b0a6f1fc"/>
    <xsd:import namespace="a9cc1009-6e00-4aa8-919d-b8601951a962"/>
    <xsd:import namespace="6687a45e-c022-43c7-bbef-94d2eef2b4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18d5-1155-4bdd-a117-b862b0a6f1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c1009-6e00-4aa8-919d-b8601951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118d4b-86c5-465c-a042-d354e0c16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7a45e-c022-43c7-bbef-94d2eef2b44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f49d17e-340e-4aaf-9c0e-389bc2bfb4dc}" ma:internalName="TaxCatchAll" ma:showField="CatchAllData" ma:web="6687a45e-c022-43c7-bbef-94d2eef2b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B2BB4-216E-4A6A-8494-A4972B7F050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e9cd1b76-7737-4c6c-a56b-b302ed4ea273"/>
    <ds:schemaRef ds:uri="6687a45e-c022-43c7-bbef-94d2eef2b441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ECB747E-418C-4F24-A85C-D3C20F29B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2DFC97-70DD-476D-9AE9-BC9E911E04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116</Words>
  <Application>Microsoft Office PowerPoint</Application>
  <PresentationFormat>Widescreen</PresentationFormat>
  <Paragraphs>18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How to Operate your HVAC system</vt:lpstr>
      <vt:lpstr>Avoid Restriction of Air Flow</vt:lpstr>
      <vt:lpstr>Setting your HVAC System</vt:lpstr>
      <vt:lpstr>Temperature Regulations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Strine, Jon - strinejr</cp:lastModifiedBy>
  <cp:revision>25</cp:revision>
  <cp:lastPrinted>2022-02-22T14:43:56Z</cp:lastPrinted>
  <dcterms:created xsi:type="dcterms:W3CDTF">2018-06-21T17:29:37Z</dcterms:created>
  <dcterms:modified xsi:type="dcterms:W3CDTF">2024-08-08T15:14:24Z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0x010100267FA30888CD184EA816AD654A502BFB</vt:lpwstr>
  </property>
</Properties>
</file>