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04C1C-582E-457C-337E-308FD8D6A4E4}" v="1" dt="2024-08-08T15:14:49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ne, Jon - strinejr" userId="777cc4b9-559f-4b6f-ab05-04ee0b9bd29c" providerId="ADAL" clId="{F60EDD60-9E1D-4A01-AB09-C58A5FC321AB}"/>
    <pc:docChg chg="modSld">
      <pc:chgData name="Strine, Jon - strinejr" userId="777cc4b9-559f-4b6f-ab05-04ee0b9bd29c" providerId="ADAL" clId="{F60EDD60-9E1D-4A01-AB09-C58A5FC321AB}" dt="2024-08-08T15:11:03.262" v="73" actId="14100"/>
      <pc:docMkLst>
        <pc:docMk/>
      </pc:docMkLst>
      <pc:sldChg chg="modSp mod">
        <pc:chgData name="Strine, Jon - strinejr" userId="777cc4b9-559f-4b6f-ab05-04ee0b9bd29c" providerId="ADAL" clId="{F60EDD60-9E1D-4A01-AB09-C58A5FC321AB}" dt="2024-08-08T15:11:03.262" v="73" actId="14100"/>
        <pc:sldMkLst>
          <pc:docMk/>
          <pc:sldMk cId="1087017444" sldId="256"/>
        </pc:sldMkLst>
        <pc:spChg chg="mod">
          <ac:chgData name="Strine, Jon - strinejr" userId="777cc4b9-559f-4b6f-ab05-04ee0b9bd29c" providerId="ADAL" clId="{F60EDD60-9E1D-4A01-AB09-C58A5FC321AB}" dt="2024-08-08T15:11:03.262" v="73" actId="14100"/>
          <ac:spMkLst>
            <pc:docMk/>
            <pc:sldMk cId="1087017444" sldId="256"/>
            <ac:spMk id="3" creationId="{00000000-0000-0000-0000-000000000000}"/>
          </ac:spMkLst>
        </pc:spChg>
      </pc:sldChg>
    </pc:docChg>
  </pc:docChgLst>
  <pc:docChgLst>
    <pc:chgData name="Strine, Jon - strinejr" userId="S::strinejr@jmu.edu::777cc4b9-559f-4b6f-ab05-04ee0b9bd29c" providerId="AD" clId="Web-{70604C1C-582E-457C-337E-308FD8D6A4E4}"/>
    <pc:docChg chg="modSld">
      <pc:chgData name="Strine, Jon - strinejr" userId="S::strinejr@jmu.edu::777cc4b9-559f-4b6f-ab05-04ee0b9bd29c" providerId="AD" clId="Web-{70604C1C-582E-457C-337E-308FD8D6A4E4}" dt="2024-08-08T15:14:49.378" v="0" actId="20577"/>
      <pc:docMkLst>
        <pc:docMk/>
      </pc:docMkLst>
      <pc:sldChg chg="modSp">
        <pc:chgData name="Strine, Jon - strinejr" userId="S::strinejr@jmu.edu::777cc4b9-559f-4b6f-ab05-04ee0b9bd29c" providerId="AD" clId="Web-{70604C1C-582E-457C-337E-308FD8D6A4E4}" dt="2024-08-08T15:14:49.378" v="0" actId="20577"/>
        <pc:sldMkLst>
          <pc:docMk/>
          <pc:sldMk cId="1087017444" sldId="256"/>
        </pc:sldMkLst>
        <pc:spChg chg="mod">
          <ac:chgData name="Strine, Jon - strinejr" userId="S::strinejr@jmu.edu::777cc4b9-559f-4b6f-ab05-04ee0b9bd29c" providerId="AD" clId="Web-{70604C1C-582E-457C-337E-308FD8D6A4E4}" dt="2024-08-08T15:14:49.378" v="0" actId="20577"/>
          <ac:spMkLst>
            <pc:docMk/>
            <pc:sldMk cId="1087017444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CD08-E6D3-794D-AC06-A360372A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9D93-0B68-8B43-94EA-D841A45F3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CE0E-6D3F-A749-9738-0D38CB84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68F-BE20-FA4A-8A05-F220F263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AF71-DD98-C141-91E3-FD10D53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1B7B-392A-AD40-B04A-F256DDF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50D9B-FDDE-7D4B-B3D4-3D7294A0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9B63-83D3-FA4A-B18B-83FB04F6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0199-63B4-8D4B-BB28-B623B7DD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88A4-6C52-694E-9ECA-4678BC32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BEDC0-77B0-F942-9757-17003F73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EBC8C-FF31-5940-A960-6E561FC6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1A8-2FE5-924B-B921-41309839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A1ED-1017-284D-B6C1-922F21F1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2738-747E-3E46-8FD7-DA358D1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B914-EE6D-3248-9E09-3495951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4901-5DE1-3C4A-B1E1-FDA03D1A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FF49-1542-474C-AF73-2D9D8642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DD2D-3584-9F4A-8698-723CF60A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812-4757-0C4C-A541-B05741F9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3F51-5CBE-7240-9EC3-91B54845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2E984-085A-304E-B5E9-896560B0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4C69-0F5B-FC40-8E34-51D4DC58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862E-482E-254E-ABB8-16C81812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6025-FBAC-2940-8F24-4021883B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F71-653F-C942-9822-C3875C42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199-6FF9-294A-9256-47B2D150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1ECBA-B8E7-D343-89C8-352B8847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1604-9CE3-D649-8B9C-3240A2B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8D30E-3BED-9F44-9BA8-23BEF183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C9FD-D2A8-704F-AB13-B2E2C5D8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39EA-221A-2B4C-83E5-25D4AC4D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D0FE-CD3F-B142-8355-ED960050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FC7B-04B8-6E41-BBBF-42989589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5E67-A5ED-2B4F-B751-042FA6B9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B54B-E745-E643-BE27-5D36184F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2B909-718C-A642-96C5-4AEF6ED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440AB-850B-BA4F-BE5F-348EBC52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8F3DE-622B-D840-89DA-8EC54B4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F3B0-1832-0841-A993-8B001EEC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68BA4-3134-C34A-98A0-5B23D7A1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F5227-1B56-9A46-8F2D-FDE4EEAE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074A-CB53-5E42-AC2A-CE88AB6C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A7ED-22E2-A943-8941-D02DC14D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B620-A16D-F346-B9EB-ADFD1CC5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E327-71EF-A247-B037-FC7972A3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025C-65CC-BB47-A1CC-D0504E6B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CE9C-E5FA-DB43-8026-762C7555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F4E10-FBDE-DA43-9395-80795C9A3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126D-86CD-B948-A29C-607F1787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4C1E-95BC-404C-B13F-4D575315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2D375-7C03-5545-A587-7F2DBC1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4C36-4352-DB4B-92F6-7F4AE59D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816D7-4079-6C40-A3DA-C416EC9D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2318-F082-DB45-94CB-D10B317A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C884-2191-A64B-BC62-785F4E05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8F0A-7E22-554F-A7B2-9A6AD022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9D49-8EE7-1C4D-B8FB-F2FB85E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09331-39A9-8B49-95F8-DC73F11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7A923-E295-9342-A43E-B54FB1D5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E0C3-9F8E-B646-BE35-36966105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3669-0354-E742-9B8A-13141AD61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1D62-13BC-A548-B601-EF18B273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jmu.edu/orl/maintenanc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Artegra Slab SemiBold" panose="02000503040000020004" pitchFamily="2" charset="0"/>
              </a:rPr>
              <a:t>How to Operate your HVAC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214751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Calibri"/>
                <a:cs typeface="Calibri"/>
              </a:rPr>
              <a:t>Hillside Area</a:t>
            </a:r>
          </a:p>
          <a:p>
            <a:pPr algn="l"/>
            <a:endParaRPr lang="en-US" dirty="0">
              <a:latin typeface="Calibri"/>
              <a:cs typeface="Calibri"/>
            </a:endParaRPr>
          </a:p>
          <a:p>
            <a:pPr algn="l"/>
            <a:r>
              <a:rPr lang="en-US" dirty="0">
                <a:latin typeface="Calibri"/>
                <a:cs typeface="Calibri"/>
              </a:rPr>
              <a:t>Run PowerPoint as a Slideshow to hear audio from certain slides</a:t>
            </a: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B4B50EFD-0A85-494F-90BA-367962FA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tegra Slab SemiBold" panose="02000503040000020004" pitchFamily="2" charset="0"/>
              </a:rPr>
              <a:t>Avoid Restriction of Air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571" y="2336856"/>
            <a:ext cx="4644507" cy="3483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2505" y="2341717"/>
            <a:ext cx="4644507" cy="348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4235">
            <a:off x="7927526" y="3377021"/>
            <a:ext cx="1170796" cy="778313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7300487" y="2379520"/>
            <a:ext cx="2668542" cy="2773314"/>
          </a:xfrm>
          <a:prstGeom prst="noSmoking">
            <a:avLst>
              <a:gd name="adj" fmla="val 47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5236" y="668892"/>
            <a:ext cx="609600" cy="60960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F3D50A86-0C4D-824E-AB18-174838691699}"/>
              </a:ext>
            </a:extLst>
          </p:cNvPr>
          <p:cNvSpPr/>
          <p:nvPr/>
        </p:nvSpPr>
        <p:spPr>
          <a:xfrm rot="10800000">
            <a:off x="4339939" y="4139043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91388-2302-4242-A499-D4D93B6205CE}"/>
              </a:ext>
            </a:extLst>
          </p:cNvPr>
          <p:cNvSpPr txBox="1"/>
          <p:nvPr/>
        </p:nvSpPr>
        <p:spPr>
          <a:xfrm>
            <a:off x="4714011" y="4255443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9F04D1C-9A80-2445-8984-0FE3703F5295}"/>
              </a:ext>
            </a:extLst>
          </p:cNvPr>
          <p:cNvSpPr/>
          <p:nvPr/>
        </p:nvSpPr>
        <p:spPr>
          <a:xfrm rot="10800000">
            <a:off x="9356044" y="3663161"/>
            <a:ext cx="1633390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C7AD1-47DA-9F47-828D-37C27A3E731E}"/>
              </a:ext>
            </a:extLst>
          </p:cNvPr>
          <p:cNvSpPr txBox="1"/>
          <p:nvPr/>
        </p:nvSpPr>
        <p:spPr>
          <a:xfrm>
            <a:off x="9570068" y="3782203"/>
            <a:ext cx="141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tegra Sans" panose="02000503040000020004" pitchFamily="2" charset="0"/>
              </a:rPr>
              <a:t>NOT THIS!</a:t>
            </a:r>
          </a:p>
        </p:txBody>
      </p:sp>
    </p:spTree>
    <p:extLst>
      <p:ext uri="{BB962C8B-B14F-4D97-AF65-F5344CB8AC3E}">
        <p14:creationId xmlns:p14="http://schemas.microsoft.com/office/powerpoint/2010/main" val="3461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5"/>
    </mc:Choice>
    <mc:Fallback xmlns="">
      <p:transition spd="slow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tegra Slab SemiBold" panose="02000503040000020004" pitchFamily="2" charset="0"/>
              </a:rPr>
              <a:t>Setting your HVAC System</a:t>
            </a:r>
            <a:endParaRPr lang="en-US" dirty="0">
              <a:latin typeface="Artegra Sans" panose="0200050304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20784" r="31928" b="20734"/>
          <a:stretch/>
        </p:blipFill>
        <p:spPr>
          <a:xfrm rot="5400000">
            <a:off x="1680533" y="1058323"/>
            <a:ext cx="4045576" cy="573024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0787" y="723106"/>
            <a:ext cx="609600" cy="6096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272036">
            <a:off x="4487928" y="3550162"/>
            <a:ext cx="486648" cy="267843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3815275">
            <a:off x="3714675" y="2563897"/>
            <a:ext cx="496628" cy="262460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5"/>
        <p14:stopEvt time="19806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Temperature Regulations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3658" y="723106"/>
            <a:ext cx="609600" cy="609600"/>
          </a:xfrm>
          <a:prstGeom prst="rect">
            <a:avLst/>
          </a:prstGeom>
        </p:spPr>
      </p:pic>
      <p:pic>
        <p:nvPicPr>
          <p:cNvPr id="13" name="Picture 2" descr="Image result for thermometer">
            <a:extLst>
              <a:ext uri="{FF2B5EF4-FFF2-40B4-BE49-F238E27FC236}">
                <a16:creationId xmlns:a16="http://schemas.microsoft.com/office/drawing/2014/main" id="{1C9B9A50-5414-EC4E-8344-6CC4BF55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4" y="1608365"/>
            <a:ext cx="1307935" cy="50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063B5939-FDCF-434D-95CB-23EA33AB549D}"/>
              </a:ext>
            </a:extLst>
          </p:cNvPr>
          <p:cNvSpPr/>
          <p:nvPr/>
        </p:nvSpPr>
        <p:spPr>
          <a:xfrm rot="10800000">
            <a:off x="5030111" y="3134019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4C1B611-B8D7-7142-9EC4-CDF8B4248DCB}"/>
              </a:ext>
            </a:extLst>
          </p:cNvPr>
          <p:cNvSpPr/>
          <p:nvPr/>
        </p:nvSpPr>
        <p:spPr>
          <a:xfrm>
            <a:off x="6403936" y="2025187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AC67E-2C35-7B49-9ED0-9040E7C7F489}"/>
              </a:ext>
            </a:extLst>
          </p:cNvPr>
          <p:cNvSpPr txBox="1"/>
          <p:nvPr/>
        </p:nvSpPr>
        <p:spPr>
          <a:xfrm>
            <a:off x="6903764" y="2427033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60 degrees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71C6-7651-2146-A97B-63B4C7628A4E}"/>
              </a:ext>
            </a:extLst>
          </p:cNvPr>
          <p:cNvSpPr txBox="1"/>
          <p:nvPr/>
        </p:nvSpPr>
        <p:spPr>
          <a:xfrm>
            <a:off x="2994753" y="3134019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60 degrees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88839-87E3-D24B-B8C7-2D23172B6C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6" y="1994296"/>
            <a:ext cx="2202417" cy="483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1B24C3-6248-7149-B9F9-BA5ACBFBC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5" y="2478131"/>
            <a:ext cx="2202417" cy="504588"/>
          </a:xfrm>
          <a:prstGeom prst="rect">
            <a:avLst/>
          </a:prstGeom>
        </p:spPr>
      </p:pic>
      <p:pic>
        <p:nvPicPr>
          <p:cNvPr id="20" name="Picture 19" descr="Clipart - Meteo vento">
            <a:extLst>
              <a:ext uri="{FF2B5EF4-FFF2-40B4-BE49-F238E27FC236}">
                <a16:creationId xmlns:a16="http://schemas.microsoft.com/office/drawing/2014/main" id="{9C4D9E6E-7842-E341-9B8A-FE9B60D72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34" y="4158508"/>
            <a:ext cx="2333265" cy="1926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6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9"/>
    </mc:Choice>
    <mc:Fallback xmlns="">
      <p:transition spd="slow" advTm="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2"/>
        <p14:stopEvt time="11978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tegra Slab SemiBold" panose="02000503040000020004" pitchFamily="2" charset="0"/>
              </a:rPr>
              <a:t>How to report a non-functioning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tegra Sans Light" panose="02000503040000020003" pitchFamily="2" charset="0"/>
              </a:rPr>
              <a:t>To fill out a maintenance request to fix the unit visit: </a:t>
            </a:r>
            <a:r>
              <a:rPr lang="en-US" sz="2000" dirty="0">
                <a:latin typeface="Artegra Sans Light" panose="02000503040000020003" pitchFamily="2" charset="0"/>
                <a:hlinkClick r:id="rId2"/>
              </a:rPr>
              <a:t>http://www.jmu.edu/orl/maintenance/</a:t>
            </a:r>
            <a:endParaRPr lang="en-US" sz="2000" dirty="0">
              <a:latin typeface="Artegra Sans Light" panose="02000503040000020003" pitchFamily="2" charset="0"/>
            </a:endParaRP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An air conditioning unit that is not functioning properly is </a:t>
            </a:r>
            <a:r>
              <a:rPr lang="en-US" sz="2000" u="sng" dirty="0">
                <a:latin typeface="Artegra Sans Light" panose="02000503040000020003" pitchFamily="2" charset="0"/>
              </a:rPr>
              <a:t>not</a:t>
            </a:r>
            <a:r>
              <a:rPr lang="en-US" sz="2000" dirty="0">
                <a:latin typeface="Artegra Sans Light" panose="02000503040000020003" pitchFamily="2" charset="0"/>
              </a:rPr>
              <a:t> considered an emergency. It may take 3 to 5 business days for the unit to be serviced.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Only non-functioning heating units are an emergency.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429" y="2437808"/>
            <a:ext cx="3703608" cy="4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We look forward to seeing you on campus!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GO DUKES!</a:t>
            </a:r>
          </a:p>
        </p:txBody>
      </p:sp>
    </p:spTree>
    <p:extLst>
      <p:ext uri="{BB962C8B-B14F-4D97-AF65-F5344CB8AC3E}">
        <p14:creationId xmlns:p14="http://schemas.microsoft.com/office/powerpoint/2010/main" val="2006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8"/>
</p:tagLst>
</file>

<file path=ppt/theme/theme1.xml><?xml version="1.0" encoding="utf-8"?>
<a:theme xmlns:a="http://schemas.openxmlformats.org/drawingml/2006/main" name="Office Theme">
  <a:themeElements>
    <a:clrScheme name="jmu">
      <a:dk1>
        <a:srgbClr val="450083"/>
      </a:dk1>
      <a:lt1>
        <a:srgbClr val="FFFFFF"/>
      </a:lt1>
      <a:dk2>
        <a:srgbClr val="450083"/>
      </a:dk2>
      <a:lt2>
        <a:srgbClr val="450083"/>
      </a:lt2>
      <a:accent1>
        <a:srgbClr val="CEB56D"/>
      </a:accent1>
      <a:accent2>
        <a:srgbClr val="FFBB00"/>
      </a:accent2>
      <a:accent3>
        <a:srgbClr val="27748D"/>
      </a:accent3>
      <a:accent4>
        <a:srgbClr val="3B99B9"/>
      </a:accent4>
      <a:accent5>
        <a:srgbClr val="CCEBF6"/>
      </a:accent5>
      <a:accent6>
        <a:srgbClr val="450083"/>
      </a:accent6>
      <a:hlink>
        <a:srgbClr val="FFBB00"/>
      </a:hlink>
      <a:folHlink>
        <a:srgbClr val="FFB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cc1009-6e00-4aa8-919d-b8601951a962">
      <Terms xmlns="http://schemas.microsoft.com/office/infopath/2007/PartnerControls"/>
    </lcf76f155ced4ddcb4097134ff3c332f>
    <TaxCatchAll xmlns="6687a45e-c022-43c7-bbef-94d2eef2b4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ED6C26CEB5E4B870653169AB1629A" ma:contentTypeVersion="18" ma:contentTypeDescription="Create a new document." ma:contentTypeScope="" ma:versionID="31e74e01e2e5ef95c28454912bad82b7">
  <xsd:schema xmlns:xsd="http://www.w3.org/2001/XMLSchema" xmlns:xs="http://www.w3.org/2001/XMLSchema" xmlns:p="http://schemas.microsoft.com/office/2006/metadata/properties" xmlns:ns2="525018d5-1155-4bdd-a117-b862b0a6f1fc" xmlns:ns3="a9cc1009-6e00-4aa8-919d-b8601951a962" xmlns:ns4="6687a45e-c022-43c7-bbef-94d2eef2b441" targetNamespace="http://schemas.microsoft.com/office/2006/metadata/properties" ma:root="true" ma:fieldsID="d000739aff71bcaef63efdf16d85243e" ns2:_="" ns3:_="" ns4:_="">
    <xsd:import namespace="525018d5-1155-4bdd-a117-b862b0a6f1fc"/>
    <xsd:import namespace="a9cc1009-6e00-4aa8-919d-b8601951a962"/>
    <xsd:import namespace="6687a45e-c022-43c7-bbef-94d2eef2b4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18d5-1155-4bdd-a117-b862b0a6f1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c1009-6e00-4aa8-919d-b8601951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118d4b-86c5-465c-a042-d354e0c160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7a45e-c022-43c7-bbef-94d2eef2b44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f49d17e-340e-4aaf-9c0e-389bc2bfb4dc}" ma:internalName="TaxCatchAll" ma:showField="CatchAllData" ma:web="6687a45e-c022-43c7-bbef-94d2eef2b4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56A51-0F54-48C0-B713-D6B19CA0B4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3436C3-1AF2-46EE-A977-55CA4B57585D}">
  <ds:schemaRefs>
    <ds:schemaRef ds:uri="http://purl.org/dc/elements/1.1/"/>
    <ds:schemaRef ds:uri="e9cd1b76-7737-4c6c-a56b-b302ed4ea273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687a45e-c022-43c7-bbef-94d2eef2b44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97E019-1150-48AF-9681-F881DC7E69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125</Words>
  <Application>Microsoft Office PowerPoint</Application>
  <PresentationFormat>Widescreen</PresentationFormat>
  <Paragraphs>20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How to Operate your HVAC system</vt:lpstr>
      <vt:lpstr>Avoid Restriction of Air Flow</vt:lpstr>
      <vt:lpstr>Setting your HVAC System</vt:lpstr>
      <vt:lpstr>Temperature Regulations</vt:lpstr>
      <vt:lpstr>How to report a non-functioning unit…</vt:lpstr>
      <vt:lpstr>THANK YOU!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Operate your HVAC system..</dc:title>
  <dc:creator>Starke, Mady - starkema</dc:creator>
  <cp:lastModifiedBy>Strine, Jon - strinejr</cp:lastModifiedBy>
  <cp:revision>21</cp:revision>
  <cp:lastPrinted>2022-02-22T14:43:56Z</cp:lastPrinted>
  <dcterms:created xsi:type="dcterms:W3CDTF">2018-06-21T17:29:37Z</dcterms:created>
  <dcterms:modified xsi:type="dcterms:W3CDTF">2024-08-08T15:14:56Z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0x010100267FA30888CD184EA816AD654A502BFB</vt:lpwstr>
  </property>
</Properties>
</file>