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87" r:id="rId3"/>
    <p:sldId id="274" r:id="rId4"/>
    <p:sldId id="266" r:id="rId5"/>
    <p:sldId id="275" r:id="rId6"/>
    <p:sldId id="294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368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9274F-DD2D-BD4C-9EE2-2D5510530B79}" type="datetimeFigureOut">
              <a:rPr lang="en-US" smtClean="0"/>
              <a:t>9/9/15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5B505-21AE-4E43-94D6-B4E0286A2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60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Answer: </a:t>
            </a:r>
            <a:r>
              <a:rPr lang="en-US" b="0" dirty="0" smtClean="0"/>
              <a:t>d. </a:t>
            </a:r>
            <a:r>
              <a:rPr lang="en-US" dirty="0" smtClean="0"/>
              <a:t>Ethos </a:t>
            </a:r>
          </a:p>
          <a:p>
            <a:endParaRPr lang="en-US" dirty="0" smtClean="0"/>
          </a:p>
          <a:p>
            <a:r>
              <a:rPr lang="en-US" b="1" dirty="0" smtClean="0"/>
              <a:t>Reason: </a:t>
            </a:r>
            <a:r>
              <a:rPr lang="en-US" b="0" dirty="0" smtClean="0"/>
              <a:t>The speaker uses previous experience to build credibility in the subject area.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B505-21AE-4E43-94D6-B4E0286A29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623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Answer</a:t>
            </a:r>
            <a:r>
              <a:rPr lang="en-US" dirty="0" smtClean="0"/>
              <a:t>: c. Policy </a:t>
            </a:r>
          </a:p>
          <a:p>
            <a:endParaRPr lang="en-US" dirty="0" smtClean="0"/>
          </a:p>
          <a:p>
            <a:r>
              <a:rPr lang="en-US" b="1" dirty="0" smtClean="0"/>
              <a:t>Why: </a:t>
            </a:r>
            <a:r>
              <a:rPr lang="en-US" b="0" dirty="0" smtClean="0"/>
              <a:t>The</a:t>
            </a:r>
            <a:r>
              <a:rPr lang="en-US" b="0" baseline="0" dirty="0" smtClean="0"/>
              <a:t> speaker is clearly calling for a change in the way JMU uses its funding. </a:t>
            </a:r>
            <a:endParaRPr lang="en-US" b="1" dirty="0" smtClean="0"/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35B505-21AE-4E43-94D6-B4E0286A29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6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99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97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4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29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55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54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055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84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6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48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0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DB357-50D5-D746-AE7B-C4D6054670FD}" type="datetimeFigureOut">
              <a:rPr lang="en-US" smtClean="0"/>
              <a:t>9/9/15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0CD09-9AD9-5843-834D-F2DF4A6A8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54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2.m4v"/><Relationship Id="rId2" Type="http://schemas.openxmlformats.org/officeDocument/2006/relationships/video" Target="../media/media2.m4v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jmu.edu/commcenter/appointments.s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83"/>
                </a:solidFill>
              </a:rPr>
              <a:t>SCOM </a:t>
            </a:r>
            <a:r>
              <a:rPr lang="en-US" b="1" smtClean="0">
                <a:solidFill>
                  <a:srgbClr val="000083"/>
                </a:solidFill>
              </a:rPr>
              <a:t>Basic Course</a:t>
            </a:r>
            <a:br>
              <a:rPr lang="en-US" b="1" smtClean="0">
                <a:solidFill>
                  <a:srgbClr val="000083"/>
                </a:solidFill>
              </a:rPr>
            </a:br>
            <a:r>
              <a:rPr lang="en-US" b="1" smtClean="0">
                <a:solidFill>
                  <a:srgbClr val="000083"/>
                </a:solidFill>
              </a:rPr>
              <a:t>Final </a:t>
            </a:r>
            <a:r>
              <a:rPr lang="en-US" b="1" dirty="0" smtClean="0">
                <a:solidFill>
                  <a:srgbClr val="000083"/>
                </a:solidFill>
              </a:rPr>
              <a:t>Video Review</a:t>
            </a:r>
            <a:endParaRPr lang="en-US" b="1" dirty="0">
              <a:solidFill>
                <a:srgbClr val="000083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13467" y="3886200"/>
            <a:ext cx="5520266" cy="1752600"/>
          </a:xfrm>
        </p:spPr>
        <p:txBody>
          <a:bodyPr/>
          <a:lstStyle/>
          <a:p>
            <a:r>
              <a:rPr lang="en-US" dirty="0" smtClean="0"/>
              <a:t>Chapters: </a:t>
            </a:r>
            <a:r>
              <a:rPr lang="en-US" dirty="0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88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Instructions: </a:t>
            </a:r>
            <a:endParaRPr lang="en-US" sz="35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Take out a piece of paper and a writing utensil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Press “Slide Show” to watch it as a presentation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On each slide, click on the videos to play it.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After every video, write down your answers 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When you are done, click “exit”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Check your answers in the “notes” section. Additionally, the rational is also stated in the “notes” section.</a:t>
            </a:r>
          </a:p>
          <a:p>
            <a:pPr marL="514350" indent="-514350">
              <a:buAutoNum type="arabi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Good Luck! 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2235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414" y="2566721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Chapter 15: Persuasive Speaking  </a:t>
            </a:r>
            <a:endParaRPr lang="en-US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1151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What Aristotelian proof is seen in this speech? 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4037" y="5036742"/>
            <a:ext cx="4900370" cy="1660665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2200" b="1" dirty="0">
                <a:solidFill>
                  <a:srgbClr val="000083"/>
                </a:solidFill>
                <a:latin typeface="Times New Roman"/>
                <a:cs typeface="Times New Roman"/>
              </a:rPr>
              <a:t>Inartistic proof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Logos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Pathos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Ethos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pic>
        <p:nvPicPr>
          <p:cNvPr id="4" name="ethos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6318" y="1402946"/>
            <a:ext cx="5866468" cy="329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4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What type of proposition is exemplified in this clip?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1945" y="4809066"/>
            <a:ext cx="3660455" cy="1890540"/>
          </a:xfrm>
        </p:spPr>
        <p:txBody>
          <a:bodyPr>
            <a:normAutofit/>
          </a:bodyPr>
          <a:lstStyle/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Fact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Value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Policy </a:t>
            </a:r>
          </a:p>
          <a:p>
            <a:pPr marL="514350" indent="-514350">
              <a:buAutoNum type="alphaLcPeriod"/>
            </a:pPr>
            <a:r>
              <a:rPr lang="en-US" sz="22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None of the above </a:t>
            </a:r>
            <a:endParaRPr lang="en-US" sz="22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pic>
        <p:nvPicPr>
          <p:cNvPr id="4" name="proposition 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3012" y="1586971"/>
            <a:ext cx="5008503" cy="281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88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Good Job! You have completed the review. </a:t>
            </a:r>
            <a:endParaRPr lang="en-US" sz="30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Now, please check your answers by exiting out of the “slide show” and look at each slide’s “notes” section. </a:t>
            </a:r>
          </a:p>
          <a:p>
            <a:pPr marL="0" indent="0">
              <a:buNone/>
            </a:pP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If you need more assistance, make an appointment with the communications center</a:t>
            </a:r>
            <a:r>
              <a:rPr lang="en-US" sz="2600" b="1" dirty="0">
                <a:solidFill>
                  <a:srgbClr val="000083"/>
                </a:solidFill>
                <a:latin typeface="Times New Roman"/>
                <a:cs typeface="Times New Roman"/>
              </a:rPr>
              <a:t>:  </a:t>
            </a:r>
            <a:r>
              <a:rPr lang="en-US" sz="2600" b="1" dirty="0">
                <a:solidFill>
                  <a:srgbClr val="000083"/>
                </a:solidFill>
                <a:latin typeface="Times New Roman"/>
                <a:cs typeface="Times New Roman"/>
                <a:hlinkClick r:id="rId2"/>
              </a:rPr>
              <a:t>http://www.jmu.edu/commcenter/</a:t>
            </a: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  <a:hlinkClick r:id="rId2"/>
              </a:rPr>
              <a:t>appointments.shtml</a:t>
            </a:r>
            <a:endParaRPr lang="en-US" sz="2600" b="1" dirty="0" smtClean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600" b="1" dirty="0" smtClean="0">
              <a:solidFill>
                <a:srgbClr val="000083"/>
              </a:solidFill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rgbClr val="000083"/>
                </a:solidFill>
                <a:latin typeface="Times New Roman"/>
                <a:cs typeface="Times New Roman"/>
              </a:rPr>
              <a:t>Thank you! </a:t>
            </a:r>
            <a:endParaRPr lang="en-US" sz="2600" b="1" dirty="0">
              <a:solidFill>
                <a:srgbClr val="000083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3365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2307</TotalTime>
  <Words>227</Words>
  <Application>Microsoft Macintosh PowerPoint</Application>
  <PresentationFormat>On-screen Show (4:3)</PresentationFormat>
  <Paragraphs>36</Paragraphs>
  <Slides>6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SCOM Basic Course Final Video Review</vt:lpstr>
      <vt:lpstr>Instructions: </vt:lpstr>
      <vt:lpstr>Chapter 15: Persuasive Speaking  </vt:lpstr>
      <vt:lpstr>What Aristotelian proof is seen in this speech?  </vt:lpstr>
      <vt:lpstr>What type of proposition is exemplified in this clip?</vt:lpstr>
      <vt:lpstr>Good Job! You have completed the review.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GCOM Review </dc:title>
  <dc:creator>Lily Slonim User</dc:creator>
  <cp:lastModifiedBy>Mabrey, Paul - mabreype</cp:lastModifiedBy>
  <cp:revision>144</cp:revision>
  <dcterms:created xsi:type="dcterms:W3CDTF">2015-04-22T22:14:11Z</dcterms:created>
  <dcterms:modified xsi:type="dcterms:W3CDTF">2015-09-09T12:22:57Z</dcterms:modified>
</cp:coreProperties>
</file>