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87" r:id="rId3"/>
    <p:sldId id="273" r:id="rId4"/>
    <p:sldId id="264" r:id="rId5"/>
    <p:sldId id="265" r:id="rId6"/>
    <p:sldId id="29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3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274F-DD2D-BD4C-9EE2-2D5510530B79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5B505-21AE-4E43-94D6-B4E0286A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6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 </a:t>
            </a:r>
            <a:r>
              <a:rPr lang="en-US" dirty="0" smtClean="0"/>
              <a:t>A.</a:t>
            </a:r>
            <a:r>
              <a:rPr lang="en-US" baseline="0" dirty="0" smtClean="0"/>
              <a:t> Informative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Why: </a:t>
            </a:r>
            <a:r>
              <a:rPr lang="en-US" baseline="0" dirty="0" smtClean="0"/>
              <a:t>The goal of the speech was to inform the  audience about animal captivity.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0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</a:t>
            </a:r>
            <a:r>
              <a:rPr lang="en-US" dirty="0" smtClean="0"/>
              <a:t>: A. Missing transition </a:t>
            </a:r>
          </a:p>
          <a:p>
            <a:endParaRPr lang="en-US" dirty="0" smtClean="0"/>
          </a:p>
          <a:p>
            <a:r>
              <a:rPr lang="en-US" b="1" dirty="0" smtClean="0"/>
              <a:t>Why</a:t>
            </a:r>
            <a:r>
              <a:rPr lang="en-US" dirty="0" smtClean="0"/>
              <a:t>: After the introduction, the second speaker immediately jumps into her section without connecting</a:t>
            </a:r>
            <a:r>
              <a:rPr lang="en-US" baseline="0" dirty="0" smtClean="0"/>
              <a:t> it to the introduction.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4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5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5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8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6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4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mu.edu/commcenter/appointments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83"/>
                </a:solidFill>
              </a:rPr>
              <a:t>SCOM </a:t>
            </a:r>
            <a:r>
              <a:rPr lang="en-US" b="1" smtClean="0">
                <a:solidFill>
                  <a:srgbClr val="000083"/>
                </a:solidFill>
              </a:rPr>
              <a:t>Basic Course</a:t>
            </a:r>
            <a:br>
              <a:rPr lang="en-US" b="1" smtClean="0">
                <a:solidFill>
                  <a:srgbClr val="000083"/>
                </a:solidFill>
              </a:rPr>
            </a:br>
            <a:r>
              <a:rPr lang="en-US" b="1" smtClean="0">
                <a:solidFill>
                  <a:srgbClr val="000083"/>
                </a:solidFill>
              </a:rPr>
              <a:t>Final </a:t>
            </a:r>
            <a:r>
              <a:rPr lang="en-US" b="1" dirty="0" smtClean="0">
                <a:solidFill>
                  <a:srgbClr val="000083"/>
                </a:solidFill>
              </a:rPr>
              <a:t>Video Review</a:t>
            </a:r>
            <a:endParaRPr lang="en-US" b="1" dirty="0">
              <a:solidFill>
                <a:srgbClr val="0000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3467" y="3886200"/>
            <a:ext cx="5520266" cy="1752600"/>
          </a:xfrm>
        </p:spPr>
        <p:txBody>
          <a:bodyPr/>
          <a:lstStyle/>
          <a:p>
            <a:r>
              <a:rPr lang="en-US" smtClean="0"/>
              <a:t>Chapters</a:t>
            </a:r>
            <a:r>
              <a:rPr lang="en-US"/>
              <a:t>:</a:t>
            </a:r>
            <a:r>
              <a:rPr lang="en-US" smtClean="0"/>
              <a:t> 13-14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8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Instructions: </a:t>
            </a:r>
            <a:endParaRPr lang="en-US" sz="35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Take out a piece of paper and a writing utensil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Press “Slide Show” to watch it as a presentation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On each slide, click on the videos to play it.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After every video, write down your answers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When you are done, click “exit”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Check your answers in the “notes” section. Additionally, the rational is also stated in the “notes” section.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Luck!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35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16" y="3004699"/>
            <a:ext cx="8629583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Chapter 14: Informative Speaking</a:t>
            </a:r>
            <a:endParaRPr lang="en-US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936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type of speech is featured in the following clip?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686" y="4817755"/>
            <a:ext cx="3703311" cy="1833982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Informative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Persuasive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Impromptu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Sales Pitch 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nformativ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5486" y="1299332"/>
            <a:ext cx="5995429" cy="33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element of good speech giving is absent?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0823" y="5051342"/>
            <a:ext cx="4856575" cy="1673390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Missing transition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Attention getter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Preview of points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 and C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transition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415" y="1143000"/>
            <a:ext cx="6022192" cy="33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Job! You have completed the review.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Now, please check your answers by exiting out of the “slide show” and look at each slide’s “notes” section. </a:t>
            </a:r>
          </a:p>
          <a:p>
            <a:pPr marL="0" indent="0">
              <a:buNone/>
            </a:pP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If you need more assistance, make an appointment with the communications center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</a:rPr>
              <a:t>:  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http://www.jmu.edu/commcenter/</a:t>
            </a: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appointments.shtml</a:t>
            </a: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Thank you! 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36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237</Words>
  <Application>Microsoft Macintosh PowerPoint</Application>
  <PresentationFormat>On-screen Show (4:3)</PresentationFormat>
  <Paragraphs>35</Paragraphs>
  <Slides>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SCOM Basic Course Final Video Review</vt:lpstr>
      <vt:lpstr>Instructions: </vt:lpstr>
      <vt:lpstr>Chapter 14: Informative Speaking</vt:lpstr>
      <vt:lpstr>What type of speech is featured in the following clip? </vt:lpstr>
      <vt:lpstr>What element of good speech giving is absent? </vt:lpstr>
      <vt:lpstr>Good Job! You have completed the review.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GCOM Review </dc:title>
  <dc:creator>Lily Slonim User</dc:creator>
  <cp:lastModifiedBy>Mabrey, Paul - mabreype</cp:lastModifiedBy>
  <cp:revision>147</cp:revision>
  <dcterms:created xsi:type="dcterms:W3CDTF">2015-04-22T22:14:11Z</dcterms:created>
  <dcterms:modified xsi:type="dcterms:W3CDTF">2015-09-09T12:41:35Z</dcterms:modified>
</cp:coreProperties>
</file>