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87" r:id="rId3"/>
    <p:sldId id="272" r:id="rId4"/>
    <p:sldId id="262" r:id="rId5"/>
    <p:sldId id="263" r:id="rId6"/>
    <p:sldId id="29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274F-DD2D-BD4C-9EE2-2D5510530B79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5B505-21AE-4E43-94D6-B4E0286A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a.</a:t>
            </a:r>
            <a:r>
              <a:rPr lang="en-US" baseline="0" dirty="0" smtClean="0"/>
              <a:t> Introduction of new material.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Why: </a:t>
            </a:r>
            <a:r>
              <a:rPr lang="en-US" dirty="0" smtClean="0"/>
              <a:t>In the</a:t>
            </a:r>
            <a:r>
              <a:rPr lang="en-US" baseline="0" dirty="0" smtClean="0"/>
              <a:t> concussion, it is important to review and emphasize the main points that you have already discussed. You should not be introducing new material. In this video, the conclusion added an extra source.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B. Extemporaneous </a:t>
            </a:r>
          </a:p>
          <a:p>
            <a:endParaRPr lang="en-US" dirty="0" smtClean="0"/>
          </a:p>
          <a:p>
            <a:r>
              <a:rPr lang="en-US" b="1" dirty="0" smtClean="0"/>
              <a:t>Why: </a:t>
            </a:r>
            <a:r>
              <a:rPr lang="en-US" b="0" dirty="0" smtClean="0"/>
              <a:t>The</a:t>
            </a:r>
            <a:r>
              <a:rPr lang="en-US" b="0" baseline="0" dirty="0" smtClean="0"/>
              <a:t> speaker had note cards but only referenced them as a guide throughout the introduction. The majority of the time, the speaker was speaking directly to the audience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7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mu.edu/commcenter/appointments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</a:rPr>
              <a:t>SCOM </a:t>
            </a:r>
            <a:r>
              <a:rPr lang="en-US" b="1" smtClean="0">
                <a:solidFill>
                  <a:srgbClr val="000083"/>
                </a:solidFill>
              </a:rPr>
              <a:t>Basic Course</a:t>
            </a:r>
            <a:br>
              <a:rPr lang="en-US" b="1" smtClean="0">
                <a:solidFill>
                  <a:srgbClr val="000083"/>
                </a:solidFill>
              </a:rPr>
            </a:br>
            <a:r>
              <a:rPr lang="en-US" b="1" smtClean="0">
                <a:solidFill>
                  <a:srgbClr val="000083"/>
                </a:solidFill>
              </a:rPr>
              <a:t>Final </a:t>
            </a:r>
            <a:r>
              <a:rPr lang="en-US" b="1" dirty="0" smtClean="0">
                <a:solidFill>
                  <a:srgbClr val="000083"/>
                </a:solidFill>
              </a:rPr>
              <a:t>Video Review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67" y="3886200"/>
            <a:ext cx="5520266" cy="1752600"/>
          </a:xfrm>
        </p:spPr>
        <p:txBody>
          <a:bodyPr/>
          <a:lstStyle/>
          <a:p>
            <a:r>
              <a:rPr lang="en-US" smtClean="0"/>
              <a:t>Chapters</a:t>
            </a:r>
            <a:r>
              <a:rPr lang="en-US"/>
              <a:t>:</a:t>
            </a:r>
            <a:r>
              <a:rPr lang="en-US" smtClean="0"/>
              <a:t> 13-14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Instructions: </a:t>
            </a:r>
            <a:endParaRPr lang="en-US" sz="35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Take out a piece of paper and a writing utensil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Press “Slide Show” to watch it as a presentation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On each slide, click on the videos to play it.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After every video, write down your answers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When you are done, click “exit”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Check your answers in the “notes” section. Additionally, the rational is also stated in the “notes” section.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Luck!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3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9" y="293170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13: Presenting Speeches  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46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8533"/>
            <a:ext cx="8348133" cy="1299105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part of the following video is not considered an element of a good conclusion?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396" y="5036744"/>
            <a:ext cx="4827379" cy="1658791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Introduction of new material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Review of points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Cliff hanger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Call to action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clusio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0548" y="1417638"/>
            <a:ext cx="5805961" cy="32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5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5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delivery style is seen in this clip?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191" y="4921824"/>
            <a:ext cx="4550011" cy="1936176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Memorized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Extemporaneous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Impromptu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Manuscript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extemporaneou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182" y="1344642"/>
            <a:ext cx="6122514" cy="34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Job! You have completed the review.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Now, please check your answers by exiting out of the “slide show” and look at each slide’s “notes” section. </a:t>
            </a:r>
          </a:p>
          <a:p>
            <a:pPr marL="0" indent="0">
              <a:buNone/>
            </a:pP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If you need more assistance, make an appointment with the communications center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:  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http://www.jmu.edu/commcenter/</a:t>
            </a: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appointments.shtml</a:t>
            </a: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Thank you! 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6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282</Words>
  <Application>Microsoft Macintosh PowerPoint</Application>
  <PresentationFormat>On-screen Show (4:3)</PresentationFormat>
  <Paragraphs>35</Paragraphs>
  <Slides>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SCOM Basic Course Final Video Review</vt:lpstr>
      <vt:lpstr>Instructions: </vt:lpstr>
      <vt:lpstr>Chapter 13: Presenting Speeches  </vt:lpstr>
      <vt:lpstr>What part of the following video is not considered an element of a good conclusion? </vt:lpstr>
      <vt:lpstr>What delivery style is seen in this clip? </vt:lpstr>
      <vt:lpstr>Good Job! You have completed the review.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GCOM Review </dc:title>
  <dc:creator>Lily Slonim User</dc:creator>
  <cp:lastModifiedBy>Mabrey, Paul - mabreype</cp:lastModifiedBy>
  <cp:revision>147</cp:revision>
  <dcterms:created xsi:type="dcterms:W3CDTF">2015-04-22T22:14:11Z</dcterms:created>
  <dcterms:modified xsi:type="dcterms:W3CDTF">2015-09-09T12:43:06Z</dcterms:modified>
</cp:coreProperties>
</file>