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7" r:id="rId3"/>
    <p:sldId id="268" r:id="rId4"/>
    <p:sldId id="260" r:id="rId5"/>
    <p:sldId id="29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9274F-DD2D-BD4C-9EE2-2D5510530B79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B505-21AE-4E43-94D6-B4E0286A2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Answer: </a:t>
            </a:r>
            <a:r>
              <a:rPr lang="en-US" b="0" dirty="0" smtClean="0"/>
              <a:t>B.</a:t>
            </a:r>
            <a:r>
              <a:rPr lang="en-US" b="0" baseline="0" dirty="0" smtClean="0"/>
              <a:t> Chronological 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Why</a:t>
            </a:r>
            <a:r>
              <a:rPr lang="en-US" b="0" baseline="0" dirty="0" smtClean="0"/>
              <a:t>: This speaker introduces the life of James Madison in the sequence of events they happened.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B505-21AE-4E43-94D6-B4E0286A29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9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9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5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6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B357-50D5-D746-AE7B-C4D6054670FD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0CD09-9AD9-5843-834D-F2DF4A6A8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mu.edu/commcenter/appointments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83"/>
                </a:solidFill>
              </a:rPr>
              <a:t>SCOM </a:t>
            </a:r>
            <a:r>
              <a:rPr lang="en-US" b="1" smtClean="0">
                <a:solidFill>
                  <a:srgbClr val="000083"/>
                </a:solidFill>
              </a:rPr>
              <a:t>Basic Course</a:t>
            </a:r>
            <a:br>
              <a:rPr lang="en-US" b="1" smtClean="0">
                <a:solidFill>
                  <a:srgbClr val="000083"/>
                </a:solidFill>
              </a:rPr>
            </a:br>
            <a:r>
              <a:rPr lang="en-US" b="1" smtClean="0">
                <a:solidFill>
                  <a:srgbClr val="000083"/>
                </a:solidFill>
              </a:rPr>
              <a:t>Final </a:t>
            </a:r>
            <a:r>
              <a:rPr lang="en-US" b="1" dirty="0" smtClean="0">
                <a:solidFill>
                  <a:srgbClr val="000083"/>
                </a:solidFill>
              </a:rPr>
              <a:t>Video Review</a:t>
            </a:r>
            <a:endParaRPr lang="en-US" b="1" dirty="0">
              <a:solidFill>
                <a:srgbClr val="00008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467" y="3886200"/>
            <a:ext cx="5520266" cy="1752600"/>
          </a:xfrm>
        </p:spPr>
        <p:txBody>
          <a:bodyPr/>
          <a:lstStyle/>
          <a:p>
            <a:r>
              <a:rPr lang="en-US" dirty="0" smtClean="0"/>
              <a:t>Chapters: 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8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Instructions: </a:t>
            </a:r>
            <a:endParaRPr lang="en-US" sz="3500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Take out a piece of paper and a writing utensil </a:t>
            </a:r>
          </a:p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Press “Slide Show” to watch it as a presentation </a:t>
            </a:r>
          </a:p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On each slide, click on the videos to play it. </a:t>
            </a:r>
          </a:p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After every video, write down your answers </a:t>
            </a:r>
          </a:p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When you are done, click “exit”</a:t>
            </a:r>
          </a:p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Check your answers in the “notes” section. Additionally, the rational is also stated in the “notes” section.</a:t>
            </a:r>
          </a:p>
          <a:p>
            <a:pPr marL="514350" indent="-514350">
              <a:buAutoNum type="arabi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Good Luck! </a:t>
            </a:r>
            <a:endParaRPr lang="en-US" sz="2200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235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34775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Chapter 12: Preparing Speeches  </a:t>
            </a:r>
            <a:endParaRPr lang="en-US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536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844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Identify which organizational patterns was used in this speech. </a:t>
            </a:r>
            <a:endParaRPr lang="en-US" sz="3000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09" y="5097014"/>
            <a:ext cx="6433190" cy="1760986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Topical </a:t>
            </a:r>
          </a:p>
          <a:p>
            <a:pPr marL="514350" indent="-514350">
              <a:buAutoNum type="alphaL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Chronological </a:t>
            </a:r>
          </a:p>
          <a:p>
            <a:pPr marL="514350" indent="-514350">
              <a:buAutoNum type="alphaL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Spatial </a:t>
            </a:r>
          </a:p>
          <a:p>
            <a:pPr marL="514350" indent="-514350">
              <a:buAutoNum type="alphaLcPeriod"/>
            </a:pPr>
            <a:r>
              <a:rPr lang="en-US" sz="22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Problem-Solution Pattern  </a:t>
            </a:r>
            <a:endParaRPr lang="en-US" sz="2200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hronological 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68581" y="1417637"/>
            <a:ext cx="5620340" cy="31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0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Good Job! You have completed the review. </a:t>
            </a:r>
            <a:endParaRPr lang="en-US" sz="3000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Now, please check your answers by exiting out of the “slide show” and look at each slide’s “notes” section. </a:t>
            </a:r>
          </a:p>
          <a:p>
            <a:pPr marL="0" indent="0">
              <a:buNone/>
            </a:pPr>
            <a:endParaRPr lang="en-US" sz="2600" b="1" dirty="0">
              <a:solidFill>
                <a:srgbClr val="00008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If you need more assistance, make an appointment with the communications center</a:t>
            </a:r>
            <a:r>
              <a:rPr lang="en-US" sz="2600" b="1" dirty="0">
                <a:solidFill>
                  <a:srgbClr val="000083"/>
                </a:solidFill>
                <a:latin typeface="Times New Roman"/>
                <a:cs typeface="Times New Roman"/>
              </a:rPr>
              <a:t>:  </a:t>
            </a:r>
            <a:r>
              <a:rPr lang="en-US" sz="2600" b="1" dirty="0">
                <a:solidFill>
                  <a:srgbClr val="000083"/>
                </a:solidFill>
                <a:latin typeface="Times New Roman"/>
                <a:cs typeface="Times New Roman"/>
                <a:hlinkClick r:id="rId2"/>
              </a:rPr>
              <a:t>http://www.jmu.edu/commcenter/</a:t>
            </a:r>
            <a:r>
              <a:rPr lang="en-US" sz="2600" b="1" dirty="0" smtClean="0">
                <a:solidFill>
                  <a:srgbClr val="000083"/>
                </a:solidFill>
                <a:latin typeface="Times New Roman"/>
                <a:cs typeface="Times New Roman"/>
                <a:hlinkClick r:id="rId2"/>
              </a:rPr>
              <a:t>appointments.shtml</a:t>
            </a:r>
            <a:endParaRPr lang="en-US" sz="2600" b="1" dirty="0" smtClean="0">
              <a:solidFill>
                <a:srgbClr val="00008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000083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000083"/>
                </a:solidFill>
                <a:latin typeface="Times New Roman"/>
                <a:cs typeface="Times New Roman"/>
              </a:rPr>
              <a:t>Thank you! </a:t>
            </a:r>
            <a:endParaRPr lang="en-US" sz="2600" b="1" dirty="0">
              <a:solidFill>
                <a:srgbClr val="00008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6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191</Words>
  <Application>Microsoft Macintosh PowerPoint</Application>
  <PresentationFormat>On-screen Show (4:3)</PresentationFormat>
  <Paragraphs>26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SCOM Basic Course Final Video Review</vt:lpstr>
      <vt:lpstr>Instructions: </vt:lpstr>
      <vt:lpstr>Chapter 12: Preparing Speeches  </vt:lpstr>
      <vt:lpstr>Identify which organizational patterns was used in this speech. </vt:lpstr>
      <vt:lpstr>Good Job! You have completed the review.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GCOM Review </dc:title>
  <dc:creator>Lily Slonim User</dc:creator>
  <cp:lastModifiedBy>Mabrey, Paul - mabreype</cp:lastModifiedBy>
  <cp:revision>146</cp:revision>
  <dcterms:created xsi:type="dcterms:W3CDTF">2015-04-22T22:14:11Z</dcterms:created>
  <dcterms:modified xsi:type="dcterms:W3CDTF">2015-09-09T12:43:55Z</dcterms:modified>
</cp:coreProperties>
</file>