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87" r:id="rId3"/>
    <p:sldId id="279" r:id="rId4"/>
    <p:sldId id="280" r:id="rId5"/>
    <p:sldId id="29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9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274F-DD2D-BD4C-9EE2-2D5510530B79}" type="datetimeFigureOut">
              <a:rPr lang="en-US" smtClean="0"/>
              <a:t>8/15/15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5B505-21AE-4E43-94D6-B4E0286A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6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Answer: </a:t>
            </a:r>
            <a:r>
              <a:rPr lang="en-US" dirty="0" smtClean="0"/>
              <a:t>d.</a:t>
            </a:r>
            <a:r>
              <a:rPr lang="en-US" baseline="0" dirty="0" smtClean="0"/>
              <a:t> Participative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Why: </a:t>
            </a:r>
            <a:r>
              <a:rPr lang="en-US" b="0" dirty="0" smtClean="0"/>
              <a:t>The leader of the group is making the effort</a:t>
            </a:r>
            <a:r>
              <a:rPr lang="en-US" b="0" baseline="0" dirty="0" smtClean="0"/>
              <a:t> to get everyone involved and sharing thoughts and concerns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3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Answer: </a:t>
            </a:r>
            <a:r>
              <a:rPr lang="en-US" dirty="0" smtClean="0"/>
              <a:t>b. Maintenance</a:t>
            </a:r>
            <a:r>
              <a:rPr lang="en-US" baseline="0" dirty="0" smtClean="0"/>
              <a:t> </a:t>
            </a:r>
          </a:p>
          <a:p>
            <a:endParaRPr lang="en-US" dirty="0" smtClean="0"/>
          </a:p>
          <a:p>
            <a:r>
              <a:rPr lang="en-US" b="1" dirty="0" smtClean="0"/>
              <a:t>Why: </a:t>
            </a:r>
            <a:r>
              <a:rPr lang="en-US" b="0" dirty="0" smtClean="0"/>
              <a:t>This</a:t>
            </a:r>
            <a:r>
              <a:rPr lang="en-US" b="0" baseline="0" dirty="0" smtClean="0"/>
              <a:t> person is taking the needed steps in organizing group communication and establishing group cohesiveness.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4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5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5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5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8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6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4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DB357-50D5-D746-AE7B-C4D6054670FD}" type="datetimeFigureOut">
              <a:rPr lang="en-US" smtClean="0"/>
              <a:t>8/15/15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mu.edu/commcenter/appointments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83"/>
                </a:solidFill>
              </a:rPr>
              <a:t>SCOM </a:t>
            </a:r>
            <a:r>
              <a:rPr lang="en-US" b="1" smtClean="0">
                <a:solidFill>
                  <a:srgbClr val="000083"/>
                </a:solidFill>
              </a:rPr>
              <a:t>Basic Course</a:t>
            </a:r>
            <a:br>
              <a:rPr lang="en-US" b="1" smtClean="0">
                <a:solidFill>
                  <a:srgbClr val="000083"/>
                </a:solidFill>
              </a:rPr>
            </a:br>
            <a:r>
              <a:rPr lang="en-US" b="1" smtClean="0">
                <a:solidFill>
                  <a:srgbClr val="000083"/>
                </a:solidFill>
              </a:rPr>
              <a:t>Final </a:t>
            </a:r>
            <a:r>
              <a:rPr lang="en-US" b="1" dirty="0" smtClean="0">
                <a:solidFill>
                  <a:srgbClr val="000083"/>
                </a:solidFill>
              </a:rPr>
              <a:t>Video Review</a:t>
            </a:r>
            <a:endParaRPr lang="en-US" b="1" dirty="0">
              <a:solidFill>
                <a:srgbClr val="0000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3467" y="3886200"/>
            <a:ext cx="5520266" cy="1752600"/>
          </a:xfrm>
        </p:spPr>
        <p:txBody>
          <a:bodyPr/>
          <a:lstStyle/>
          <a:p>
            <a:r>
              <a:rPr lang="en-US" dirty="0" smtClean="0"/>
              <a:t>Chapters</a:t>
            </a:r>
            <a:r>
              <a:rPr lang="en-US" dirty="0" smtClean="0"/>
              <a:t>:10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8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Instructions: </a:t>
            </a:r>
            <a:endParaRPr lang="en-US" sz="35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Take out a piece of paper and a writing utensil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Press “Slide Show” to watch it as a presentation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On each slide, click on the videos to play it.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After every video, write down your answers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When you are done, click “exit”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Check your answers in the “notes” section. Additionally, the rational is also stated in the “notes” section.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Luck!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35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274638"/>
            <a:ext cx="9008533" cy="11430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type of leadership is seen in this clip?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3867" y="5113867"/>
            <a:ext cx="3979333" cy="1621896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Directive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Laissez-faire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Situational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Participative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5" name="style of leadershi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6576" y="1573547"/>
            <a:ext cx="5569184" cy="31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0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type of  informal group role is seen in this clip?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54" y="4978400"/>
            <a:ext cx="3945467" cy="2096030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Task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Maintenance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Disruptive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None of the Above </a:t>
            </a:r>
          </a:p>
        </p:txBody>
      </p:sp>
      <p:pic>
        <p:nvPicPr>
          <p:cNvPr id="5" name="maintence 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2744" y="1706758"/>
            <a:ext cx="5322231" cy="29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Job! You have completed the review.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Now, please check your answers by exiting out of the “slide show” and look at each slide’s “notes” section. </a:t>
            </a:r>
          </a:p>
          <a:p>
            <a:pPr marL="0" indent="0">
              <a:buNone/>
            </a:pP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If you need more assistance, make an appointment with the communications center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</a:rPr>
              <a:t>:  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http://www.jmu.edu/commcenter/</a:t>
            </a: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appointments.shtml</a:t>
            </a: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Thank you! </a:t>
            </a: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36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230</Words>
  <Application>Microsoft Macintosh PowerPoint</Application>
  <PresentationFormat>On-screen Show (4:3)</PresentationFormat>
  <Paragraphs>34</Paragraphs>
  <Slides>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SCOM Basic Course Final Video Review</vt:lpstr>
      <vt:lpstr>Instructions: </vt:lpstr>
      <vt:lpstr>What type of leadership is seen in this clip? </vt:lpstr>
      <vt:lpstr>What type of  informal group role is seen in this clip?</vt:lpstr>
      <vt:lpstr>Good Job! You have completed the review.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GCOM Review </dc:title>
  <dc:creator>Lily Slonim User</dc:creator>
  <cp:lastModifiedBy>Paul Mabrey</cp:lastModifiedBy>
  <cp:revision>148</cp:revision>
  <dcterms:created xsi:type="dcterms:W3CDTF">2015-04-22T22:14:11Z</dcterms:created>
  <dcterms:modified xsi:type="dcterms:W3CDTF">2015-08-15T13:28:33Z</dcterms:modified>
</cp:coreProperties>
</file>