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1" r:id="rId6"/>
    <p:sldId id="285" r:id="rId7"/>
    <p:sldId id="264" r:id="rId8"/>
    <p:sldId id="286" r:id="rId9"/>
    <p:sldId id="267" r:id="rId10"/>
    <p:sldId id="288" r:id="rId11"/>
    <p:sldId id="268" r:id="rId12"/>
    <p:sldId id="289" r:id="rId13"/>
    <p:sldId id="291" r:id="rId14"/>
    <p:sldId id="292" r:id="rId15"/>
    <p:sldId id="273" r:id="rId16"/>
    <p:sldId id="293" r:id="rId17"/>
    <p:sldId id="278"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Montserrat" pitchFamily="2" charset="77"/>
      <p:regular r:id="rId24"/>
      <p:bold r:id="rId25"/>
      <p:italic r:id="rId26"/>
      <p:boldItalic r:id="rId27"/>
    </p:embeddedFont>
    <p:embeddedFont>
      <p:font typeface="Montserrat ExtraBold" pitchFamily="2" charset="77"/>
      <p:bold r:id="rId28"/>
      <p:italic r:id="rId29"/>
      <p:boldItalic r:id="rId30"/>
    </p:embeddedFont>
    <p:embeddedFont>
      <p:font typeface="Montserrat Light" pitchFamily="2" charset="77"/>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C43"/>
    <a:srgbClr val="FFDB98"/>
    <a:srgbClr val="F8FF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CC9EA2-6C37-4253-9935-CDFA1AD67BBD}">
  <a:tblStyle styleId="{0CCC9EA2-6C37-4253-9935-CDFA1AD67BB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12"/>
    <p:restoredTop sz="91759"/>
  </p:normalViewPr>
  <p:slideViewPr>
    <p:cSldViewPr snapToGrid="0" snapToObjects="1">
      <p:cViewPr varScale="1">
        <p:scale>
          <a:sx n="96" d="100"/>
          <a:sy n="96" d="100"/>
        </p:scale>
        <p:origin x="168" y="7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8D727-3DE3-7D4A-95E9-7F19F4D7795C}" type="doc">
      <dgm:prSet loTypeId="urn:microsoft.com/office/officeart/2005/8/layout/radial1" loCatId="" qsTypeId="urn:microsoft.com/office/officeart/2005/8/quickstyle/simple1" qsCatId="simple" csTypeId="urn:microsoft.com/office/officeart/2005/8/colors/accent1_2" csCatId="accent1" phldr="1"/>
      <dgm:spPr/>
      <dgm:t>
        <a:bodyPr/>
        <a:lstStyle/>
        <a:p>
          <a:endParaRPr lang="en-US"/>
        </a:p>
      </dgm:t>
    </dgm:pt>
    <dgm:pt modelId="{38CF4432-82AD-D04B-B85E-93CF8D4EC05E}">
      <dgm:prSet phldrT="[Text]"/>
      <dgm:spPr>
        <a:solidFill>
          <a:schemeClr val="accent6"/>
        </a:solidFill>
      </dgm:spPr>
      <dgm:t>
        <a:bodyPr/>
        <a:lstStyle/>
        <a:p>
          <a:r>
            <a:rPr lang="en-US" dirty="0"/>
            <a:t>HS Counseling Directors</a:t>
          </a:r>
        </a:p>
      </dgm:t>
    </dgm:pt>
    <dgm:pt modelId="{61BE62F5-308C-284E-B727-1208673AE63B}" type="parTrans" cxnId="{5A5A4C2D-E7E3-7343-8FC4-D316A4E69F93}">
      <dgm:prSet/>
      <dgm:spPr/>
      <dgm:t>
        <a:bodyPr/>
        <a:lstStyle/>
        <a:p>
          <a:endParaRPr lang="en-US"/>
        </a:p>
      </dgm:t>
    </dgm:pt>
    <dgm:pt modelId="{DC299109-DE47-8F43-8D68-1D4CE943AFBB}" type="sibTrans" cxnId="{5A5A4C2D-E7E3-7343-8FC4-D316A4E69F93}">
      <dgm:prSet/>
      <dgm:spPr/>
      <dgm:t>
        <a:bodyPr/>
        <a:lstStyle/>
        <a:p>
          <a:endParaRPr lang="en-US"/>
        </a:p>
      </dgm:t>
    </dgm:pt>
    <dgm:pt modelId="{0FA13B7A-CD10-964E-BDDF-31BA0B729E82}">
      <dgm:prSet phldrT="[Text]" custT="1"/>
      <dgm:spPr>
        <a:solidFill>
          <a:schemeClr val="accent6">
            <a:lumMod val="75000"/>
          </a:schemeClr>
        </a:solidFill>
      </dgm:spPr>
      <dgm:t>
        <a:bodyPr/>
        <a:lstStyle/>
        <a:p>
          <a:r>
            <a:rPr lang="en-US" sz="1200" dirty="0"/>
            <a:t>Principal</a:t>
          </a:r>
        </a:p>
      </dgm:t>
    </dgm:pt>
    <dgm:pt modelId="{43AD450C-88BC-5440-B1A4-A3B4C54F6FC3}" type="parTrans" cxnId="{48304759-EE31-1C4C-94CC-2411709602FF}">
      <dgm:prSet/>
      <dgm:spPr>
        <a:ln>
          <a:solidFill>
            <a:schemeClr val="bg1"/>
          </a:solidFill>
        </a:ln>
      </dgm:spPr>
      <dgm:t>
        <a:bodyPr/>
        <a:lstStyle/>
        <a:p>
          <a:endParaRPr lang="en-US"/>
        </a:p>
      </dgm:t>
    </dgm:pt>
    <dgm:pt modelId="{8B58663C-8041-2F42-A26B-9CA562C9013F}" type="sibTrans" cxnId="{48304759-EE31-1C4C-94CC-2411709602FF}">
      <dgm:prSet/>
      <dgm:spPr/>
      <dgm:t>
        <a:bodyPr/>
        <a:lstStyle/>
        <a:p>
          <a:endParaRPr lang="en-US"/>
        </a:p>
      </dgm:t>
    </dgm:pt>
    <dgm:pt modelId="{5A3B7376-6941-F648-915D-839ED0D53FDA}">
      <dgm:prSet phldrT="[Text]" custT="1"/>
      <dgm:spPr>
        <a:solidFill>
          <a:schemeClr val="accent6">
            <a:lumMod val="75000"/>
          </a:schemeClr>
        </a:solidFill>
      </dgm:spPr>
      <dgm:t>
        <a:bodyPr/>
        <a:lstStyle/>
        <a:p>
          <a:r>
            <a:rPr lang="en-US" sz="1200" dirty="0"/>
            <a:t>Role in School</a:t>
          </a:r>
        </a:p>
      </dgm:t>
    </dgm:pt>
    <dgm:pt modelId="{E2BE4631-BC6A-844B-95FB-BF086459CED1}" type="parTrans" cxnId="{20B5B609-E049-C341-BDAC-7DFAC9ECC566}">
      <dgm:prSet/>
      <dgm:spPr>
        <a:ln>
          <a:solidFill>
            <a:schemeClr val="bg1"/>
          </a:solidFill>
        </a:ln>
      </dgm:spPr>
      <dgm:t>
        <a:bodyPr/>
        <a:lstStyle/>
        <a:p>
          <a:endParaRPr lang="en-US"/>
        </a:p>
      </dgm:t>
    </dgm:pt>
    <dgm:pt modelId="{89F16573-B5CB-0449-976A-9E69530E7C67}" type="sibTrans" cxnId="{20B5B609-E049-C341-BDAC-7DFAC9ECC566}">
      <dgm:prSet/>
      <dgm:spPr/>
      <dgm:t>
        <a:bodyPr/>
        <a:lstStyle/>
        <a:p>
          <a:endParaRPr lang="en-US"/>
        </a:p>
      </dgm:t>
    </dgm:pt>
    <dgm:pt modelId="{B782866F-5651-2A41-BCC5-B0E114F4A32B}">
      <dgm:prSet phldrT="[Text]" custT="1"/>
      <dgm:spPr>
        <a:solidFill>
          <a:schemeClr val="accent6">
            <a:lumMod val="75000"/>
          </a:schemeClr>
        </a:solidFill>
      </dgm:spPr>
      <dgm:t>
        <a:bodyPr/>
        <a:lstStyle/>
        <a:p>
          <a:r>
            <a:rPr lang="en-US" sz="1050" dirty="0"/>
            <a:t>District School Counseling Supervisor</a:t>
          </a:r>
        </a:p>
      </dgm:t>
    </dgm:pt>
    <dgm:pt modelId="{AB378F9C-1264-124A-846D-1B49E5469DC9}" type="parTrans" cxnId="{EC779560-DD84-4A4E-A977-10CBDB38BF5F}">
      <dgm:prSet/>
      <dgm:spPr>
        <a:ln>
          <a:solidFill>
            <a:schemeClr val="bg1"/>
          </a:solidFill>
        </a:ln>
      </dgm:spPr>
      <dgm:t>
        <a:bodyPr/>
        <a:lstStyle/>
        <a:p>
          <a:endParaRPr lang="en-US"/>
        </a:p>
      </dgm:t>
    </dgm:pt>
    <dgm:pt modelId="{76FDBD06-4E28-6846-980E-C1AFD2C1BE1B}" type="sibTrans" cxnId="{EC779560-DD84-4A4E-A977-10CBDB38BF5F}">
      <dgm:prSet/>
      <dgm:spPr/>
      <dgm:t>
        <a:bodyPr/>
        <a:lstStyle/>
        <a:p>
          <a:endParaRPr lang="en-US"/>
        </a:p>
      </dgm:t>
    </dgm:pt>
    <dgm:pt modelId="{F6EE17BF-F6EA-DB49-8D40-B5AD7264BB72}">
      <dgm:prSet phldrT="[Text]" custT="1"/>
      <dgm:spPr>
        <a:solidFill>
          <a:schemeClr val="accent6">
            <a:lumMod val="75000"/>
          </a:schemeClr>
        </a:solidFill>
      </dgm:spPr>
      <dgm:t>
        <a:bodyPr/>
        <a:lstStyle/>
        <a:p>
          <a:r>
            <a:rPr lang="en-US" sz="1050" dirty="0"/>
            <a:t>Leadership Conceptualization</a:t>
          </a:r>
        </a:p>
      </dgm:t>
    </dgm:pt>
    <dgm:pt modelId="{81237311-AAD8-7D48-8373-4662BB97B4AC}" type="parTrans" cxnId="{E525C51E-5A2A-2B47-BCB8-6E6A5B89214B}">
      <dgm:prSet/>
      <dgm:spPr>
        <a:ln>
          <a:solidFill>
            <a:schemeClr val="bg1"/>
          </a:solidFill>
        </a:ln>
      </dgm:spPr>
      <dgm:t>
        <a:bodyPr/>
        <a:lstStyle/>
        <a:p>
          <a:endParaRPr lang="en-US"/>
        </a:p>
      </dgm:t>
    </dgm:pt>
    <dgm:pt modelId="{4E23FA2F-84FC-F147-B911-05CF8C314626}" type="sibTrans" cxnId="{E525C51E-5A2A-2B47-BCB8-6E6A5B89214B}">
      <dgm:prSet/>
      <dgm:spPr/>
      <dgm:t>
        <a:bodyPr/>
        <a:lstStyle/>
        <a:p>
          <a:endParaRPr lang="en-US"/>
        </a:p>
      </dgm:t>
    </dgm:pt>
    <dgm:pt modelId="{E6EC93DD-AB9A-C141-BD59-56BB996FACD1}" type="pres">
      <dgm:prSet presAssocID="{B798D727-3DE3-7D4A-95E9-7F19F4D7795C}" presName="cycle" presStyleCnt="0">
        <dgm:presLayoutVars>
          <dgm:chMax val="1"/>
          <dgm:dir/>
          <dgm:animLvl val="ctr"/>
          <dgm:resizeHandles val="exact"/>
        </dgm:presLayoutVars>
      </dgm:prSet>
      <dgm:spPr/>
    </dgm:pt>
    <dgm:pt modelId="{216C06EC-E16B-0847-9A62-6C86DF18C672}" type="pres">
      <dgm:prSet presAssocID="{38CF4432-82AD-D04B-B85E-93CF8D4EC05E}" presName="centerShape" presStyleLbl="node0" presStyleIdx="0" presStyleCnt="1" custScaleX="120294" custScaleY="118068"/>
      <dgm:spPr/>
    </dgm:pt>
    <dgm:pt modelId="{E035197A-B565-7848-8B0F-D023AE240046}" type="pres">
      <dgm:prSet presAssocID="{43AD450C-88BC-5440-B1A4-A3B4C54F6FC3}" presName="Name9" presStyleLbl="parChTrans1D2" presStyleIdx="0" presStyleCnt="4"/>
      <dgm:spPr/>
    </dgm:pt>
    <dgm:pt modelId="{7C662E09-A21E-8245-B471-9F89F07210A2}" type="pres">
      <dgm:prSet presAssocID="{43AD450C-88BC-5440-B1A4-A3B4C54F6FC3}" presName="connTx" presStyleLbl="parChTrans1D2" presStyleIdx="0" presStyleCnt="4"/>
      <dgm:spPr/>
    </dgm:pt>
    <dgm:pt modelId="{34B4BDA5-7840-B64F-83FA-B0F91E5692EF}" type="pres">
      <dgm:prSet presAssocID="{0FA13B7A-CD10-964E-BDDF-31BA0B729E82}" presName="node" presStyleLbl="node1" presStyleIdx="0" presStyleCnt="4" custScaleX="115040" custScaleY="115040">
        <dgm:presLayoutVars>
          <dgm:bulletEnabled val="1"/>
        </dgm:presLayoutVars>
      </dgm:prSet>
      <dgm:spPr/>
    </dgm:pt>
    <dgm:pt modelId="{7ECD7E28-DB53-DF42-912E-B00E2D2761F8}" type="pres">
      <dgm:prSet presAssocID="{E2BE4631-BC6A-844B-95FB-BF086459CED1}" presName="Name9" presStyleLbl="parChTrans1D2" presStyleIdx="1" presStyleCnt="4"/>
      <dgm:spPr/>
    </dgm:pt>
    <dgm:pt modelId="{6E897ECA-B243-D945-9EA8-DAA8604C020B}" type="pres">
      <dgm:prSet presAssocID="{E2BE4631-BC6A-844B-95FB-BF086459CED1}" presName="connTx" presStyleLbl="parChTrans1D2" presStyleIdx="1" presStyleCnt="4"/>
      <dgm:spPr/>
    </dgm:pt>
    <dgm:pt modelId="{0B041E66-2DFD-EE41-B1C4-18EA841C7ADC}" type="pres">
      <dgm:prSet presAssocID="{5A3B7376-6941-F648-915D-839ED0D53FDA}" presName="node" presStyleLbl="node1" presStyleIdx="1" presStyleCnt="4" custScaleX="115040" custScaleY="115040">
        <dgm:presLayoutVars>
          <dgm:bulletEnabled val="1"/>
        </dgm:presLayoutVars>
      </dgm:prSet>
      <dgm:spPr/>
    </dgm:pt>
    <dgm:pt modelId="{58183C51-8FE0-4947-9A7A-0F3A4B601C75}" type="pres">
      <dgm:prSet presAssocID="{AB378F9C-1264-124A-846D-1B49E5469DC9}" presName="Name9" presStyleLbl="parChTrans1D2" presStyleIdx="2" presStyleCnt="4"/>
      <dgm:spPr/>
    </dgm:pt>
    <dgm:pt modelId="{EED9C2B0-4D1D-364F-84A6-A0B2089CC6A2}" type="pres">
      <dgm:prSet presAssocID="{AB378F9C-1264-124A-846D-1B49E5469DC9}" presName="connTx" presStyleLbl="parChTrans1D2" presStyleIdx="2" presStyleCnt="4"/>
      <dgm:spPr/>
    </dgm:pt>
    <dgm:pt modelId="{CC700117-D96C-9F46-BC5F-03EB7BA9D523}" type="pres">
      <dgm:prSet presAssocID="{B782866F-5651-2A41-BCC5-B0E114F4A32B}" presName="node" presStyleLbl="node1" presStyleIdx="2" presStyleCnt="4" custScaleX="115040" custScaleY="115040">
        <dgm:presLayoutVars>
          <dgm:bulletEnabled val="1"/>
        </dgm:presLayoutVars>
      </dgm:prSet>
      <dgm:spPr/>
    </dgm:pt>
    <dgm:pt modelId="{CA5C935B-096B-5948-A0BB-9ACF49B33D74}" type="pres">
      <dgm:prSet presAssocID="{81237311-AAD8-7D48-8373-4662BB97B4AC}" presName="Name9" presStyleLbl="parChTrans1D2" presStyleIdx="3" presStyleCnt="4"/>
      <dgm:spPr/>
    </dgm:pt>
    <dgm:pt modelId="{B1F24F76-9463-5E4D-BE6F-33219A9FFA14}" type="pres">
      <dgm:prSet presAssocID="{81237311-AAD8-7D48-8373-4662BB97B4AC}" presName="connTx" presStyleLbl="parChTrans1D2" presStyleIdx="3" presStyleCnt="4"/>
      <dgm:spPr/>
    </dgm:pt>
    <dgm:pt modelId="{AD33B907-381D-7D48-8EA2-CE8C524B3463}" type="pres">
      <dgm:prSet presAssocID="{F6EE17BF-F6EA-DB49-8D40-B5AD7264BB72}" presName="node" presStyleLbl="node1" presStyleIdx="3" presStyleCnt="4" custScaleX="115040" custScaleY="118068">
        <dgm:presLayoutVars>
          <dgm:bulletEnabled val="1"/>
        </dgm:presLayoutVars>
      </dgm:prSet>
      <dgm:spPr/>
    </dgm:pt>
  </dgm:ptLst>
  <dgm:cxnLst>
    <dgm:cxn modelId="{20B5B609-E049-C341-BDAC-7DFAC9ECC566}" srcId="{38CF4432-82AD-D04B-B85E-93CF8D4EC05E}" destId="{5A3B7376-6941-F648-915D-839ED0D53FDA}" srcOrd="1" destOrd="0" parTransId="{E2BE4631-BC6A-844B-95FB-BF086459CED1}" sibTransId="{89F16573-B5CB-0449-976A-9E69530E7C67}"/>
    <dgm:cxn modelId="{B6F03419-33D8-8C4B-856D-A6C44003536C}" type="presOf" srcId="{F6EE17BF-F6EA-DB49-8D40-B5AD7264BB72}" destId="{AD33B907-381D-7D48-8EA2-CE8C524B3463}" srcOrd="0" destOrd="0" presId="urn:microsoft.com/office/officeart/2005/8/layout/radial1"/>
    <dgm:cxn modelId="{E525C51E-5A2A-2B47-BCB8-6E6A5B89214B}" srcId="{38CF4432-82AD-D04B-B85E-93CF8D4EC05E}" destId="{F6EE17BF-F6EA-DB49-8D40-B5AD7264BB72}" srcOrd="3" destOrd="0" parTransId="{81237311-AAD8-7D48-8373-4662BB97B4AC}" sibTransId="{4E23FA2F-84FC-F147-B911-05CF8C314626}"/>
    <dgm:cxn modelId="{28375A21-6510-D84B-AAE1-70563B049066}" type="presOf" srcId="{43AD450C-88BC-5440-B1A4-A3B4C54F6FC3}" destId="{E035197A-B565-7848-8B0F-D023AE240046}" srcOrd="0" destOrd="0" presId="urn:microsoft.com/office/officeart/2005/8/layout/radial1"/>
    <dgm:cxn modelId="{B6C7B221-6700-3445-97EE-10566E9E08BC}" type="presOf" srcId="{81237311-AAD8-7D48-8373-4662BB97B4AC}" destId="{B1F24F76-9463-5E4D-BE6F-33219A9FFA14}" srcOrd="1" destOrd="0" presId="urn:microsoft.com/office/officeart/2005/8/layout/radial1"/>
    <dgm:cxn modelId="{0940E72A-23E0-D545-B120-6DBCD90892EF}" type="presOf" srcId="{AB378F9C-1264-124A-846D-1B49E5469DC9}" destId="{EED9C2B0-4D1D-364F-84A6-A0B2089CC6A2}" srcOrd="1" destOrd="0" presId="urn:microsoft.com/office/officeart/2005/8/layout/radial1"/>
    <dgm:cxn modelId="{5A5A4C2D-E7E3-7343-8FC4-D316A4E69F93}" srcId="{B798D727-3DE3-7D4A-95E9-7F19F4D7795C}" destId="{38CF4432-82AD-D04B-B85E-93CF8D4EC05E}" srcOrd="0" destOrd="0" parTransId="{61BE62F5-308C-284E-B727-1208673AE63B}" sibTransId="{DC299109-DE47-8F43-8D68-1D4CE943AFBB}"/>
    <dgm:cxn modelId="{87373332-9E71-A344-A319-F48897A018BA}" type="presOf" srcId="{81237311-AAD8-7D48-8373-4662BB97B4AC}" destId="{CA5C935B-096B-5948-A0BB-9ACF49B33D74}" srcOrd="0" destOrd="0" presId="urn:microsoft.com/office/officeart/2005/8/layout/radial1"/>
    <dgm:cxn modelId="{8A279A3A-B2EB-2745-A1FC-9A6E693F6782}" type="presOf" srcId="{38CF4432-82AD-D04B-B85E-93CF8D4EC05E}" destId="{216C06EC-E16B-0847-9A62-6C86DF18C672}" srcOrd="0" destOrd="0" presId="urn:microsoft.com/office/officeart/2005/8/layout/radial1"/>
    <dgm:cxn modelId="{F876423F-337A-EA48-8AA7-6026B023A271}" type="presOf" srcId="{E2BE4631-BC6A-844B-95FB-BF086459CED1}" destId="{7ECD7E28-DB53-DF42-912E-B00E2D2761F8}" srcOrd="0" destOrd="0" presId="urn:microsoft.com/office/officeart/2005/8/layout/radial1"/>
    <dgm:cxn modelId="{48304759-EE31-1C4C-94CC-2411709602FF}" srcId="{38CF4432-82AD-D04B-B85E-93CF8D4EC05E}" destId="{0FA13B7A-CD10-964E-BDDF-31BA0B729E82}" srcOrd="0" destOrd="0" parTransId="{43AD450C-88BC-5440-B1A4-A3B4C54F6FC3}" sibTransId="{8B58663C-8041-2F42-A26B-9CA562C9013F}"/>
    <dgm:cxn modelId="{9E3EB45D-EBA9-AA43-961F-91C6D00C538F}" type="presOf" srcId="{B782866F-5651-2A41-BCC5-B0E114F4A32B}" destId="{CC700117-D96C-9F46-BC5F-03EB7BA9D523}" srcOrd="0" destOrd="0" presId="urn:microsoft.com/office/officeart/2005/8/layout/radial1"/>
    <dgm:cxn modelId="{EC779560-DD84-4A4E-A977-10CBDB38BF5F}" srcId="{38CF4432-82AD-D04B-B85E-93CF8D4EC05E}" destId="{B782866F-5651-2A41-BCC5-B0E114F4A32B}" srcOrd="2" destOrd="0" parTransId="{AB378F9C-1264-124A-846D-1B49E5469DC9}" sibTransId="{76FDBD06-4E28-6846-980E-C1AFD2C1BE1B}"/>
    <dgm:cxn modelId="{C72A378E-DA14-384E-9853-71B38E982A64}" type="presOf" srcId="{B798D727-3DE3-7D4A-95E9-7F19F4D7795C}" destId="{E6EC93DD-AB9A-C141-BD59-56BB996FACD1}" srcOrd="0" destOrd="0" presId="urn:microsoft.com/office/officeart/2005/8/layout/radial1"/>
    <dgm:cxn modelId="{F1C99AA9-55BC-D54E-8C01-B2F7762BF99C}" type="presOf" srcId="{AB378F9C-1264-124A-846D-1B49E5469DC9}" destId="{58183C51-8FE0-4947-9A7A-0F3A4B601C75}" srcOrd="0" destOrd="0" presId="urn:microsoft.com/office/officeart/2005/8/layout/radial1"/>
    <dgm:cxn modelId="{4C0F02AE-A0CC-EB4A-A801-4821D6C595D0}" type="presOf" srcId="{0FA13B7A-CD10-964E-BDDF-31BA0B729E82}" destId="{34B4BDA5-7840-B64F-83FA-B0F91E5692EF}" srcOrd="0" destOrd="0" presId="urn:microsoft.com/office/officeart/2005/8/layout/radial1"/>
    <dgm:cxn modelId="{C93CB1BB-1930-F440-A330-D2637E2715C3}" type="presOf" srcId="{43AD450C-88BC-5440-B1A4-A3B4C54F6FC3}" destId="{7C662E09-A21E-8245-B471-9F89F07210A2}" srcOrd="1" destOrd="0" presId="urn:microsoft.com/office/officeart/2005/8/layout/radial1"/>
    <dgm:cxn modelId="{F2C9FCCE-3DDC-2546-8178-4AF660FF2F5A}" type="presOf" srcId="{E2BE4631-BC6A-844B-95FB-BF086459CED1}" destId="{6E897ECA-B243-D945-9EA8-DAA8604C020B}" srcOrd="1" destOrd="0" presId="urn:microsoft.com/office/officeart/2005/8/layout/radial1"/>
    <dgm:cxn modelId="{1868CBFA-B19D-0042-8121-443D7F838EC6}" type="presOf" srcId="{5A3B7376-6941-F648-915D-839ED0D53FDA}" destId="{0B041E66-2DFD-EE41-B1C4-18EA841C7ADC}" srcOrd="0" destOrd="0" presId="urn:microsoft.com/office/officeart/2005/8/layout/radial1"/>
    <dgm:cxn modelId="{39681551-439C-8F4C-BE82-46DDFA502E77}" type="presParOf" srcId="{E6EC93DD-AB9A-C141-BD59-56BB996FACD1}" destId="{216C06EC-E16B-0847-9A62-6C86DF18C672}" srcOrd="0" destOrd="0" presId="urn:microsoft.com/office/officeart/2005/8/layout/radial1"/>
    <dgm:cxn modelId="{AEBB26A4-7496-9549-9C0E-306C6ABA74A9}" type="presParOf" srcId="{E6EC93DD-AB9A-C141-BD59-56BB996FACD1}" destId="{E035197A-B565-7848-8B0F-D023AE240046}" srcOrd="1" destOrd="0" presId="urn:microsoft.com/office/officeart/2005/8/layout/radial1"/>
    <dgm:cxn modelId="{15E6A8F3-A1BE-5244-AF99-BB6954468B49}" type="presParOf" srcId="{E035197A-B565-7848-8B0F-D023AE240046}" destId="{7C662E09-A21E-8245-B471-9F89F07210A2}" srcOrd="0" destOrd="0" presId="urn:microsoft.com/office/officeart/2005/8/layout/radial1"/>
    <dgm:cxn modelId="{69CC00A1-C121-1A46-9570-31D87701FE93}" type="presParOf" srcId="{E6EC93DD-AB9A-C141-BD59-56BB996FACD1}" destId="{34B4BDA5-7840-B64F-83FA-B0F91E5692EF}" srcOrd="2" destOrd="0" presId="urn:microsoft.com/office/officeart/2005/8/layout/radial1"/>
    <dgm:cxn modelId="{3A402F01-8AAB-6E4E-B7E9-BBF5BB925013}" type="presParOf" srcId="{E6EC93DD-AB9A-C141-BD59-56BB996FACD1}" destId="{7ECD7E28-DB53-DF42-912E-B00E2D2761F8}" srcOrd="3" destOrd="0" presId="urn:microsoft.com/office/officeart/2005/8/layout/radial1"/>
    <dgm:cxn modelId="{2CEA54A1-46FD-2940-AD14-4A1C6978DEC0}" type="presParOf" srcId="{7ECD7E28-DB53-DF42-912E-B00E2D2761F8}" destId="{6E897ECA-B243-D945-9EA8-DAA8604C020B}" srcOrd="0" destOrd="0" presId="urn:microsoft.com/office/officeart/2005/8/layout/radial1"/>
    <dgm:cxn modelId="{5FD78EEA-4692-8F43-A6C7-3AF18BBC8766}" type="presParOf" srcId="{E6EC93DD-AB9A-C141-BD59-56BB996FACD1}" destId="{0B041E66-2DFD-EE41-B1C4-18EA841C7ADC}" srcOrd="4" destOrd="0" presId="urn:microsoft.com/office/officeart/2005/8/layout/radial1"/>
    <dgm:cxn modelId="{B315FA5C-28BD-2C4C-8619-5B963CC7D0B5}" type="presParOf" srcId="{E6EC93DD-AB9A-C141-BD59-56BB996FACD1}" destId="{58183C51-8FE0-4947-9A7A-0F3A4B601C75}" srcOrd="5" destOrd="0" presId="urn:microsoft.com/office/officeart/2005/8/layout/radial1"/>
    <dgm:cxn modelId="{A9E39A49-948B-4640-8853-491BE6C8CD21}" type="presParOf" srcId="{58183C51-8FE0-4947-9A7A-0F3A4B601C75}" destId="{EED9C2B0-4D1D-364F-84A6-A0B2089CC6A2}" srcOrd="0" destOrd="0" presId="urn:microsoft.com/office/officeart/2005/8/layout/radial1"/>
    <dgm:cxn modelId="{C543517A-0C33-794C-93C9-D121C225008B}" type="presParOf" srcId="{E6EC93DD-AB9A-C141-BD59-56BB996FACD1}" destId="{CC700117-D96C-9F46-BC5F-03EB7BA9D523}" srcOrd="6" destOrd="0" presId="urn:microsoft.com/office/officeart/2005/8/layout/radial1"/>
    <dgm:cxn modelId="{B0F4C96C-E810-F14F-BA89-419E0F6422E9}" type="presParOf" srcId="{E6EC93DD-AB9A-C141-BD59-56BB996FACD1}" destId="{CA5C935B-096B-5948-A0BB-9ACF49B33D74}" srcOrd="7" destOrd="0" presId="urn:microsoft.com/office/officeart/2005/8/layout/radial1"/>
    <dgm:cxn modelId="{BE9C0B62-BB6F-F14D-8759-DEEEED50F309}" type="presParOf" srcId="{CA5C935B-096B-5948-A0BB-9ACF49B33D74}" destId="{B1F24F76-9463-5E4D-BE6F-33219A9FFA14}" srcOrd="0" destOrd="0" presId="urn:microsoft.com/office/officeart/2005/8/layout/radial1"/>
    <dgm:cxn modelId="{DC11D2CA-BA85-CE4C-AEC6-619BE1BB8974}" type="presParOf" srcId="{E6EC93DD-AB9A-C141-BD59-56BB996FACD1}" destId="{AD33B907-381D-7D48-8EA2-CE8C524B3463}"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6C06EC-E16B-0847-9A62-6C86DF18C672}">
      <dsp:nvSpPr>
        <dsp:cNvPr id="0" name=""/>
        <dsp:cNvSpPr/>
      </dsp:nvSpPr>
      <dsp:spPr>
        <a:xfrm>
          <a:off x="1799795" y="1253048"/>
          <a:ext cx="1243008" cy="1220006"/>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n-US" sz="1100" kern="1200" dirty="0"/>
            <a:t>HS Counseling Directors</a:t>
          </a:r>
        </a:p>
      </dsp:txBody>
      <dsp:txXfrm>
        <a:off x="1981829" y="1431714"/>
        <a:ext cx="878940" cy="862674"/>
      </dsp:txXfrm>
    </dsp:sp>
    <dsp:sp modelId="{E035197A-B565-7848-8B0F-D023AE240046}">
      <dsp:nvSpPr>
        <dsp:cNvPr id="0" name=""/>
        <dsp:cNvSpPr/>
      </dsp:nvSpPr>
      <dsp:spPr>
        <a:xfrm rot="16200000">
          <a:off x="2351818" y="1164363"/>
          <a:ext cx="138962" cy="38408"/>
        </a:xfrm>
        <a:custGeom>
          <a:avLst/>
          <a:gdLst/>
          <a:ahLst/>
          <a:cxnLst/>
          <a:rect l="0" t="0" r="0" b="0"/>
          <a:pathLst>
            <a:path>
              <a:moveTo>
                <a:pt x="0" y="19204"/>
              </a:moveTo>
              <a:lnTo>
                <a:pt x="138962" y="1920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7825" y="1180093"/>
        <a:ext cx="6948" cy="6948"/>
      </dsp:txXfrm>
    </dsp:sp>
    <dsp:sp modelId="{34B4BDA5-7840-B64F-83FA-B0F91E5692EF}">
      <dsp:nvSpPr>
        <dsp:cNvPr id="0" name=""/>
        <dsp:cNvSpPr/>
      </dsp:nvSpPr>
      <dsp:spPr>
        <a:xfrm>
          <a:off x="1826940" y="-74632"/>
          <a:ext cx="1188718" cy="118871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Principal</a:t>
          </a:r>
        </a:p>
      </dsp:txBody>
      <dsp:txXfrm>
        <a:off x="2001024" y="99452"/>
        <a:ext cx="840550" cy="840550"/>
      </dsp:txXfrm>
    </dsp:sp>
    <dsp:sp modelId="{7ECD7E28-DB53-DF42-912E-B00E2D2761F8}">
      <dsp:nvSpPr>
        <dsp:cNvPr id="0" name=""/>
        <dsp:cNvSpPr/>
      </dsp:nvSpPr>
      <dsp:spPr>
        <a:xfrm>
          <a:off x="3042804" y="1843847"/>
          <a:ext cx="127462" cy="38408"/>
        </a:xfrm>
        <a:custGeom>
          <a:avLst/>
          <a:gdLst/>
          <a:ahLst/>
          <a:cxnLst/>
          <a:rect l="0" t="0" r="0" b="0"/>
          <a:pathLst>
            <a:path>
              <a:moveTo>
                <a:pt x="0" y="19204"/>
              </a:moveTo>
              <a:lnTo>
                <a:pt x="127462" y="1920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03348" y="1859865"/>
        <a:ext cx="6373" cy="6373"/>
      </dsp:txXfrm>
    </dsp:sp>
    <dsp:sp modelId="{0B041E66-2DFD-EE41-B1C4-18EA841C7ADC}">
      <dsp:nvSpPr>
        <dsp:cNvPr id="0" name=""/>
        <dsp:cNvSpPr/>
      </dsp:nvSpPr>
      <dsp:spPr>
        <a:xfrm>
          <a:off x="3170266" y="1268692"/>
          <a:ext cx="1188718" cy="118871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Role in School</a:t>
          </a:r>
        </a:p>
      </dsp:txBody>
      <dsp:txXfrm>
        <a:off x="3344350" y="1442776"/>
        <a:ext cx="840550" cy="840550"/>
      </dsp:txXfrm>
    </dsp:sp>
    <dsp:sp modelId="{58183C51-8FE0-4947-9A7A-0F3A4B601C75}">
      <dsp:nvSpPr>
        <dsp:cNvPr id="0" name=""/>
        <dsp:cNvSpPr/>
      </dsp:nvSpPr>
      <dsp:spPr>
        <a:xfrm rot="5400000">
          <a:off x="2351818" y="2523332"/>
          <a:ext cx="138962" cy="38408"/>
        </a:xfrm>
        <a:custGeom>
          <a:avLst/>
          <a:gdLst/>
          <a:ahLst/>
          <a:cxnLst/>
          <a:rect l="0" t="0" r="0" b="0"/>
          <a:pathLst>
            <a:path>
              <a:moveTo>
                <a:pt x="0" y="19204"/>
              </a:moveTo>
              <a:lnTo>
                <a:pt x="138962" y="1920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17825" y="2539062"/>
        <a:ext cx="6948" cy="6948"/>
      </dsp:txXfrm>
    </dsp:sp>
    <dsp:sp modelId="{CC700117-D96C-9F46-BC5F-03EB7BA9D523}">
      <dsp:nvSpPr>
        <dsp:cNvPr id="0" name=""/>
        <dsp:cNvSpPr/>
      </dsp:nvSpPr>
      <dsp:spPr>
        <a:xfrm>
          <a:off x="1826940" y="2612018"/>
          <a:ext cx="1188718" cy="1188718"/>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District School Counseling Supervisor</a:t>
          </a:r>
        </a:p>
      </dsp:txBody>
      <dsp:txXfrm>
        <a:off x="2001024" y="2786102"/>
        <a:ext cx="840550" cy="840550"/>
      </dsp:txXfrm>
    </dsp:sp>
    <dsp:sp modelId="{CA5C935B-096B-5948-A0BB-9ACF49B33D74}">
      <dsp:nvSpPr>
        <dsp:cNvPr id="0" name=""/>
        <dsp:cNvSpPr/>
      </dsp:nvSpPr>
      <dsp:spPr>
        <a:xfrm rot="10800000">
          <a:off x="1672333" y="1843847"/>
          <a:ext cx="127462" cy="38408"/>
        </a:xfrm>
        <a:custGeom>
          <a:avLst/>
          <a:gdLst/>
          <a:ahLst/>
          <a:cxnLst/>
          <a:rect l="0" t="0" r="0" b="0"/>
          <a:pathLst>
            <a:path>
              <a:moveTo>
                <a:pt x="0" y="19204"/>
              </a:moveTo>
              <a:lnTo>
                <a:pt x="127462" y="19204"/>
              </a:lnTo>
            </a:path>
          </a:pathLst>
        </a:custGeom>
        <a:noFill/>
        <a:ln w="25400" cap="flat" cmpd="sng" algn="ctr">
          <a:solidFill>
            <a:schemeClr val="bg1"/>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32878" y="1859865"/>
        <a:ext cx="6373" cy="6373"/>
      </dsp:txXfrm>
    </dsp:sp>
    <dsp:sp modelId="{AD33B907-381D-7D48-8EA2-CE8C524B3463}">
      <dsp:nvSpPr>
        <dsp:cNvPr id="0" name=""/>
        <dsp:cNvSpPr/>
      </dsp:nvSpPr>
      <dsp:spPr>
        <a:xfrm>
          <a:off x="483615" y="1253048"/>
          <a:ext cx="1188718" cy="1220006"/>
        </a:xfrm>
        <a:prstGeom prst="ellipse">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t>Leadership Conceptualization</a:t>
          </a:r>
        </a:p>
      </dsp:txBody>
      <dsp:txXfrm>
        <a:off x="657699" y="1431714"/>
        <a:ext cx="840550" cy="862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Purpose &amp; Research Questions</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Note the criteria of participants changed (changed from minimum of 3-year experience to qualifying if they are currently serving in the position)</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1"/>
            </a:gs>
            <a:gs pos="100000">
              <a:schemeClr val="accent2"/>
            </a:gs>
          </a:gsLst>
          <a:lin ang="5400012" scaled="0"/>
        </a:gra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1" name="Google Shape;11;p2"/>
          <p:cNvSpPr txBox="1">
            <a:spLocks noGrp="1"/>
          </p:cNvSpPr>
          <p:nvPr>
            <p:ph type="ctrTitle"/>
          </p:nvPr>
        </p:nvSpPr>
        <p:spPr>
          <a:xfrm>
            <a:off x="2302050" y="1223200"/>
            <a:ext cx="4539900" cy="2697000"/>
          </a:xfrm>
          <a:prstGeom prst="rect">
            <a:avLst/>
          </a:prstGeom>
        </p:spPr>
        <p:txBody>
          <a:bodyPr spcFirstLastPara="1" wrap="square" lIns="0" tIns="0" rIns="0" bIns="0"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rgbClr val="4050E5"/>
            </a:gs>
            <a:gs pos="100000">
              <a:srgbClr val="C833FF"/>
            </a:gs>
          </a:gsLst>
          <a:lin ang="5400700" scaled="0"/>
        </a:gradFill>
        <a:effectLst/>
      </p:bgPr>
    </p:bg>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26"/>
            <a:ext cx="9144000" cy="5143523"/>
          </a:xfrm>
          <a:prstGeom prst="rect">
            <a:avLst/>
          </a:prstGeom>
          <a:noFill/>
          <a:ln>
            <a:noFill/>
          </a:ln>
        </p:spPr>
      </p:pic>
      <p:sp>
        <p:nvSpPr>
          <p:cNvPr id="14" name="Google Shape;14;p3"/>
          <p:cNvSpPr txBox="1">
            <a:spLocks noGrp="1"/>
          </p:cNvSpPr>
          <p:nvPr>
            <p:ph type="ctrTitle"/>
          </p:nvPr>
        </p:nvSpPr>
        <p:spPr>
          <a:xfrm>
            <a:off x="2438550" y="1811950"/>
            <a:ext cx="4266900" cy="1159800"/>
          </a:xfrm>
          <a:prstGeom prst="rect">
            <a:avLst/>
          </a:prstGeom>
        </p:spPr>
        <p:txBody>
          <a:bodyPr spcFirstLastPara="1" wrap="square" lIns="0" tIns="0" rIns="0" bIns="0"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5" name="Google Shape;15;p3"/>
          <p:cNvSpPr txBox="1">
            <a:spLocks noGrp="1"/>
          </p:cNvSpPr>
          <p:nvPr>
            <p:ph type="subTitle" idx="1"/>
          </p:nvPr>
        </p:nvSpPr>
        <p:spPr>
          <a:xfrm>
            <a:off x="2438550" y="2840054"/>
            <a:ext cx="4266900" cy="784800"/>
          </a:xfrm>
          <a:prstGeom prst="rect">
            <a:avLst/>
          </a:prstGeom>
        </p:spPr>
        <p:txBody>
          <a:bodyPr spcFirstLastPara="1" wrap="square" lIns="0" tIns="0" rIns="0" bIns="0" anchor="ctr" anchorCtr="0">
            <a:noAutofit/>
          </a:bodyPr>
          <a:lstStyle>
            <a:lvl1pPr lvl="0" algn="ctr" rtl="0">
              <a:spcBef>
                <a:spcPts val="0"/>
              </a:spcBef>
              <a:spcAft>
                <a:spcPts val="0"/>
              </a:spcAft>
              <a:buClr>
                <a:schemeClr val="lt1"/>
              </a:buClr>
              <a:buSzPts val="1800"/>
              <a:buNone/>
              <a:defRPr sz="1800">
                <a:solidFill>
                  <a:schemeClr val="lt1"/>
                </a:solidFill>
              </a:defRPr>
            </a:lvl1pPr>
            <a:lvl2pPr lvl="1" algn="ctr" rtl="0">
              <a:spcBef>
                <a:spcPts val="1000"/>
              </a:spcBef>
              <a:spcAft>
                <a:spcPts val="0"/>
              </a:spcAft>
              <a:buClr>
                <a:schemeClr val="lt1"/>
              </a:buClr>
              <a:buSzPts val="1800"/>
              <a:buNone/>
              <a:defRPr sz="1800">
                <a:solidFill>
                  <a:schemeClr val="lt1"/>
                </a:solidFill>
              </a:defRPr>
            </a:lvl2pPr>
            <a:lvl3pPr lvl="2" algn="ctr" rtl="0">
              <a:spcBef>
                <a:spcPts val="1000"/>
              </a:spcBef>
              <a:spcAft>
                <a:spcPts val="0"/>
              </a:spcAft>
              <a:buClr>
                <a:schemeClr val="lt1"/>
              </a:buClr>
              <a:buSzPts val="1800"/>
              <a:buNone/>
              <a:defRPr sz="1800">
                <a:solidFill>
                  <a:schemeClr val="lt1"/>
                </a:solidFill>
              </a:defRPr>
            </a:lvl3pPr>
            <a:lvl4pPr lvl="3" algn="ctr" rtl="0">
              <a:spcBef>
                <a:spcPts val="1000"/>
              </a:spcBef>
              <a:spcAft>
                <a:spcPts val="0"/>
              </a:spcAft>
              <a:buClr>
                <a:schemeClr val="lt1"/>
              </a:buClr>
              <a:buSzPts val="1800"/>
              <a:buNone/>
              <a:defRPr sz="1800">
                <a:solidFill>
                  <a:schemeClr val="lt1"/>
                </a:solidFill>
              </a:defRPr>
            </a:lvl4pPr>
            <a:lvl5pPr lvl="4" algn="ctr" rtl="0">
              <a:spcBef>
                <a:spcPts val="1000"/>
              </a:spcBef>
              <a:spcAft>
                <a:spcPts val="0"/>
              </a:spcAft>
              <a:buClr>
                <a:schemeClr val="lt1"/>
              </a:buClr>
              <a:buSzPts val="1800"/>
              <a:buNone/>
              <a:defRPr sz="1800">
                <a:solidFill>
                  <a:schemeClr val="lt1"/>
                </a:solidFill>
              </a:defRPr>
            </a:lvl5pPr>
            <a:lvl6pPr lvl="5" algn="ctr" rtl="0">
              <a:spcBef>
                <a:spcPts val="1000"/>
              </a:spcBef>
              <a:spcAft>
                <a:spcPts val="0"/>
              </a:spcAft>
              <a:buClr>
                <a:schemeClr val="lt1"/>
              </a:buClr>
              <a:buSzPts val="1800"/>
              <a:buNone/>
              <a:defRPr sz="1800">
                <a:solidFill>
                  <a:schemeClr val="lt1"/>
                </a:solidFill>
              </a:defRPr>
            </a:lvl6pPr>
            <a:lvl7pPr lvl="6" algn="ctr" rtl="0">
              <a:spcBef>
                <a:spcPts val="1000"/>
              </a:spcBef>
              <a:spcAft>
                <a:spcPts val="0"/>
              </a:spcAft>
              <a:buClr>
                <a:schemeClr val="lt1"/>
              </a:buClr>
              <a:buSzPts val="1800"/>
              <a:buNone/>
              <a:defRPr sz="1800">
                <a:solidFill>
                  <a:schemeClr val="lt1"/>
                </a:solidFill>
              </a:defRPr>
            </a:lvl7pPr>
            <a:lvl8pPr lvl="7" algn="ctr" rtl="0">
              <a:spcBef>
                <a:spcPts val="1000"/>
              </a:spcBef>
              <a:spcAft>
                <a:spcPts val="0"/>
              </a:spcAft>
              <a:buClr>
                <a:schemeClr val="lt1"/>
              </a:buClr>
              <a:buSzPts val="1800"/>
              <a:buNone/>
              <a:defRPr sz="1800">
                <a:solidFill>
                  <a:schemeClr val="lt1"/>
                </a:solidFill>
              </a:defRPr>
            </a:lvl8pPr>
            <a:lvl9pPr lvl="8" algn="ctr" rtl="0">
              <a:spcBef>
                <a:spcPts val="1000"/>
              </a:spcBef>
              <a:spcAft>
                <a:spcPts val="1000"/>
              </a:spcAft>
              <a:buClr>
                <a:schemeClr val="lt1"/>
              </a:buClr>
              <a:buSzPts val="1800"/>
              <a:buNone/>
              <a:defRPr sz="1800">
                <a:solidFill>
                  <a:schemeClr val="lt1"/>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24" name="Google Shape;24;p5"/>
          <p:cNvSpPr txBox="1">
            <a:spLocks noGrp="1"/>
          </p:cNvSpPr>
          <p:nvPr>
            <p:ph type="body" idx="1"/>
          </p:nvPr>
        </p:nvSpPr>
        <p:spPr>
          <a:xfrm>
            <a:off x="3844325" y="805325"/>
            <a:ext cx="4842600" cy="3548100"/>
          </a:xfrm>
          <a:prstGeom prst="rect">
            <a:avLst/>
          </a:prstGeom>
        </p:spPr>
        <p:txBody>
          <a:bodyPr spcFirstLastPara="1" wrap="square" lIns="0" tIns="0" rIns="0" bIns="0" anchor="ctr" anchorCtr="0">
            <a:noAutofit/>
          </a:bodyPr>
          <a:lstStyle>
            <a:lvl1pPr marL="457200" lvl="0" indent="-368300">
              <a:spcBef>
                <a:spcPts val="600"/>
              </a:spcBef>
              <a:spcAft>
                <a:spcPts val="0"/>
              </a:spcAft>
              <a:buSzPts val="2200"/>
              <a:buChar char="◦"/>
              <a:defRPr/>
            </a:lvl1pPr>
            <a:lvl2pPr marL="914400" lvl="1" indent="-368300">
              <a:spcBef>
                <a:spcPts val="1000"/>
              </a:spcBef>
              <a:spcAft>
                <a:spcPts val="0"/>
              </a:spcAft>
              <a:buSzPts val="2200"/>
              <a:buChar char="◦"/>
              <a:defRPr/>
            </a:lvl2pPr>
            <a:lvl3pPr marL="1371600" lvl="2" indent="-368300">
              <a:spcBef>
                <a:spcPts val="1000"/>
              </a:spcBef>
              <a:spcAft>
                <a:spcPts val="0"/>
              </a:spcAft>
              <a:buSzPts val="2200"/>
              <a:buChar char="◦"/>
              <a:defRPr/>
            </a:lvl3pPr>
            <a:lvl4pPr marL="1828800" lvl="3" indent="-368300">
              <a:spcBef>
                <a:spcPts val="1000"/>
              </a:spcBef>
              <a:spcAft>
                <a:spcPts val="0"/>
              </a:spcAft>
              <a:buSzPts val="2200"/>
              <a:buChar char="◦"/>
              <a:defRPr/>
            </a:lvl4pPr>
            <a:lvl5pPr marL="2286000" lvl="4" indent="-368300">
              <a:spcBef>
                <a:spcPts val="1000"/>
              </a:spcBef>
              <a:spcAft>
                <a:spcPts val="0"/>
              </a:spcAft>
              <a:buSzPts val="2200"/>
              <a:buChar char="◦"/>
              <a:defRPr/>
            </a:lvl5pPr>
            <a:lvl6pPr marL="2743200" lvl="5" indent="-368300">
              <a:spcBef>
                <a:spcPts val="1000"/>
              </a:spcBef>
              <a:spcAft>
                <a:spcPts val="0"/>
              </a:spcAft>
              <a:buSzPts val="2200"/>
              <a:buChar char="◦"/>
              <a:defRPr/>
            </a:lvl6pPr>
            <a:lvl7pPr marL="3200400" lvl="6" indent="-368300">
              <a:spcBef>
                <a:spcPts val="1000"/>
              </a:spcBef>
              <a:spcAft>
                <a:spcPts val="0"/>
              </a:spcAft>
              <a:buSzPts val="2200"/>
              <a:buChar char="◦"/>
              <a:defRPr/>
            </a:lvl7pPr>
            <a:lvl8pPr marL="3657600" lvl="7" indent="-368300">
              <a:spcBef>
                <a:spcPts val="1000"/>
              </a:spcBef>
              <a:spcAft>
                <a:spcPts val="0"/>
              </a:spcAft>
              <a:buSzPts val="2200"/>
              <a:buChar char="◦"/>
              <a:defRPr/>
            </a:lvl8pPr>
            <a:lvl9pPr marL="4114800" lvl="8" indent="-368300">
              <a:spcBef>
                <a:spcPts val="1000"/>
              </a:spcBef>
              <a:spcAft>
                <a:spcPts val="1000"/>
              </a:spcAft>
              <a:buSzPts val="22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 Image">
  <p:cSld name="TITLE_AND_BODY_1">
    <p:bg>
      <p:bgPr>
        <a:gradFill>
          <a:gsLst>
            <a:gs pos="0">
              <a:srgbClr val="8790B9"/>
            </a:gs>
            <a:gs pos="100000">
              <a:srgbClr val="D4ECFF"/>
            </a:gs>
          </a:gsLst>
          <a:lin ang="5400700" scaled="0"/>
        </a:gradFill>
        <a:effectLst/>
      </p:bgPr>
    </p:bg>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699000" y="790150"/>
            <a:ext cx="3494700" cy="828000"/>
          </a:xfrm>
          <a:prstGeom prst="rect">
            <a:avLst/>
          </a:prstGeom>
        </p:spPr>
        <p:txBody>
          <a:bodyPr spcFirstLastPara="1" wrap="square" lIns="0" tIns="0" rIns="0" bIns="0" anchor="b" anchorCtr="0">
            <a:noAutofit/>
          </a:bodyPr>
          <a:lstStyle>
            <a:lvl1pPr lvl="0" rtl="0">
              <a:spcBef>
                <a:spcPts val="0"/>
              </a:spcBef>
              <a:spcAft>
                <a:spcPts val="0"/>
              </a:spcAft>
              <a:buClr>
                <a:schemeClr val="dk1"/>
              </a:buClr>
              <a:buSzPts val="2600"/>
              <a:buNone/>
              <a:defRPr>
                <a:solidFill>
                  <a:schemeClr val="dk1"/>
                </a:solidFill>
              </a:defRPr>
            </a:lvl1pPr>
            <a:lvl2pPr lvl="1" rtl="0">
              <a:spcBef>
                <a:spcPts val="0"/>
              </a:spcBef>
              <a:spcAft>
                <a:spcPts val="0"/>
              </a:spcAft>
              <a:buClr>
                <a:schemeClr val="dk1"/>
              </a:buClr>
              <a:buSzPts val="2600"/>
              <a:buNone/>
              <a:defRPr>
                <a:solidFill>
                  <a:schemeClr val="dk1"/>
                </a:solidFill>
              </a:defRPr>
            </a:lvl2pPr>
            <a:lvl3pPr lvl="2" rtl="0">
              <a:spcBef>
                <a:spcPts val="0"/>
              </a:spcBef>
              <a:spcAft>
                <a:spcPts val="0"/>
              </a:spcAft>
              <a:buClr>
                <a:schemeClr val="dk1"/>
              </a:buClr>
              <a:buSzPts val="2600"/>
              <a:buNone/>
              <a:defRPr>
                <a:solidFill>
                  <a:schemeClr val="dk1"/>
                </a:solidFill>
              </a:defRPr>
            </a:lvl3pPr>
            <a:lvl4pPr lvl="3" rtl="0">
              <a:spcBef>
                <a:spcPts val="0"/>
              </a:spcBef>
              <a:spcAft>
                <a:spcPts val="0"/>
              </a:spcAft>
              <a:buClr>
                <a:schemeClr val="dk1"/>
              </a:buClr>
              <a:buSzPts val="2600"/>
              <a:buNone/>
              <a:defRPr>
                <a:solidFill>
                  <a:schemeClr val="dk1"/>
                </a:solidFill>
              </a:defRPr>
            </a:lvl4pPr>
            <a:lvl5pPr lvl="4" rtl="0">
              <a:spcBef>
                <a:spcPts val="0"/>
              </a:spcBef>
              <a:spcAft>
                <a:spcPts val="0"/>
              </a:spcAft>
              <a:buClr>
                <a:schemeClr val="dk1"/>
              </a:buClr>
              <a:buSzPts val="2600"/>
              <a:buNone/>
              <a:defRPr>
                <a:solidFill>
                  <a:schemeClr val="dk1"/>
                </a:solidFill>
              </a:defRPr>
            </a:lvl5pPr>
            <a:lvl6pPr lvl="5" rtl="0">
              <a:spcBef>
                <a:spcPts val="0"/>
              </a:spcBef>
              <a:spcAft>
                <a:spcPts val="0"/>
              </a:spcAft>
              <a:buClr>
                <a:schemeClr val="dk1"/>
              </a:buClr>
              <a:buSzPts val="2600"/>
              <a:buNone/>
              <a:defRPr>
                <a:solidFill>
                  <a:schemeClr val="dk1"/>
                </a:solidFill>
              </a:defRPr>
            </a:lvl6pPr>
            <a:lvl7pPr lvl="6" rtl="0">
              <a:spcBef>
                <a:spcPts val="0"/>
              </a:spcBef>
              <a:spcAft>
                <a:spcPts val="0"/>
              </a:spcAft>
              <a:buClr>
                <a:schemeClr val="dk1"/>
              </a:buClr>
              <a:buSzPts val="2600"/>
              <a:buNone/>
              <a:defRPr>
                <a:solidFill>
                  <a:schemeClr val="dk1"/>
                </a:solidFill>
              </a:defRPr>
            </a:lvl7pPr>
            <a:lvl8pPr lvl="7" rtl="0">
              <a:spcBef>
                <a:spcPts val="0"/>
              </a:spcBef>
              <a:spcAft>
                <a:spcPts val="0"/>
              </a:spcAft>
              <a:buClr>
                <a:schemeClr val="dk1"/>
              </a:buClr>
              <a:buSzPts val="2600"/>
              <a:buNone/>
              <a:defRPr>
                <a:solidFill>
                  <a:schemeClr val="dk1"/>
                </a:solidFill>
              </a:defRPr>
            </a:lvl8pPr>
            <a:lvl9pPr lvl="8" rtl="0">
              <a:spcBef>
                <a:spcPts val="0"/>
              </a:spcBef>
              <a:spcAft>
                <a:spcPts val="0"/>
              </a:spcAft>
              <a:buClr>
                <a:schemeClr val="dk1"/>
              </a:buClr>
              <a:buSzPts val="2600"/>
              <a:buNone/>
              <a:defRPr>
                <a:solidFill>
                  <a:schemeClr val="dk1"/>
                </a:solidFill>
              </a:defRPr>
            </a:lvl9pPr>
          </a:lstStyle>
          <a:p>
            <a:endParaRPr/>
          </a:p>
        </p:txBody>
      </p:sp>
      <p:sp>
        <p:nvSpPr>
          <p:cNvPr id="29" name="Google Shape;29;p6"/>
          <p:cNvSpPr txBox="1">
            <a:spLocks noGrp="1"/>
          </p:cNvSpPr>
          <p:nvPr>
            <p:ph type="body" idx="1"/>
          </p:nvPr>
        </p:nvSpPr>
        <p:spPr>
          <a:xfrm>
            <a:off x="699000" y="1770225"/>
            <a:ext cx="3494700" cy="2583300"/>
          </a:xfrm>
          <a:prstGeom prst="rect">
            <a:avLst/>
          </a:prstGeom>
        </p:spPr>
        <p:txBody>
          <a:bodyPr spcFirstLastPara="1" wrap="square" lIns="0" tIns="0" rIns="0" bIns="0" anchor="t" anchorCtr="0">
            <a:noAutofit/>
          </a:bodyPr>
          <a:lstStyle>
            <a:lvl1pPr marL="457200" lvl="0" indent="-368300" rtl="0">
              <a:spcBef>
                <a:spcPts val="600"/>
              </a:spcBef>
              <a:spcAft>
                <a:spcPts val="0"/>
              </a:spcAft>
              <a:buSzPts val="2200"/>
              <a:buChar char="◦"/>
              <a:defRPr/>
            </a:lvl1pPr>
            <a:lvl2pPr marL="914400" lvl="1" indent="-368300" rtl="0">
              <a:spcBef>
                <a:spcPts val="1000"/>
              </a:spcBef>
              <a:spcAft>
                <a:spcPts val="0"/>
              </a:spcAft>
              <a:buSzPts val="2200"/>
              <a:buChar char="◦"/>
              <a:defRPr/>
            </a:lvl2pPr>
            <a:lvl3pPr marL="1371600" lvl="2" indent="-368300" rtl="0">
              <a:spcBef>
                <a:spcPts val="1000"/>
              </a:spcBef>
              <a:spcAft>
                <a:spcPts val="0"/>
              </a:spcAft>
              <a:buSzPts val="2200"/>
              <a:buChar char="◦"/>
              <a:defRPr/>
            </a:lvl3pPr>
            <a:lvl4pPr marL="1828800" lvl="3" indent="-368300" rtl="0">
              <a:spcBef>
                <a:spcPts val="1000"/>
              </a:spcBef>
              <a:spcAft>
                <a:spcPts val="0"/>
              </a:spcAft>
              <a:buSzPts val="2200"/>
              <a:buChar char="◦"/>
              <a:defRPr/>
            </a:lvl4pPr>
            <a:lvl5pPr marL="2286000" lvl="4" indent="-368300" rtl="0">
              <a:spcBef>
                <a:spcPts val="1000"/>
              </a:spcBef>
              <a:spcAft>
                <a:spcPts val="0"/>
              </a:spcAft>
              <a:buSzPts val="2200"/>
              <a:buChar char="◦"/>
              <a:defRPr/>
            </a:lvl5pPr>
            <a:lvl6pPr marL="2743200" lvl="5" indent="-368300" rtl="0">
              <a:spcBef>
                <a:spcPts val="1000"/>
              </a:spcBef>
              <a:spcAft>
                <a:spcPts val="0"/>
              </a:spcAft>
              <a:buSzPts val="2200"/>
              <a:buChar char="◦"/>
              <a:defRPr/>
            </a:lvl6pPr>
            <a:lvl7pPr marL="3200400" lvl="6" indent="-368300" rtl="0">
              <a:spcBef>
                <a:spcPts val="1000"/>
              </a:spcBef>
              <a:spcAft>
                <a:spcPts val="0"/>
              </a:spcAft>
              <a:buSzPts val="2200"/>
              <a:buChar char="◦"/>
              <a:defRPr/>
            </a:lvl7pPr>
            <a:lvl8pPr marL="3657600" lvl="7" indent="-368300" rtl="0">
              <a:spcBef>
                <a:spcPts val="1000"/>
              </a:spcBef>
              <a:spcAft>
                <a:spcPts val="0"/>
              </a:spcAft>
              <a:buSzPts val="2200"/>
              <a:buChar char="◦"/>
              <a:defRPr/>
            </a:lvl8pPr>
            <a:lvl9pPr marL="4114800" lvl="8" indent="-368300" rtl="0">
              <a:spcBef>
                <a:spcPts val="1000"/>
              </a:spcBef>
              <a:spcAft>
                <a:spcPts val="1000"/>
              </a:spcAft>
              <a:buSzPts val="2200"/>
              <a:buChar char="◦"/>
              <a:defRPr/>
            </a:lvl9pPr>
          </a:lstStyle>
          <a:p>
            <a:endParaRPr/>
          </a:p>
        </p:txBody>
      </p:sp>
      <p:sp>
        <p:nvSpPr>
          <p:cNvPr id="30" name="Google Shape;30;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gradFill>
          <a:gsLst>
            <a:gs pos="0">
              <a:srgbClr val="46E180"/>
            </a:gs>
            <a:gs pos="100000">
              <a:srgbClr val="B8DF32"/>
            </a:gs>
          </a:gsLst>
          <a:lin ang="5400700" scaled="0"/>
        </a:gradFill>
        <a:effectLst/>
      </p:bgPr>
    </p:bg>
    <p:spTree>
      <p:nvGrpSpPr>
        <p:cNvPr id="1" name="Shape 31"/>
        <p:cNvGrpSpPr/>
        <p:nvPr/>
      </p:nvGrpSpPr>
      <p:grpSpPr>
        <a:xfrm>
          <a:off x="0" y="0"/>
          <a:ext cx="0" cy="0"/>
          <a:chOff x="0" y="0"/>
          <a:chExt cx="0" cy="0"/>
        </a:xfrm>
      </p:grpSpPr>
      <p:pic>
        <p:nvPicPr>
          <p:cNvPr id="32" name="Google Shape;32;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3" name="Google Shape;33;p7"/>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34" name="Google Shape;34;p7"/>
          <p:cNvSpPr txBox="1">
            <a:spLocks noGrp="1"/>
          </p:cNvSpPr>
          <p:nvPr>
            <p:ph type="body" idx="1"/>
          </p:nvPr>
        </p:nvSpPr>
        <p:spPr>
          <a:xfrm>
            <a:off x="3844325"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5" name="Google Shape;35;p7"/>
          <p:cNvSpPr txBox="1">
            <a:spLocks noGrp="1"/>
          </p:cNvSpPr>
          <p:nvPr>
            <p:ph type="body" idx="2"/>
          </p:nvPr>
        </p:nvSpPr>
        <p:spPr>
          <a:xfrm>
            <a:off x="6436624" y="805325"/>
            <a:ext cx="2250300" cy="3540600"/>
          </a:xfrm>
          <a:prstGeom prst="rect">
            <a:avLst/>
          </a:prstGeom>
        </p:spPr>
        <p:txBody>
          <a:bodyPr spcFirstLastPara="1" wrap="square" lIns="0" tIns="0" rIns="0" bIns="0" anchor="ctr"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36" name="Google Shape;36;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gradFill>
          <a:gsLst>
            <a:gs pos="0">
              <a:srgbClr val="E61E7F"/>
            </a:gs>
            <a:gs pos="100000">
              <a:srgbClr val="FF9900"/>
            </a:gs>
          </a:gsLst>
          <a:lin ang="5400700" scaled="0"/>
        </a:gradFill>
        <a:effectLst/>
      </p:bgPr>
    </p:bg>
    <p:spTree>
      <p:nvGrpSpPr>
        <p:cNvPr id="1" name="Shape 37"/>
        <p:cNvGrpSpPr/>
        <p:nvPr/>
      </p:nvGrpSpPr>
      <p:grpSpPr>
        <a:xfrm>
          <a:off x="0" y="0"/>
          <a:ext cx="0" cy="0"/>
          <a:chOff x="0" y="0"/>
          <a:chExt cx="0" cy="0"/>
        </a:xfrm>
      </p:grpSpPr>
      <p:pic>
        <p:nvPicPr>
          <p:cNvPr id="38" name="Google Shape;38;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39" name="Google Shape;39;p8"/>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40" name="Google Shape;40;p8"/>
          <p:cNvSpPr txBox="1">
            <a:spLocks noGrp="1"/>
          </p:cNvSpPr>
          <p:nvPr>
            <p:ph type="body" idx="1"/>
          </p:nvPr>
        </p:nvSpPr>
        <p:spPr>
          <a:xfrm>
            <a:off x="3844325"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1" name="Google Shape;41;p8"/>
          <p:cNvSpPr txBox="1">
            <a:spLocks noGrp="1"/>
          </p:cNvSpPr>
          <p:nvPr>
            <p:ph type="body" idx="2"/>
          </p:nvPr>
        </p:nvSpPr>
        <p:spPr>
          <a:xfrm>
            <a:off x="5524777"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2" name="Google Shape;42;p8"/>
          <p:cNvSpPr txBox="1">
            <a:spLocks noGrp="1"/>
          </p:cNvSpPr>
          <p:nvPr>
            <p:ph type="body" idx="3"/>
          </p:nvPr>
        </p:nvSpPr>
        <p:spPr>
          <a:xfrm>
            <a:off x="7205229" y="797725"/>
            <a:ext cx="1481700" cy="3540600"/>
          </a:xfrm>
          <a:prstGeom prst="rect">
            <a:avLst/>
          </a:prstGeom>
        </p:spPr>
        <p:txBody>
          <a:bodyPr spcFirstLastPara="1" wrap="square" lIns="0" tIns="0" rIns="0" bIns="0" anchor="ctr" anchorCtr="0">
            <a:noAutofit/>
          </a:bodyPr>
          <a:lstStyle>
            <a:lvl1pPr marL="457200" lvl="0" indent="-317500" rtl="0">
              <a:spcBef>
                <a:spcPts val="600"/>
              </a:spcBef>
              <a:spcAft>
                <a:spcPts val="0"/>
              </a:spcAft>
              <a:buSzPts val="1400"/>
              <a:buChar char="◦"/>
              <a:defRPr sz="1400"/>
            </a:lvl1pPr>
            <a:lvl2pPr marL="914400" lvl="1" indent="-317500" rtl="0">
              <a:spcBef>
                <a:spcPts val="1000"/>
              </a:spcBef>
              <a:spcAft>
                <a:spcPts val="0"/>
              </a:spcAft>
              <a:buSzPts val="1400"/>
              <a:buChar char="◦"/>
              <a:defRPr sz="1400"/>
            </a:lvl2pPr>
            <a:lvl3pPr marL="1371600" lvl="2" indent="-317500" rtl="0">
              <a:spcBef>
                <a:spcPts val="1000"/>
              </a:spcBef>
              <a:spcAft>
                <a:spcPts val="0"/>
              </a:spcAft>
              <a:buSzPts val="1400"/>
              <a:buChar char="◦"/>
              <a:defRPr sz="1400"/>
            </a:lvl3pPr>
            <a:lvl4pPr marL="1828800" lvl="3" indent="-317500" rtl="0">
              <a:spcBef>
                <a:spcPts val="1000"/>
              </a:spcBef>
              <a:spcAft>
                <a:spcPts val="0"/>
              </a:spcAft>
              <a:buSzPts val="1400"/>
              <a:buChar char="◦"/>
              <a:defRPr sz="1400"/>
            </a:lvl4pPr>
            <a:lvl5pPr marL="2286000" lvl="4" indent="-317500" rtl="0">
              <a:spcBef>
                <a:spcPts val="1000"/>
              </a:spcBef>
              <a:spcAft>
                <a:spcPts val="0"/>
              </a:spcAft>
              <a:buSzPts val="1400"/>
              <a:buChar char="◦"/>
              <a:defRPr sz="1400"/>
            </a:lvl5pPr>
            <a:lvl6pPr marL="2743200" lvl="5" indent="-317500" rtl="0">
              <a:spcBef>
                <a:spcPts val="1000"/>
              </a:spcBef>
              <a:spcAft>
                <a:spcPts val="0"/>
              </a:spcAft>
              <a:buSzPts val="1400"/>
              <a:buChar char="◦"/>
              <a:defRPr sz="1400"/>
            </a:lvl6pPr>
            <a:lvl7pPr marL="3200400" lvl="6" indent="-317500" rtl="0">
              <a:spcBef>
                <a:spcPts val="1000"/>
              </a:spcBef>
              <a:spcAft>
                <a:spcPts val="0"/>
              </a:spcAft>
              <a:buSzPts val="1400"/>
              <a:buChar char="◦"/>
              <a:defRPr sz="1400"/>
            </a:lvl7pPr>
            <a:lvl8pPr marL="3657600" lvl="7" indent="-317500" rtl="0">
              <a:spcBef>
                <a:spcPts val="1000"/>
              </a:spcBef>
              <a:spcAft>
                <a:spcPts val="0"/>
              </a:spcAft>
              <a:buSzPts val="1400"/>
              <a:buChar char="◦"/>
              <a:defRPr sz="1400"/>
            </a:lvl8pPr>
            <a:lvl9pPr marL="4114800" lvl="8" indent="-317500" rtl="0">
              <a:spcBef>
                <a:spcPts val="1000"/>
              </a:spcBef>
              <a:spcAft>
                <a:spcPts val="1000"/>
              </a:spcAft>
              <a:buSzPts val="1400"/>
              <a:buChar char="◦"/>
              <a:defRPr sz="1400"/>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gradFill>
          <a:gsLst>
            <a:gs pos="0">
              <a:srgbClr val="FF8700"/>
            </a:gs>
            <a:gs pos="100000">
              <a:srgbClr val="FFD900"/>
            </a:gs>
          </a:gsLst>
          <a:lin ang="5400700" scaled="0"/>
        </a:gradFill>
        <a:effectLst/>
      </p:bgPr>
    </p:bg>
    <p:spTree>
      <p:nvGrpSpPr>
        <p:cNvPr id="1" name="Shape 44"/>
        <p:cNvGrpSpPr/>
        <p:nvPr/>
      </p:nvGrpSpPr>
      <p:grpSpPr>
        <a:xfrm>
          <a:off x="0" y="0"/>
          <a:ext cx="0" cy="0"/>
          <a:chOff x="0" y="0"/>
          <a:chExt cx="0" cy="0"/>
        </a:xfrm>
      </p:grpSpPr>
      <p:pic>
        <p:nvPicPr>
          <p:cNvPr id="45" name="Google Shape;45;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6" name="Google Shape;46;p9"/>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lvl1pPr lvl="0">
              <a:spcBef>
                <a:spcPts val="0"/>
              </a:spcBef>
              <a:spcAft>
                <a:spcPts val="0"/>
              </a:spcAft>
              <a:buSzPts val="2600"/>
              <a:buNone/>
              <a:defRPr/>
            </a:lvl1pPr>
            <a:lvl2pPr lvl="1">
              <a:spcBef>
                <a:spcPts val="0"/>
              </a:spcBef>
              <a:spcAft>
                <a:spcPts val="0"/>
              </a:spcAft>
              <a:buSzPts val="2600"/>
              <a:buNone/>
              <a:defRPr/>
            </a:lvl2pPr>
            <a:lvl3pPr lvl="2">
              <a:spcBef>
                <a:spcPts val="0"/>
              </a:spcBef>
              <a:spcAft>
                <a:spcPts val="0"/>
              </a:spcAft>
              <a:buSzPts val="2600"/>
              <a:buNone/>
              <a:defRPr/>
            </a:lvl3pPr>
            <a:lvl4pPr lvl="3">
              <a:spcBef>
                <a:spcPts val="0"/>
              </a:spcBef>
              <a:spcAft>
                <a:spcPts val="0"/>
              </a:spcAft>
              <a:buSzPts val="2600"/>
              <a:buNone/>
              <a:defRPr/>
            </a:lvl4pPr>
            <a:lvl5pPr lvl="4">
              <a:spcBef>
                <a:spcPts val="0"/>
              </a:spcBef>
              <a:spcAft>
                <a:spcPts val="0"/>
              </a:spcAft>
              <a:buSzPts val="2600"/>
              <a:buNone/>
              <a:defRPr/>
            </a:lvl5pPr>
            <a:lvl6pPr lvl="5">
              <a:spcBef>
                <a:spcPts val="0"/>
              </a:spcBef>
              <a:spcAft>
                <a:spcPts val="0"/>
              </a:spcAft>
              <a:buSzPts val="2600"/>
              <a:buNone/>
              <a:defRPr/>
            </a:lvl6pPr>
            <a:lvl7pPr lvl="6">
              <a:spcBef>
                <a:spcPts val="0"/>
              </a:spcBef>
              <a:spcAft>
                <a:spcPts val="0"/>
              </a:spcAft>
              <a:buSzPts val="2600"/>
              <a:buNone/>
              <a:defRPr/>
            </a:lvl7pPr>
            <a:lvl8pPr lvl="7">
              <a:spcBef>
                <a:spcPts val="0"/>
              </a:spcBef>
              <a:spcAft>
                <a:spcPts val="0"/>
              </a:spcAft>
              <a:buSzPts val="2600"/>
              <a:buNone/>
              <a:defRPr/>
            </a:lvl8pPr>
            <a:lvl9pPr lvl="8">
              <a:spcBef>
                <a:spcPts val="0"/>
              </a:spcBef>
              <a:spcAft>
                <a:spcPts val="0"/>
              </a:spcAft>
              <a:buSzPts val="2600"/>
              <a:buNone/>
              <a:defRPr/>
            </a:lvl9pPr>
          </a:lstStyle>
          <a:p>
            <a:endParaRPr/>
          </a:p>
        </p:txBody>
      </p:sp>
      <p:sp>
        <p:nvSpPr>
          <p:cNvPr id="47" name="Google Shape;47;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bg>
      <p:bgPr>
        <a:gradFill>
          <a:gsLst>
            <a:gs pos="0">
              <a:srgbClr val="8790B9"/>
            </a:gs>
            <a:gs pos="100000">
              <a:srgbClr val="D4ECFF"/>
            </a:gs>
          </a:gsLst>
          <a:lin ang="5400700" scaled="0"/>
        </a:gradFill>
        <a:effectLst/>
      </p:bgPr>
    </p:bg>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body" idx="1"/>
          </p:nvPr>
        </p:nvSpPr>
        <p:spPr>
          <a:xfrm>
            <a:off x="457200" y="534577"/>
            <a:ext cx="8229600" cy="393600"/>
          </a:xfrm>
          <a:prstGeom prst="rect">
            <a:avLst/>
          </a:prstGeom>
        </p:spPr>
        <p:txBody>
          <a:bodyPr spcFirstLastPara="1" wrap="square" lIns="0" tIns="0" rIns="0" bIns="0" anchor="ctr" anchorCtr="0">
            <a:noAutofit/>
          </a:bodyPr>
          <a:lstStyle>
            <a:lvl1pPr marL="457200" lvl="0" indent="-228600" algn="ctr">
              <a:spcBef>
                <a:spcPts val="360"/>
              </a:spcBef>
              <a:spcAft>
                <a:spcPts val="1000"/>
              </a:spcAft>
              <a:buClr>
                <a:schemeClr val="lt1"/>
              </a:buClr>
              <a:buSzPts val="1400"/>
              <a:buNone/>
              <a:defRPr sz="1400">
                <a:solidFill>
                  <a:schemeClr val="lt1"/>
                </a:solidFill>
              </a:defRPr>
            </a:lvl1pPr>
          </a:lstStyle>
          <a:p>
            <a:endParaRPr/>
          </a:p>
        </p:txBody>
      </p:sp>
      <p:sp>
        <p:nvSpPr>
          <p:cNvPr id="51" name="Google Shape;51;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gradFill>
          <a:gsLst>
            <a:gs pos="0">
              <a:srgbClr val="E61E7F"/>
            </a:gs>
            <a:gs pos="100000">
              <a:srgbClr val="FF9900"/>
            </a:gs>
          </a:gsLst>
          <a:lin ang="5400700" scaled="0"/>
        </a:gradFill>
        <a:effectLst/>
      </p:bgPr>
    </p:bg>
    <p:spTree>
      <p:nvGrpSpPr>
        <p:cNvPr id="1" name="Shape 52"/>
        <p:cNvGrpSpPr/>
        <p:nvPr/>
      </p:nvGrpSpPr>
      <p:grpSpPr>
        <a:xfrm>
          <a:off x="0" y="0"/>
          <a:ext cx="0" cy="0"/>
          <a:chOff x="0" y="0"/>
          <a:chExt cx="0" cy="0"/>
        </a:xfrm>
      </p:grpSpPr>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54" name="Google Shape;54;p11"/>
          <p:cNvPicPr preferRelativeResize="0"/>
          <p:nvPr/>
        </p:nvPicPr>
        <p:blipFill>
          <a:blip r:embed="rId2">
            <a:alphaModFix/>
          </a:blip>
          <a:stretch>
            <a:fillRect/>
          </a:stretch>
        </p:blipFill>
        <p:spPr>
          <a:xfrm>
            <a:off x="0" y="0"/>
            <a:ext cx="9144000" cy="51435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3C78D8"/>
            </a:gs>
            <a:gs pos="100000">
              <a:srgbClr val="00FFFF"/>
            </a:gs>
          </a:gsLst>
          <a:lin ang="54007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99000" y="911700"/>
            <a:ext cx="2020800" cy="3327600"/>
          </a:xfrm>
          <a:prstGeom prst="rect">
            <a:avLst/>
          </a:prstGeom>
          <a:noFill/>
          <a:ln>
            <a:noFill/>
          </a:ln>
          <a:effectLst>
            <a:outerShdw blurRad="42863" dist="9525" dir="5400000" algn="bl" rotWithShape="0">
              <a:srgbClr val="000000">
                <a:alpha val="20000"/>
              </a:srgbClr>
            </a:outerShdw>
          </a:effectLst>
        </p:spPr>
        <p:txBody>
          <a:bodyPr spcFirstLastPara="1" wrap="square" lIns="0" tIns="0" rIns="0" bIns="0" anchor="ctr" anchorCtr="0">
            <a:noAutofit/>
          </a:bodyPr>
          <a:lstStyle>
            <a:lvl1pPr lvl="0">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1pPr>
            <a:lvl2pPr lvl="1">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2pPr>
            <a:lvl3pPr lvl="2">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3pPr>
            <a:lvl4pPr lvl="3">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4pPr>
            <a:lvl5pPr lvl="4">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5pPr>
            <a:lvl6pPr lvl="5">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6pPr>
            <a:lvl7pPr lvl="6">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7pPr>
            <a:lvl8pPr lvl="7">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8pPr>
            <a:lvl9pPr lvl="8">
              <a:spcBef>
                <a:spcPts val="0"/>
              </a:spcBef>
              <a:spcAft>
                <a:spcPts val="0"/>
              </a:spcAft>
              <a:buClr>
                <a:schemeClr val="lt1"/>
              </a:buClr>
              <a:buSzPts val="2600"/>
              <a:buFont typeface="Montserrat ExtraBold"/>
              <a:buNone/>
              <a:defRPr sz="2600">
                <a:solidFill>
                  <a:schemeClr val="lt1"/>
                </a:solidFill>
                <a:latin typeface="Montserrat ExtraBold"/>
                <a:ea typeface="Montserrat ExtraBold"/>
                <a:cs typeface="Montserrat ExtraBold"/>
                <a:sym typeface="Montserrat ExtraBold"/>
              </a:defRPr>
            </a:lvl9pPr>
          </a:lstStyle>
          <a:p>
            <a:endParaRPr/>
          </a:p>
        </p:txBody>
      </p:sp>
      <p:sp>
        <p:nvSpPr>
          <p:cNvPr id="7" name="Google Shape;7;p1"/>
          <p:cNvSpPr txBox="1">
            <a:spLocks noGrp="1"/>
          </p:cNvSpPr>
          <p:nvPr>
            <p:ph type="body" idx="1"/>
          </p:nvPr>
        </p:nvSpPr>
        <p:spPr>
          <a:xfrm>
            <a:off x="3844325" y="805325"/>
            <a:ext cx="4842600" cy="3548100"/>
          </a:xfrm>
          <a:prstGeom prst="rect">
            <a:avLst/>
          </a:prstGeom>
          <a:noFill/>
          <a:ln>
            <a:noFill/>
          </a:ln>
        </p:spPr>
        <p:txBody>
          <a:bodyPr spcFirstLastPara="1" wrap="square" lIns="0" tIns="0" rIns="0" bIns="0" anchor="ctr" anchorCtr="0">
            <a:noAutofit/>
          </a:bodyPr>
          <a:lstStyle>
            <a:lvl1pPr marL="457200" lvl="0" indent="-368300">
              <a:lnSpc>
                <a:spcPct val="115000"/>
              </a:lnSpc>
              <a:spcBef>
                <a:spcPts val="6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1pPr>
            <a:lvl2pPr marL="914400" lvl="1"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2pPr>
            <a:lvl3pPr marL="1371600" lvl="2" indent="-368300">
              <a:lnSpc>
                <a:spcPct val="115000"/>
              </a:lnSpc>
              <a:spcBef>
                <a:spcPts val="1000"/>
              </a:spcBef>
              <a:spcAft>
                <a:spcPts val="0"/>
              </a:spcAft>
              <a:buClr>
                <a:schemeClr val="dk2"/>
              </a:buClr>
              <a:buSzPts val="2200"/>
              <a:buFont typeface="Montserrat Light"/>
              <a:buChar char="◦"/>
              <a:defRPr sz="2200">
                <a:solidFill>
                  <a:schemeClr val="dk1"/>
                </a:solidFill>
                <a:latin typeface="Montserrat Light"/>
                <a:ea typeface="Montserrat Light"/>
                <a:cs typeface="Montserrat Light"/>
                <a:sym typeface="Montserrat Light"/>
              </a:defRPr>
            </a:lvl3pPr>
            <a:lvl4pPr marL="1828800" lvl="3"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4pPr>
            <a:lvl5pPr marL="2286000" lvl="4"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5pPr>
            <a:lvl6pPr marL="2743200" lvl="5"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6pPr>
            <a:lvl7pPr marL="3200400" lvl="6"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7pPr>
            <a:lvl8pPr marL="3657600" lvl="7" indent="-368300">
              <a:lnSpc>
                <a:spcPct val="115000"/>
              </a:lnSpc>
              <a:spcBef>
                <a:spcPts val="1000"/>
              </a:spcBef>
              <a:spcAft>
                <a:spcPts val="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8pPr>
            <a:lvl9pPr marL="4114800" lvl="8" indent="-368300">
              <a:lnSpc>
                <a:spcPct val="115000"/>
              </a:lnSpc>
              <a:spcBef>
                <a:spcPts val="1000"/>
              </a:spcBef>
              <a:spcAft>
                <a:spcPts val="1000"/>
              </a:spcAft>
              <a:buClr>
                <a:schemeClr val="dk1"/>
              </a:buClr>
              <a:buSzPts val="2200"/>
              <a:buFont typeface="Montserrat Light"/>
              <a:buChar char="◦"/>
              <a:defRPr sz="22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200">
                <a:solidFill>
                  <a:schemeClr val="dk2"/>
                </a:solidFill>
                <a:latin typeface="Montserrat Light"/>
                <a:ea typeface="Montserrat Light"/>
                <a:cs typeface="Montserrat Light"/>
                <a:sym typeface="Montserrat Light"/>
              </a:defRPr>
            </a:lvl1pPr>
            <a:lvl2pPr lvl="1" algn="r">
              <a:buNone/>
              <a:defRPr sz="1200">
                <a:solidFill>
                  <a:schemeClr val="dk2"/>
                </a:solidFill>
                <a:latin typeface="Montserrat Light"/>
                <a:ea typeface="Montserrat Light"/>
                <a:cs typeface="Montserrat Light"/>
                <a:sym typeface="Montserrat Light"/>
              </a:defRPr>
            </a:lvl2pPr>
            <a:lvl3pPr lvl="2" algn="r">
              <a:buNone/>
              <a:defRPr sz="1200">
                <a:solidFill>
                  <a:schemeClr val="dk2"/>
                </a:solidFill>
                <a:latin typeface="Montserrat Light"/>
                <a:ea typeface="Montserrat Light"/>
                <a:cs typeface="Montserrat Light"/>
                <a:sym typeface="Montserrat Light"/>
              </a:defRPr>
            </a:lvl3pPr>
            <a:lvl4pPr lvl="3" algn="r">
              <a:buNone/>
              <a:defRPr sz="1200">
                <a:solidFill>
                  <a:schemeClr val="dk2"/>
                </a:solidFill>
                <a:latin typeface="Montserrat Light"/>
                <a:ea typeface="Montserrat Light"/>
                <a:cs typeface="Montserrat Light"/>
                <a:sym typeface="Montserrat Light"/>
              </a:defRPr>
            </a:lvl4pPr>
            <a:lvl5pPr lvl="4" algn="r">
              <a:buNone/>
              <a:defRPr sz="1200">
                <a:solidFill>
                  <a:schemeClr val="dk2"/>
                </a:solidFill>
                <a:latin typeface="Montserrat Light"/>
                <a:ea typeface="Montserrat Light"/>
                <a:cs typeface="Montserrat Light"/>
                <a:sym typeface="Montserrat Light"/>
              </a:defRPr>
            </a:lvl5pPr>
            <a:lvl6pPr lvl="5" algn="r">
              <a:buNone/>
              <a:defRPr sz="1200">
                <a:solidFill>
                  <a:schemeClr val="dk2"/>
                </a:solidFill>
                <a:latin typeface="Montserrat Light"/>
                <a:ea typeface="Montserrat Light"/>
                <a:cs typeface="Montserrat Light"/>
                <a:sym typeface="Montserrat Light"/>
              </a:defRPr>
            </a:lvl6pPr>
            <a:lvl7pPr lvl="6" algn="r">
              <a:buNone/>
              <a:defRPr sz="1200">
                <a:solidFill>
                  <a:schemeClr val="dk2"/>
                </a:solidFill>
                <a:latin typeface="Montserrat Light"/>
                <a:ea typeface="Montserrat Light"/>
                <a:cs typeface="Montserrat Light"/>
                <a:sym typeface="Montserrat Light"/>
              </a:defRPr>
            </a:lvl7pPr>
            <a:lvl8pPr lvl="7" algn="r">
              <a:buNone/>
              <a:defRPr sz="1200">
                <a:solidFill>
                  <a:schemeClr val="dk2"/>
                </a:solidFill>
                <a:latin typeface="Montserrat Light"/>
                <a:ea typeface="Montserrat Light"/>
                <a:cs typeface="Montserrat Light"/>
                <a:sym typeface="Montserrat Light"/>
              </a:defRPr>
            </a:lvl8pPr>
            <a:lvl9pPr lvl="8" algn="r">
              <a:buNone/>
              <a:defRPr sz="1200">
                <a:solidFill>
                  <a:schemeClr val="dk2"/>
                </a:solidFill>
                <a:latin typeface="Montserrat Light"/>
                <a:ea typeface="Montserrat Light"/>
                <a:cs typeface="Montserrat Light"/>
                <a:sym typeface="Montserrat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2438550" y="1811950"/>
            <a:ext cx="4266900" cy="1159800"/>
          </a:xfrm>
        </p:spPr>
        <p:txBody>
          <a:bodyPr spcFirstLastPara="1" wrap="square" lIns="0" tIns="0" rIns="0" bIns="0" anchor="ctr" anchorCtr="0">
            <a:normAutofit fontScale="90000"/>
          </a:bodyPr>
          <a:lstStyle/>
          <a:p>
            <a:pPr marL="0" lvl="0" indent="0" rtl="0">
              <a:lnSpc>
                <a:spcPct val="90000"/>
              </a:lnSpc>
              <a:spcBef>
                <a:spcPts val="0"/>
              </a:spcBef>
              <a:spcAft>
                <a:spcPts val="0"/>
              </a:spcAft>
              <a:buNone/>
            </a:pPr>
            <a:r>
              <a:rPr lang="en-US" sz="2000" dirty="0"/>
              <a:t>Quasi-School Leaders: The Lived Experiences of High School Counseling Directors and Their Role in Schools</a:t>
            </a:r>
            <a:br>
              <a:rPr lang="en-US" sz="1400" dirty="0"/>
            </a:br>
            <a:endParaRPr lang="en-US" sz="1400" dirty="0"/>
          </a:p>
        </p:txBody>
      </p:sp>
      <p:sp>
        <p:nvSpPr>
          <p:cNvPr id="67" name="Subtitle 2">
            <a:extLst>
              <a:ext uri="{FF2B5EF4-FFF2-40B4-BE49-F238E27FC236}">
                <a16:creationId xmlns:a16="http://schemas.microsoft.com/office/drawing/2014/main" id="{6CACB071-A990-444E-A24C-BDD48E22D736}"/>
              </a:ext>
            </a:extLst>
          </p:cNvPr>
          <p:cNvSpPr>
            <a:spLocks noGrp="1"/>
          </p:cNvSpPr>
          <p:nvPr>
            <p:ph type="subTitle" idx="1"/>
          </p:nvPr>
        </p:nvSpPr>
        <p:spPr>
          <a:xfrm>
            <a:off x="2438550" y="3117639"/>
            <a:ext cx="4266900" cy="784800"/>
          </a:xfrm>
        </p:spPr>
        <p:txBody>
          <a:bodyPr/>
          <a:lstStyle/>
          <a:p>
            <a:r>
              <a:rPr lang="en-US" dirty="0"/>
              <a:t>Andrea C. Simon</a:t>
            </a:r>
          </a:p>
          <a:p>
            <a:r>
              <a:rPr lang="en-US" dirty="0"/>
              <a:t>Dr. Karen L. Sanzo, Advisor</a:t>
            </a:r>
          </a:p>
          <a:p>
            <a:r>
              <a:rPr lang="en-US" dirty="0"/>
              <a:t>July 13,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EF6B-9FA2-6549-B4F7-6365FA4A0E39}"/>
              </a:ext>
            </a:extLst>
          </p:cNvPr>
          <p:cNvSpPr>
            <a:spLocks noGrp="1"/>
          </p:cNvSpPr>
          <p:nvPr>
            <p:ph type="title"/>
          </p:nvPr>
        </p:nvSpPr>
        <p:spPr/>
        <p:txBody>
          <a:bodyPr/>
          <a:lstStyle/>
          <a:p>
            <a:r>
              <a:rPr lang="en-US" b="1" dirty="0">
                <a:solidFill>
                  <a:schemeClr val="bg1"/>
                </a:solidFill>
              </a:rPr>
              <a:t>Findings: Contextual Factors</a:t>
            </a:r>
          </a:p>
        </p:txBody>
      </p:sp>
      <p:sp>
        <p:nvSpPr>
          <p:cNvPr id="3" name="Text Placeholder 2">
            <a:extLst>
              <a:ext uri="{FF2B5EF4-FFF2-40B4-BE49-F238E27FC236}">
                <a16:creationId xmlns:a16="http://schemas.microsoft.com/office/drawing/2014/main" id="{3E059AA2-5C7C-CA42-92D4-D278D2B49680}"/>
              </a:ext>
            </a:extLst>
          </p:cNvPr>
          <p:cNvSpPr>
            <a:spLocks noGrp="1"/>
          </p:cNvSpPr>
          <p:nvPr>
            <p:ph type="body" idx="1"/>
          </p:nvPr>
        </p:nvSpPr>
        <p:spPr>
          <a:xfrm>
            <a:off x="3844325" y="408214"/>
            <a:ext cx="4842600" cy="4523015"/>
          </a:xfrm>
        </p:spPr>
        <p:txBody>
          <a:bodyPr/>
          <a:lstStyle/>
          <a:p>
            <a:pPr>
              <a:buClr>
                <a:schemeClr val="tx2">
                  <a:lumMod val="10000"/>
                </a:schemeClr>
              </a:buClr>
            </a:pPr>
            <a:r>
              <a:rPr lang="en-US" dirty="0">
                <a:solidFill>
                  <a:schemeClr val="tx1">
                    <a:lumMod val="50000"/>
                  </a:schemeClr>
                </a:solidFill>
              </a:rPr>
              <a:t>Finding 1: The Continued Fight for a Professional Identity</a:t>
            </a:r>
          </a:p>
          <a:p>
            <a:pPr lvl="1">
              <a:buClr>
                <a:schemeClr val="tx2">
                  <a:lumMod val="10000"/>
                </a:schemeClr>
              </a:buClr>
            </a:pPr>
            <a:r>
              <a:rPr lang="en-US" dirty="0">
                <a:solidFill>
                  <a:schemeClr val="tx1">
                    <a:lumMod val="50000"/>
                  </a:schemeClr>
                </a:solidFill>
              </a:rPr>
              <a:t>Counselors are still working towards aligning a professional identity within schools and amongst staff.</a:t>
            </a:r>
          </a:p>
          <a:p>
            <a:pPr>
              <a:buClr>
                <a:schemeClr val="tx2">
                  <a:lumMod val="10000"/>
                </a:schemeClr>
              </a:buClr>
            </a:pPr>
            <a:r>
              <a:rPr lang="en-US" dirty="0">
                <a:solidFill>
                  <a:schemeClr val="tx1">
                    <a:lumMod val="50000"/>
                  </a:schemeClr>
                </a:solidFill>
              </a:rPr>
              <a:t>Finding 2: Multi-dimensional Leaders</a:t>
            </a:r>
          </a:p>
          <a:p>
            <a:pPr lvl="1">
              <a:buClr>
                <a:schemeClr val="tx2">
                  <a:lumMod val="10000"/>
                </a:schemeClr>
              </a:buClr>
            </a:pPr>
            <a:r>
              <a:rPr lang="en-US" dirty="0">
                <a:solidFill>
                  <a:schemeClr val="tx1">
                    <a:lumMod val="50000"/>
                  </a:schemeClr>
                </a:solidFill>
              </a:rPr>
              <a:t>Directors balance many roles within their school.</a:t>
            </a:r>
          </a:p>
        </p:txBody>
      </p:sp>
      <p:sp>
        <p:nvSpPr>
          <p:cNvPr id="4" name="Slide Number Placeholder 3">
            <a:extLst>
              <a:ext uri="{FF2B5EF4-FFF2-40B4-BE49-F238E27FC236}">
                <a16:creationId xmlns:a16="http://schemas.microsoft.com/office/drawing/2014/main" id="{FDF373A0-13AA-2E47-9369-86CCCE10AAA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Tree>
    <p:extLst>
      <p:ext uri="{BB962C8B-B14F-4D97-AF65-F5344CB8AC3E}">
        <p14:creationId xmlns:p14="http://schemas.microsoft.com/office/powerpoint/2010/main" val="36573491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166"/>
        <p:cNvGrpSpPr/>
        <p:nvPr/>
      </p:nvGrpSpPr>
      <p:grpSpPr>
        <a:xfrm>
          <a:off x="0" y="0"/>
          <a:ext cx="0" cy="0"/>
          <a:chOff x="0" y="0"/>
          <a:chExt cx="0" cy="0"/>
        </a:xfrm>
      </p:grpSpPr>
      <p:sp>
        <p:nvSpPr>
          <p:cNvPr id="167" name="Google Shape;167;p25"/>
          <p:cNvSpPr txBox="1">
            <a:spLocks noGrp="1"/>
          </p:cNvSpPr>
          <p:nvPr>
            <p:ph type="title"/>
          </p:nvPr>
        </p:nvSpPr>
        <p:spPr>
          <a:xfrm>
            <a:off x="477079" y="911700"/>
            <a:ext cx="2421514"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t>Findings:</a:t>
            </a:r>
            <a:br>
              <a:rPr lang="en" b="1" dirty="0"/>
            </a:br>
            <a:r>
              <a:rPr lang="en" b="1" dirty="0"/>
              <a:t>Leadership Conceptualization &amp; Development</a:t>
            </a:r>
            <a:endParaRPr b="1" dirty="0"/>
          </a:p>
        </p:txBody>
      </p:sp>
      <p:sp>
        <p:nvSpPr>
          <p:cNvPr id="169" name="Google Shape;169;p2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6" name="Google Shape;209;p29">
            <a:extLst>
              <a:ext uri="{FF2B5EF4-FFF2-40B4-BE49-F238E27FC236}">
                <a16:creationId xmlns:a16="http://schemas.microsoft.com/office/drawing/2014/main" id="{BBA5D4EF-24CC-DF43-A935-4A35337B0F16}"/>
              </a:ext>
            </a:extLst>
          </p:cNvPr>
          <p:cNvSpPr/>
          <p:nvPr/>
        </p:nvSpPr>
        <p:spPr>
          <a:xfrm rot="2700000">
            <a:off x="4044424" y="1011412"/>
            <a:ext cx="561726" cy="3040276"/>
          </a:xfrm>
          <a:prstGeom prst="roundRect">
            <a:avLst>
              <a:gd name="adj" fmla="val 50000"/>
            </a:avLst>
          </a:prstGeom>
          <a:gradFill>
            <a:gsLst>
              <a:gs pos="0">
                <a:srgbClr val="FF8700"/>
              </a:gs>
              <a:gs pos="100000">
                <a:srgbClr val="FFD900"/>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210;p29">
            <a:extLst>
              <a:ext uri="{FF2B5EF4-FFF2-40B4-BE49-F238E27FC236}">
                <a16:creationId xmlns:a16="http://schemas.microsoft.com/office/drawing/2014/main" id="{0D7BAE86-41D8-3F45-9012-95AE44CF7BFB}"/>
              </a:ext>
            </a:extLst>
          </p:cNvPr>
          <p:cNvSpPr/>
          <p:nvPr/>
        </p:nvSpPr>
        <p:spPr>
          <a:xfrm>
            <a:off x="32688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666666"/>
                </a:solidFill>
                <a:latin typeface="Montserrat ExtraBold"/>
                <a:ea typeface="Montserrat ExtraBold"/>
                <a:cs typeface="Montserrat ExtraBold"/>
                <a:sym typeface="Montserrat ExtraBold"/>
              </a:rPr>
              <a:t>3</a:t>
            </a:r>
            <a:endParaRPr sz="1200" dirty="0">
              <a:solidFill>
                <a:srgbClr val="666666"/>
              </a:solidFill>
              <a:latin typeface="Montserrat ExtraBold"/>
              <a:ea typeface="Montserrat ExtraBold"/>
              <a:cs typeface="Montserrat ExtraBold"/>
              <a:sym typeface="Montserrat ExtraBold"/>
            </a:endParaRPr>
          </a:p>
        </p:txBody>
      </p:sp>
      <p:sp>
        <p:nvSpPr>
          <p:cNvPr id="8" name="Google Shape;211;p29">
            <a:extLst>
              <a:ext uri="{FF2B5EF4-FFF2-40B4-BE49-F238E27FC236}">
                <a16:creationId xmlns:a16="http://schemas.microsoft.com/office/drawing/2014/main" id="{9D423FC9-1400-4847-8F78-9743F7A1F423}"/>
              </a:ext>
            </a:extLst>
          </p:cNvPr>
          <p:cNvSpPr txBox="1"/>
          <p:nvPr/>
        </p:nvSpPr>
        <p:spPr>
          <a:xfrm rot="18900000">
            <a:off x="3259448" y="224135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a:solidFill>
                  <a:srgbClr val="FFFFFF"/>
                </a:solidFill>
                <a:latin typeface="Montserrat ExtraBold"/>
                <a:ea typeface="Montserrat ExtraBold"/>
                <a:cs typeface="Montserrat ExtraBold"/>
                <a:sym typeface="Montserrat ExtraBold"/>
              </a:rPr>
              <a:t>Ill-defined Title</a:t>
            </a:r>
            <a:endParaRPr sz="1100" dirty="0">
              <a:solidFill>
                <a:srgbClr val="FFFFFF"/>
              </a:solidFill>
              <a:latin typeface="Montserrat ExtraBold"/>
              <a:ea typeface="Montserrat ExtraBold"/>
              <a:cs typeface="Montserrat ExtraBold"/>
              <a:sym typeface="Montserrat ExtraBold"/>
            </a:endParaRPr>
          </a:p>
        </p:txBody>
      </p:sp>
      <p:sp>
        <p:nvSpPr>
          <p:cNvPr id="9" name="Google Shape;212;p29">
            <a:extLst>
              <a:ext uri="{FF2B5EF4-FFF2-40B4-BE49-F238E27FC236}">
                <a16:creationId xmlns:a16="http://schemas.microsoft.com/office/drawing/2014/main" id="{039F74CC-9459-7848-86A0-C0C6A090780B}"/>
              </a:ext>
            </a:extLst>
          </p:cNvPr>
          <p:cNvSpPr txBox="1"/>
          <p:nvPr/>
        </p:nvSpPr>
        <p:spPr>
          <a:xfrm rot="18900000">
            <a:off x="371775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800" b="1" dirty="0">
                <a:solidFill>
                  <a:srgbClr val="666666"/>
                </a:solidFill>
                <a:latin typeface="Montserrat"/>
                <a:ea typeface="Montserrat"/>
                <a:cs typeface="Montserrat"/>
                <a:sym typeface="Montserrat"/>
              </a:rPr>
              <a:t>The view of having some form of  administrative leadership within their department and school.</a:t>
            </a:r>
            <a:endParaRPr sz="800" b="1" dirty="0">
              <a:solidFill>
                <a:srgbClr val="666666"/>
              </a:solidFill>
              <a:latin typeface="Montserrat"/>
              <a:ea typeface="Montserrat"/>
              <a:cs typeface="Montserrat"/>
              <a:sym typeface="Montserrat"/>
            </a:endParaRPr>
          </a:p>
        </p:txBody>
      </p:sp>
      <p:grpSp>
        <p:nvGrpSpPr>
          <p:cNvPr id="11" name="Google Shape;213;p29">
            <a:extLst>
              <a:ext uri="{FF2B5EF4-FFF2-40B4-BE49-F238E27FC236}">
                <a16:creationId xmlns:a16="http://schemas.microsoft.com/office/drawing/2014/main" id="{7198589D-2D91-F247-9E2F-7CAA5CABFA45}"/>
              </a:ext>
            </a:extLst>
          </p:cNvPr>
          <p:cNvGrpSpPr/>
          <p:nvPr/>
        </p:nvGrpSpPr>
        <p:grpSpPr>
          <a:xfrm>
            <a:off x="4733408" y="1258050"/>
            <a:ext cx="2726286" cy="2547000"/>
            <a:chOff x="3203958" y="1258050"/>
            <a:chExt cx="2726286" cy="2547000"/>
          </a:xfrm>
        </p:grpSpPr>
        <p:sp>
          <p:nvSpPr>
            <p:cNvPr id="12" name="Google Shape;214;p29">
              <a:extLst>
                <a:ext uri="{FF2B5EF4-FFF2-40B4-BE49-F238E27FC236}">
                  <a16:creationId xmlns:a16="http://schemas.microsoft.com/office/drawing/2014/main" id="{8D9A39AB-5E4D-0D48-98BA-1CBC9DD6CE3C}"/>
                </a:ext>
              </a:extLst>
            </p:cNvPr>
            <p:cNvSpPr/>
            <p:nvPr/>
          </p:nvSpPr>
          <p:spPr>
            <a:xfrm rot="2700000">
              <a:off x="4196595" y="1011412"/>
              <a:ext cx="561726" cy="3040276"/>
            </a:xfrm>
            <a:prstGeom prst="roundRect">
              <a:avLst>
                <a:gd name="adj" fmla="val 50000"/>
              </a:avLst>
            </a:prstGeom>
            <a:gradFill>
              <a:gsLst>
                <a:gs pos="0">
                  <a:srgbClr val="46E180"/>
                </a:gs>
                <a:gs pos="100000">
                  <a:srgbClr val="B8DF32"/>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215;p29">
              <a:extLst>
                <a:ext uri="{FF2B5EF4-FFF2-40B4-BE49-F238E27FC236}">
                  <a16:creationId xmlns:a16="http://schemas.microsoft.com/office/drawing/2014/main" id="{59E91A27-A430-2843-9053-3544E407779A}"/>
                </a:ext>
              </a:extLst>
            </p:cNvPr>
            <p:cNvSpPr/>
            <p:nvPr/>
          </p:nvSpPr>
          <p:spPr>
            <a:xfrm>
              <a:off x="3420974"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666666"/>
                  </a:solidFill>
                  <a:latin typeface="Montserrat ExtraBold"/>
                  <a:ea typeface="Montserrat ExtraBold"/>
                  <a:cs typeface="Montserrat ExtraBold"/>
                  <a:sym typeface="Montserrat ExtraBold"/>
                </a:rPr>
                <a:t>4</a:t>
              </a:r>
              <a:endParaRPr sz="1200" dirty="0">
                <a:solidFill>
                  <a:srgbClr val="666666"/>
                </a:solidFill>
                <a:latin typeface="Montserrat ExtraBold"/>
                <a:ea typeface="Montserrat ExtraBold"/>
                <a:cs typeface="Montserrat ExtraBold"/>
                <a:sym typeface="Montserrat ExtraBold"/>
              </a:endParaRPr>
            </a:p>
          </p:txBody>
        </p:sp>
        <p:sp>
          <p:nvSpPr>
            <p:cNvPr id="14" name="Google Shape;216;p29">
              <a:extLst>
                <a:ext uri="{FF2B5EF4-FFF2-40B4-BE49-F238E27FC236}">
                  <a16:creationId xmlns:a16="http://schemas.microsoft.com/office/drawing/2014/main" id="{BE56AD0E-63F3-7346-B89E-F46B1E4F0070}"/>
                </a:ext>
              </a:extLst>
            </p:cNvPr>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a:solidFill>
                    <a:srgbClr val="FFFFFF"/>
                  </a:solidFill>
                  <a:latin typeface="Montserrat ExtraBold"/>
                  <a:ea typeface="Montserrat ExtraBold"/>
                  <a:cs typeface="Montserrat ExtraBold"/>
                  <a:sym typeface="Montserrat ExtraBold"/>
                </a:rPr>
                <a:t>Influence of Microsystems</a:t>
              </a:r>
              <a:endParaRPr sz="1100" dirty="0">
                <a:solidFill>
                  <a:srgbClr val="FFFFFF"/>
                </a:solidFill>
                <a:latin typeface="Montserrat ExtraBold"/>
                <a:ea typeface="Montserrat ExtraBold"/>
                <a:cs typeface="Montserrat ExtraBold"/>
                <a:sym typeface="Montserrat ExtraBold"/>
              </a:endParaRPr>
            </a:p>
          </p:txBody>
        </p:sp>
        <p:sp>
          <p:nvSpPr>
            <p:cNvPr id="15" name="Google Shape;217;p29">
              <a:extLst>
                <a:ext uri="{FF2B5EF4-FFF2-40B4-BE49-F238E27FC236}">
                  <a16:creationId xmlns:a16="http://schemas.microsoft.com/office/drawing/2014/main" id="{CA7EF0EA-A948-C644-92DB-807E40C4C473}"/>
                </a:ext>
              </a:extLst>
            </p:cNvPr>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800" b="1" dirty="0">
                  <a:solidFill>
                    <a:srgbClr val="666666"/>
                  </a:solidFill>
                  <a:latin typeface="Montserrat"/>
                  <a:ea typeface="Montserrat"/>
                  <a:cs typeface="Montserrat"/>
                  <a:sym typeface="Montserrat"/>
                </a:rPr>
                <a:t>The role of HS Counseling Directors are influenced by key stakeholders within their school, district office, and community</a:t>
              </a:r>
              <a:endParaRPr sz="800" b="1" dirty="0">
                <a:solidFill>
                  <a:srgbClr val="666666"/>
                </a:solidFill>
                <a:latin typeface="Montserrat"/>
                <a:ea typeface="Montserrat"/>
                <a:cs typeface="Montserrat"/>
                <a:sym typeface="Montserrat"/>
              </a:endParaRPr>
            </a:p>
          </p:txBody>
        </p:sp>
      </p:grpSp>
      <p:sp>
        <p:nvSpPr>
          <p:cNvPr id="16" name="Google Shape;219;p29">
            <a:extLst>
              <a:ext uri="{FF2B5EF4-FFF2-40B4-BE49-F238E27FC236}">
                <a16:creationId xmlns:a16="http://schemas.microsoft.com/office/drawing/2014/main" id="{7ABDC3E1-AEA0-E64C-BFA9-E9DEC833C84D}"/>
              </a:ext>
            </a:extLst>
          </p:cNvPr>
          <p:cNvSpPr/>
          <p:nvPr/>
        </p:nvSpPr>
        <p:spPr>
          <a:xfrm rot="2700000">
            <a:off x="7417464" y="1011412"/>
            <a:ext cx="561726" cy="3040276"/>
          </a:xfrm>
          <a:prstGeom prst="roundRect">
            <a:avLst>
              <a:gd name="adj" fmla="val 50000"/>
            </a:avLst>
          </a:prstGeom>
          <a:gradFill>
            <a:gsLst>
              <a:gs pos="0">
                <a:srgbClr val="3C78D8"/>
              </a:gs>
              <a:gs pos="100000">
                <a:srgbClr val="00FFFF"/>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20;p29">
            <a:extLst>
              <a:ext uri="{FF2B5EF4-FFF2-40B4-BE49-F238E27FC236}">
                <a16:creationId xmlns:a16="http://schemas.microsoft.com/office/drawing/2014/main" id="{D887FCA4-F748-C049-A194-56DAF2188CB6}"/>
              </a:ext>
            </a:extLst>
          </p:cNvPr>
          <p:cNvSpPr/>
          <p:nvPr/>
        </p:nvSpPr>
        <p:spPr>
          <a:xfrm>
            <a:off x="664184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dirty="0">
                <a:solidFill>
                  <a:srgbClr val="666666"/>
                </a:solidFill>
                <a:latin typeface="Montserrat ExtraBold"/>
                <a:ea typeface="Montserrat ExtraBold"/>
                <a:cs typeface="Montserrat ExtraBold"/>
                <a:sym typeface="Montserrat ExtraBold"/>
              </a:rPr>
              <a:t>5</a:t>
            </a:r>
            <a:endParaRPr sz="1200" dirty="0">
              <a:solidFill>
                <a:srgbClr val="666666"/>
              </a:solidFill>
              <a:latin typeface="Montserrat ExtraBold"/>
              <a:ea typeface="Montserrat ExtraBold"/>
              <a:cs typeface="Montserrat ExtraBold"/>
              <a:sym typeface="Montserrat ExtraBold"/>
            </a:endParaRPr>
          </a:p>
        </p:txBody>
      </p:sp>
      <p:sp>
        <p:nvSpPr>
          <p:cNvPr id="18" name="Google Shape;222;p29">
            <a:extLst>
              <a:ext uri="{FF2B5EF4-FFF2-40B4-BE49-F238E27FC236}">
                <a16:creationId xmlns:a16="http://schemas.microsoft.com/office/drawing/2014/main" id="{14824F61-F973-AE4A-A07D-56932934E68A}"/>
              </a:ext>
            </a:extLst>
          </p:cNvPr>
          <p:cNvSpPr txBox="1"/>
          <p:nvPr/>
        </p:nvSpPr>
        <p:spPr>
          <a:xfrm rot="18900000">
            <a:off x="7090799"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US" sz="800" b="1" dirty="0">
                <a:solidFill>
                  <a:srgbClr val="666666"/>
                </a:solidFill>
                <a:latin typeface="Montserrat"/>
                <a:ea typeface="Montserrat"/>
                <a:cs typeface="Montserrat"/>
                <a:sym typeface="Montserrat"/>
              </a:rPr>
              <a:t>Leadership development was illustrated through modeling of previous leaders and through their experiences.</a:t>
            </a:r>
            <a:endParaRPr sz="800" b="1" dirty="0">
              <a:solidFill>
                <a:srgbClr val="666666"/>
              </a:solidFill>
              <a:latin typeface="Montserrat"/>
              <a:ea typeface="Montserrat"/>
              <a:cs typeface="Montserrat"/>
              <a:sym typeface="Montserrat"/>
            </a:endParaRPr>
          </a:p>
        </p:txBody>
      </p:sp>
      <p:sp>
        <p:nvSpPr>
          <p:cNvPr id="19" name="Google Shape;221;p29">
            <a:extLst>
              <a:ext uri="{FF2B5EF4-FFF2-40B4-BE49-F238E27FC236}">
                <a16:creationId xmlns:a16="http://schemas.microsoft.com/office/drawing/2014/main" id="{2DEB9AC3-94E3-6540-B0B8-A5E04EE8ED1C}"/>
              </a:ext>
            </a:extLst>
          </p:cNvPr>
          <p:cNvSpPr txBox="1"/>
          <p:nvPr/>
        </p:nvSpPr>
        <p:spPr>
          <a:xfrm rot="18900000">
            <a:off x="6624819" y="2238203"/>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100" dirty="0">
                <a:solidFill>
                  <a:srgbClr val="FFFFFF"/>
                </a:solidFill>
                <a:latin typeface="Montserrat ExtraBold"/>
                <a:ea typeface="Montserrat ExtraBold"/>
                <a:cs typeface="Montserrat ExtraBold"/>
                <a:sym typeface="Montserrat ExtraBold"/>
              </a:rPr>
              <a:t>Leadership &amp; Development</a:t>
            </a:r>
            <a:endParaRPr sz="1100" dirty="0">
              <a:solidFill>
                <a:srgbClr val="FFFFFF"/>
              </a:solidFill>
              <a:latin typeface="Montserrat ExtraBold"/>
              <a:ea typeface="Montserrat ExtraBold"/>
              <a:cs typeface="Montserrat ExtraBold"/>
              <a:sym typeface="Montserrat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A9043-C44E-3348-B8A1-118E78121682}"/>
              </a:ext>
            </a:extLst>
          </p:cNvPr>
          <p:cNvSpPr>
            <a:spLocks noGrp="1"/>
          </p:cNvSpPr>
          <p:nvPr>
            <p:ph type="title"/>
          </p:nvPr>
        </p:nvSpPr>
        <p:spPr/>
        <p:txBody>
          <a:bodyPr/>
          <a:lstStyle/>
          <a:p>
            <a:r>
              <a:rPr lang="en-US" b="1" dirty="0">
                <a:solidFill>
                  <a:schemeClr val="tx2">
                    <a:lumMod val="10000"/>
                  </a:schemeClr>
                </a:solidFill>
              </a:rPr>
              <a:t>Findings: Supervision</a:t>
            </a:r>
          </a:p>
        </p:txBody>
      </p:sp>
      <p:sp>
        <p:nvSpPr>
          <p:cNvPr id="3" name="Text Placeholder 2">
            <a:extLst>
              <a:ext uri="{FF2B5EF4-FFF2-40B4-BE49-F238E27FC236}">
                <a16:creationId xmlns:a16="http://schemas.microsoft.com/office/drawing/2014/main" id="{59469074-4261-4544-9330-855699F61D48}"/>
              </a:ext>
            </a:extLst>
          </p:cNvPr>
          <p:cNvSpPr>
            <a:spLocks noGrp="1"/>
          </p:cNvSpPr>
          <p:nvPr>
            <p:ph type="body" idx="1"/>
          </p:nvPr>
        </p:nvSpPr>
        <p:spPr>
          <a:xfrm>
            <a:off x="699000" y="1770225"/>
            <a:ext cx="3494700" cy="3373226"/>
          </a:xfrm>
        </p:spPr>
        <p:txBody>
          <a:bodyPr/>
          <a:lstStyle/>
          <a:p>
            <a:pPr>
              <a:buClr>
                <a:schemeClr val="tx2">
                  <a:lumMod val="10000"/>
                </a:schemeClr>
              </a:buClr>
            </a:pPr>
            <a:r>
              <a:rPr lang="en-US" dirty="0">
                <a:solidFill>
                  <a:schemeClr val="tx2">
                    <a:lumMod val="10000"/>
                  </a:schemeClr>
                </a:solidFill>
              </a:rPr>
              <a:t>Finding 6: Leadership Matters</a:t>
            </a:r>
          </a:p>
          <a:p>
            <a:pPr lvl="1">
              <a:buClr>
                <a:schemeClr val="tx2">
                  <a:lumMod val="10000"/>
                </a:schemeClr>
              </a:buClr>
            </a:pPr>
            <a:r>
              <a:rPr lang="en-US" dirty="0">
                <a:solidFill>
                  <a:schemeClr val="tx2">
                    <a:lumMod val="10000"/>
                  </a:schemeClr>
                </a:solidFill>
              </a:rPr>
              <a:t>Participants generally have a positive and supportive relationship with their supervisors.</a:t>
            </a:r>
          </a:p>
        </p:txBody>
      </p:sp>
      <p:sp>
        <p:nvSpPr>
          <p:cNvPr id="4" name="Slide Number Placeholder 3">
            <a:extLst>
              <a:ext uri="{FF2B5EF4-FFF2-40B4-BE49-F238E27FC236}">
                <a16:creationId xmlns:a16="http://schemas.microsoft.com/office/drawing/2014/main" id="{170777C1-5048-574B-A308-10836571F60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5" name="TextBox 4">
            <a:extLst>
              <a:ext uri="{FF2B5EF4-FFF2-40B4-BE49-F238E27FC236}">
                <a16:creationId xmlns:a16="http://schemas.microsoft.com/office/drawing/2014/main" id="{7EE55354-64CC-4844-BE37-996EEE094188}"/>
              </a:ext>
            </a:extLst>
          </p:cNvPr>
          <p:cNvSpPr txBox="1"/>
          <p:nvPr/>
        </p:nvSpPr>
        <p:spPr>
          <a:xfrm>
            <a:off x="5189559" y="847523"/>
            <a:ext cx="3255441" cy="3970318"/>
          </a:xfrm>
          <a:prstGeom prst="rect">
            <a:avLst/>
          </a:prstGeom>
          <a:noFill/>
        </p:spPr>
        <p:txBody>
          <a:bodyPr wrap="square" rtlCol="0">
            <a:spAutoFit/>
          </a:bodyPr>
          <a:lstStyle/>
          <a:p>
            <a:r>
              <a:rPr lang="en-US" i="1" dirty="0"/>
              <a:t>“My district school counseling supervisor is the biggest advocate for school counseling in general, he is really helpful. He is the epitome of a leader and someone you can go to if you need to. And that’s helped me feel confident in my role because I’ve always known that he kind of has my back and I’m able to go to him and ask questions. And he’s very accessible and he wants us to do that. And sometimes with those types of district level supervisors, you can’t talk directly to them. But he’s not like that at all. He’s just a really big advocate for us. He’s very instrumental and plays a big role in what I feel comfortable and capable of as a leader.”</a:t>
            </a:r>
          </a:p>
        </p:txBody>
      </p:sp>
    </p:spTree>
    <p:extLst>
      <p:ext uri="{BB962C8B-B14F-4D97-AF65-F5344CB8AC3E}">
        <p14:creationId xmlns:p14="http://schemas.microsoft.com/office/powerpoint/2010/main" val="607578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3882D-6FB7-B64C-9A11-EDA41AA47F59}"/>
              </a:ext>
            </a:extLst>
          </p:cNvPr>
          <p:cNvSpPr>
            <a:spLocks noGrp="1"/>
          </p:cNvSpPr>
          <p:nvPr>
            <p:ph type="title"/>
          </p:nvPr>
        </p:nvSpPr>
        <p:spPr>
          <a:xfrm>
            <a:off x="571501" y="911700"/>
            <a:ext cx="2302328" cy="3327600"/>
          </a:xfrm>
        </p:spPr>
        <p:txBody>
          <a:bodyPr/>
          <a:lstStyle/>
          <a:p>
            <a:r>
              <a:rPr lang="en-US" b="1" dirty="0"/>
              <a:t>Theoretical Implications</a:t>
            </a:r>
          </a:p>
        </p:txBody>
      </p:sp>
      <p:sp>
        <p:nvSpPr>
          <p:cNvPr id="3" name="Text Placeholder 2">
            <a:extLst>
              <a:ext uri="{FF2B5EF4-FFF2-40B4-BE49-F238E27FC236}">
                <a16:creationId xmlns:a16="http://schemas.microsoft.com/office/drawing/2014/main" id="{C1F48C81-396A-C747-A687-020BFB355328}"/>
              </a:ext>
            </a:extLst>
          </p:cNvPr>
          <p:cNvSpPr>
            <a:spLocks noGrp="1"/>
          </p:cNvSpPr>
          <p:nvPr>
            <p:ph type="body" idx="1"/>
          </p:nvPr>
        </p:nvSpPr>
        <p:spPr>
          <a:xfrm>
            <a:off x="3151414" y="805324"/>
            <a:ext cx="5535511" cy="4158561"/>
          </a:xfrm>
        </p:spPr>
        <p:txBody>
          <a:bodyPr/>
          <a:lstStyle/>
          <a:p>
            <a:pPr>
              <a:buClr>
                <a:schemeClr val="tx2">
                  <a:lumMod val="10000"/>
                </a:schemeClr>
              </a:buClr>
            </a:pPr>
            <a:r>
              <a:rPr lang="en-US" sz="1600" dirty="0">
                <a:solidFill>
                  <a:schemeClr val="tx1">
                    <a:lumMod val="50000"/>
                  </a:schemeClr>
                </a:solidFill>
              </a:rPr>
              <a:t>Utilizing an ecological perspective helped frame the study in seeking the contexts, the environment, and how the behavior of HS Counseling Director’s is shaped.</a:t>
            </a:r>
          </a:p>
          <a:p>
            <a:pPr>
              <a:buClr>
                <a:schemeClr val="tx2">
                  <a:lumMod val="10000"/>
                </a:schemeClr>
              </a:buClr>
            </a:pPr>
            <a:r>
              <a:rPr lang="en-US" sz="1600" dirty="0">
                <a:solidFill>
                  <a:schemeClr val="tx1">
                    <a:lumMod val="50000"/>
                  </a:schemeClr>
                </a:solidFill>
              </a:rPr>
              <a:t>Schools can be seen as a complex system that are viewed within a larger community made up of numerous subsystems that impact one another (Cook, 2012; McMahon et al., 2014).</a:t>
            </a:r>
          </a:p>
          <a:p>
            <a:pPr>
              <a:buClr>
                <a:schemeClr val="tx2">
                  <a:lumMod val="10000"/>
                </a:schemeClr>
              </a:buClr>
            </a:pPr>
            <a:r>
              <a:rPr lang="en-US" sz="1600" dirty="0">
                <a:solidFill>
                  <a:schemeClr val="tx1">
                    <a:lumMod val="50000"/>
                  </a:schemeClr>
                </a:solidFill>
              </a:rPr>
              <a:t>Based upon the ecological framework, HS Counseling Directors experiences as leaders are influenced by the subsystem, they work in.</a:t>
            </a:r>
          </a:p>
          <a:p>
            <a:pPr>
              <a:buClr>
                <a:schemeClr val="tx2">
                  <a:lumMod val="10000"/>
                </a:schemeClr>
              </a:buClr>
            </a:pPr>
            <a:r>
              <a:rPr lang="en-US" sz="1600" dirty="0">
                <a:solidFill>
                  <a:schemeClr val="tx1">
                    <a:lumMod val="50000"/>
                  </a:schemeClr>
                </a:solidFill>
              </a:rPr>
              <a:t>The interactions of the participants within their environment create the context through which they experience support and challenges (Cook, 2012).</a:t>
            </a:r>
          </a:p>
          <a:p>
            <a:endParaRPr lang="en-US" dirty="0"/>
          </a:p>
        </p:txBody>
      </p:sp>
      <p:sp>
        <p:nvSpPr>
          <p:cNvPr id="4" name="Slide Number Placeholder 3">
            <a:extLst>
              <a:ext uri="{FF2B5EF4-FFF2-40B4-BE49-F238E27FC236}">
                <a16:creationId xmlns:a16="http://schemas.microsoft.com/office/drawing/2014/main" id="{67481F2E-3983-7646-AC77-04059B4AAC0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385612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F1C3CB-02CE-D446-8B81-CA69C18DEFB7}"/>
              </a:ext>
            </a:extLst>
          </p:cNvPr>
          <p:cNvSpPr>
            <a:spLocks noGrp="1"/>
          </p:cNvSpPr>
          <p:nvPr>
            <p:ph type="body" idx="1"/>
          </p:nvPr>
        </p:nvSpPr>
        <p:spPr/>
        <p:txBody>
          <a:bodyPr/>
          <a:lstStyle/>
          <a:p>
            <a:r>
              <a:rPr lang="en-US" sz="2800" b="1" dirty="0"/>
              <a:t>Practical Implications</a:t>
            </a:r>
          </a:p>
        </p:txBody>
      </p:sp>
      <p:sp>
        <p:nvSpPr>
          <p:cNvPr id="3" name="Slide Number Placeholder 2">
            <a:extLst>
              <a:ext uri="{FF2B5EF4-FFF2-40B4-BE49-F238E27FC236}">
                <a16:creationId xmlns:a16="http://schemas.microsoft.com/office/drawing/2014/main" id="{B7E47377-692A-5348-925C-169D107916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4" name="TextBox 3">
            <a:extLst>
              <a:ext uri="{FF2B5EF4-FFF2-40B4-BE49-F238E27FC236}">
                <a16:creationId xmlns:a16="http://schemas.microsoft.com/office/drawing/2014/main" id="{ABF6B176-F748-B74B-B2E5-ECD885767F05}"/>
              </a:ext>
            </a:extLst>
          </p:cNvPr>
          <p:cNvSpPr txBox="1"/>
          <p:nvPr/>
        </p:nvSpPr>
        <p:spPr>
          <a:xfrm>
            <a:off x="604156" y="1143000"/>
            <a:ext cx="7876428" cy="3416320"/>
          </a:xfrm>
          <a:prstGeom prst="rect">
            <a:avLst/>
          </a:prstGeom>
          <a:noFill/>
        </p:spPr>
        <p:txBody>
          <a:bodyPr wrap="square" rtlCol="0">
            <a:spAutoFit/>
          </a:bodyPr>
          <a:lstStyle/>
          <a:p>
            <a:pPr marL="285750" indent="-285750">
              <a:buFont typeface="Arial" panose="020B0604020202020204" pitchFamily="34" charset="0"/>
              <a:buChar char="•"/>
            </a:pPr>
            <a:r>
              <a:rPr lang="en-US" sz="1800" dirty="0"/>
              <a:t>Administrative/leadership training in graduate school counseling programs.</a:t>
            </a:r>
          </a:p>
          <a:p>
            <a:pPr marL="285750" indent="-285750">
              <a:buFont typeface="Arial" panose="020B0604020202020204" pitchFamily="34" charset="0"/>
              <a:buChar char="•"/>
            </a:pPr>
            <a:r>
              <a:rPr lang="en-US" sz="1800" dirty="0"/>
              <a:t>Cross training in administrative licensure programs in the context of school counseling for future administrators.</a:t>
            </a:r>
          </a:p>
          <a:p>
            <a:pPr marL="285750" indent="-285750">
              <a:buFont typeface="Arial" panose="020B0604020202020204" pitchFamily="34" charset="0"/>
              <a:buChar char="•"/>
            </a:pPr>
            <a:r>
              <a:rPr lang="en-US" sz="1800" dirty="0"/>
              <a:t>Training for district school counseling supervisors who oversee school counseling programs and do not have a school counseling background.</a:t>
            </a:r>
          </a:p>
          <a:p>
            <a:pPr marL="285750" indent="-285750">
              <a:buFont typeface="Arial" panose="020B0604020202020204" pitchFamily="34" charset="0"/>
              <a:buChar char="•"/>
            </a:pPr>
            <a:r>
              <a:rPr lang="en-US" sz="1800" dirty="0"/>
              <a:t>District level support with role alignment according to ASCA.</a:t>
            </a:r>
          </a:p>
          <a:p>
            <a:pPr marL="285750" indent="-285750">
              <a:buFont typeface="Arial" panose="020B0604020202020204" pitchFamily="34" charset="0"/>
              <a:buChar char="•"/>
            </a:pPr>
            <a:r>
              <a:rPr lang="en-US" sz="1800" dirty="0"/>
              <a:t>Appropriate professional development around school counseling and educational leadership for school counselors.</a:t>
            </a:r>
          </a:p>
          <a:p>
            <a:pPr marL="285750" indent="-285750">
              <a:buFont typeface="Arial" panose="020B0604020202020204" pitchFamily="34" charset="0"/>
              <a:buChar char="•"/>
            </a:pPr>
            <a:r>
              <a:rPr lang="en-US" sz="1800" dirty="0"/>
              <a:t>Principal – HS counseling director partnership.</a:t>
            </a:r>
          </a:p>
          <a:p>
            <a:pPr marL="285750" indent="-285750">
              <a:buFont typeface="Arial" panose="020B0604020202020204" pitchFamily="34" charset="0"/>
              <a:buChar char="•"/>
            </a:pPr>
            <a:r>
              <a:rPr lang="en-US" sz="1800" dirty="0"/>
              <a:t>Full administrative leadership for HS Counseling Directors to evaluate and assess their counselors and program.</a:t>
            </a:r>
          </a:p>
        </p:txBody>
      </p:sp>
    </p:spTree>
    <p:extLst>
      <p:ext uri="{BB962C8B-B14F-4D97-AF65-F5344CB8AC3E}">
        <p14:creationId xmlns:p14="http://schemas.microsoft.com/office/powerpoint/2010/main" val="1582821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0"/>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t>Future Research</a:t>
            </a:r>
            <a:endParaRPr b="1" dirty="0"/>
          </a:p>
        </p:txBody>
      </p:sp>
      <p:sp>
        <p:nvSpPr>
          <p:cNvPr id="231" name="Google Shape;231;p3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15</a:t>
            </a:fld>
            <a:endParaRPr/>
          </a:p>
        </p:txBody>
      </p:sp>
      <p:sp>
        <p:nvSpPr>
          <p:cNvPr id="11" name="Text Placeholder 10">
            <a:extLst>
              <a:ext uri="{FF2B5EF4-FFF2-40B4-BE49-F238E27FC236}">
                <a16:creationId xmlns:a16="http://schemas.microsoft.com/office/drawing/2014/main" id="{06413FFF-337E-FA43-8B8C-9B5E584EC341}"/>
              </a:ext>
            </a:extLst>
          </p:cNvPr>
          <p:cNvSpPr>
            <a:spLocks noGrp="1"/>
          </p:cNvSpPr>
          <p:nvPr>
            <p:ph type="body" idx="1"/>
          </p:nvPr>
        </p:nvSpPr>
        <p:spPr>
          <a:xfrm>
            <a:off x="3471896" y="911700"/>
            <a:ext cx="4973104" cy="3540600"/>
          </a:xfrm>
        </p:spPr>
        <p:txBody>
          <a:bodyPr/>
          <a:lstStyle/>
          <a:p>
            <a:pPr marL="482600" indent="-342900">
              <a:buClr>
                <a:schemeClr val="tx2">
                  <a:lumMod val="10000"/>
                </a:schemeClr>
              </a:buClr>
              <a:buFont typeface="+mj-lt"/>
              <a:buAutoNum type="arabicPeriod"/>
            </a:pPr>
            <a:r>
              <a:rPr lang="en-US" dirty="0">
                <a:solidFill>
                  <a:schemeClr val="tx2">
                    <a:lumMod val="10000"/>
                  </a:schemeClr>
                </a:solidFill>
              </a:rPr>
              <a:t>Attention to principals &amp; district school counseling supervisors experiences and vies of HS counseling Directors.</a:t>
            </a:r>
          </a:p>
          <a:p>
            <a:pPr marL="482600" indent="-342900">
              <a:buClr>
                <a:schemeClr val="tx2">
                  <a:lumMod val="10000"/>
                </a:schemeClr>
              </a:buClr>
              <a:buFont typeface="+mj-lt"/>
              <a:buAutoNum type="arabicPeriod"/>
            </a:pPr>
            <a:r>
              <a:rPr lang="en-US" dirty="0">
                <a:solidFill>
                  <a:schemeClr val="tx2">
                    <a:lumMod val="10000"/>
                  </a:schemeClr>
                </a:solidFill>
              </a:rPr>
              <a:t>School Counseling Graduate Programs &amp; Leadership Training</a:t>
            </a:r>
          </a:p>
          <a:p>
            <a:pPr marL="482600" indent="-342900">
              <a:buClr>
                <a:schemeClr val="tx2">
                  <a:lumMod val="10000"/>
                </a:schemeClr>
              </a:buClr>
              <a:buFont typeface="+mj-lt"/>
              <a:buAutoNum type="arabicPeriod"/>
            </a:pPr>
            <a:r>
              <a:rPr lang="en-US" dirty="0">
                <a:solidFill>
                  <a:schemeClr val="tx2">
                    <a:lumMod val="10000"/>
                  </a:schemeClr>
                </a:solidFill>
              </a:rPr>
              <a:t>District School Counseling Supervisor’s prior experience</a:t>
            </a:r>
          </a:p>
          <a:p>
            <a:pPr marL="482600" indent="-342900">
              <a:buClr>
                <a:schemeClr val="tx2">
                  <a:lumMod val="10000"/>
                </a:schemeClr>
              </a:buClr>
              <a:buFont typeface="+mj-lt"/>
              <a:buAutoNum type="arabicPeriod"/>
            </a:pPr>
            <a:r>
              <a:rPr lang="en-US" dirty="0">
                <a:solidFill>
                  <a:schemeClr val="tx2">
                    <a:lumMod val="10000"/>
                  </a:schemeClr>
                </a:solidFill>
              </a:rPr>
              <a:t>Longitudinal Study: participants with leadership training v. participants without leadership training</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481D6-C93C-BF4E-893F-1CC1E6A414F2}"/>
              </a:ext>
            </a:extLst>
          </p:cNvPr>
          <p:cNvSpPr>
            <a:spLocks noGrp="1"/>
          </p:cNvSpPr>
          <p:nvPr>
            <p:ph type="ctrTitle"/>
          </p:nvPr>
        </p:nvSpPr>
        <p:spPr>
          <a:xfrm>
            <a:off x="2302050" y="1223200"/>
            <a:ext cx="4539900" cy="393329"/>
          </a:xfrm>
        </p:spPr>
        <p:txBody>
          <a:bodyPr/>
          <a:lstStyle/>
          <a:p>
            <a:r>
              <a:rPr lang="en-US" b="1" dirty="0"/>
              <a:t>Conclusions</a:t>
            </a:r>
            <a:br>
              <a:rPr lang="en-US" dirty="0"/>
            </a:br>
            <a:endParaRPr lang="en-US" dirty="0"/>
          </a:p>
        </p:txBody>
      </p:sp>
      <p:grpSp>
        <p:nvGrpSpPr>
          <p:cNvPr id="11" name="Google Shape;599;p39">
            <a:extLst>
              <a:ext uri="{FF2B5EF4-FFF2-40B4-BE49-F238E27FC236}">
                <a16:creationId xmlns:a16="http://schemas.microsoft.com/office/drawing/2014/main" id="{7A3FAAC3-806C-C340-9DB4-B5C785178ED0}"/>
              </a:ext>
            </a:extLst>
          </p:cNvPr>
          <p:cNvGrpSpPr/>
          <p:nvPr/>
        </p:nvGrpSpPr>
        <p:grpSpPr>
          <a:xfrm>
            <a:off x="2823411" y="1616529"/>
            <a:ext cx="3625515" cy="2538376"/>
            <a:chOff x="9878975" y="4425243"/>
            <a:chExt cx="719918" cy="645502"/>
          </a:xfrm>
        </p:grpSpPr>
        <p:sp>
          <p:nvSpPr>
            <p:cNvPr id="12" name="Google Shape;600;p39">
              <a:extLst>
                <a:ext uri="{FF2B5EF4-FFF2-40B4-BE49-F238E27FC236}">
                  <a16:creationId xmlns:a16="http://schemas.microsoft.com/office/drawing/2014/main" id="{A12C4CC5-50AD-4840-AFFD-6583B0502882}"/>
                </a:ext>
              </a:extLst>
            </p:cNvPr>
            <p:cNvSpPr/>
            <p:nvPr/>
          </p:nvSpPr>
          <p:spPr>
            <a:xfrm>
              <a:off x="10225338" y="4708710"/>
              <a:ext cx="373555" cy="362034"/>
            </a:xfrm>
            <a:custGeom>
              <a:avLst/>
              <a:gdLst/>
              <a:ahLst/>
              <a:cxnLst/>
              <a:rect l="l" t="t" r="r" b="b"/>
              <a:pathLst>
                <a:path w="635" h="614" extrusionOk="0">
                  <a:moveTo>
                    <a:pt x="47" y="160"/>
                  </a:moveTo>
                  <a:cubicBezTo>
                    <a:pt x="9" y="230"/>
                    <a:pt x="0" y="310"/>
                    <a:pt x="20" y="386"/>
                  </a:cubicBezTo>
                  <a:cubicBezTo>
                    <a:pt x="42" y="466"/>
                    <a:pt x="92" y="532"/>
                    <a:pt x="163" y="573"/>
                  </a:cubicBezTo>
                  <a:cubicBezTo>
                    <a:pt x="210" y="600"/>
                    <a:pt x="263" y="614"/>
                    <a:pt x="317" y="614"/>
                  </a:cubicBezTo>
                  <a:cubicBezTo>
                    <a:pt x="426" y="614"/>
                    <a:pt x="528" y="555"/>
                    <a:pt x="583" y="460"/>
                  </a:cubicBezTo>
                  <a:cubicBezTo>
                    <a:pt x="624" y="389"/>
                    <a:pt x="635" y="307"/>
                    <a:pt x="613" y="227"/>
                  </a:cubicBezTo>
                  <a:cubicBezTo>
                    <a:pt x="592" y="148"/>
                    <a:pt x="541" y="82"/>
                    <a:pt x="470" y="41"/>
                  </a:cubicBezTo>
                  <a:cubicBezTo>
                    <a:pt x="426" y="15"/>
                    <a:pt x="376" y="1"/>
                    <a:pt x="325" y="0"/>
                  </a:cubicBezTo>
                  <a:cubicBezTo>
                    <a:pt x="266" y="97"/>
                    <a:pt x="161" y="157"/>
                    <a:pt x="47" y="160"/>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en-US" sz="1600" b="1" i="0" u="none" strike="noStrike" cap="none" dirty="0">
                <a:solidFill>
                  <a:schemeClr val="bg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600" b="1" dirty="0">
                  <a:solidFill>
                    <a:schemeClr val="bg1"/>
                  </a:solidFill>
                  <a:latin typeface="Calibri"/>
                  <a:ea typeface="Calibri"/>
                  <a:cs typeface="Calibri"/>
                  <a:sym typeface="Calibri"/>
                </a:rPr>
                <a:t>District</a:t>
              </a:r>
            </a:p>
            <a:p>
              <a:pPr marL="0" marR="0" lvl="0" indent="0" algn="ctr" rtl="0">
                <a:lnSpc>
                  <a:spcPct val="100000"/>
                </a:lnSpc>
                <a:spcBef>
                  <a:spcPts val="0"/>
                </a:spcBef>
                <a:spcAft>
                  <a:spcPts val="0"/>
                </a:spcAft>
                <a:buClr>
                  <a:schemeClr val="dk1"/>
                </a:buClr>
                <a:buSzPts val="1400"/>
                <a:buFont typeface="Calibri"/>
                <a:buNone/>
              </a:pPr>
              <a:r>
                <a:rPr lang="en-US" sz="1600" b="1" dirty="0">
                  <a:solidFill>
                    <a:schemeClr val="bg1"/>
                  </a:solidFill>
                  <a:latin typeface="Calibri"/>
                  <a:ea typeface="Calibri"/>
                  <a:cs typeface="Calibri"/>
                  <a:sym typeface="Calibri"/>
                </a:rPr>
                <a:t>School Counseling</a:t>
              </a:r>
            </a:p>
            <a:p>
              <a:pPr marL="0" marR="0" lvl="0" indent="0" algn="ctr" rtl="0">
                <a:lnSpc>
                  <a:spcPct val="100000"/>
                </a:lnSpc>
                <a:spcBef>
                  <a:spcPts val="0"/>
                </a:spcBef>
                <a:spcAft>
                  <a:spcPts val="0"/>
                </a:spcAft>
                <a:buClr>
                  <a:schemeClr val="dk1"/>
                </a:buClr>
                <a:buSzPts val="1400"/>
                <a:buFont typeface="Calibri"/>
                <a:buNone/>
              </a:pPr>
              <a:r>
                <a:rPr lang="en-US" sz="1600" b="1" dirty="0">
                  <a:solidFill>
                    <a:schemeClr val="bg1"/>
                  </a:solidFill>
                  <a:latin typeface="Calibri"/>
                  <a:ea typeface="Calibri"/>
                  <a:cs typeface="Calibri"/>
                  <a:sym typeface="Calibri"/>
                </a:rPr>
                <a:t>Supervisor</a:t>
              </a:r>
            </a:p>
          </p:txBody>
        </p:sp>
        <p:sp>
          <p:nvSpPr>
            <p:cNvPr id="13" name="Google Shape;601;p39">
              <a:extLst>
                <a:ext uri="{FF2B5EF4-FFF2-40B4-BE49-F238E27FC236}">
                  <a16:creationId xmlns:a16="http://schemas.microsoft.com/office/drawing/2014/main" id="{4D1BA924-99C5-D548-9B51-5471AC402D7B}"/>
                </a:ext>
              </a:extLst>
            </p:cNvPr>
            <p:cNvSpPr/>
            <p:nvPr/>
          </p:nvSpPr>
          <p:spPr>
            <a:xfrm>
              <a:off x="10067759" y="4425243"/>
              <a:ext cx="361073" cy="361365"/>
            </a:xfrm>
            <a:custGeom>
              <a:avLst/>
              <a:gdLst/>
              <a:ahLst/>
              <a:cxnLst/>
              <a:rect l="l" t="t" r="r" b="b"/>
              <a:pathLst>
                <a:path w="614" h="613" extrusionOk="0">
                  <a:moveTo>
                    <a:pt x="524" y="89"/>
                  </a:moveTo>
                  <a:cubicBezTo>
                    <a:pt x="466" y="32"/>
                    <a:pt x="389" y="0"/>
                    <a:pt x="307" y="0"/>
                  </a:cubicBezTo>
                  <a:cubicBezTo>
                    <a:pt x="138" y="0"/>
                    <a:pt x="0" y="137"/>
                    <a:pt x="0" y="307"/>
                  </a:cubicBezTo>
                  <a:cubicBezTo>
                    <a:pt x="0" y="358"/>
                    <a:pt x="13" y="408"/>
                    <a:pt x="37" y="453"/>
                  </a:cubicBezTo>
                  <a:cubicBezTo>
                    <a:pt x="151" y="456"/>
                    <a:pt x="256" y="517"/>
                    <a:pt x="315" y="613"/>
                  </a:cubicBezTo>
                  <a:cubicBezTo>
                    <a:pt x="481" y="609"/>
                    <a:pt x="614" y="473"/>
                    <a:pt x="614" y="307"/>
                  </a:cubicBezTo>
                  <a:cubicBezTo>
                    <a:pt x="614" y="225"/>
                    <a:pt x="582" y="147"/>
                    <a:pt x="524" y="89"/>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en-US" sz="1400" b="1" i="0" u="none" strike="noStrike" cap="none" dirty="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600" b="1" i="0" u="none" strike="noStrike" cap="none" dirty="0">
                  <a:solidFill>
                    <a:schemeClr val="bg1"/>
                  </a:solidFill>
                  <a:latin typeface="Calibri"/>
                  <a:ea typeface="Calibri"/>
                  <a:cs typeface="Calibri"/>
                  <a:sym typeface="Calibri"/>
                </a:rPr>
                <a:t>High School Counseling Director</a:t>
              </a:r>
              <a:endParaRPr sz="1600" b="1" i="0" u="none" strike="noStrike" cap="none" dirty="0">
                <a:solidFill>
                  <a:schemeClr val="bg1"/>
                </a:solidFill>
                <a:latin typeface="Calibri"/>
                <a:ea typeface="Calibri"/>
                <a:cs typeface="Calibri"/>
                <a:sym typeface="Calibri"/>
              </a:endParaRPr>
            </a:p>
          </p:txBody>
        </p:sp>
        <p:sp>
          <p:nvSpPr>
            <p:cNvPr id="14" name="Google Shape;602;p39">
              <a:extLst>
                <a:ext uri="{FF2B5EF4-FFF2-40B4-BE49-F238E27FC236}">
                  <a16:creationId xmlns:a16="http://schemas.microsoft.com/office/drawing/2014/main" id="{61C85443-5553-2944-9294-23EC37C2EC27}"/>
                </a:ext>
              </a:extLst>
            </p:cNvPr>
            <p:cNvSpPr/>
            <p:nvPr/>
          </p:nvSpPr>
          <p:spPr>
            <a:xfrm>
              <a:off x="9878975" y="4708710"/>
              <a:ext cx="359959" cy="362034"/>
            </a:xfrm>
            <a:custGeom>
              <a:avLst/>
              <a:gdLst/>
              <a:ahLst/>
              <a:cxnLst/>
              <a:rect l="l" t="t" r="r" b="b"/>
              <a:pathLst>
                <a:path w="612" h="614" extrusionOk="0">
                  <a:moveTo>
                    <a:pt x="612" y="147"/>
                  </a:moveTo>
                  <a:cubicBezTo>
                    <a:pt x="556" y="56"/>
                    <a:pt x="457" y="0"/>
                    <a:pt x="350" y="0"/>
                  </a:cubicBezTo>
                  <a:cubicBezTo>
                    <a:pt x="296" y="0"/>
                    <a:pt x="243" y="14"/>
                    <a:pt x="197" y="41"/>
                  </a:cubicBezTo>
                  <a:cubicBezTo>
                    <a:pt x="50" y="126"/>
                    <a:pt x="0" y="314"/>
                    <a:pt x="84" y="460"/>
                  </a:cubicBezTo>
                  <a:cubicBezTo>
                    <a:pt x="139" y="555"/>
                    <a:pt x="241" y="614"/>
                    <a:pt x="350" y="614"/>
                  </a:cubicBezTo>
                  <a:cubicBezTo>
                    <a:pt x="350" y="614"/>
                    <a:pt x="350" y="614"/>
                    <a:pt x="350" y="614"/>
                  </a:cubicBezTo>
                  <a:cubicBezTo>
                    <a:pt x="404" y="614"/>
                    <a:pt x="457" y="600"/>
                    <a:pt x="504" y="573"/>
                  </a:cubicBezTo>
                  <a:cubicBezTo>
                    <a:pt x="548" y="547"/>
                    <a:pt x="585" y="511"/>
                    <a:pt x="612" y="467"/>
                  </a:cubicBezTo>
                  <a:cubicBezTo>
                    <a:pt x="558" y="368"/>
                    <a:pt x="558" y="246"/>
                    <a:pt x="612" y="147"/>
                  </a:cubicBezTo>
                  <a:close/>
                </a:path>
              </a:pathLst>
            </a:custGeom>
            <a:solidFill>
              <a:schemeClr val="accent3"/>
            </a:solidFill>
            <a:ln>
              <a:noFill/>
            </a:ln>
          </p:spPr>
          <p:txBody>
            <a:bodyPr spcFirstLastPara="1" wrap="square" lIns="68575" tIns="34275" rIns="68575" bIns="34275" anchor="t" anchorCtr="0">
              <a:noAutofit/>
            </a:bodyPr>
            <a:lstStyle/>
            <a:p>
              <a:pPr marL="0" marR="0" lvl="0" indent="0" algn="ctr" rtl="0">
                <a:lnSpc>
                  <a:spcPct val="100000"/>
                </a:lnSpc>
                <a:spcBef>
                  <a:spcPts val="0"/>
                </a:spcBef>
                <a:spcAft>
                  <a:spcPts val="0"/>
                </a:spcAft>
                <a:buClr>
                  <a:schemeClr val="dk1"/>
                </a:buClr>
                <a:buSzPts val="1400"/>
                <a:buFont typeface="Calibri"/>
                <a:buNone/>
              </a:pPr>
              <a:endParaRPr lang="en-US" sz="1600" dirty="0">
                <a:solidFill>
                  <a:schemeClr val="bg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endParaRPr lang="en-US" sz="1600" b="0" i="0" u="none" strike="noStrike" cap="none" dirty="0">
                <a:solidFill>
                  <a:schemeClr val="bg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400"/>
                <a:buFont typeface="Calibri"/>
                <a:buNone/>
              </a:pPr>
              <a:r>
                <a:rPr lang="en-US" sz="1600" b="1" dirty="0">
                  <a:solidFill>
                    <a:schemeClr val="bg1"/>
                  </a:solidFill>
                  <a:latin typeface="Calibri"/>
                  <a:ea typeface="Calibri"/>
                  <a:cs typeface="Calibri"/>
                  <a:sym typeface="Calibri"/>
                </a:rPr>
                <a:t>Principal</a:t>
              </a:r>
              <a:endParaRPr lang="en-US" sz="1600" b="1" i="0" u="none" strike="noStrike" cap="none" dirty="0">
                <a:solidFill>
                  <a:schemeClr val="bg1"/>
                </a:solidFill>
                <a:latin typeface="Calibri"/>
                <a:ea typeface="Calibri"/>
                <a:cs typeface="Calibri"/>
                <a:sym typeface="Calibri"/>
              </a:endParaRPr>
            </a:p>
          </p:txBody>
        </p:sp>
      </p:grpSp>
    </p:spTree>
    <p:extLst>
      <p:ext uri="{BB962C8B-B14F-4D97-AF65-F5344CB8AC3E}">
        <p14:creationId xmlns:p14="http://schemas.microsoft.com/office/powerpoint/2010/main" val="4067027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277"/>
        <p:cNvGrpSpPr/>
        <p:nvPr/>
      </p:nvGrpSpPr>
      <p:grpSpPr>
        <a:xfrm>
          <a:off x="0" y="0"/>
          <a:ext cx="0" cy="0"/>
          <a:chOff x="0" y="0"/>
          <a:chExt cx="0" cy="0"/>
        </a:xfrm>
      </p:grpSpPr>
      <p:sp>
        <p:nvSpPr>
          <p:cNvPr id="278" name="Google Shape;278;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279" name="Google Shape;279;p35"/>
          <p:cNvSpPr txBox="1">
            <a:spLocks noGrp="1"/>
          </p:cNvSpPr>
          <p:nvPr>
            <p:ph type="ctrTitle" idx="4294967295"/>
          </p:nvPr>
        </p:nvSpPr>
        <p:spPr>
          <a:xfrm>
            <a:off x="723300" y="1792375"/>
            <a:ext cx="7697400" cy="11598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 sz="3600" dirty="0"/>
              <a:t>THANK YOU!</a:t>
            </a:r>
            <a:endParaRPr sz="3600" dirty="0"/>
          </a:p>
        </p:txBody>
      </p:sp>
      <p:sp>
        <p:nvSpPr>
          <p:cNvPr id="280" name="Google Shape;280;p35"/>
          <p:cNvSpPr txBox="1">
            <a:spLocks noGrp="1"/>
          </p:cNvSpPr>
          <p:nvPr>
            <p:ph type="subTitle" idx="4294967295"/>
          </p:nvPr>
        </p:nvSpPr>
        <p:spPr>
          <a:xfrm>
            <a:off x="723300" y="2715524"/>
            <a:ext cx="7697400" cy="13059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2400" b="1" dirty="0">
                <a:solidFill>
                  <a:srgbClr val="FFFFFF"/>
                </a:solidFill>
              </a:rPr>
              <a:t>Any questions?</a:t>
            </a:r>
            <a:endParaRPr sz="2400" b="1" dirty="0">
              <a:solidFill>
                <a:srgbClr val="FFFFFF"/>
              </a:solidFill>
            </a:endParaRPr>
          </a:p>
        </p:txBody>
      </p:sp>
      <p:sp>
        <p:nvSpPr>
          <p:cNvPr id="281" name="Google Shape;281;p35"/>
          <p:cNvSpPr/>
          <p:nvPr/>
        </p:nvSpPr>
        <p:spPr>
          <a:xfrm>
            <a:off x="4127625" y="1102328"/>
            <a:ext cx="888759" cy="818862"/>
          </a:xfrm>
          <a:custGeom>
            <a:avLst/>
            <a:gdLst/>
            <a:ahLst/>
            <a:cxnLst/>
            <a:rect l="l" t="t" r="r" b="b"/>
            <a:pathLst>
              <a:path w="16717" h="15403" extrusionOk="0">
                <a:moveTo>
                  <a:pt x="9149" y="511"/>
                </a:moveTo>
                <a:lnTo>
                  <a:pt x="9587" y="560"/>
                </a:lnTo>
                <a:lnTo>
                  <a:pt x="10025" y="608"/>
                </a:lnTo>
                <a:lnTo>
                  <a:pt x="10439" y="681"/>
                </a:lnTo>
                <a:lnTo>
                  <a:pt x="10877" y="779"/>
                </a:lnTo>
                <a:lnTo>
                  <a:pt x="11290" y="900"/>
                </a:lnTo>
                <a:lnTo>
                  <a:pt x="11704" y="1046"/>
                </a:lnTo>
                <a:lnTo>
                  <a:pt x="12093" y="1217"/>
                </a:lnTo>
                <a:lnTo>
                  <a:pt x="12483" y="1411"/>
                </a:lnTo>
                <a:lnTo>
                  <a:pt x="12994" y="1703"/>
                </a:lnTo>
                <a:lnTo>
                  <a:pt x="13505" y="2020"/>
                </a:lnTo>
                <a:lnTo>
                  <a:pt x="13967" y="2360"/>
                </a:lnTo>
                <a:lnTo>
                  <a:pt x="14210" y="2555"/>
                </a:lnTo>
                <a:lnTo>
                  <a:pt x="14405" y="2750"/>
                </a:lnTo>
                <a:lnTo>
                  <a:pt x="14332" y="2871"/>
                </a:lnTo>
                <a:lnTo>
                  <a:pt x="14308" y="3017"/>
                </a:lnTo>
                <a:lnTo>
                  <a:pt x="14308" y="3066"/>
                </a:lnTo>
                <a:lnTo>
                  <a:pt x="14332" y="3090"/>
                </a:lnTo>
                <a:lnTo>
                  <a:pt x="14405" y="3139"/>
                </a:lnTo>
                <a:lnTo>
                  <a:pt x="14478" y="3139"/>
                </a:lnTo>
                <a:lnTo>
                  <a:pt x="14551" y="3090"/>
                </a:lnTo>
                <a:lnTo>
                  <a:pt x="14624" y="2993"/>
                </a:lnTo>
                <a:lnTo>
                  <a:pt x="14867" y="3285"/>
                </a:lnTo>
                <a:lnTo>
                  <a:pt x="14770" y="3358"/>
                </a:lnTo>
                <a:lnTo>
                  <a:pt x="14697" y="3431"/>
                </a:lnTo>
                <a:lnTo>
                  <a:pt x="14600" y="3601"/>
                </a:lnTo>
                <a:lnTo>
                  <a:pt x="14575" y="3674"/>
                </a:lnTo>
                <a:lnTo>
                  <a:pt x="14575" y="3723"/>
                </a:lnTo>
                <a:lnTo>
                  <a:pt x="14575" y="3772"/>
                </a:lnTo>
                <a:lnTo>
                  <a:pt x="14600" y="3796"/>
                </a:lnTo>
                <a:lnTo>
                  <a:pt x="14648" y="3796"/>
                </a:lnTo>
                <a:lnTo>
                  <a:pt x="14721" y="3772"/>
                </a:lnTo>
                <a:lnTo>
                  <a:pt x="14867" y="3699"/>
                </a:lnTo>
                <a:lnTo>
                  <a:pt x="15086" y="3601"/>
                </a:lnTo>
                <a:lnTo>
                  <a:pt x="15208" y="3820"/>
                </a:lnTo>
                <a:lnTo>
                  <a:pt x="15305" y="4064"/>
                </a:lnTo>
                <a:lnTo>
                  <a:pt x="15111" y="4137"/>
                </a:lnTo>
                <a:lnTo>
                  <a:pt x="15013" y="4185"/>
                </a:lnTo>
                <a:lnTo>
                  <a:pt x="14916" y="4234"/>
                </a:lnTo>
                <a:lnTo>
                  <a:pt x="14892" y="4307"/>
                </a:lnTo>
                <a:lnTo>
                  <a:pt x="14892" y="4380"/>
                </a:lnTo>
                <a:lnTo>
                  <a:pt x="14940" y="4429"/>
                </a:lnTo>
                <a:lnTo>
                  <a:pt x="15013" y="4453"/>
                </a:lnTo>
                <a:lnTo>
                  <a:pt x="15135" y="4453"/>
                </a:lnTo>
                <a:lnTo>
                  <a:pt x="15232" y="4429"/>
                </a:lnTo>
                <a:lnTo>
                  <a:pt x="15427" y="4380"/>
                </a:lnTo>
                <a:lnTo>
                  <a:pt x="15573" y="4915"/>
                </a:lnTo>
                <a:lnTo>
                  <a:pt x="15403" y="4964"/>
                </a:lnTo>
                <a:lnTo>
                  <a:pt x="15232" y="5061"/>
                </a:lnTo>
                <a:lnTo>
                  <a:pt x="15086" y="5183"/>
                </a:lnTo>
                <a:lnTo>
                  <a:pt x="15038" y="5256"/>
                </a:lnTo>
                <a:lnTo>
                  <a:pt x="15013" y="5329"/>
                </a:lnTo>
                <a:lnTo>
                  <a:pt x="15013" y="5378"/>
                </a:lnTo>
                <a:lnTo>
                  <a:pt x="15038" y="5402"/>
                </a:lnTo>
                <a:lnTo>
                  <a:pt x="15062" y="5426"/>
                </a:lnTo>
                <a:lnTo>
                  <a:pt x="15111" y="5451"/>
                </a:lnTo>
                <a:lnTo>
                  <a:pt x="15208" y="5451"/>
                </a:lnTo>
                <a:lnTo>
                  <a:pt x="15305" y="5426"/>
                </a:lnTo>
                <a:lnTo>
                  <a:pt x="15476" y="5353"/>
                </a:lnTo>
                <a:lnTo>
                  <a:pt x="15695" y="5305"/>
                </a:lnTo>
                <a:lnTo>
                  <a:pt x="15792" y="5743"/>
                </a:lnTo>
                <a:lnTo>
                  <a:pt x="15622" y="5816"/>
                </a:lnTo>
                <a:lnTo>
                  <a:pt x="15451" y="5864"/>
                </a:lnTo>
                <a:lnTo>
                  <a:pt x="15305" y="5937"/>
                </a:lnTo>
                <a:lnTo>
                  <a:pt x="15159" y="6035"/>
                </a:lnTo>
                <a:lnTo>
                  <a:pt x="15013" y="6132"/>
                </a:lnTo>
                <a:lnTo>
                  <a:pt x="15013" y="6181"/>
                </a:lnTo>
                <a:lnTo>
                  <a:pt x="15013" y="6205"/>
                </a:lnTo>
                <a:lnTo>
                  <a:pt x="15038" y="6229"/>
                </a:lnTo>
                <a:lnTo>
                  <a:pt x="15403" y="6229"/>
                </a:lnTo>
                <a:lnTo>
                  <a:pt x="15719" y="6181"/>
                </a:lnTo>
                <a:lnTo>
                  <a:pt x="15914" y="6156"/>
                </a:lnTo>
                <a:lnTo>
                  <a:pt x="16035" y="6594"/>
                </a:lnTo>
                <a:lnTo>
                  <a:pt x="15768" y="6691"/>
                </a:lnTo>
                <a:lnTo>
                  <a:pt x="15549" y="6764"/>
                </a:lnTo>
                <a:lnTo>
                  <a:pt x="15184" y="6910"/>
                </a:lnTo>
                <a:lnTo>
                  <a:pt x="15135" y="6935"/>
                </a:lnTo>
                <a:lnTo>
                  <a:pt x="15062" y="6983"/>
                </a:lnTo>
                <a:lnTo>
                  <a:pt x="15038" y="7032"/>
                </a:lnTo>
                <a:lnTo>
                  <a:pt x="15013" y="7081"/>
                </a:lnTo>
                <a:lnTo>
                  <a:pt x="15038" y="7056"/>
                </a:lnTo>
                <a:lnTo>
                  <a:pt x="15013" y="7105"/>
                </a:lnTo>
                <a:lnTo>
                  <a:pt x="15013" y="7129"/>
                </a:lnTo>
                <a:lnTo>
                  <a:pt x="15038" y="7154"/>
                </a:lnTo>
                <a:lnTo>
                  <a:pt x="15086" y="7202"/>
                </a:lnTo>
                <a:lnTo>
                  <a:pt x="15208" y="7227"/>
                </a:lnTo>
                <a:lnTo>
                  <a:pt x="15403" y="7227"/>
                </a:lnTo>
                <a:lnTo>
                  <a:pt x="15622" y="7178"/>
                </a:lnTo>
                <a:lnTo>
                  <a:pt x="15841" y="7129"/>
                </a:lnTo>
                <a:lnTo>
                  <a:pt x="16108" y="7056"/>
                </a:lnTo>
                <a:lnTo>
                  <a:pt x="16108" y="7397"/>
                </a:lnTo>
                <a:lnTo>
                  <a:pt x="16108" y="7713"/>
                </a:lnTo>
                <a:lnTo>
                  <a:pt x="16035" y="7713"/>
                </a:lnTo>
                <a:lnTo>
                  <a:pt x="15670" y="7762"/>
                </a:lnTo>
                <a:lnTo>
                  <a:pt x="15330" y="7786"/>
                </a:lnTo>
                <a:lnTo>
                  <a:pt x="14965" y="7835"/>
                </a:lnTo>
                <a:lnTo>
                  <a:pt x="14600" y="7932"/>
                </a:lnTo>
                <a:lnTo>
                  <a:pt x="14575" y="7957"/>
                </a:lnTo>
                <a:lnTo>
                  <a:pt x="14575" y="7981"/>
                </a:lnTo>
                <a:lnTo>
                  <a:pt x="14575" y="8005"/>
                </a:lnTo>
                <a:lnTo>
                  <a:pt x="14600" y="8030"/>
                </a:lnTo>
                <a:lnTo>
                  <a:pt x="15330" y="8151"/>
                </a:lnTo>
                <a:lnTo>
                  <a:pt x="15500" y="8176"/>
                </a:lnTo>
                <a:lnTo>
                  <a:pt x="15695" y="8200"/>
                </a:lnTo>
                <a:lnTo>
                  <a:pt x="15865" y="8176"/>
                </a:lnTo>
                <a:lnTo>
                  <a:pt x="16035" y="8127"/>
                </a:lnTo>
                <a:lnTo>
                  <a:pt x="16035" y="8176"/>
                </a:lnTo>
                <a:lnTo>
                  <a:pt x="15938" y="8565"/>
                </a:lnTo>
                <a:lnTo>
                  <a:pt x="15816" y="8930"/>
                </a:lnTo>
                <a:lnTo>
                  <a:pt x="15524" y="8881"/>
                </a:lnTo>
                <a:lnTo>
                  <a:pt x="15232" y="8833"/>
                </a:lnTo>
                <a:lnTo>
                  <a:pt x="15013" y="8784"/>
                </a:lnTo>
                <a:lnTo>
                  <a:pt x="14794" y="8760"/>
                </a:lnTo>
                <a:lnTo>
                  <a:pt x="14332" y="8784"/>
                </a:lnTo>
                <a:lnTo>
                  <a:pt x="14308" y="8784"/>
                </a:lnTo>
                <a:lnTo>
                  <a:pt x="14308" y="8808"/>
                </a:lnTo>
                <a:lnTo>
                  <a:pt x="14308" y="8833"/>
                </a:lnTo>
                <a:lnTo>
                  <a:pt x="14332" y="8833"/>
                </a:lnTo>
                <a:lnTo>
                  <a:pt x="14478" y="8881"/>
                </a:lnTo>
                <a:lnTo>
                  <a:pt x="14624" y="8954"/>
                </a:lnTo>
                <a:lnTo>
                  <a:pt x="14965" y="9125"/>
                </a:lnTo>
                <a:lnTo>
                  <a:pt x="15281" y="9271"/>
                </a:lnTo>
                <a:lnTo>
                  <a:pt x="15451" y="9319"/>
                </a:lnTo>
                <a:lnTo>
                  <a:pt x="15622" y="9368"/>
                </a:lnTo>
                <a:lnTo>
                  <a:pt x="15500" y="9636"/>
                </a:lnTo>
                <a:lnTo>
                  <a:pt x="15354" y="9903"/>
                </a:lnTo>
                <a:lnTo>
                  <a:pt x="15135" y="9782"/>
                </a:lnTo>
                <a:lnTo>
                  <a:pt x="14916" y="9684"/>
                </a:lnTo>
                <a:lnTo>
                  <a:pt x="14429" y="9563"/>
                </a:lnTo>
                <a:lnTo>
                  <a:pt x="14210" y="9490"/>
                </a:lnTo>
                <a:lnTo>
                  <a:pt x="13943" y="9441"/>
                </a:lnTo>
                <a:lnTo>
                  <a:pt x="13699" y="9417"/>
                </a:lnTo>
                <a:lnTo>
                  <a:pt x="13553" y="9417"/>
                </a:lnTo>
                <a:lnTo>
                  <a:pt x="13456" y="9465"/>
                </a:lnTo>
                <a:lnTo>
                  <a:pt x="13432" y="9490"/>
                </a:lnTo>
                <a:lnTo>
                  <a:pt x="13432" y="9514"/>
                </a:lnTo>
                <a:lnTo>
                  <a:pt x="13578" y="9636"/>
                </a:lnTo>
                <a:lnTo>
                  <a:pt x="13772" y="9733"/>
                </a:lnTo>
                <a:lnTo>
                  <a:pt x="14137" y="9855"/>
                </a:lnTo>
                <a:lnTo>
                  <a:pt x="14648" y="10049"/>
                </a:lnTo>
                <a:lnTo>
                  <a:pt x="14892" y="10147"/>
                </a:lnTo>
                <a:lnTo>
                  <a:pt x="15135" y="10244"/>
                </a:lnTo>
                <a:lnTo>
                  <a:pt x="14794" y="10706"/>
                </a:lnTo>
                <a:lnTo>
                  <a:pt x="14721" y="10658"/>
                </a:lnTo>
                <a:lnTo>
                  <a:pt x="14624" y="10633"/>
                </a:lnTo>
                <a:lnTo>
                  <a:pt x="14405" y="10560"/>
                </a:lnTo>
                <a:lnTo>
                  <a:pt x="13991" y="10512"/>
                </a:lnTo>
                <a:lnTo>
                  <a:pt x="13772" y="10439"/>
                </a:lnTo>
                <a:lnTo>
                  <a:pt x="13505" y="10366"/>
                </a:lnTo>
                <a:lnTo>
                  <a:pt x="13359" y="10341"/>
                </a:lnTo>
                <a:lnTo>
                  <a:pt x="13213" y="10317"/>
                </a:lnTo>
                <a:lnTo>
                  <a:pt x="13115" y="10341"/>
                </a:lnTo>
                <a:lnTo>
                  <a:pt x="12994" y="10390"/>
                </a:lnTo>
                <a:lnTo>
                  <a:pt x="12994" y="10414"/>
                </a:lnTo>
                <a:lnTo>
                  <a:pt x="13018" y="10536"/>
                </a:lnTo>
                <a:lnTo>
                  <a:pt x="13091" y="10609"/>
                </a:lnTo>
                <a:lnTo>
                  <a:pt x="13188" y="10682"/>
                </a:lnTo>
                <a:lnTo>
                  <a:pt x="13310" y="10731"/>
                </a:lnTo>
                <a:lnTo>
                  <a:pt x="13553" y="10828"/>
                </a:lnTo>
                <a:lnTo>
                  <a:pt x="13772" y="10877"/>
                </a:lnTo>
                <a:lnTo>
                  <a:pt x="14113" y="10998"/>
                </a:lnTo>
                <a:lnTo>
                  <a:pt x="14308" y="11047"/>
                </a:lnTo>
                <a:lnTo>
                  <a:pt x="14502" y="11071"/>
                </a:lnTo>
                <a:lnTo>
                  <a:pt x="14089" y="11509"/>
                </a:lnTo>
                <a:lnTo>
                  <a:pt x="13943" y="11412"/>
                </a:lnTo>
                <a:lnTo>
                  <a:pt x="13772" y="11339"/>
                </a:lnTo>
                <a:lnTo>
                  <a:pt x="13432" y="11242"/>
                </a:lnTo>
                <a:lnTo>
                  <a:pt x="13067" y="11144"/>
                </a:lnTo>
                <a:lnTo>
                  <a:pt x="12702" y="11071"/>
                </a:lnTo>
                <a:lnTo>
                  <a:pt x="12337" y="11047"/>
                </a:lnTo>
                <a:lnTo>
                  <a:pt x="11972" y="11096"/>
                </a:lnTo>
                <a:lnTo>
                  <a:pt x="11947" y="11096"/>
                </a:lnTo>
                <a:lnTo>
                  <a:pt x="11899" y="11120"/>
                </a:lnTo>
                <a:lnTo>
                  <a:pt x="11874" y="11193"/>
                </a:lnTo>
                <a:lnTo>
                  <a:pt x="11850" y="11266"/>
                </a:lnTo>
                <a:lnTo>
                  <a:pt x="11874" y="11290"/>
                </a:lnTo>
                <a:lnTo>
                  <a:pt x="11899" y="11363"/>
                </a:lnTo>
                <a:lnTo>
                  <a:pt x="11972" y="11412"/>
                </a:lnTo>
                <a:lnTo>
                  <a:pt x="12580" y="11509"/>
                </a:lnTo>
                <a:lnTo>
                  <a:pt x="12872" y="11582"/>
                </a:lnTo>
                <a:lnTo>
                  <a:pt x="13164" y="11655"/>
                </a:lnTo>
                <a:lnTo>
                  <a:pt x="13432" y="11753"/>
                </a:lnTo>
                <a:lnTo>
                  <a:pt x="13675" y="11850"/>
                </a:lnTo>
                <a:lnTo>
                  <a:pt x="13359" y="12118"/>
                </a:lnTo>
                <a:lnTo>
                  <a:pt x="13018" y="12337"/>
                </a:lnTo>
                <a:lnTo>
                  <a:pt x="12994" y="12288"/>
                </a:lnTo>
                <a:lnTo>
                  <a:pt x="12945" y="12239"/>
                </a:lnTo>
                <a:lnTo>
                  <a:pt x="12775" y="12166"/>
                </a:lnTo>
                <a:lnTo>
                  <a:pt x="12604" y="12142"/>
                </a:lnTo>
                <a:lnTo>
                  <a:pt x="12410" y="12118"/>
                </a:lnTo>
                <a:lnTo>
                  <a:pt x="12215" y="12069"/>
                </a:lnTo>
                <a:lnTo>
                  <a:pt x="11850" y="11947"/>
                </a:lnTo>
                <a:lnTo>
                  <a:pt x="11558" y="11826"/>
                </a:lnTo>
                <a:lnTo>
                  <a:pt x="11242" y="11704"/>
                </a:lnTo>
                <a:lnTo>
                  <a:pt x="11096" y="11655"/>
                </a:lnTo>
                <a:lnTo>
                  <a:pt x="10950" y="11607"/>
                </a:lnTo>
                <a:lnTo>
                  <a:pt x="10779" y="11582"/>
                </a:lnTo>
                <a:lnTo>
                  <a:pt x="10633" y="11582"/>
                </a:lnTo>
                <a:lnTo>
                  <a:pt x="10609" y="11607"/>
                </a:lnTo>
                <a:lnTo>
                  <a:pt x="10609" y="11655"/>
                </a:lnTo>
                <a:lnTo>
                  <a:pt x="10682" y="11753"/>
                </a:lnTo>
                <a:lnTo>
                  <a:pt x="10804" y="11874"/>
                </a:lnTo>
                <a:lnTo>
                  <a:pt x="10925" y="11947"/>
                </a:lnTo>
                <a:lnTo>
                  <a:pt x="11047" y="12045"/>
                </a:lnTo>
                <a:lnTo>
                  <a:pt x="11315" y="12166"/>
                </a:lnTo>
                <a:lnTo>
                  <a:pt x="11582" y="12288"/>
                </a:lnTo>
                <a:lnTo>
                  <a:pt x="11826" y="12385"/>
                </a:lnTo>
                <a:lnTo>
                  <a:pt x="12093" y="12483"/>
                </a:lnTo>
                <a:lnTo>
                  <a:pt x="12361" y="12556"/>
                </a:lnTo>
                <a:lnTo>
                  <a:pt x="12507" y="12580"/>
                </a:lnTo>
                <a:lnTo>
                  <a:pt x="12629" y="12580"/>
                </a:lnTo>
                <a:lnTo>
                  <a:pt x="12239" y="12799"/>
                </a:lnTo>
                <a:lnTo>
                  <a:pt x="11850" y="12969"/>
                </a:lnTo>
                <a:lnTo>
                  <a:pt x="11801" y="12921"/>
                </a:lnTo>
                <a:lnTo>
                  <a:pt x="11680" y="12823"/>
                </a:lnTo>
                <a:lnTo>
                  <a:pt x="11558" y="12775"/>
                </a:lnTo>
                <a:lnTo>
                  <a:pt x="11266" y="12677"/>
                </a:lnTo>
                <a:lnTo>
                  <a:pt x="10998" y="12604"/>
                </a:lnTo>
                <a:lnTo>
                  <a:pt x="10731" y="12531"/>
                </a:lnTo>
                <a:lnTo>
                  <a:pt x="10585" y="12458"/>
                </a:lnTo>
                <a:lnTo>
                  <a:pt x="10439" y="12385"/>
                </a:lnTo>
                <a:lnTo>
                  <a:pt x="10171" y="12239"/>
                </a:lnTo>
                <a:lnTo>
                  <a:pt x="10025" y="12166"/>
                </a:lnTo>
                <a:lnTo>
                  <a:pt x="9879" y="12118"/>
                </a:lnTo>
                <a:lnTo>
                  <a:pt x="9733" y="12093"/>
                </a:lnTo>
                <a:lnTo>
                  <a:pt x="9563" y="12093"/>
                </a:lnTo>
                <a:lnTo>
                  <a:pt x="9514" y="12118"/>
                </a:lnTo>
                <a:lnTo>
                  <a:pt x="9490" y="12142"/>
                </a:lnTo>
                <a:lnTo>
                  <a:pt x="9490" y="12191"/>
                </a:lnTo>
                <a:lnTo>
                  <a:pt x="9514" y="12215"/>
                </a:lnTo>
                <a:lnTo>
                  <a:pt x="9733" y="12410"/>
                </a:lnTo>
                <a:lnTo>
                  <a:pt x="9952" y="12580"/>
                </a:lnTo>
                <a:lnTo>
                  <a:pt x="10220" y="12750"/>
                </a:lnTo>
                <a:lnTo>
                  <a:pt x="10463" y="12872"/>
                </a:lnTo>
                <a:lnTo>
                  <a:pt x="10682" y="12969"/>
                </a:lnTo>
                <a:lnTo>
                  <a:pt x="10901" y="13042"/>
                </a:lnTo>
                <a:lnTo>
                  <a:pt x="11363" y="13188"/>
                </a:lnTo>
                <a:lnTo>
                  <a:pt x="10852" y="13359"/>
                </a:lnTo>
                <a:lnTo>
                  <a:pt x="10317" y="13505"/>
                </a:lnTo>
                <a:lnTo>
                  <a:pt x="10317" y="13480"/>
                </a:lnTo>
                <a:lnTo>
                  <a:pt x="10366" y="13359"/>
                </a:lnTo>
                <a:lnTo>
                  <a:pt x="10366" y="13310"/>
                </a:lnTo>
                <a:lnTo>
                  <a:pt x="10342" y="13261"/>
                </a:lnTo>
                <a:lnTo>
                  <a:pt x="10293" y="13213"/>
                </a:lnTo>
                <a:lnTo>
                  <a:pt x="10244" y="13164"/>
                </a:lnTo>
                <a:lnTo>
                  <a:pt x="9198" y="12604"/>
                </a:lnTo>
                <a:lnTo>
                  <a:pt x="9028" y="12507"/>
                </a:lnTo>
                <a:lnTo>
                  <a:pt x="8809" y="12410"/>
                </a:lnTo>
                <a:lnTo>
                  <a:pt x="8711" y="12385"/>
                </a:lnTo>
                <a:lnTo>
                  <a:pt x="8590" y="12361"/>
                </a:lnTo>
                <a:lnTo>
                  <a:pt x="8492" y="12385"/>
                </a:lnTo>
                <a:lnTo>
                  <a:pt x="8419" y="12434"/>
                </a:lnTo>
                <a:lnTo>
                  <a:pt x="8419" y="12458"/>
                </a:lnTo>
                <a:lnTo>
                  <a:pt x="8444" y="12556"/>
                </a:lnTo>
                <a:lnTo>
                  <a:pt x="8517" y="12629"/>
                </a:lnTo>
                <a:lnTo>
                  <a:pt x="8687" y="12799"/>
                </a:lnTo>
                <a:lnTo>
                  <a:pt x="9028" y="13042"/>
                </a:lnTo>
                <a:lnTo>
                  <a:pt x="9490" y="13334"/>
                </a:lnTo>
                <a:lnTo>
                  <a:pt x="9733" y="13456"/>
                </a:lnTo>
                <a:lnTo>
                  <a:pt x="10001" y="13553"/>
                </a:lnTo>
                <a:lnTo>
                  <a:pt x="9539" y="13651"/>
                </a:lnTo>
                <a:lnTo>
                  <a:pt x="9076" y="13699"/>
                </a:lnTo>
                <a:lnTo>
                  <a:pt x="9052" y="13651"/>
                </a:lnTo>
                <a:lnTo>
                  <a:pt x="8857" y="13480"/>
                </a:lnTo>
                <a:lnTo>
                  <a:pt x="8638" y="13334"/>
                </a:lnTo>
                <a:lnTo>
                  <a:pt x="8176" y="13067"/>
                </a:lnTo>
                <a:lnTo>
                  <a:pt x="7762" y="12799"/>
                </a:lnTo>
                <a:lnTo>
                  <a:pt x="7568" y="12677"/>
                </a:lnTo>
                <a:lnTo>
                  <a:pt x="7349" y="12604"/>
                </a:lnTo>
                <a:lnTo>
                  <a:pt x="7300" y="12604"/>
                </a:lnTo>
                <a:lnTo>
                  <a:pt x="7276" y="12653"/>
                </a:lnTo>
                <a:lnTo>
                  <a:pt x="7276" y="12775"/>
                </a:lnTo>
                <a:lnTo>
                  <a:pt x="7300" y="12872"/>
                </a:lnTo>
                <a:lnTo>
                  <a:pt x="7373" y="12969"/>
                </a:lnTo>
                <a:lnTo>
                  <a:pt x="7446" y="13042"/>
                </a:lnTo>
                <a:lnTo>
                  <a:pt x="7616" y="13213"/>
                </a:lnTo>
                <a:lnTo>
                  <a:pt x="7787" y="13334"/>
                </a:lnTo>
                <a:lnTo>
                  <a:pt x="8103" y="13553"/>
                </a:lnTo>
                <a:lnTo>
                  <a:pt x="8444" y="13748"/>
                </a:lnTo>
                <a:lnTo>
                  <a:pt x="8346" y="13748"/>
                </a:lnTo>
                <a:lnTo>
                  <a:pt x="7835" y="13772"/>
                </a:lnTo>
                <a:lnTo>
                  <a:pt x="7349" y="13724"/>
                </a:lnTo>
                <a:lnTo>
                  <a:pt x="7373" y="13699"/>
                </a:lnTo>
                <a:lnTo>
                  <a:pt x="7397" y="13651"/>
                </a:lnTo>
                <a:lnTo>
                  <a:pt x="7422" y="13578"/>
                </a:lnTo>
                <a:lnTo>
                  <a:pt x="7397" y="13529"/>
                </a:lnTo>
                <a:lnTo>
                  <a:pt x="7373" y="13456"/>
                </a:lnTo>
                <a:lnTo>
                  <a:pt x="7324" y="13383"/>
                </a:lnTo>
                <a:lnTo>
                  <a:pt x="7203" y="13286"/>
                </a:lnTo>
                <a:lnTo>
                  <a:pt x="6911" y="13091"/>
                </a:lnTo>
                <a:lnTo>
                  <a:pt x="6643" y="12872"/>
                </a:lnTo>
                <a:lnTo>
                  <a:pt x="6521" y="12799"/>
                </a:lnTo>
                <a:lnTo>
                  <a:pt x="6448" y="12750"/>
                </a:lnTo>
                <a:lnTo>
                  <a:pt x="6424" y="12702"/>
                </a:lnTo>
                <a:lnTo>
                  <a:pt x="6424" y="12677"/>
                </a:lnTo>
                <a:lnTo>
                  <a:pt x="6400" y="12677"/>
                </a:lnTo>
                <a:lnTo>
                  <a:pt x="6375" y="12702"/>
                </a:lnTo>
                <a:lnTo>
                  <a:pt x="6351" y="12775"/>
                </a:lnTo>
                <a:lnTo>
                  <a:pt x="6327" y="12823"/>
                </a:lnTo>
                <a:lnTo>
                  <a:pt x="6351" y="12969"/>
                </a:lnTo>
                <a:lnTo>
                  <a:pt x="6400" y="13042"/>
                </a:lnTo>
                <a:lnTo>
                  <a:pt x="6448" y="13140"/>
                </a:lnTo>
                <a:lnTo>
                  <a:pt x="6570" y="13286"/>
                </a:lnTo>
                <a:lnTo>
                  <a:pt x="6716" y="13432"/>
                </a:lnTo>
                <a:lnTo>
                  <a:pt x="6862" y="13553"/>
                </a:lnTo>
                <a:lnTo>
                  <a:pt x="7032" y="13675"/>
                </a:lnTo>
                <a:lnTo>
                  <a:pt x="7032" y="13675"/>
                </a:lnTo>
                <a:lnTo>
                  <a:pt x="6619" y="13578"/>
                </a:lnTo>
                <a:lnTo>
                  <a:pt x="6229" y="13456"/>
                </a:lnTo>
                <a:lnTo>
                  <a:pt x="5864" y="13334"/>
                </a:lnTo>
                <a:lnTo>
                  <a:pt x="5670" y="13286"/>
                </a:lnTo>
                <a:lnTo>
                  <a:pt x="5475" y="13261"/>
                </a:lnTo>
                <a:lnTo>
                  <a:pt x="5280" y="13237"/>
                </a:lnTo>
                <a:lnTo>
                  <a:pt x="5086" y="13261"/>
                </a:lnTo>
                <a:lnTo>
                  <a:pt x="4988" y="13286"/>
                </a:lnTo>
                <a:lnTo>
                  <a:pt x="4915" y="13334"/>
                </a:lnTo>
                <a:lnTo>
                  <a:pt x="4842" y="13407"/>
                </a:lnTo>
                <a:lnTo>
                  <a:pt x="4818" y="13505"/>
                </a:lnTo>
                <a:lnTo>
                  <a:pt x="4672" y="13651"/>
                </a:lnTo>
                <a:lnTo>
                  <a:pt x="4502" y="13797"/>
                </a:lnTo>
                <a:lnTo>
                  <a:pt x="4331" y="13943"/>
                </a:lnTo>
                <a:lnTo>
                  <a:pt x="4161" y="14064"/>
                </a:lnTo>
                <a:lnTo>
                  <a:pt x="3869" y="14259"/>
                </a:lnTo>
                <a:lnTo>
                  <a:pt x="3553" y="14405"/>
                </a:lnTo>
                <a:lnTo>
                  <a:pt x="3212" y="14551"/>
                </a:lnTo>
                <a:lnTo>
                  <a:pt x="2896" y="14648"/>
                </a:lnTo>
                <a:lnTo>
                  <a:pt x="2555" y="14745"/>
                </a:lnTo>
                <a:lnTo>
                  <a:pt x="2190" y="14818"/>
                </a:lnTo>
                <a:lnTo>
                  <a:pt x="1825" y="14867"/>
                </a:lnTo>
                <a:lnTo>
                  <a:pt x="1485" y="14891"/>
                </a:lnTo>
                <a:lnTo>
                  <a:pt x="1314" y="14891"/>
                </a:lnTo>
                <a:lnTo>
                  <a:pt x="1144" y="14867"/>
                </a:lnTo>
                <a:lnTo>
                  <a:pt x="1436" y="14672"/>
                </a:lnTo>
                <a:lnTo>
                  <a:pt x="1728" y="14453"/>
                </a:lnTo>
                <a:lnTo>
                  <a:pt x="1996" y="14210"/>
                </a:lnTo>
                <a:lnTo>
                  <a:pt x="2239" y="13991"/>
                </a:lnTo>
                <a:lnTo>
                  <a:pt x="2604" y="13626"/>
                </a:lnTo>
                <a:lnTo>
                  <a:pt x="2774" y="13432"/>
                </a:lnTo>
                <a:lnTo>
                  <a:pt x="2944" y="13188"/>
                </a:lnTo>
                <a:lnTo>
                  <a:pt x="3066" y="12945"/>
                </a:lnTo>
                <a:lnTo>
                  <a:pt x="3163" y="12702"/>
                </a:lnTo>
                <a:lnTo>
                  <a:pt x="3212" y="12458"/>
                </a:lnTo>
                <a:lnTo>
                  <a:pt x="3212" y="12337"/>
                </a:lnTo>
                <a:lnTo>
                  <a:pt x="3212" y="12215"/>
                </a:lnTo>
                <a:lnTo>
                  <a:pt x="3236" y="12118"/>
                </a:lnTo>
                <a:lnTo>
                  <a:pt x="3212" y="12045"/>
                </a:lnTo>
                <a:lnTo>
                  <a:pt x="3188" y="11972"/>
                </a:lnTo>
                <a:lnTo>
                  <a:pt x="3115" y="11923"/>
                </a:lnTo>
                <a:lnTo>
                  <a:pt x="2920" y="11826"/>
                </a:lnTo>
                <a:lnTo>
                  <a:pt x="2750" y="11704"/>
                </a:lnTo>
                <a:lnTo>
                  <a:pt x="2409" y="11461"/>
                </a:lnTo>
                <a:lnTo>
                  <a:pt x="2117" y="11169"/>
                </a:lnTo>
                <a:lnTo>
                  <a:pt x="1850" y="10852"/>
                </a:lnTo>
                <a:lnTo>
                  <a:pt x="1631" y="10512"/>
                </a:lnTo>
                <a:lnTo>
                  <a:pt x="1412" y="10147"/>
                </a:lnTo>
                <a:lnTo>
                  <a:pt x="1241" y="9757"/>
                </a:lnTo>
                <a:lnTo>
                  <a:pt x="1095" y="9368"/>
                </a:lnTo>
                <a:lnTo>
                  <a:pt x="949" y="8979"/>
                </a:lnTo>
                <a:lnTo>
                  <a:pt x="828" y="8565"/>
                </a:lnTo>
                <a:lnTo>
                  <a:pt x="755" y="8127"/>
                </a:lnTo>
                <a:lnTo>
                  <a:pt x="682" y="7689"/>
                </a:lnTo>
                <a:lnTo>
                  <a:pt x="657" y="7251"/>
                </a:lnTo>
                <a:lnTo>
                  <a:pt x="657" y="6837"/>
                </a:lnTo>
                <a:lnTo>
                  <a:pt x="706" y="6399"/>
                </a:lnTo>
                <a:lnTo>
                  <a:pt x="803" y="5986"/>
                </a:lnTo>
                <a:lnTo>
                  <a:pt x="925" y="5548"/>
                </a:lnTo>
                <a:lnTo>
                  <a:pt x="1120" y="5110"/>
                </a:lnTo>
                <a:lnTo>
                  <a:pt x="1339" y="4696"/>
                </a:lnTo>
                <a:lnTo>
                  <a:pt x="1606" y="4307"/>
                </a:lnTo>
                <a:lnTo>
                  <a:pt x="1898" y="3869"/>
                </a:lnTo>
                <a:lnTo>
                  <a:pt x="2166" y="3431"/>
                </a:lnTo>
                <a:lnTo>
                  <a:pt x="2434" y="3017"/>
                </a:lnTo>
                <a:lnTo>
                  <a:pt x="2604" y="2823"/>
                </a:lnTo>
                <a:lnTo>
                  <a:pt x="2774" y="2628"/>
                </a:lnTo>
                <a:lnTo>
                  <a:pt x="3115" y="2336"/>
                </a:lnTo>
                <a:lnTo>
                  <a:pt x="3431" y="2068"/>
                </a:lnTo>
                <a:lnTo>
                  <a:pt x="3772" y="1825"/>
                </a:lnTo>
                <a:lnTo>
                  <a:pt x="4137" y="1582"/>
                </a:lnTo>
                <a:lnTo>
                  <a:pt x="4502" y="1387"/>
                </a:lnTo>
                <a:lnTo>
                  <a:pt x="4867" y="1192"/>
                </a:lnTo>
                <a:lnTo>
                  <a:pt x="5256" y="1046"/>
                </a:lnTo>
                <a:lnTo>
                  <a:pt x="5670" y="900"/>
                </a:lnTo>
                <a:lnTo>
                  <a:pt x="6083" y="803"/>
                </a:lnTo>
                <a:lnTo>
                  <a:pt x="6497" y="706"/>
                </a:lnTo>
                <a:lnTo>
                  <a:pt x="6935" y="633"/>
                </a:lnTo>
                <a:lnTo>
                  <a:pt x="7373" y="584"/>
                </a:lnTo>
                <a:lnTo>
                  <a:pt x="7811" y="535"/>
                </a:lnTo>
                <a:lnTo>
                  <a:pt x="8249" y="511"/>
                </a:lnTo>
                <a:close/>
                <a:moveTo>
                  <a:pt x="8444" y="0"/>
                </a:moveTo>
                <a:lnTo>
                  <a:pt x="7641" y="24"/>
                </a:lnTo>
                <a:lnTo>
                  <a:pt x="6838" y="122"/>
                </a:lnTo>
                <a:lnTo>
                  <a:pt x="6351" y="195"/>
                </a:lnTo>
                <a:lnTo>
                  <a:pt x="5889" y="292"/>
                </a:lnTo>
                <a:lnTo>
                  <a:pt x="5426" y="414"/>
                </a:lnTo>
                <a:lnTo>
                  <a:pt x="4964" y="560"/>
                </a:lnTo>
                <a:lnTo>
                  <a:pt x="4502" y="730"/>
                </a:lnTo>
                <a:lnTo>
                  <a:pt x="4088" y="949"/>
                </a:lnTo>
                <a:lnTo>
                  <a:pt x="3674" y="1217"/>
                </a:lnTo>
                <a:lnTo>
                  <a:pt x="3285" y="1509"/>
                </a:lnTo>
                <a:lnTo>
                  <a:pt x="2823" y="1922"/>
                </a:lnTo>
                <a:lnTo>
                  <a:pt x="2385" y="2312"/>
                </a:lnTo>
                <a:lnTo>
                  <a:pt x="2166" y="2531"/>
                </a:lnTo>
                <a:lnTo>
                  <a:pt x="1947" y="2725"/>
                </a:lnTo>
                <a:lnTo>
                  <a:pt x="1752" y="2969"/>
                </a:lnTo>
                <a:lnTo>
                  <a:pt x="1582" y="3212"/>
                </a:lnTo>
                <a:lnTo>
                  <a:pt x="1266" y="3723"/>
                </a:lnTo>
                <a:lnTo>
                  <a:pt x="974" y="4283"/>
                </a:lnTo>
                <a:lnTo>
                  <a:pt x="682" y="4842"/>
                </a:lnTo>
                <a:lnTo>
                  <a:pt x="438" y="5402"/>
                </a:lnTo>
                <a:lnTo>
                  <a:pt x="341" y="5645"/>
                </a:lnTo>
                <a:lnTo>
                  <a:pt x="268" y="5889"/>
                </a:lnTo>
                <a:lnTo>
                  <a:pt x="195" y="6132"/>
                </a:lnTo>
                <a:lnTo>
                  <a:pt x="146" y="6375"/>
                </a:lnTo>
                <a:lnTo>
                  <a:pt x="122" y="6886"/>
                </a:lnTo>
                <a:lnTo>
                  <a:pt x="122" y="7397"/>
                </a:lnTo>
                <a:lnTo>
                  <a:pt x="171" y="7908"/>
                </a:lnTo>
                <a:lnTo>
                  <a:pt x="268" y="8419"/>
                </a:lnTo>
                <a:lnTo>
                  <a:pt x="390" y="8906"/>
                </a:lnTo>
                <a:lnTo>
                  <a:pt x="536" y="9392"/>
                </a:lnTo>
                <a:lnTo>
                  <a:pt x="682" y="9830"/>
                </a:lnTo>
                <a:lnTo>
                  <a:pt x="876" y="10244"/>
                </a:lnTo>
                <a:lnTo>
                  <a:pt x="1095" y="10658"/>
                </a:lnTo>
                <a:lnTo>
                  <a:pt x="1339" y="11047"/>
                </a:lnTo>
                <a:lnTo>
                  <a:pt x="1631" y="11412"/>
                </a:lnTo>
                <a:lnTo>
                  <a:pt x="1947" y="11728"/>
                </a:lnTo>
                <a:lnTo>
                  <a:pt x="2117" y="11874"/>
                </a:lnTo>
                <a:lnTo>
                  <a:pt x="2312" y="12020"/>
                </a:lnTo>
                <a:lnTo>
                  <a:pt x="2507" y="12142"/>
                </a:lnTo>
                <a:lnTo>
                  <a:pt x="2701" y="12239"/>
                </a:lnTo>
                <a:lnTo>
                  <a:pt x="2677" y="12458"/>
                </a:lnTo>
                <a:lnTo>
                  <a:pt x="2604" y="12653"/>
                </a:lnTo>
                <a:lnTo>
                  <a:pt x="2482" y="12848"/>
                </a:lnTo>
                <a:lnTo>
                  <a:pt x="2361" y="13042"/>
                </a:lnTo>
                <a:lnTo>
                  <a:pt x="2215" y="13213"/>
                </a:lnTo>
                <a:lnTo>
                  <a:pt x="2069" y="13359"/>
                </a:lnTo>
                <a:lnTo>
                  <a:pt x="1752" y="13675"/>
                </a:lnTo>
                <a:lnTo>
                  <a:pt x="1412" y="13967"/>
                </a:lnTo>
                <a:lnTo>
                  <a:pt x="1047" y="14259"/>
                </a:lnTo>
                <a:lnTo>
                  <a:pt x="828" y="14381"/>
                </a:lnTo>
                <a:lnTo>
                  <a:pt x="633" y="14478"/>
                </a:lnTo>
                <a:lnTo>
                  <a:pt x="414" y="14575"/>
                </a:lnTo>
                <a:lnTo>
                  <a:pt x="195" y="14648"/>
                </a:lnTo>
                <a:lnTo>
                  <a:pt x="98" y="14697"/>
                </a:lnTo>
                <a:lnTo>
                  <a:pt x="25" y="14794"/>
                </a:lnTo>
                <a:lnTo>
                  <a:pt x="0" y="14891"/>
                </a:lnTo>
                <a:lnTo>
                  <a:pt x="25" y="14989"/>
                </a:lnTo>
                <a:lnTo>
                  <a:pt x="49" y="15086"/>
                </a:lnTo>
                <a:lnTo>
                  <a:pt x="146" y="15159"/>
                </a:lnTo>
                <a:lnTo>
                  <a:pt x="244" y="15208"/>
                </a:lnTo>
                <a:lnTo>
                  <a:pt x="365" y="15208"/>
                </a:lnTo>
                <a:lnTo>
                  <a:pt x="414" y="15183"/>
                </a:lnTo>
                <a:lnTo>
                  <a:pt x="560" y="15256"/>
                </a:lnTo>
                <a:lnTo>
                  <a:pt x="682" y="15305"/>
                </a:lnTo>
                <a:lnTo>
                  <a:pt x="998" y="15378"/>
                </a:lnTo>
                <a:lnTo>
                  <a:pt x="1314" y="15402"/>
                </a:lnTo>
                <a:lnTo>
                  <a:pt x="1679" y="15402"/>
                </a:lnTo>
                <a:lnTo>
                  <a:pt x="2020" y="15354"/>
                </a:lnTo>
                <a:lnTo>
                  <a:pt x="2336" y="15305"/>
                </a:lnTo>
                <a:lnTo>
                  <a:pt x="2896" y="15183"/>
                </a:lnTo>
                <a:lnTo>
                  <a:pt x="3261" y="15062"/>
                </a:lnTo>
                <a:lnTo>
                  <a:pt x="3626" y="14916"/>
                </a:lnTo>
                <a:lnTo>
                  <a:pt x="3991" y="14770"/>
                </a:lnTo>
                <a:lnTo>
                  <a:pt x="4331" y="14575"/>
                </a:lnTo>
                <a:lnTo>
                  <a:pt x="4575" y="14429"/>
                </a:lnTo>
                <a:lnTo>
                  <a:pt x="4818" y="14259"/>
                </a:lnTo>
                <a:lnTo>
                  <a:pt x="5037" y="14040"/>
                </a:lnTo>
                <a:lnTo>
                  <a:pt x="5134" y="13918"/>
                </a:lnTo>
                <a:lnTo>
                  <a:pt x="5207" y="13797"/>
                </a:lnTo>
                <a:lnTo>
                  <a:pt x="5426" y="13821"/>
                </a:lnTo>
                <a:lnTo>
                  <a:pt x="5645" y="13845"/>
                </a:lnTo>
                <a:lnTo>
                  <a:pt x="6059" y="13967"/>
                </a:lnTo>
                <a:lnTo>
                  <a:pt x="6497" y="14113"/>
                </a:lnTo>
                <a:lnTo>
                  <a:pt x="6692" y="14186"/>
                </a:lnTo>
                <a:lnTo>
                  <a:pt x="6911" y="14235"/>
                </a:lnTo>
                <a:lnTo>
                  <a:pt x="7178" y="14283"/>
                </a:lnTo>
                <a:lnTo>
                  <a:pt x="7446" y="14308"/>
                </a:lnTo>
                <a:lnTo>
                  <a:pt x="7981" y="14332"/>
                </a:lnTo>
                <a:lnTo>
                  <a:pt x="8517" y="14308"/>
                </a:lnTo>
                <a:lnTo>
                  <a:pt x="9052" y="14259"/>
                </a:lnTo>
                <a:lnTo>
                  <a:pt x="9490" y="14210"/>
                </a:lnTo>
                <a:lnTo>
                  <a:pt x="9952" y="14137"/>
                </a:lnTo>
                <a:lnTo>
                  <a:pt x="10390" y="14040"/>
                </a:lnTo>
                <a:lnTo>
                  <a:pt x="10828" y="13918"/>
                </a:lnTo>
                <a:lnTo>
                  <a:pt x="11266" y="13797"/>
                </a:lnTo>
                <a:lnTo>
                  <a:pt x="11680" y="13651"/>
                </a:lnTo>
                <a:lnTo>
                  <a:pt x="12093" y="13480"/>
                </a:lnTo>
                <a:lnTo>
                  <a:pt x="12507" y="13286"/>
                </a:lnTo>
                <a:lnTo>
                  <a:pt x="12921" y="13067"/>
                </a:lnTo>
                <a:lnTo>
                  <a:pt x="13310" y="12823"/>
                </a:lnTo>
                <a:lnTo>
                  <a:pt x="13699" y="12556"/>
                </a:lnTo>
                <a:lnTo>
                  <a:pt x="14089" y="12264"/>
                </a:lnTo>
                <a:lnTo>
                  <a:pt x="14429" y="11947"/>
                </a:lnTo>
                <a:lnTo>
                  <a:pt x="14770" y="11607"/>
                </a:lnTo>
                <a:lnTo>
                  <a:pt x="15111" y="11266"/>
                </a:lnTo>
                <a:lnTo>
                  <a:pt x="15403" y="10901"/>
                </a:lnTo>
                <a:lnTo>
                  <a:pt x="15670" y="10512"/>
                </a:lnTo>
                <a:lnTo>
                  <a:pt x="15914" y="10098"/>
                </a:lnTo>
                <a:lnTo>
                  <a:pt x="16133" y="9684"/>
                </a:lnTo>
                <a:lnTo>
                  <a:pt x="16327" y="9246"/>
                </a:lnTo>
                <a:lnTo>
                  <a:pt x="16473" y="8808"/>
                </a:lnTo>
                <a:lnTo>
                  <a:pt x="16595" y="8346"/>
                </a:lnTo>
                <a:lnTo>
                  <a:pt x="16668" y="7884"/>
                </a:lnTo>
                <a:lnTo>
                  <a:pt x="16717" y="7421"/>
                </a:lnTo>
                <a:lnTo>
                  <a:pt x="16717" y="7178"/>
                </a:lnTo>
                <a:lnTo>
                  <a:pt x="16692" y="6959"/>
                </a:lnTo>
                <a:lnTo>
                  <a:pt x="16595" y="6497"/>
                </a:lnTo>
                <a:lnTo>
                  <a:pt x="16473" y="6035"/>
                </a:lnTo>
                <a:lnTo>
                  <a:pt x="16352" y="5597"/>
                </a:lnTo>
                <a:lnTo>
                  <a:pt x="16206" y="5134"/>
                </a:lnTo>
                <a:lnTo>
                  <a:pt x="16084" y="4672"/>
                </a:lnTo>
                <a:lnTo>
                  <a:pt x="15962" y="4210"/>
                </a:lnTo>
                <a:lnTo>
                  <a:pt x="15792" y="3772"/>
                </a:lnTo>
                <a:lnTo>
                  <a:pt x="15597" y="3358"/>
                </a:lnTo>
                <a:lnTo>
                  <a:pt x="15354" y="2993"/>
                </a:lnTo>
                <a:lnTo>
                  <a:pt x="15062" y="2652"/>
                </a:lnTo>
                <a:lnTo>
                  <a:pt x="14770" y="2336"/>
                </a:lnTo>
                <a:lnTo>
                  <a:pt x="14429" y="2044"/>
                </a:lnTo>
                <a:lnTo>
                  <a:pt x="14089" y="1776"/>
                </a:lnTo>
                <a:lnTo>
                  <a:pt x="13724" y="1509"/>
                </a:lnTo>
                <a:lnTo>
                  <a:pt x="13334" y="1265"/>
                </a:lnTo>
                <a:lnTo>
                  <a:pt x="12969" y="1046"/>
                </a:lnTo>
                <a:lnTo>
                  <a:pt x="12580" y="827"/>
                </a:lnTo>
                <a:lnTo>
                  <a:pt x="12166" y="633"/>
                </a:lnTo>
                <a:lnTo>
                  <a:pt x="11777" y="487"/>
                </a:lnTo>
                <a:lnTo>
                  <a:pt x="11363" y="341"/>
                </a:lnTo>
                <a:lnTo>
                  <a:pt x="10950" y="219"/>
                </a:lnTo>
                <a:lnTo>
                  <a:pt x="10512" y="146"/>
                </a:lnTo>
                <a:lnTo>
                  <a:pt x="10074" y="73"/>
                </a:lnTo>
                <a:lnTo>
                  <a:pt x="92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E61E7F"/>
            </a:gs>
            <a:gs pos="100000">
              <a:srgbClr val="FF9900"/>
            </a:gs>
          </a:gsLst>
          <a:lin ang="5400700" scaled="0"/>
        </a:gradFill>
        <a:effectLst/>
      </p:bgPr>
    </p:bg>
    <p:spTree>
      <p:nvGrpSpPr>
        <p:cNvPr id="1" name="Shape 66"/>
        <p:cNvGrpSpPr/>
        <p:nvPr/>
      </p:nvGrpSpPr>
      <p:grpSpPr>
        <a:xfrm>
          <a:off x="0" y="0"/>
          <a:ext cx="0" cy="0"/>
          <a:chOff x="0" y="0"/>
          <a:chExt cx="0" cy="0"/>
        </a:xfrm>
      </p:grpSpPr>
      <p:sp>
        <p:nvSpPr>
          <p:cNvPr id="67" name="Google Shape;67;p14"/>
          <p:cNvSpPr txBox="1">
            <a:spLocks noGrp="1"/>
          </p:cNvSpPr>
          <p:nvPr>
            <p:ph type="title"/>
          </p:nvPr>
        </p:nvSpPr>
        <p:spPr>
          <a:xfrm>
            <a:off x="699000" y="911700"/>
            <a:ext cx="2020800" cy="3327600"/>
          </a:xfrm>
          <a:prstGeom prst="rect">
            <a:avLst/>
          </a:prstGeom>
        </p:spPr>
        <p:txBody>
          <a:bodyPr spcFirstLastPara="1" wrap="square" lIns="0" tIns="0" rIns="0" bIns="0" anchor="ctr" anchorCtr="0">
            <a:noAutofit/>
          </a:bodyPr>
          <a:lstStyle/>
          <a:p>
            <a:pPr marL="0" lvl="0" indent="0" rtl="0">
              <a:spcBef>
                <a:spcPts val="0"/>
              </a:spcBef>
              <a:spcAft>
                <a:spcPts val="0"/>
              </a:spcAft>
              <a:buNone/>
            </a:pPr>
            <a:r>
              <a:rPr lang="en" sz="2800" dirty="0"/>
              <a:t>Overview of Contents</a:t>
            </a:r>
            <a:endParaRPr sz="2800" dirty="0"/>
          </a:p>
        </p:txBody>
      </p:sp>
      <p:sp>
        <p:nvSpPr>
          <p:cNvPr id="69" name="Google Shape;69;p14"/>
          <p:cNvSpPr txBox="1">
            <a:spLocks noGrp="1"/>
          </p:cNvSpPr>
          <p:nvPr>
            <p:ph type="body" idx="1"/>
          </p:nvPr>
        </p:nvSpPr>
        <p:spPr>
          <a:xfrm>
            <a:off x="3844325" y="1251283"/>
            <a:ext cx="4989432" cy="3094641"/>
          </a:xfrm>
          <a:prstGeom prst="rect">
            <a:avLst/>
          </a:prstGeom>
        </p:spPr>
        <p:txBody>
          <a:bodyPr spcFirstLastPara="1" wrap="square" lIns="0" tIns="0" rIns="0" bIns="0" anchor="t" anchorCtr="0">
            <a:noAutofit/>
          </a:bodyPr>
          <a:lstStyle/>
          <a:p>
            <a:pPr marL="285750" indent="-285750">
              <a:buClr>
                <a:schemeClr val="tx2">
                  <a:lumMod val="10000"/>
                </a:schemeClr>
              </a:buClr>
              <a:buSzPts val="1100"/>
            </a:pPr>
            <a:r>
              <a:rPr lang="en-US" dirty="0">
                <a:solidFill>
                  <a:schemeClr val="tx1">
                    <a:lumMod val="50000"/>
                  </a:schemeClr>
                </a:solidFill>
              </a:rPr>
              <a:t>Introduction</a:t>
            </a:r>
          </a:p>
          <a:p>
            <a:pPr marL="285750" indent="-285750">
              <a:buClr>
                <a:schemeClr val="tx2">
                  <a:lumMod val="10000"/>
                </a:schemeClr>
              </a:buClr>
              <a:buSzPts val="1100"/>
            </a:pPr>
            <a:r>
              <a:rPr lang="en-US" dirty="0">
                <a:solidFill>
                  <a:schemeClr val="tx1">
                    <a:lumMod val="50000"/>
                  </a:schemeClr>
                </a:solidFill>
              </a:rPr>
              <a:t>Literature Review</a:t>
            </a:r>
          </a:p>
          <a:p>
            <a:pPr marL="285750" indent="-285750">
              <a:buClr>
                <a:schemeClr val="tx2">
                  <a:lumMod val="10000"/>
                </a:schemeClr>
              </a:buClr>
              <a:buSzPts val="1100"/>
            </a:pPr>
            <a:r>
              <a:rPr lang="en-US" dirty="0">
                <a:solidFill>
                  <a:schemeClr val="tx1">
                    <a:lumMod val="50000"/>
                  </a:schemeClr>
                </a:solidFill>
              </a:rPr>
              <a:t>Research Design &amp; Methodology</a:t>
            </a:r>
          </a:p>
          <a:p>
            <a:pPr marL="285750" indent="-285750">
              <a:buClr>
                <a:schemeClr val="tx2">
                  <a:lumMod val="10000"/>
                </a:schemeClr>
              </a:buClr>
              <a:buSzPts val="1100"/>
            </a:pPr>
            <a:r>
              <a:rPr lang="en-US" dirty="0">
                <a:solidFill>
                  <a:schemeClr val="tx1">
                    <a:lumMod val="50000"/>
                  </a:schemeClr>
                </a:solidFill>
              </a:rPr>
              <a:t>Data Analysis &amp; Findings</a:t>
            </a:r>
          </a:p>
          <a:p>
            <a:pPr marL="285750" indent="-285750">
              <a:buClr>
                <a:schemeClr val="tx2">
                  <a:lumMod val="10000"/>
                </a:schemeClr>
              </a:buClr>
              <a:buSzPts val="1100"/>
            </a:pPr>
            <a:r>
              <a:rPr lang="en-US" dirty="0">
                <a:solidFill>
                  <a:schemeClr val="tx1">
                    <a:lumMod val="50000"/>
                  </a:schemeClr>
                </a:solidFill>
              </a:rPr>
              <a:t>Discussion of Findings &amp; Implications</a:t>
            </a:r>
            <a:endParaRPr dirty="0">
              <a:solidFill>
                <a:schemeClr val="tx1">
                  <a:lumMod val="50000"/>
                </a:schemeClr>
              </a:solidFill>
            </a:endParaRPr>
          </a:p>
        </p:txBody>
      </p:sp>
      <p:sp>
        <p:nvSpPr>
          <p:cNvPr id="71" name="Google Shape;71;p1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46E180"/>
            </a:gs>
            <a:gs pos="100000">
              <a:srgbClr val="B8DF32"/>
            </a:gs>
          </a:gsLst>
          <a:lin ang="5400012" scaled="0"/>
        </a:gradFill>
        <a:effectLst/>
      </p:bgPr>
    </p:bg>
    <p:spTree>
      <p:nvGrpSpPr>
        <p:cNvPr id="1" name="Shape 75"/>
        <p:cNvGrpSpPr/>
        <p:nvPr/>
      </p:nvGrpSpPr>
      <p:grpSpPr>
        <a:xfrm>
          <a:off x="0" y="0"/>
          <a:ext cx="0" cy="0"/>
          <a:chOff x="0" y="0"/>
          <a:chExt cx="0" cy="0"/>
        </a:xfrm>
      </p:grpSpPr>
      <p:sp>
        <p:nvSpPr>
          <p:cNvPr id="76" name="Google Shape;76;p15"/>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3600" dirty="0"/>
              <a:t>Review of Study</a:t>
            </a:r>
            <a:endParaRPr sz="3600" dirty="0"/>
          </a:p>
        </p:txBody>
      </p:sp>
      <p:sp>
        <p:nvSpPr>
          <p:cNvPr id="3" name="Text Placeholder 2">
            <a:extLst>
              <a:ext uri="{FF2B5EF4-FFF2-40B4-BE49-F238E27FC236}">
                <a16:creationId xmlns:a16="http://schemas.microsoft.com/office/drawing/2014/main" id="{8C553398-2F10-CE44-B1C9-277C20450A7E}"/>
              </a:ext>
            </a:extLst>
          </p:cNvPr>
          <p:cNvSpPr>
            <a:spLocks noGrp="1"/>
          </p:cNvSpPr>
          <p:nvPr>
            <p:ph type="body" idx="1"/>
          </p:nvPr>
        </p:nvSpPr>
        <p:spPr/>
        <p:txBody>
          <a:bodyPr/>
          <a:lstStyle/>
          <a:p>
            <a:endParaRPr lang="en-US" dirty="0"/>
          </a:p>
        </p:txBody>
      </p:sp>
      <p:sp>
        <p:nvSpPr>
          <p:cNvPr id="79" name="Google Shape;79;p15"/>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5" name="Rectangle 4">
            <a:extLst>
              <a:ext uri="{FF2B5EF4-FFF2-40B4-BE49-F238E27FC236}">
                <a16:creationId xmlns:a16="http://schemas.microsoft.com/office/drawing/2014/main" id="{85871F2A-1644-1847-808D-7E87FEE001BB}"/>
              </a:ext>
            </a:extLst>
          </p:cNvPr>
          <p:cNvSpPr/>
          <p:nvPr/>
        </p:nvSpPr>
        <p:spPr>
          <a:xfrm>
            <a:off x="1524000" y="539750"/>
            <a:ext cx="6096000" cy="4064000"/>
          </a:xfrm>
          <a:prstGeom prst="rect">
            <a:avLst/>
          </a:prstGeom>
        </p:spPr>
        <p:txBody>
          <a:bodyPr/>
          <a:lstStyle/>
          <a:p>
            <a:pPr lvl="0">
              <a:buChar char="•"/>
            </a:pPr>
            <a:endParaRPr lang="en-US"/>
          </a:p>
          <a:p>
            <a:pPr lvl="1">
              <a:buChar char="•"/>
            </a:pPr>
            <a:endParaRPr lang="en-US"/>
          </a:p>
          <a:p>
            <a:pPr lvl="1">
              <a:buChar char="•"/>
            </a:pPr>
            <a:endParaRPr lang="en-US"/>
          </a:p>
          <a:p>
            <a:pPr lvl="0">
              <a:buChar char="•"/>
            </a:pPr>
            <a:endParaRPr lang="en-US"/>
          </a:p>
          <a:p>
            <a:pPr lvl="1">
              <a:buChar char="•"/>
            </a:pPr>
            <a:endParaRPr lang="en-US"/>
          </a:p>
          <a:p>
            <a:pPr lvl="1">
              <a:buChar char="•"/>
            </a:pPr>
            <a:endParaRPr lang="en-US"/>
          </a:p>
          <a:p>
            <a:pPr lvl="0">
              <a:buChar char="•"/>
            </a:pPr>
            <a:endParaRPr lang="en-US"/>
          </a:p>
          <a:p>
            <a:pPr lvl="1">
              <a:buChar char="•"/>
            </a:pPr>
            <a:endParaRPr lang="en-US"/>
          </a:p>
          <a:p>
            <a:pPr lvl="1">
              <a:buChar char="•"/>
            </a:pPr>
            <a:endParaRPr lang="en-US"/>
          </a:p>
        </p:txBody>
      </p:sp>
      <p:graphicFrame>
        <p:nvGraphicFramePr>
          <p:cNvPr id="6" name="Diagram 5">
            <a:extLst>
              <a:ext uri="{FF2B5EF4-FFF2-40B4-BE49-F238E27FC236}">
                <a16:creationId xmlns:a16="http://schemas.microsoft.com/office/drawing/2014/main" id="{49252520-FDD9-9342-977C-95040774E1F9}"/>
              </a:ext>
            </a:extLst>
          </p:cNvPr>
          <p:cNvGraphicFramePr/>
          <p:nvPr>
            <p:extLst>
              <p:ext uri="{D42A27DB-BD31-4B8C-83A1-F6EECF244321}">
                <p14:modId xmlns:p14="http://schemas.microsoft.com/office/powerpoint/2010/main" val="3406438683"/>
              </p:ext>
            </p:extLst>
          </p:nvPr>
        </p:nvGraphicFramePr>
        <p:xfrm>
          <a:off x="3844325" y="627321"/>
          <a:ext cx="4842600" cy="37261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012" scaled="0"/>
        </a:gradFill>
        <a:effectLst/>
      </p:bgPr>
    </p:bg>
    <p:spTree>
      <p:nvGrpSpPr>
        <p:cNvPr id="1" name="Shape 83"/>
        <p:cNvGrpSpPr/>
        <p:nvPr/>
      </p:nvGrpSpPr>
      <p:grpSpPr>
        <a:xfrm>
          <a:off x="0" y="0"/>
          <a:ext cx="0" cy="0"/>
          <a:chOff x="0" y="0"/>
          <a:chExt cx="0" cy="0"/>
        </a:xfrm>
      </p:grpSpPr>
      <p:sp>
        <p:nvSpPr>
          <p:cNvPr id="84" name="Google Shape;84;p16"/>
          <p:cNvSpPr txBox="1">
            <a:spLocks noGrp="1"/>
          </p:cNvSpPr>
          <p:nvPr>
            <p:ph type="title"/>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dirty="0"/>
              <a:t>Literature</a:t>
            </a:r>
            <a:r>
              <a:rPr lang="en" dirty="0"/>
              <a:t> Review</a:t>
            </a:r>
            <a:endParaRPr dirty="0"/>
          </a:p>
        </p:txBody>
      </p:sp>
      <p:sp>
        <p:nvSpPr>
          <p:cNvPr id="85" name="Google Shape;85;p16"/>
          <p:cNvSpPr txBox="1">
            <a:spLocks noGrp="1"/>
          </p:cNvSpPr>
          <p:nvPr>
            <p:ph type="body" idx="1"/>
          </p:nvPr>
        </p:nvSpPr>
        <p:spPr>
          <a:prstGeom prst="rect">
            <a:avLst/>
          </a:prstGeom>
        </p:spPr>
        <p:txBody>
          <a:bodyPr spcFirstLastPara="1" wrap="square" lIns="0" tIns="0" rIns="0" bIns="0" anchor="ctr" anchorCtr="0">
            <a:noAutofit/>
          </a:bodyPr>
          <a:lstStyle/>
          <a:p>
            <a:pPr marL="0" lvl="0" indent="0" algn="ctr" rtl="0">
              <a:spcBef>
                <a:spcPts val="0"/>
              </a:spcBef>
              <a:spcAft>
                <a:spcPts val="1000"/>
              </a:spcAft>
              <a:buNone/>
            </a:pPr>
            <a:r>
              <a:rPr lang="en" b="1" dirty="0"/>
              <a:t>Historical Context of the School Counselor Role</a:t>
            </a:r>
            <a:endParaRPr b="1" dirty="0"/>
          </a:p>
        </p:txBody>
      </p:sp>
      <p:sp>
        <p:nvSpPr>
          <p:cNvPr id="2" name="Text Placeholder 1">
            <a:extLst>
              <a:ext uri="{FF2B5EF4-FFF2-40B4-BE49-F238E27FC236}">
                <a16:creationId xmlns:a16="http://schemas.microsoft.com/office/drawing/2014/main" id="{AD04F259-7655-7B4F-B005-46057A1FAECC}"/>
              </a:ext>
            </a:extLst>
          </p:cNvPr>
          <p:cNvSpPr>
            <a:spLocks noGrp="1"/>
          </p:cNvSpPr>
          <p:nvPr>
            <p:ph type="body" idx="2"/>
          </p:nvPr>
        </p:nvSpPr>
        <p:spPr/>
        <p:txBody>
          <a:bodyPr/>
          <a:lstStyle/>
          <a:p>
            <a:pPr marL="139700" indent="0" algn="ctr">
              <a:buNone/>
            </a:pPr>
            <a:r>
              <a:rPr lang="en-US" b="1" dirty="0"/>
              <a:t>Role of the High School Counseling Director</a:t>
            </a:r>
          </a:p>
          <a:p>
            <a:pPr marL="139700" indent="0" algn="ctr">
              <a:lnSpc>
                <a:spcPct val="100000"/>
              </a:lnSpc>
              <a:spcBef>
                <a:spcPts val="0"/>
              </a:spcBef>
              <a:buNone/>
            </a:pPr>
            <a:r>
              <a:rPr lang="en-US" sz="1100" b="1" dirty="0"/>
              <a:t>________________</a:t>
            </a:r>
          </a:p>
          <a:p>
            <a:pPr marL="139700" indent="0" algn="ctr">
              <a:buNone/>
            </a:pPr>
            <a:r>
              <a:rPr lang="en-US" b="1" dirty="0"/>
              <a:t>Leadership</a:t>
            </a:r>
          </a:p>
          <a:p>
            <a:pPr marL="139700" indent="0" algn="ctr">
              <a:lnSpc>
                <a:spcPct val="100000"/>
              </a:lnSpc>
              <a:spcBef>
                <a:spcPts val="0"/>
              </a:spcBef>
              <a:buNone/>
            </a:pPr>
            <a:r>
              <a:rPr lang="en-US" sz="1100" b="1" dirty="0"/>
              <a:t>________________</a:t>
            </a:r>
          </a:p>
          <a:p>
            <a:pPr marL="139700" indent="0" algn="ctr">
              <a:buNone/>
            </a:pPr>
            <a:r>
              <a:rPr lang="en-US" b="1" dirty="0"/>
              <a:t>Department Chair</a:t>
            </a:r>
          </a:p>
          <a:p>
            <a:pPr marL="139700" indent="0" algn="ctr">
              <a:lnSpc>
                <a:spcPct val="100000"/>
              </a:lnSpc>
              <a:spcBef>
                <a:spcPts val="0"/>
              </a:spcBef>
              <a:buNone/>
            </a:pPr>
            <a:r>
              <a:rPr lang="en-US" sz="1100" b="1" dirty="0"/>
              <a:t>________________</a:t>
            </a:r>
          </a:p>
          <a:p>
            <a:pPr marL="139700" indent="0" algn="ctr">
              <a:buNone/>
            </a:pPr>
            <a:r>
              <a:rPr lang="en-US" b="1" dirty="0"/>
              <a:t>Supervision of High School Counseling Directors</a:t>
            </a:r>
          </a:p>
        </p:txBody>
      </p:sp>
      <p:sp>
        <p:nvSpPr>
          <p:cNvPr id="3" name="Text Placeholder 2">
            <a:extLst>
              <a:ext uri="{FF2B5EF4-FFF2-40B4-BE49-F238E27FC236}">
                <a16:creationId xmlns:a16="http://schemas.microsoft.com/office/drawing/2014/main" id="{9BF95936-DCBD-DB47-AFB2-FDD90F5879C6}"/>
              </a:ext>
            </a:extLst>
          </p:cNvPr>
          <p:cNvSpPr>
            <a:spLocks noGrp="1"/>
          </p:cNvSpPr>
          <p:nvPr>
            <p:ph type="body" idx="3"/>
          </p:nvPr>
        </p:nvSpPr>
        <p:spPr/>
        <p:txBody>
          <a:bodyPr/>
          <a:lstStyle/>
          <a:p>
            <a:pPr marL="139700" indent="0" algn="ctr">
              <a:buNone/>
            </a:pPr>
            <a:r>
              <a:rPr lang="en-US" b="1" dirty="0"/>
              <a:t>The Ecological Leadership of School Counselors &amp; their Supervisors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C78D8"/>
            </a:gs>
            <a:gs pos="100000">
              <a:srgbClr val="00FFFF"/>
            </a:gs>
          </a:gsLst>
          <a:lin ang="5400700" scaled="0"/>
        </a:gradFill>
        <a:effectLst/>
      </p:bgPr>
    </p:bg>
    <p:spTree>
      <p:nvGrpSpPr>
        <p:cNvPr id="1" name="Shape 95"/>
        <p:cNvGrpSpPr/>
        <p:nvPr/>
      </p:nvGrpSpPr>
      <p:grpSpPr>
        <a:xfrm>
          <a:off x="0" y="0"/>
          <a:ext cx="0" cy="0"/>
          <a:chOff x="0" y="0"/>
          <a:chExt cx="0" cy="0"/>
        </a:xfrm>
      </p:grpSpPr>
      <p:sp>
        <p:nvSpPr>
          <p:cNvPr id="96" name="Google Shape;96;p18"/>
          <p:cNvSpPr txBox="1">
            <a:spLocks noGrp="1"/>
          </p:cNvSpPr>
          <p:nvPr>
            <p:ph type="title"/>
          </p:nvPr>
        </p:nvSpPr>
        <p:spPr>
          <a:xfrm>
            <a:off x="457075" y="911700"/>
            <a:ext cx="2482067"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Methodology</a:t>
            </a:r>
            <a:endParaRPr dirty="0"/>
          </a:p>
        </p:txBody>
      </p:sp>
      <p:sp>
        <p:nvSpPr>
          <p:cNvPr id="97" name="Google Shape;97;p18"/>
          <p:cNvSpPr txBox="1">
            <a:spLocks noGrp="1"/>
          </p:cNvSpPr>
          <p:nvPr>
            <p:ph type="body" idx="1"/>
          </p:nvPr>
        </p:nvSpPr>
        <p:spPr>
          <a:xfrm>
            <a:off x="3844325" y="805325"/>
            <a:ext cx="4842600" cy="4125904"/>
          </a:xfrm>
          <a:prstGeom prst="rect">
            <a:avLst/>
          </a:prstGeom>
        </p:spPr>
        <p:txBody>
          <a:bodyPr spcFirstLastPara="1" wrap="square" lIns="0" tIns="0" rIns="0" bIns="0" anchor="ctr" anchorCtr="0">
            <a:noAutofit/>
          </a:bodyPr>
          <a:lstStyle/>
          <a:p>
            <a:pPr marL="457200" lvl="0" indent="-368300" algn="l" rtl="0">
              <a:spcBef>
                <a:spcPts val="0"/>
              </a:spcBef>
              <a:spcAft>
                <a:spcPts val="0"/>
              </a:spcAft>
              <a:buClr>
                <a:schemeClr val="tx2">
                  <a:lumMod val="10000"/>
                </a:schemeClr>
              </a:buClr>
              <a:buSzPts val="2200"/>
              <a:buChar char="◦"/>
            </a:pPr>
            <a:r>
              <a:rPr lang="en-US" sz="2000" dirty="0">
                <a:solidFill>
                  <a:schemeClr val="tx1">
                    <a:lumMod val="50000"/>
                  </a:schemeClr>
                </a:solidFill>
              </a:rPr>
              <a:t>A qualitative study drawn from a phenomenological foundation was used to understand the research.</a:t>
            </a:r>
            <a:endParaRPr sz="2000" dirty="0">
              <a:solidFill>
                <a:schemeClr val="tx1">
                  <a:lumMod val="50000"/>
                </a:schemeClr>
              </a:solidFill>
            </a:endParaRPr>
          </a:p>
          <a:p>
            <a:pPr marL="457200" lvl="0" indent="-368300" algn="l" rtl="0">
              <a:spcBef>
                <a:spcPts val="1000"/>
              </a:spcBef>
              <a:spcAft>
                <a:spcPts val="0"/>
              </a:spcAft>
              <a:buClr>
                <a:schemeClr val="tx2">
                  <a:lumMod val="10000"/>
                </a:schemeClr>
              </a:buClr>
              <a:buSzPts val="2200"/>
              <a:buChar char="◦"/>
            </a:pPr>
            <a:r>
              <a:rPr lang="en-US" sz="2000" dirty="0">
                <a:solidFill>
                  <a:schemeClr val="tx1">
                    <a:lumMod val="50000"/>
                  </a:schemeClr>
                </a:solidFill>
              </a:rPr>
              <a:t>Data was collected through two semi-structure, individual interviews.</a:t>
            </a:r>
          </a:p>
          <a:p>
            <a:pPr marL="457200" lvl="0" indent="-368300" algn="l" rtl="0">
              <a:spcBef>
                <a:spcPts val="1000"/>
              </a:spcBef>
              <a:spcAft>
                <a:spcPts val="0"/>
              </a:spcAft>
              <a:buClr>
                <a:schemeClr val="tx2">
                  <a:lumMod val="10000"/>
                </a:schemeClr>
              </a:buClr>
              <a:buSzPts val="2200"/>
              <a:buChar char="◦"/>
            </a:pPr>
            <a:r>
              <a:rPr lang="en-US" sz="2000" dirty="0">
                <a:solidFill>
                  <a:schemeClr val="tx1">
                    <a:lumMod val="50000"/>
                  </a:schemeClr>
                </a:solidFill>
              </a:rPr>
              <a:t>14 participants were selected through purposive snowball sampling.</a:t>
            </a:r>
          </a:p>
        </p:txBody>
      </p:sp>
      <p:sp>
        <p:nvSpPr>
          <p:cNvPr id="98" name="Google Shape;98;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Clr>
                <a:srgbClr val="000000"/>
              </a:buClr>
              <a:buSzPts val="1100"/>
              <a:buFont typeface="Arial"/>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E569B0B-DFD9-A743-9F15-245744A1F3E3}"/>
              </a:ext>
            </a:extLst>
          </p:cNvPr>
          <p:cNvSpPr>
            <a:spLocks noGrp="1"/>
          </p:cNvSpPr>
          <p:nvPr>
            <p:ph type="title"/>
          </p:nvPr>
        </p:nvSpPr>
        <p:spPr>
          <a:xfrm>
            <a:off x="699000" y="496236"/>
            <a:ext cx="3494700" cy="828000"/>
          </a:xfrm>
        </p:spPr>
        <p:txBody>
          <a:bodyPr/>
          <a:lstStyle/>
          <a:p>
            <a:r>
              <a:rPr lang="en-US" b="1" dirty="0">
                <a:solidFill>
                  <a:schemeClr val="tx1">
                    <a:lumMod val="50000"/>
                  </a:schemeClr>
                </a:solidFill>
              </a:rPr>
              <a:t>Data Analysis</a:t>
            </a:r>
          </a:p>
        </p:txBody>
      </p:sp>
      <p:sp>
        <p:nvSpPr>
          <p:cNvPr id="6" name="Text Placeholder 5">
            <a:extLst>
              <a:ext uri="{FF2B5EF4-FFF2-40B4-BE49-F238E27FC236}">
                <a16:creationId xmlns:a16="http://schemas.microsoft.com/office/drawing/2014/main" id="{AA90FEFC-C8D3-BE4A-968E-B030BA3506E5}"/>
              </a:ext>
            </a:extLst>
          </p:cNvPr>
          <p:cNvSpPr>
            <a:spLocks noGrp="1"/>
          </p:cNvSpPr>
          <p:nvPr>
            <p:ph type="body" idx="1"/>
          </p:nvPr>
        </p:nvSpPr>
        <p:spPr>
          <a:xfrm>
            <a:off x="699000" y="1324236"/>
            <a:ext cx="3873000" cy="3606993"/>
          </a:xfrm>
        </p:spPr>
        <p:txBody>
          <a:bodyPr/>
          <a:lstStyle/>
          <a:p>
            <a:pPr>
              <a:buClr>
                <a:schemeClr val="tx2">
                  <a:lumMod val="10000"/>
                </a:schemeClr>
              </a:buClr>
            </a:pPr>
            <a:r>
              <a:rPr lang="en-US" dirty="0">
                <a:solidFill>
                  <a:schemeClr val="tx1">
                    <a:lumMod val="50000"/>
                  </a:schemeClr>
                </a:solidFill>
              </a:rPr>
              <a:t>A list of significant statements from the interviews were developed into themes related to the concepts of leadership experiences of the participants.</a:t>
            </a:r>
          </a:p>
          <a:p>
            <a:pPr>
              <a:buClr>
                <a:schemeClr val="tx2">
                  <a:lumMod val="10000"/>
                </a:schemeClr>
              </a:buClr>
            </a:pPr>
            <a:r>
              <a:rPr lang="en-US" dirty="0">
                <a:solidFill>
                  <a:schemeClr val="tx1">
                    <a:lumMod val="50000"/>
                  </a:schemeClr>
                </a:solidFill>
              </a:rPr>
              <a:t>Research Team</a:t>
            </a:r>
          </a:p>
          <a:p>
            <a:endParaRPr lang="en-US" dirty="0"/>
          </a:p>
        </p:txBody>
      </p:sp>
      <p:sp>
        <p:nvSpPr>
          <p:cNvPr id="4" name="Slide Number Placeholder 3">
            <a:extLst>
              <a:ext uri="{FF2B5EF4-FFF2-40B4-BE49-F238E27FC236}">
                <a16:creationId xmlns:a16="http://schemas.microsoft.com/office/drawing/2014/main" id="{A1E86502-D562-F748-A4C1-9B5DEB5E72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pic>
        <p:nvPicPr>
          <p:cNvPr id="9" name="Picture 8">
            <a:extLst>
              <a:ext uri="{FF2B5EF4-FFF2-40B4-BE49-F238E27FC236}">
                <a16:creationId xmlns:a16="http://schemas.microsoft.com/office/drawing/2014/main" id="{91D8B9C9-6BD1-4E47-8D8B-E7F50D98394B}"/>
              </a:ext>
            </a:extLst>
          </p:cNvPr>
          <p:cNvPicPr>
            <a:picLocks noChangeAspect="1"/>
          </p:cNvPicPr>
          <p:nvPr/>
        </p:nvPicPr>
        <p:blipFill>
          <a:blip r:embed="rId2"/>
          <a:stretch>
            <a:fillRect/>
          </a:stretch>
        </p:blipFill>
        <p:spPr>
          <a:xfrm>
            <a:off x="5128591" y="906450"/>
            <a:ext cx="3316409" cy="3323644"/>
          </a:xfrm>
          <a:prstGeom prst="rect">
            <a:avLst/>
          </a:prstGeom>
        </p:spPr>
      </p:pic>
    </p:spTree>
    <p:extLst>
      <p:ext uri="{BB962C8B-B14F-4D97-AF65-F5344CB8AC3E}">
        <p14:creationId xmlns:p14="http://schemas.microsoft.com/office/powerpoint/2010/main" val="12907330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4050E5"/>
            </a:gs>
            <a:gs pos="100000">
              <a:srgbClr val="C833FF"/>
            </a:gs>
          </a:gsLst>
          <a:lin ang="5400700" scaled="0"/>
        </a:gradFill>
        <a:effectLst/>
      </p:bgPr>
    </p:bg>
    <p:spTree>
      <p:nvGrpSpPr>
        <p:cNvPr id="1" name="Shape 121"/>
        <p:cNvGrpSpPr/>
        <p:nvPr/>
      </p:nvGrpSpPr>
      <p:grpSpPr>
        <a:xfrm>
          <a:off x="0" y="0"/>
          <a:ext cx="0" cy="0"/>
          <a:chOff x="0" y="0"/>
          <a:chExt cx="0" cy="0"/>
        </a:xfrm>
      </p:grpSpPr>
      <p:sp>
        <p:nvSpPr>
          <p:cNvPr id="122" name="Google Shape;122;p21"/>
          <p:cNvSpPr txBox="1">
            <a:spLocks noGrp="1"/>
          </p:cNvSpPr>
          <p:nvPr>
            <p:ph type="title"/>
          </p:nvPr>
        </p:nvSpPr>
        <p:spPr>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t>Theme 1:</a:t>
            </a:r>
            <a:br>
              <a:rPr lang="en" b="1" dirty="0"/>
            </a:br>
            <a:r>
              <a:rPr lang="en" b="1" dirty="0"/>
              <a:t>Contextual Factors</a:t>
            </a:r>
            <a:endParaRPr b="1" dirty="0"/>
          </a:p>
        </p:txBody>
      </p:sp>
      <p:sp>
        <p:nvSpPr>
          <p:cNvPr id="123" name="Google Shape;123;p21"/>
          <p:cNvSpPr txBox="1">
            <a:spLocks noGrp="1"/>
          </p:cNvSpPr>
          <p:nvPr>
            <p:ph type="body" idx="1"/>
          </p:nvPr>
        </p:nvSpPr>
        <p:spPr>
          <a:prstGeom prst="rect">
            <a:avLst/>
          </a:prstGeom>
        </p:spPr>
        <p:txBody>
          <a:bodyPr spcFirstLastPara="1" wrap="square" lIns="0" tIns="0" rIns="0" bIns="0" anchor="ctr" anchorCtr="0">
            <a:noAutofit/>
          </a:bodyPr>
          <a:lstStyle/>
          <a:p>
            <a:pPr marL="342900" indent="-342900">
              <a:buClr>
                <a:schemeClr val="tx2">
                  <a:lumMod val="10000"/>
                </a:schemeClr>
              </a:buClr>
            </a:pPr>
            <a:r>
              <a:rPr lang="en-US" dirty="0">
                <a:solidFill>
                  <a:schemeClr val="tx1">
                    <a:lumMod val="50000"/>
                  </a:schemeClr>
                </a:solidFill>
              </a:rPr>
              <a:t>Perceptions of Role &amp; How Others View the Role of a HS Counseling Director</a:t>
            </a:r>
          </a:p>
          <a:p>
            <a:pPr marL="342900" indent="-342900">
              <a:buClr>
                <a:schemeClr val="tx2">
                  <a:lumMod val="10000"/>
                </a:schemeClr>
              </a:buClr>
            </a:pPr>
            <a:r>
              <a:rPr lang="en-US" dirty="0">
                <a:solidFill>
                  <a:schemeClr val="tx1">
                    <a:lumMod val="50000"/>
                  </a:schemeClr>
                </a:solidFill>
              </a:rPr>
              <a:t>Accountability</a:t>
            </a:r>
          </a:p>
          <a:p>
            <a:pPr marL="342900" indent="-342900">
              <a:buClr>
                <a:schemeClr val="tx2">
                  <a:lumMod val="10000"/>
                </a:schemeClr>
              </a:buClr>
            </a:pPr>
            <a:r>
              <a:rPr lang="en-US" dirty="0">
                <a:solidFill>
                  <a:schemeClr val="tx1">
                    <a:lumMod val="50000"/>
                  </a:schemeClr>
                </a:solidFill>
              </a:rPr>
              <a:t>Responsibility</a:t>
            </a:r>
          </a:p>
        </p:txBody>
      </p:sp>
      <p:sp>
        <p:nvSpPr>
          <p:cNvPr id="126" name="Google Shape;126;p21"/>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2" name="Oval Callout 1">
            <a:extLst>
              <a:ext uri="{FF2B5EF4-FFF2-40B4-BE49-F238E27FC236}">
                <a16:creationId xmlns:a16="http://schemas.microsoft.com/office/drawing/2014/main" id="{DE3954C0-2842-1F4C-9058-58CCCADA30E5}"/>
              </a:ext>
            </a:extLst>
          </p:cNvPr>
          <p:cNvSpPr/>
          <p:nvPr/>
        </p:nvSpPr>
        <p:spPr>
          <a:xfrm>
            <a:off x="5725654" y="3972115"/>
            <a:ext cx="1812897" cy="1009816"/>
          </a:xfrm>
          <a:prstGeom prst="wedgeEllipseCallout">
            <a:avLst>
              <a:gd name="adj1" fmla="val 43641"/>
              <a:gd name="adj2" fmla="val 5777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a:solidFill>
                  <a:schemeClr val="bg1"/>
                </a:solidFill>
              </a:rPr>
              <a:t>“I look at myself as a facilitator in terms of overseeing programs and executing  those programs.”</a:t>
            </a:r>
          </a:p>
        </p:txBody>
      </p:sp>
      <p:sp>
        <p:nvSpPr>
          <p:cNvPr id="3" name="Oval Callout 2">
            <a:extLst>
              <a:ext uri="{FF2B5EF4-FFF2-40B4-BE49-F238E27FC236}">
                <a16:creationId xmlns:a16="http://schemas.microsoft.com/office/drawing/2014/main" id="{DDBFCE08-F6DD-F648-A287-2112D0C4BB76}"/>
              </a:ext>
            </a:extLst>
          </p:cNvPr>
          <p:cNvSpPr/>
          <p:nvPr/>
        </p:nvSpPr>
        <p:spPr>
          <a:xfrm>
            <a:off x="3077155" y="341906"/>
            <a:ext cx="1733384" cy="1057524"/>
          </a:xfrm>
          <a:prstGeom prst="wedgeEllipseCallout">
            <a:avLst>
              <a:gd name="adj1" fmla="val 45238"/>
              <a:gd name="adj2" fmla="val 66686"/>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a:t>“I feel like it is a split role of being a school counselor, a school counseling director, and almost an API.”</a:t>
            </a:r>
          </a:p>
        </p:txBody>
      </p:sp>
      <p:sp>
        <p:nvSpPr>
          <p:cNvPr id="4" name="Rectangular Callout 3">
            <a:extLst>
              <a:ext uri="{FF2B5EF4-FFF2-40B4-BE49-F238E27FC236}">
                <a16:creationId xmlns:a16="http://schemas.microsoft.com/office/drawing/2014/main" id="{437A1BEA-4711-DB45-A198-3DCFBB76785E}"/>
              </a:ext>
            </a:extLst>
          </p:cNvPr>
          <p:cNvSpPr/>
          <p:nvPr/>
        </p:nvSpPr>
        <p:spPr>
          <a:xfrm>
            <a:off x="6632103" y="176819"/>
            <a:ext cx="2335111" cy="860587"/>
          </a:xfrm>
          <a:prstGeom prst="wedgeRectCallout">
            <a:avLst>
              <a:gd name="adj1" fmla="val 2298"/>
              <a:gd name="adj2" fmla="val 93287"/>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a:t>“Having the time to get in front of the kids as much as we can. That’s important, but time is of the essence. That’s something that is lacking. I don’t know how we can squeeze time out without compromising something.”</a:t>
            </a:r>
          </a:p>
        </p:txBody>
      </p:sp>
      <p:sp>
        <p:nvSpPr>
          <p:cNvPr id="5" name="Rectangular Callout 4">
            <a:extLst>
              <a:ext uri="{FF2B5EF4-FFF2-40B4-BE49-F238E27FC236}">
                <a16:creationId xmlns:a16="http://schemas.microsoft.com/office/drawing/2014/main" id="{231F4C64-66C9-B94E-B956-29CCC5439E82}"/>
              </a:ext>
            </a:extLst>
          </p:cNvPr>
          <p:cNvSpPr/>
          <p:nvPr/>
        </p:nvSpPr>
        <p:spPr>
          <a:xfrm>
            <a:off x="3200400" y="3833266"/>
            <a:ext cx="1812897" cy="1057523"/>
          </a:xfrm>
          <a:prstGeom prst="wedgeRectCallout">
            <a:avLst>
              <a:gd name="adj1" fmla="val 37062"/>
              <a:gd name="adj2" fmla="val 7638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i="1" dirty="0"/>
              <a:t>“It’s a hard balance just because there are deadlines and expectations on us as leaders within the building to make sure we’re getting everything done that we need to.”</a:t>
            </a:r>
          </a:p>
        </p:txBody>
      </p:sp>
      <p:sp>
        <p:nvSpPr>
          <p:cNvPr id="6" name="Oval Callout 5">
            <a:extLst>
              <a:ext uri="{FF2B5EF4-FFF2-40B4-BE49-F238E27FC236}">
                <a16:creationId xmlns:a16="http://schemas.microsoft.com/office/drawing/2014/main" id="{6F08E306-C229-3D49-A4F6-066ACB567F73}"/>
              </a:ext>
            </a:extLst>
          </p:cNvPr>
          <p:cNvSpPr/>
          <p:nvPr/>
        </p:nvSpPr>
        <p:spPr>
          <a:xfrm>
            <a:off x="6990867" y="2479162"/>
            <a:ext cx="1976347" cy="1599857"/>
          </a:xfrm>
          <a:prstGeom prst="wedgeEllipseCallout">
            <a:avLst>
              <a:gd name="adj1" fmla="val -67503"/>
              <a:gd name="adj2" fmla="val 34668"/>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i="1" dirty="0"/>
              <a:t>“I think it is important for us to always be knowledgeable of the ever-changing guidelines and how things change from VDOE. We are the ones who I feel are responsible for interpreting that to our school</a:t>
            </a:r>
            <a:r>
              <a:rPr lang="en-US" sz="1200" b="1" i="1" dirty="0"/>
              <a:t> </a:t>
            </a:r>
            <a:r>
              <a:rPr lang="en-US" sz="800" b="1" i="1" dirty="0"/>
              <a:t>counselors.”</a:t>
            </a:r>
            <a:endParaRPr lang="en-US" sz="12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0B42F7-4F40-4246-A541-D95640DA0F92}"/>
              </a:ext>
            </a:extLst>
          </p:cNvPr>
          <p:cNvSpPr>
            <a:spLocks noGrp="1"/>
          </p:cNvSpPr>
          <p:nvPr>
            <p:ph type="body" idx="1"/>
          </p:nvPr>
        </p:nvSpPr>
        <p:spPr>
          <a:xfrm>
            <a:off x="457200" y="534576"/>
            <a:ext cx="8229600" cy="771709"/>
          </a:xfrm>
        </p:spPr>
        <p:txBody>
          <a:bodyPr/>
          <a:lstStyle/>
          <a:p>
            <a:r>
              <a:rPr lang="en-US" sz="2400" b="1" dirty="0">
                <a:solidFill>
                  <a:schemeClr val="tx1">
                    <a:lumMod val="50000"/>
                  </a:schemeClr>
                </a:solidFill>
              </a:rPr>
              <a:t>Theme 2:Leadership Conceptualization &amp; Development</a:t>
            </a:r>
          </a:p>
        </p:txBody>
      </p:sp>
      <p:sp>
        <p:nvSpPr>
          <p:cNvPr id="3" name="Slide Number Placeholder 2">
            <a:extLst>
              <a:ext uri="{FF2B5EF4-FFF2-40B4-BE49-F238E27FC236}">
                <a16:creationId xmlns:a16="http://schemas.microsoft.com/office/drawing/2014/main" id="{94D688CF-5EF2-2E40-80EC-8CD415A0DFD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4" name="TextBox 3">
            <a:extLst>
              <a:ext uri="{FF2B5EF4-FFF2-40B4-BE49-F238E27FC236}">
                <a16:creationId xmlns:a16="http://schemas.microsoft.com/office/drawing/2014/main" id="{A6E574FF-D1BE-3747-9063-4B951BB7FBC2}"/>
              </a:ext>
            </a:extLst>
          </p:cNvPr>
          <p:cNvSpPr txBox="1"/>
          <p:nvPr/>
        </p:nvSpPr>
        <p:spPr>
          <a:xfrm>
            <a:off x="816429" y="1534886"/>
            <a:ext cx="3184071" cy="2554545"/>
          </a:xfrm>
          <a:prstGeom prst="rect">
            <a:avLst/>
          </a:prstGeom>
          <a:noFill/>
          <a:ln>
            <a:solidFill>
              <a:schemeClr val="tx1"/>
            </a:solidFill>
          </a:ln>
        </p:spPr>
        <p:txBody>
          <a:bodyPr wrap="square" rtlCol="0">
            <a:spAutoFit/>
          </a:bodyPr>
          <a:lstStyle/>
          <a:p>
            <a:pPr algn="ctr"/>
            <a:r>
              <a:rPr lang="en-US" sz="2000" b="1" u="sng" dirty="0"/>
              <a:t>Leadership Conceptualization:</a:t>
            </a:r>
          </a:p>
          <a:p>
            <a:pPr marL="285750" indent="-285750">
              <a:buFont typeface="Arial" panose="020B0604020202020204" pitchFamily="34" charset="0"/>
              <a:buChar char="•"/>
            </a:pPr>
            <a:r>
              <a:rPr lang="en-US" sz="2000" dirty="0"/>
              <a:t>Filling in the Gap when Others Won’t</a:t>
            </a:r>
          </a:p>
          <a:p>
            <a:pPr marL="285750" indent="-285750">
              <a:buFont typeface="Arial" panose="020B0604020202020204" pitchFamily="34" charset="0"/>
              <a:buChar char="•"/>
            </a:pPr>
            <a:r>
              <a:rPr lang="en-US" sz="2000" dirty="0"/>
              <a:t>Having a Solid Team</a:t>
            </a:r>
          </a:p>
          <a:p>
            <a:pPr marL="285750" indent="-285750">
              <a:buFont typeface="Arial" panose="020B0604020202020204" pitchFamily="34" charset="0"/>
              <a:buChar char="•"/>
            </a:pPr>
            <a:r>
              <a:rPr lang="en-US" sz="2000" dirty="0"/>
              <a:t>Informal Leadership Power</a:t>
            </a:r>
          </a:p>
          <a:p>
            <a:pPr marL="285750" indent="-285750">
              <a:buFont typeface="Arial" panose="020B0604020202020204" pitchFamily="34" charset="0"/>
              <a:buChar char="•"/>
            </a:pPr>
            <a:r>
              <a:rPr lang="en-US" sz="2000" dirty="0"/>
              <a:t>Stakeholder Demands</a:t>
            </a:r>
            <a:endParaRPr lang="en-US" dirty="0"/>
          </a:p>
        </p:txBody>
      </p:sp>
      <p:sp>
        <p:nvSpPr>
          <p:cNvPr id="5" name="TextBox 4">
            <a:extLst>
              <a:ext uri="{FF2B5EF4-FFF2-40B4-BE49-F238E27FC236}">
                <a16:creationId xmlns:a16="http://schemas.microsoft.com/office/drawing/2014/main" id="{E97B67C9-F2E2-EF4E-B8C8-D8685254A17D}"/>
              </a:ext>
            </a:extLst>
          </p:cNvPr>
          <p:cNvSpPr txBox="1"/>
          <p:nvPr/>
        </p:nvSpPr>
        <p:spPr>
          <a:xfrm>
            <a:off x="4695103" y="1534886"/>
            <a:ext cx="3272104" cy="2554545"/>
          </a:xfrm>
          <a:prstGeom prst="rect">
            <a:avLst/>
          </a:prstGeom>
          <a:noFill/>
          <a:ln>
            <a:solidFill>
              <a:schemeClr val="tx1"/>
            </a:solidFill>
          </a:ln>
        </p:spPr>
        <p:txBody>
          <a:bodyPr wrap="square" rtlCol="0">
            <a:spAutoFit/>
          </a:bodyPr>
          <a:lstStyle/>
          <a:p>
            <a:pPr algn="ctr"/>
            <a:r>
              <a:rPr lang="en-US" sz="2000" b="1" u="sng" dirty="0"/>
              <a:t>Leadership Development:</a:t>
            </a:r>
          </a:p>
          <a:p>
            <a:pPr marL="285750" indent="-285750">
              <a:buFont typeface="Arial" panose="020B0604020202020204" pitchFamily="34" charset="0"/>
              <a:buChar char="•"/>
            </a:pPr>
            <a:r>
              <a:rPr lang="en-US" sz="2000" dirty="0"/>
              <a:t>On the Job Training</a:t>
            </a:r>
          </a:p>
          <a:p>
            <a:pPr marL="285750" indent="-285750">
              <a:buFont typeface="Arial" panose="020B0604020202020204" pitchFamily="34" charset="0"/>
              <a:buChar char="•"/>
            </a:pPr>
            <a:r>
              <a:rPr lang="en-US" sz="2000" dirty="0"/>
              <a:t>Professional Development &amp; Relevance of Training</a:t>
            </a:r>
          </a:p>
          <a:p>
            <a:pPr marL="285750" indent="-285750">
              <a:buFont typeface="Arial" panose="020B0604020202020204" pitchFamily="34" charset="0"/>
              <a:buChar char="•"/>
            </a:pPr>
            <a:r>
              <a:rPr lang="en-US" sz="2000" dirty="0"/>
              <a:t>Mentors Shape Leadership Style</a:t>
            </a:r>
            <a:endParaRPr lang="en-US" dirty="0"/>
          </a:p>
        </p:txBody>
      </p:sp>
    </p:spTree>
    <p:extLst>
      <p:ext uri="{BB962C8B-B14F-4D97-AF65-F5344CB8AC3E}">
        <p14:creationId xmlns:p14="http://schemas.microsoft.com/office/powerpoint/2010/main" val="195576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FF8700"/>
            </a:gs>
            <a:gs pos="100000">
              <a:srgbClr val="FFD900"/>
            </a:gs>
          </a:gsLst>
          <a:lin ang="5400700" scaled="0"/>
        </a:gradFill>
        <a:effectLst/>
      </p:bgPr>
    </p:bg>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500932" y="911700"/>
            <a:ext cx="2400720" cy="3327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b="1" dirty="0"/>
              <a:t>Theme 3: </a:t>
            </a:r>
            <a:br>
              <a:rPr lang="en" b="1" dirty="0"/>
            </a:br>
            <a:r>
              <a:rPr lang="en" b="1" dirty="0"/>
              <a:t>Supervision</a:t>
            </a:r>
            <a:endParaRPr b="1" dirty="0"/>
          </a:p>
        </p:txBody>
      </p:sp>
      <p:sp>
        <p:nvSpPr>
          <p:cNvPr id="145" name="Google Shape;145;p2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46" name="Google Shape;146;p24"/>
          <p:cNvSpPr/>
          <p:nvPr/>
        </p:nvSpPr>
        <p:spPr>
          <a:xfrm>
            <a:off x="4773275" y="1165742"/>
            <a:ext cx="2540100" cy="2540100"/>
          </a:xfrm>
          <a:prstGeom prst="donut">
            <a:avLst>
              <a:gd name="adj" fmla="val 16067"/>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147;p24"/>
          <p:cNvGrpSpPr/>
          <p:nvPr/>
        </p:nvGrpSpPr>
        <p:grpSpPr>
          <a:xfrm>
            <a:off x="3156611" y="1315124"/>
            <a:ext cx="1931633" cy="669600"/>
            <a:chOff x="1680836" y="1315124"/>
            <a:chExt cx="1931633" cy="669600"/>
          </a:xfrm>
        </p:grpSpPr>
        <p:cxnSp>
          <p:nvCxnSpPr>
            <p:cNvPr id="148" name="Google Shape;148;p24"/>
            <p:cNvCxnSpPr/>
            <p:nvPr/>
          </p:nvCxnSpPr>
          <p:spPr>
            <a:xfrm>
              <a:off x="3178969" y="1638300"/>
              <a:ext cx="433500" cy="252300"/>
            </a:xfrm>
            <a:prstGeom prst="straightConnector1">
              <a:avLst/>
            </a:prstGeom>
            <a:noFill/>
            <a:ln w="19050" cap="flat" cmpd="sng">
              <a:solidFill>
                <a:srgbClr val="999999"/>
              </a:solidFill>
              <a:prstDash val="solid"/>
              <a:round/>
              <a:headEnd type="oval" w="med" len="med"/>
              <a:tailEnd type="none" w="sm" len="sm"/>
            </a:ln>
          </p:spPr>
        </p:cxnSp>
        <p:sp>
          <p:nvSpPr>
            <p:cNvPr id="149" name="Google Shape;149;p24"/>
            <p:cNvSpPr txBox="1"/>
            <p:nvPr/>
          </p:nvSpPr>
          <p:spPr>
            <a:xfrm>
              <a:off x="1680836" y="1315124"/>
              <a:ext cx="1495200" cy="6696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US" sz="1200" b="1" dirty="0">
                  <a:solidFill>
                    <a:schemeClr val="dk1"/>
                  </a:solidFill>
                  <a:latin typeface="Montserrat Light"/>
                  <a:ea typeface="Montserrat Light"/>
                  <a:cs typeface="Montserrat Light"/>
                  <a:sym typeface="Montserrat Light"/>
                </a:rPr>
                <a:t>Relationship with Supervisor</a:t>
              </a:r>
              <a:endParaRPr sz="1200" b="1" dirty="0">
                <a:solidFill>
                  <a:schemeClr val="dk1"/>
                </a:solidFill>
                <a:latin typeface="Montserrat Light"/>
                <a:ea typeface="Montserrat Light"/>
                <a:cs typeface="Montserrat Light"/>
                <a:sym typeface="Montserrat Light"/>
              </a:endParaRPr>
            </a:p>
          </p:txBody>
        </p:sp>
      </p:grpSp>
      <p:grpSp>
        <p:nvGrpSpPr>
          <p:cNvPr id="150" name="Google Shape;150;p24"/>
          <p:cNvGrpSpPr/>
          <p:nvPr/>
        </p:nvGrpSpPr>
        <p:grpSpPr>
          <a:xfrm>
            <a:off x="6993094" y="1315124"/>
            <a:ext cx="1940006" cy="669600"/>
            <a:chOff x="5517319" y="1315124"/>
            <a:chExt cx="1940006" cy="669600"/>
          </a:xfrm>
        </p:grpSpPr>
        <p:cxnSp>
          <p:nvCxnSpPr>
            <p:cNvPr id="151" name="Google Shape;151;p24"/>
            <p:cNvCxnSpPr/>
            <p:nvPr/>
          </p:nvCxnSpPr>
          <p:spPr>
            <a:xfrm flipH="1">
              <a:off x="5517319" y="1638300"/>
              <a:ext cx="433500" cy="252300"/>
            </a:xfrm>
            <a:prstGeom prst="straightConnector1">
              <a:avLst/>
            </a:prstGeom>
            <a:noFill/>
            <a:ln w="19050" cap="flat" cmpd="sng">
              <a:solidFill>
                <a:srgbClr val="434343"/>
              </a:solidFill>
              <a:prstDash val="solid"/>
              <a:round/>
              <a:headEnd type="oval" w="med" len="med"/>
              <a:tailEnd type="none" w="sm" len="sm"/>
            </a:ln>
          </p:spPr>
        </p:cxnSp>
        <p:sp>
          <p:nvSpPr>
            <p:cNvPr id="152" name="Google Shape;152;p24"/>
            <p:cNvSpPr txBox="1"/>
            <p:nvPr/>
          </p:nvSpPr>
          <p:spPr>
            <a:xfrm>
              <a:off x="5962125" y="1315124"/>
              <a:ext cx="1495200" cy="669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b="1" dirty="0">
                  <a:solidFill>
                    <a:schemeClr val="dk1"/>
                  </a:solidFill>
                  <a:latin typeface="Montserrat Light"/>
                  <a:ea typeface="Montserrat Light"/>
                  <a:cs typeface="Montserrat Light"/>
                  <a:sym typeface="Montserrat Light"/>
                </a:rPr>
                <a:t>Supervisor’s Prior Knowledge of the Role</a:t>
              </a:r>
              <a:endParaRPr sz="1200" b="1" dirty="0">
                <a:solidFill>
                  <a:schemeClr val="dk1"/>
                </a:solidFill>
                <a:latin typeface="Montserrat Light"/>
                <a:ea typeface="Montserrat Light"/>
                <a:cs typeface="Montserrat Light"/>
                <a:sym typeface="Montserrat Light"/>
              </a:endParaRPr>
            </a:p>
          </p:txBody>
        </p:sp>
      </p:grpSp>
      <p:grpSp>
        <p:nvGrpSpPr>
          <p:cNvPr id="153" name="Google Shape;153;p24"/>
          <p:cNvGrpSpPr/>
          <p:nvPr/>
        </p:nvGrpSpPr>
        <p:grpSpPr>
          <a:xfrm>
            <a:off x="5284001" y="3535140"/>
            <a:ext cx="1495200" cy="1143796"/>
            <a:chOff x="3808226" y="3535140"/>
            <a:chExt cx="1495200" cy="1143796"/>
          </a:xfrm>
        </p:grpSpPr>
        <p:cxnSp>
          <p:nvCxnSpPr>
            <p:cNvPr id="154" name="Google Shape;154;p24"/>
            <p:cNvCxnSpPr/>
            <p:nvPr/>
          </p:nvCxnSpPr>
          <p:spPr>
            <a:xfrm rot="10800000">
              <a:off x="4556399" y="3535140"/>
              <a:ext cx="0" cy="460500"/>
            </a:xfrm>
            <a:prstGeom prst="straightConnector1">
              <a:avLst/>
            </a:prstGeom>
            <a:noFill/>
            <a:ln w="19050" cap="flat" cmpd="sng">
              <a:solidFill>
                <a:srgbClr val="666666"/>
              </a:solidFill>
              <a:prstDash val="solid"/>
              <a:round/>
              <a:headEnd type="oval" w="med" len="med"/>
              <a:tailEnd type="none" w="sm" len="sm"/>
            </a:ln>
          </p:spPr>
        </p:cxnSp>
        <p:sp>
          <p:nvSpPr>
            <p:cNvPr id="155" name="Google Shape;155;p24"/>
            <p:cNvSpPr txBox="1"/>
            <p:nvPr/>
          </p:nvSpPr>
          <p:spPr>
            <a:xfrm>
              <a:off x="3808226" y="4009336"/>
              <a:ext cx="1495200" cy="6696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1200" b="1" dirty="0">
                  <a:solidFill>
                    <a:schemeClr val="dk1"/>
                  </a:solidFill>
                  <a:latin typeface="Montserrat Light"/>
                  <a:ea typeface="Montserrat Light"/>
                  <a:cs typeface="Montserrat Light"/>
                  <a:sym typeface="Montserrat Light"/>
                </a:rPr>
                <a:t>Director’s Advocating the Role of their Profession</a:t>
              </a:r>
              <a:endParaRPr sz="1200" b="1" dirty="0">
                <a:solidFill>
                  <a:schemeClr val="dk1"/>
                </a:solidFill>
                <a:latin typeface="Montserrat Light"/>
                <a:ea typeface="Montserrat Light"/>
                <a:cs typeface="Montserrat Light"/>
                <a:sym typeface="Montserrat Light"/>
              </a:endParaRPr>
            </a:p>
          </p:txBody>
        </p:sp>
      </p:grpSp>
      <p:sp>
        <p:nvSpPr>
          <p:cNvPr id="156" name="Google Shape;156;p24"/>
          <p:cNvSpPr txBox="1"/>
          <p:nvPr/>
        </p:nvSpPr>
        <p:spPr>
          <a:xfrm>
            <a:off x="5321559" y="2056460"/>
            <a:ext cx="1443600" cy="804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b="1" dirty="0">
                <a:solidFill>
                  <a:schemeClr val="dk1"/>
                </a:solidFill>
                <a:latin typeface="Montserrat ExtraBold"/>
                <a:ea typeface="Montserrat ExtraBold"/>
                <a:cs typeface="Montserrat ExtraBold"/>
                <a:sym typeface="Montserrat ExtraBold"/>
              </a:rPr>
              <a:t>HS Counseling Director</a:t>
            </a:r>
            <a:endParaRPr b="1" dirty="0">
              <a:solidFill>
                <a:schemeClr val="dk1"/>
              </a:solidFill>
              <a:latin typeface="Montserrat ExtraBold"/>
              <a:ea typeface="Montserrat ExtraBold"/>
              <a:cs typeface="Montserrat ExtraBold"/>
              <a:sym typeface="Montserrat ExtraBold"/>
            </a:endParaRPr>
          </a:p>
        </p:txBody>
      </p:sp>
      <p:sp>
        <p:nvSpPr>
          <p:cNvPr id="157" name="Google Shape;157;p24"/>
          <p:cNvSpPr/>
          <p:nvPr/>
        </p:nvSpPr>
        <p:spPr>
          <a:xfrm rot="1800047">
            <a:off x="4695618" y="1086434"/>
            <a:ext cx="2690936" cy="2690936"/>
          </a:xfrm>
          <a:prstGeom prst="blockArc">
            <a:avLst>
              <a:gd name="adj1" fmla="val 14414370"/>
              <a:gd name="adj2" fmla="val 694"/>
              <a:gd name="adj3" fmla="val 9562"/>
            </a:avLst>
          </a:prstGeom>
          <a:solidFill>
            <a:srgbClr val="FFEC43"/>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4"/>
          <p:cNvSpPr/>
          <p:nvPr/>
        </p:nvSpPr>
        <p:spPr>
          <a:xfrm rot="-1800047" flipH="1">
            <a:off x="4697731" y="1086434"/>
            <a:ext cx="2690936" cy="2690936"/>
          </a:xfrm>
          <a:prstGeom prst="blockArc">
            <a:avLst>
              <a:gd name="adj1" fmla="val 14348563"/>
              <a:gd name="adj2" fmla="val 21472873"/>
              <a:gd name="adj3" fmla="val 9381"/>
            </a:avLst>
          </a:prstGeom>
          <a:solidFill>
            <a:schemeClr val="accent6">
              <a:lumMod val="75000"/>
            </a:schemeClr>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9" name="Google Shape;159;p24"/>
          <p:cNvSpPr/>
          <p:nvPr/>
        </p:nvSpPr>
        <p:spPr>
          <a:xfrm rot="-8100000">
            <a:off x="5858490" y="1027393"/>
            <a:ext cx="363170" cy="363170"/>
          </a:xfrm>
          <a:prstGeom prst="rtTriangle">
            <a:avLst/>
          </a:pr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4"/>
          <p:cNvSpPr/>
          <p:nvPr/>
        </p:nvSpPr>
        <p:spPr>
          <a:xfrm rot="-9000757" flipH="1">
            <a:off x="4696728" y="1084808"/>
            <a:ext cx="2690226" cy="2690226"/>
          </a:xfrm>
          <a:prstGeom prst="blockArc">
            <a:avLst>
              <a:gd name="adj1" fmla="val 14316164"/>
              <a:gd name="adj2" fmla="val 21502663"/>
              <a:gd name="adj3" fmla="val 9415"/>
            </a:avLst>
          </a:prstGeom>
          <a:solidFill>
            <a:srgbClr val="FFC000"/>
          </a:solidFill>
          <a:ln>
            <a:noFill/>
          </a:ln>
          <a:effectLst>
            <a:outerShdw blurRad="71438" dist="9525" dir="5400000" algn="bl"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4"/>
          <p:cNvSpPr/>
          <p:nvPr/>
        </p:nvSpPr>
        <p:spPr>
          <a:xfrm rot="-1027861">
            <a:off x="6961649" y="2849832"/>
            <a:ext cx="312672" cy="312672"/>
          </a:xfrm>
          <a:prstGeom prst="rtTriangle">
            <a:avLst/>
          </a:prstGeom>
          <a:solidFill>
            <a:srgbClr val="FFE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4"/>
          <p:cNvSpPr/>
          <p:nvPr/>
        </p:nvSpPr>
        <p:spPr>
          <a:xfrm rot="6359841">
            <a:off x="4791576" y="2847762"/>
            <a:ext cx="363580" cy="363580"/>
          </a:xfrm>
          <a:prstGeom prst="rtTriangle">
            <a:avLst/>
          </a:pr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Juliet template">
  <a:themeElements>
    <a:clrScheme name="Custom 347">
      <a:dk1>
        <a:srgbClr val="666666"/>
      </a:dk1>
      <a:lt1>
        <a:srgbClr val="FFFFFF"/>
      </a:lt1>
      <a:dk2>
        <a:srgbClr val="B7B7B7"/>
      </a:dk2>
      <a:lt2>
        <a:srgbClr val="E4E4E4"/>
      </a:lt2>
      <a:accent1>
        <a:srgbClr val="3C78D8"/>
      </a:accent1>
      <a:accent2>
        <a:srgbClr val="00FFFF"/>
      </a:accent2>
      <a:accent3>
        <a:srgbClr val="4050E5"/>
      </a:accent3>
      <a:accent4>
        <a:srgbClr val="C833FF"/>
      </a:accent4>
      <a:accent5>
        <a:srgbClr val="46E180"/>
      </a:accent5>
      <a:accent6>
        <a:srgbClr val="B8DF32"/>
      </a:accent6>
      <a:hlink>
        <a:srgbClr val="66666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8338</TotalTime>
  <Words>987</Words>
  <Application>Microsoft Macintosh PowerPoint</Application>
  <PresentationFormat>On-screen Show (16:9)</PresentationFormat>
  <Paragraphs>129</Paragraphs>
  <Slides>17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Montserrat</vt:lpstr>
      <vt:lpstr>Montserrat ExtraBold</vt:lpstr>
      <vt:lpstr>Montserrat Light</vt:lpstr>
      <vt:lpstr>Calibri</vt:lpstr>
      <vt:lpstr>Juliet template</vt:lpstr>
      <vt:lpstr>Quasi-School Leaders: The Lived Experiences of High School Counseling Directors and Their Role in Schools </vt:lpstr>
      <vt:lpstr>Overview of Contents</vt:lpstr>
      <vt:lpstr>Review of Study</vt:lpstr>
      <vt:lpstr>Literature Review</vt:lpstr>
      <vt:lpstr>Methodology</vt:lpstr>
      <vt:lpstr>Data Analysis</vt:lpstr>
      <vt:lpstr>Theme 1: Contextual Factors</vt:lpstr>
      <vt:lpstr>PowerPoint Presentation</vt:lpstr>
      <vt:lpstr>Theme 3:  Supervision</vt:lpstr>
      <vt:lpstr>Findings: Contextual Factors</vt:lpstr>
      <vt:lpstr>Findings: Leadership Conceptualization &amp; Development</vt:lpstr>
      <vt:lpstr>Findings: Supervision</vt:lpstr>
      <vt:lpstr>Theoretical Implications</vt:lpstr>
      <vt:lpstr>PowerPoint Presentation</vt:lpstr>
      <vt:lpstr>Future Research</vt:lpstr>
      <vt:lpstr>Conclusions </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Quasi-School Leaders: The Lived Experiences of High School Counseling Directors and Their Role in Schools </dc:title>
  <dc:creator>Microsoft Office User</dc:creator>
  <cp:lastModifiedBy>Microsoft Office User</cp:lastModifiedBy>
  <cp:revision>24</cp:revision>
  <dcterms:created xsi:type="dcterms:W3CDTF">2020-07-05T18:41:51Z</dcterms:created>
  <dcterms:modified xsi:type="dcterms:W3CDTF">2021-02-18T03:26:50Z</dcterms:modified>
</cp:coreProperties>
</file>