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87" r:id="rId2"/>
    <p:sldId id="288" r:id="rId3"/>
    <p:sldId id="258" r:id="rId4"/>
    <p:sldId id="271" r:id="rId5"/>
    <p:sldId id="263" r:id="rId6"/>
    <p:sldId id="257" r:id="rId7"/>
    <p:sldId id="260" r:id="rId8"/>
    <p:sldId id="272" r:id="rId9"/>
    <p:sldId id="269" r:id="rId10"/>
    <p:sldId id="264" r:id="rId11"/>
    <p:sldId id="283" r:id="rId12"/>
    <p:sldId id="284" r:id="rId13"/>
    <p:sldId id="285" r:id="rId14"/>
    <p:sldId id="259" r:id="rId15"/>
    <p:sldId id="270" r:id="rId16"/>
    <p:sldId id="281" r:id="rId17"/>
    <p:sldId id="282" r:id="rId18"/>
    <p:sldId id="265" r:id="rId19"/>
    <p:sldId id="278" r:id="rId20"/>
    <p:sldId id="289" r:id="rId21"/>
    <p:sldId id="290" r:id="rId22"/>
    <p:sldId id="262" r:id="rId23"/>
    <p:sldId id="273" r:id="rId24"/>
    <p:sldId id="268" r:id="rId25"/>
    <p:sldId id="274" r:id="rId26"/>
    <p:sldId id="266" r:id="rId27"/>
    <p:sldId id="267" r:id="rId28"/>
    <p:sldId id="280" r:id="rId29"/>
    <p:sldId id="276" r:id="rId30"/>
    <p:sldId id="277" r:id="rId31"/>
    <p:sldId id="27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0" userDrawn="1">
          <p15:clr>
            <a:srgbClr val="A4A3A4"/>
          </p15:clr>
        </p15:guide>
        <p15:guide id="2" pos="528" userDrawn="1">
          <p15:clr>
            <a:srgbClr val="A4A3A4"/>
          </p15:clr>
        </p15:guide>
        <p15:guide id="3" pos="7152" userDrawn="1">
          <p15:clr>
            <a:srgbClr val="A4A3A4"/>
          </p15:clr>
        </p15:guide>
        <p15:guide id="4" orient="horz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B677"/>
    <a:srgbClr val="4C00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24"/>
    <p:restoredTop sz="94692"/>
  </p:normalViewPr>
  <p:slideViewPr>
    <p:cSldViewPr snapToGrid="0">
      <p:cViewPr varScale="1">
        <p:scale>
          <a:sx n="137" d="100"/>
          <a:sy n="137" d="100"/>
        </p:scale>
        <p:origin x="544" y="200"/>
      </p:cViewPr>
      <p:guideLst>
        <p:guide orient="horz" pos="480"/>
        <p:guide pos="528"/>
        <p:guide pos="7152"/>
        <p:guide orient="horz"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35-2745-9D2F-0B032D4B464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35-2745-9D2F-0B032D4B464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835-2745-9D2F-0B032D4B46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86967536"/>
        <c:axId val="786969808"/>
      </c:barChart>
      <c:catAx>
        <c:axId val="7869675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6969808"/>
        <c:crosses val="autoZero"/>
        <c:auto val="1"/>
        <c:lblAlgn val="ctr"/>
        <c:lblOffset val="100"/>
        <c:noMultiLvlLbl val="0"/>
      </c:catAx>
      <c:valAx>
        <c:axId val="7869698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6967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12097006989602E-2"/>
          <c:y val="0.12203565879445943"/>
          <c:w val="0.91831815419275986"/>
          <c:h val="0.692513773783862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8F-9F48-AF06-8B6520D269B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8F-9F48-AF06-8B6520D269B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8F-9F48-AF06-8B6520D269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6483248"/>
        <c:axId val="786484976"/>
      </c:barChart>
      <c:catAx>
        <c:axId val="786483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6484976"/>
        <c:crosses val="autoZero"/>
        <c:auto val="1"/>
        <c:lblAlgn val="ctr"/>
        <c:lblOffset val="100"/>
        <c:noMultiLvlLbl val="0"/>
      </c:catAx>
      <c:valAx>
        <c:axId val="786484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6483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467-E84B-8909-5E7EBB54CE8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467-E84B-8909-5E7EBB54CE8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467-E84B-8909-5E7EBB54CE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6619744"/>
        <c:axId val="786621472"/>
      </c:lineChart>
      <c:catAx>
        <c:axId val="7866197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6621472"/>
        <c:crosses val="autoZero"/>
        <c:auto val="1"/>
        <c:lblAlgn val="ctr"/>
        <c:lblOffset val="100"/>
        <c:noMultiLvlLbl val="0"/>
      </c:catAx>
      <c:valAx>
        <c:axId val="7866214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6619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12097006989602E-2"/>
          <c:y val="0.12203565879445943"/>
          <c:w val="0.91831815419275986"/>
          <c:h val="0.692513773783862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8F-9F48-AF06-8B6520D269B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8F-9F48-AF06-8B6520D269B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8F-9F48-AF06-8B6520D269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6483248"/>
        <c:axId val="786484976"/>
      </c:barChart>
      <c:catAx>
        <c:axId val="786483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6484976"/>
        <c:crosses val="autoZero"/>
        <c:auto val="1"/>
        <c:lblAlgn val="ctr"/>
        <c:lblOffset val="100"/>
        <c:noMultiLvlLbl val="0"/>
      </c:catAx>
      <c:valAx>
        <c:axId val="786484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6483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F988B4-25DA-0C45-9B9E-B137DDE93610}" type="doc">
      <dgm:prSet loTypeId="urn:microsoft.com/office/officeart/2005/8/layout/process1" loCatId="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ED6B30FA-3606-7346-82F7-D1F4C2129CD0}">
      <dgm:prSet phldrT="[Text]"/>
      <dgm:spPr/>
      <dgm:t>
        <a:bodyPr/>
        <a:lstStyle/>
        <a:p>
          <a:r>
            <a:rPr lang="en-US" dirty="0"/>
            <a:t>Section 1</a:t>
          </a:r>
        </a:p>
      </dgm:t>
    </dgm:pt>
    <dgm:pt modelId="{58D1F820-399F-6A49-8ECB-C921775C0CCF}" type="parTrans" cxnId="{1BBEFA1D-68F2-4541-A288-3DAFFBA7C542}">
      <dgm:prSet/>
      <dgm:spPr/>
      <dgm:t>
        <a:bodyPr/>
        <a:lstStyle/>
        <a:p>
          <a:endParaRPr lang="en-US"/>
        </a:p>
      </dgm:t>
    </dgm:pt>
    <dgm:pt modelId="{FD40DB9C-D036-0044-B63E-1A58BA1573F0}" type="sibTrans" cxnId="{1BBEFA1D-68F2-4541-A288-3DAFFBA7C542}">
      <dgm:prSet/>
      <dgm:spPr/>
      <dgm:t>
        <a:bodyPr/>
        <a:lstStyle/>
        <a:p>
          <a:endParaRPr lang="en-US"/>
        </a:p>
      </dgm:t>
    </dgm:pt>
    <dgm:pt modelId="{B7F7326D-8F4E-624C-9FF4-DAD7CCBD9879}">
      <dgm:prSet phldrT="[Text]"/>
      <dgm:spPr/>
      <dgm:t>
        <a:bodyPr/>
        <a:lstStyle/>
        <a:p>
          <a:r>
            <a:rPr lang="en-US" dirty="0"/>
            <a:t>Section 2</a:t>
          </a:r>
        </a:p>
      </dgm:t>
    </dgm:pt>
    <dgm:pt modelId="{FEE08383-C33F-614B-86A9-52BD40CDB8D1}" type="parTrans" cxnId="{A70DE4EF-27AA-7B44-9184-2403A3CFC0B9}">
      <dgm:prSet/>
      <dgm:spPr/>
      <dgm:t>
        <a:bodyPr/>
        <a:lstStyle/>
        <a:p>
          <a:endParaRPr lang="en-US"/>
        </a:p>
      </dgm:t>
    </dgm:pt>
    <dgm:pt modelId="{94EA3815-7AAD-564A-AA9B-E0ACE8EB6329}" type="sibTrans" cxnId="{A70DE4EF-27AA-7B44-9184-2403A3CFC0B9}">
      <dgm:prSet/>
      <dgm:spPr/>
      <dgm:t>
        <a:bodyPr/>
        <a:lstStyle/>
        <a:p>
          <a:endParaRPr lang="en-US"/>
        </a:p>
      </dgm:t>
    </dgm:pt>
    <dgm:pt modelId="{49C65505-05A2-9447-9947-114E3A63132C}">
      <dgm:prSet phldrT="[Text]"/>
      <dgm:spPr/>
      <dgm:t>
        <a:bodyPr/>
        <a:lstStyle/>
        <a:p>
          <a:r>
            <a:rPr lang="en-US" dirty="0"/>
            <a:t>Section 3</a:t>
          </a:r>
        </a:p>
      </dgm:t>
    </dgm:pt>
    <dgm:pt modelId="{BF24A1F4-32E4-A841-A83D-EC9E0EE41F64}" type="parTrans" cxnId="{38C98894-8409-DC47-9B66-AE6FB1C2FF7E}">
      <dgm:prSet/>
      <dgm:spPr/>
      <dgm:t>
        <a:bodyPr/>
        <a:lstStyle/>
        <a:p>
          <a:endParaRPr lang="en-US"/>
        </a:p>
      </dgm:t>
    </dgm:pt>
    <dgm:pt modelId="{04F8ABB0-FD15-CB4C-8D28-A1BA91FF2F62}" type="sibTrans" cxnId="{38C98894-8409-DC47-9B66-AE6FB1C2FF7E}">
      <dgm:prSet/>
      <dgm:spPr/>
      <dgm:t>
        <a:bodyPr/>
        <a:lstStyle/>
        <a:p>
          <a:endParaRPr lang="en-US"/>
        </a:p>
      </dgm:t>
    </dgm:pt>
    <dgm:pt modelId="{4E46944F-CFFA-F64D-8ADE-F15488C3EC33}">
      <dgm:prSet/>
      <dgm:spPr/>
      <dgm:t>
        <a:bodyPr/>
        <a:lstStyle/>
        <a:p>
          <a:r>
            <a:rPr lang="en-US" dirty="0"/>
            <a:t>Section 4</a:t>
          </a:r>
        </a:p>
      </dgm:t>
    </dgm:pt>
    <dgm:pt modelId="{A4BD726C-AC2A-7144-91EF-327C37DDC1F2}" type="parTrans" cxnId="{F66D7557-5484-1641-8CD2-B10B05F33447}">
      <dgm:prSet/>
      <dgm:spPr/>
      <dgm:t>
        <a:bodyPr/>
        <a:lstStyle/>
        <a:p>
          <a:endParaRPr lang="en-US"/>
        </a:p>
      </dgm:t>
    </dgm:pt>
    <dgm:pt modelId="{7CCA9FED-1E1F-7A4E-B609-AA81567C1C08}" type="sibTrans" cxnId="{F66D7557-5484-1641-8CD2-B10B05F33447}">
      <dgm:prSet/>
      <dgm:spPr/>
      <dgm:t>
        <a:bodyPr/>
        <a:lstStyle/>
        <a:p>
          <a:endParaRPr lang="en-US"/>
        </a:p>
      </dgm:t>
    </dgm:pt>
    <dgm:pt modelId="{5377E00B-DB96-E649-9419-266C8D53B4AD}">
      <dgm:prSet/>
      <dgm:spPr/>
      <dgm:t>
        <a:bodyPr/>
        <a:lstStyle/>
        <a:p>
          <a:r>
            <a:rPr lang="en-US" dirty="0"/>
            <a:t>Section 5</a:t>
          </a:r>
        </a:p>
      </dgm:t>
    </dgm:pt>
    <dgm:pt modelId="{CD2DD425-E00E-EA4C-8D72-9A18ED9976A9}" type="sibTrans" cxnId="{39BCE16D-990F-DB44-ACAF-6888958FA9A8}">
      <dgm:prSet/>
      <dgm:spPr/>
      <dgm:t>
        <a:bodyPr/>
        <a:lstStyle/>
        <a:p>
          <a:endParaRPr lang="en-US"/>
        </a:p>
      </dgm:t>
    </dgm:pt>
    <dgm:pt modelId="{CFD07767-1B89-9A46-83F4-F13FAA040B6E}" type="parTrans" cxnId="{39BCE16D-990F-DB44-ACAF-6888958FA9A8}">
      <dgm:prSet/>
      <dgm:spPr/>
      <dgm:t>
        <a:bodyPr/>
        <a:lstStyle/>
        <a:p>
          <a:endParaRPr lang="en-US"/>
        </a:p>
      </dgm:t>
    </dgm:pt>
    <dgm:pt modelId="{1F2FB2EC-243C-DE42-8321-7223BC01DD28}" type="pres">
      <dgm:prSet presAssocID="{6EF988B4-25DA-0C45-9B9E-B137DDE93610}" presName="Name0" presStyleCnt="0">
        <dgm:presLayoutVars>
          <dgm:dir/>
          <dgm:resizeHandles val="exact"/>
        </dgm:presLayoutVars>
      </dgm:prSet>
      <dgm:spPr/>
    </dgm:pt>
    <dgm:pt modelId="{620C8D8A-29F7-1A4E-B4F3-991DFE4CDC76}" type="pres">
      <dgm:prSet presAssocID="{ED6B30FA-3606-7346-82F7-D1F4C2129CD0}" presName="node" presStyleLbl="node1" presStyleIdx="0" presStyleCnt="5">
        <dgm:presLayoutVars>
          <dgm:bulletEnabled val="1"/>
        </dgm:presLayoutVars>
      </dgm:prSet>
      <dgm:spPr/>
    </dgm:pt>
    <dgm:pt modelId="{F459A394-BE9D-A448-8D0E-757C9251725E}" type="pres">
      <dgm:prSet presAssocID="{FD40DB9C-D036-0044-B63E-1A58BA1573F0}" presName="sibTrans" presStyleLbl="sibTrans2D1" presStyleIdx="0" presStyleCnt="4"/>
      <dgm:spPr/>
    </dgm:pt>
    <dgm:pt modelId="{8E02EB35-3A29-2E44-9F36-D3DE92A17071}" type="pres">
      <dgm:prSet presAssocID="{FD40DB9C-D036-0044-B63E-1A58BA1573F0}" presName="connectorText" presStyleLbl="sibTrans2D1" presStyleIdx="0" presStyleCnt="4"/>
      <dgm:spPr/>
    </dgm:pt>
    <dgm:pt modelId="{30FB2397-6D12-E54F-BD81-18FC6B9BEE00}" type="pres">
      <dgm:prSet presAssocID="{B7F7326D-8F4E-624C-9FF4-DAD7CCBD9879}" presName="node" presStyleLbl="node1" presStyleIdx="1" presStyleCnt="5">
        <dgm:presLayoutVars>
          <dgm:bulletEnabled val="1"/>
        </dgm:presLayoutVars>
      </dgm:prSet>
      <dgm:spPr/>
    </dgm:pt>
    <dgm:pt modelId="{609F2C52-6BBF-BF40-9097-B413D8BC715F}" type="pres">
      <dgm:prSet presAssocID="{94EA3815-7AAD-564A-AA9B-E0ACE8EB6329}" presName="sibTrans" presStyleLbl="sibTrans2D1" presStyleIdx="1" presStyleCnt="4"/>
      <dgm:spPr/>
    </dgm:pt>
    <dgm:pt modelId="{1D712EFC-C33A-0741-9C68-AFD3F6FEFC0E}" type="pres">
      <dgm:prSet presAssocID="{94EA3815-7AAD-564A-AA9B-E0ACE8EB6329}" presName="connectorText" presStyleLbl="sibTrans2D1" presStyleIdx="1" presStyleCnt="4"/>
      <dgm:spPr/>
    </dgm:pt>
    <dgm:pt modelId="{7425B5EC-B4D9-4E48-B57C-21B637F80C73}" type="pres">
      <dgm:prSet presAssocID="{49C65505-05A2-9447-9947-114E3A63132C}" presName="node" presStyleLbl="node1" presStyleIdx="2" presStyleCnt="5">
        <dgm:presLayoutVars>
          <dgm:bulletEnabled val="1"/>
        </dgm:presLayoutVars>
      </dgm:prSet>
      <dgm:spPr/>
    </dgm:pt>
    <dgm:pt modelId="{734E6CD5-491D-224F-8A06-20551AFB1DF5}" type="pres">
      <dgm:prSet presAssocID="{04F8ABB0-FD15-CB4C-8D28-A1BA91FF2F62}" presName="sibTrans" presStyleLbl="sibTrans2D1" presStyleIdx="2" presStyleCnt="4"/>
      <dgm:spPr/>
    </dgm:pt>
    <dgm:pt modelId="{CCA3C471-EF5D-E348-B8CD-4A9577D7E460}" type="pres">
      <dgm:prSet presAssocID="{04F8ABB0-FD15-CB4C-8D28-A1BA91FF2F62}" presName="connectorText" presStyleLbl="sibTrans2D1" presStyleIdx="2" presStyleCnt="4"/>
      <dgm:spPr/>
    </dgm:pt>
    <dgm:pt modelId="{A6167141-8A9B-4946-8924-00597B9A654D}" type="pres">
      <dgm:prSet presAssocID="{4E46944F-CFFA-F64D-8ADE-F15488C3EC33}" presName="node" presStyleLbl="node1" presStyleIdx="3" presStyleCnt="5">
        <dgm:presLayoutVars>
          <dgm:bulletEnabled val="1"/>
        </dgm:presLayoutVars>
      </dgm:prSet>
      <dgm:spPr/>
    </dgm:pt>
    <dgm:pt modelId="{CBDAE22F-95F7-7A46-B60C-6039957A792A}" type="pres">
      <dgm:prSet presAssocID="{7CCA9FED-1E1F-7A4E-B609-AA81567C1C08}" presName="sibTrans" presStyleLbl="sibTrans2D1" presStyleIdx="3" presStyleCnt="4"/>
      <dgm:spPr/>
    </dgm:pt>
    <dgm:pt modelId="{2659B915-57DE-504C-AB0B-BCE5D39C7483}" type="pres">
      <dgm:prSet presAssocID="{7CCA9FED-1E1F-7A4E-B609-AA81567C1C08}" presName="connectorText" presStyleLbl="sibTrans2D1" presStyleIdx="3" presStyleCnt="4"/>
      <dgm:spPr/>
    </dgm:pt>
    <dgm:pt modelId="{159CC747-96A7-D04D-BF16-B89137194ADA}" type="pres">
      <dgm:prSet presAssocID="{5377E00B-DB96-E649-9419-266C8D53B4AD}" presName="node" presStyleLbl="node1" presStyleIdx="4" presStyleCnt="5">
        <dgm:presLayoutVars>
          <dgm:bulletEnabled val="1"/>
        </dgm:presLayoutVars>
      </dgm:prSet>
      <dgm:spPr/>
    </dgm:pt>
  </dgm:ptLst>
  <dgm:cxnLst>
    <dgm:cxn modelId="{AEDAB913-57D9-AF42-B8EE-2AA091A4F385}" type="presOf" srcId="{FD40DB9C-D036-0044-B63E-1A58BA1573F0}" destId="{F459A394-BE9D-A448-8D0E-757C9251725E}" srcOrd="0" destOrd="0" presId="urn:microsoft.com/office/officeart/2005/8/layout/process1"/>
    <dgm:cxn modelId="{62E35B16-36EF-9843-98A8-2852F9F52AA1}" type="presOf" srcId="{7CCA9FED-1E1F-7A4E-B609-AA81567C1C08}" destId="{2659B915-57DE-504C-AB0B-BCE5D39C7483}" srcOrd="1" destOrd="0" presId="urn:microsoft.com/office/officeart/2005/8/layout/process1"/>
    <dgm:cxn modelId="{1BBEFA1D-68F2-4541-A288-3DAFFBA7C542}" srcId="{6EF988B4-25DA-0C45-9B9E-B137DDE93610}" destId="{ED6B30FA-3606-7346-82F7-D1F4C2129CD0}" srcOrd="0" destOrd="0" parTransId="{58D1F820-399F-6A49-8ECB-C921775C0CCF}" sibTransId="{FD40DB9C-D036-0044-B63E-1A58BA1573F0}"/>
    <dgm:cxn modelId="{B5E4A027-A702-0941-BA0E-489F637EC74F}" type="presOf" srcId="{49C65505-05A2-9447-9947-114E3A63132C}" destId="{7425B5EC-B4D9-4E48-B57C-21B637F80C73}" srcOrd="0" destOrd="0" presId="urn:microsoft.com/office/officeart/2005/8/layout/process1"/>
    <dgm:cxn modelId="{1837853E-910C-8244-A7AA-1C910111C244}" type="presOf" srcId="{94EA3815-7AAD-564A-AA9B-E0ACE8EB6329}" destId="{609F2C52-6BBF-BF40-9097-B413D8BC715F}" srcOrd="0" destOrd="0" presId="urn:microsoft.com/office/officeart/2005/8/layout/process1"/>
    <dgm:cxn modelId="{4327E348-8420-EC45-91A5-76381BAAA042}" type="presOf" srcId="{7CCA9FED-1E1F-7A4E-B609-AA81567C1C08}" destId="{CBDAE22F-95F7-7A46-B60C-6039957A792A}" srcOrd="0" destOrd="0" presId="urn:microsoft.com/office/officeart/2005/8/layout/process1"/>
    <dgm:cxn modelId="{1096AC4B-2252-894D-810D-C0FC01347B4F}" type="presOf" srcId="{4E46944F-CFFA-F64D-8ADE-F15488C3EC33}" destId="{A6167141-8A9B-4946-8924-00597B9A654D}" srcOrd="0" destOrd="0" presId="urn:microsoft.com/office/officeart/2005/8/layout/process1"/>
    <dgm:cxn modelId="{F66D7557-5484-1641-8CD2-B10B05F33447}" srcId="{6EF988B4-25DA-0C45-9B9E-B137DDE93610}" destId="{4E46944F-CFFA-F64D-8ADE-F15488C3EC33}" srcOrd="3" destOrd="0" parTransId="{A4BD726C-AC2A-7144-91EF-327C37DDC1F2}" sibTransId="{7CCA9FED-1E1F-7A4E-B609-AA81567C1C08}"/>
    <dgm:cxn modelId="{39BCE16D-990F-DB44-ACAF-6888958FA9A8}" srcId="{6EF988B4-25DA-0C45-9B9E-B137DDE93610}" destId="{5377E00B-DB96-E649-9419-266C8D53B4AD}" srcOrd="4" destOrd="0" parTransId="{CFD07767-1B89-9A46-83F4-F13FAA040B6E}" sibTransId="{CD2DD425-E00E-EA4C-8D72-9A18ED9976A9}"/>
    <dgm:cxn modelId="{E66AFB78-55E8-A84B-BA4B-D26B4F9C636B}" type="presOf" srcId="{FD40DB9C-D036-0044-B63E-1A58BA1573F0}" destId="{8E02EB35-3A29-2E44-9F36-D3DE92A17071}" srcOrd="1" destOrd="0" presId="urn:microsoft.com/office/officeart/2005/8/layout/process1"/>
    <dgm:cxn modelId="{2304007E-01C7-E54F-83DE-B310B493A907}" type="presOf" srcId="{6EF988B4-25DA-0C45-9B9E-B137DDE93610}" destId="{1F2FB2EC-243C-DE42-8321-7223BC01DD28}" srcOrd="0" destOrd="0" presId="urn:microsoft.com/office/officeart/2005/8/layout/process1"/>
    <dgm:cxn modelId="{B5A04F7E-37A0-004F-AF69-C5BE62CE1BA9}" type="presOf" srcId="{5377E00B-DB96-E649-9419-266C8D53B4AD}" destId="{159CC747-96A7-D04D-BF16-B89137194ADA}" srcOrd="0" destOrd="0" presId="urn:microsoft.com/office/officeart/2005/8/layout/process1"/>
    <dgm:cxn modelId="{EAB83B91-BCE5-7143-A7C9-79FDA4015840}" type="presOf" srcId="{ED6B30FA-3606-7346-82F7-D1F4C2129CD0}" destId="{620C8D8A-29F7-1A4E-B4F3-991DFE4CDC76}" srcOrd="0" destOrd="0" presId="urn:microsoft.com/office/officeart/2005/8/layout/process1"/>
    <dgm:cxn modelId="{38C98894-8409-DC47-9B66-AE6FB1C2FF7E}" srcId="{6EF988B4-25DA-0C45-9B9E-B137DDE93610}" destId="{49C65505-05A2-9447-9947-114E3A63132C}" srcOrd="2" destOrd="0" parTransId="{BF24A1F4-32E4-A841-A83D-EC9E0EE41F64}" sibTransId="{04F8ABB0-FD15-CB4C-8D28-A1BA91FF2F62}"/>
    <dgm:cxn modelId="{7FC636B1-9D19-C247-9D91-9206DAB57D46}" type="presOf" srcId="{04F8ABB0-FD15-CB4C-8D28-A1BA91FF2F62}" destId="{CCA3C471-EF5D-E348-B8CD-4A9577D7E460}" srcOrd="1" destOrd="0" presId="urn:microsoft.com/office/officeart/2005/8/layout/process1"/>
    <dgm:cxn modelId="{AFA399CC-24CD-C64C-B365-49BFA6C118D8}" type="presOf" srcId="{B7F7326D-8F4E-624C-9FF4-DAD7CCBD9879}" destId="{30FB2397-6D12-E54F-BD81-18FC6B9BEE00}" srcOrd="0" destOrd="0" presId="urn:microsoft.com/office/officeart/2005/8/layout/process1"/>
    <dgm:cxn modelId="{A70DE4EF-27AA-7B44-9184-2403A3CFC0B9}" srcId="{6EF988B4-25DA-0C45-9B9E-B137DDE93610}" destId="{B7F7326D-8F4E-624C-9FF4-DAD7CCBD9879}" srcOrd="1" destOrd="0" parTransId="{FEE08383-C33F-614B-86A9-52BD40CDB8D1}" sibTransId="{94EA3815-7AAD-564A-AA9B-E0ACE8EB6329}"/>
    <dgm:cxn modelId="{166E2DFB-3D01-7842-9BB2-C68EA433ED3E}" type="presOf" srcId="{94EA3815-7AAD-564A-AA9B-E0ACE8EB6329}" destId="{1D712EFC-C33A-0741-9C68-AFD3F6FEFC0E}" srcOrd="1" destOrd="0" presId="urn:microsoft.com/office/officeart/2005/8/layout/process1"/>
    <dgm:cxn modelId="{230C86FB-27BE-BF48-BF41-1FBD1F85C688}" type="presOf" srcId="{04F8ABB0-FD15-CB4C-8D28-A1BA91FF2F62}" destId="{734E6CD5-491D-224F-8A06-20551AFB1DF5}" srcOrd="0" destOrd="0" presId="urn:microsoft.com/office/officeart/2005/8/layout/process1"/>
    <dgm:cxn modelId="{39BAD120-E59C-A742-B283-63480F5EE45D}" type="presParOf" srcId="{1F2FB2EC-243C-DE42-8321-7223BC01DD28}" destId="{620C8D8A-29F7-1A4E-B4F3-991DFE4CDC76}" srcOrd="0" destOrd="0" presId="urn:microsoft.com/office/officeart/2005/8/layout/process1"/>
    <dgm:cxn modelId="{99030BB4-F8D1-E444-88F3-B4656DBFDF46}" type="presParOf" srcId="{1F2FB2EC-243C-DE42-8321-7223BC01DD28}" destId="{F459A394-BE9D-A448-8D0E-757C9251725E}" srcOrd="1" destOrd="0" presId="urn:microsoft.com/office/officeart/2005/8/layout/process1"/>
    <dgm:cxn modelId="{C78A8DD2-6F25-0349-80AC-ED129C4B6FA9}" type="presParOf" srcId="{F459A394-BE9D-A448-8D0E-757C9251725E}" destId="{8E02EB35-3A29-2E44-9F36-D3DE92A17071}" srcOrd="0" destOrd="0" presId="urn:microsoft.com/office/officeart/2005/8/layout/process1"/>
    <dgm:cxn modelId="{C08ADEF5-6DB2-8549-B53B-936FF43EEB21}" type="presParOf" srcId="{1F2FB2EC-243C-DE42-8321-7223BC01DD28}" destId="{30FB2397-6D12-E54F-BD81-18FC6B9BEE00}" srcOrd="2" destOrd="0" presId="urn:microsoft.com/office/officeart/2005/8/layout/process1"/>
    <dgm:cxn modelId="{B6E1478F-839B-7343-885E-72E4ABA16634}" type="presParOf" srcId="{1F2FB2EC-243C-DE42-8321-7223BC01DD28}" destId="{609F2C52-6BBF-BF40-9097-B413D8BC715F}" srcOrd="3" destOrd="0" presId="urn:microsoft.com/office/officeart/2005/8/layout/process1"/>
    <dgm:cxn modelId="{5D65585B-3ABC-534E-B39F-6076AE960C7A}" type="presParOf" srcId="{609F2C52-6BBF-BF40-9097-B413D8BC715F}" destId="{1D712EFC-C33A-0741-9C68-AFD3F6FEFC0E}" srcOrd="0" destOrd="0" presId="urn:microsoft.com/office/officeart/2005/8/layout/process1"/>
    <dgm:cxn modelId="{0CC1D99D-266E-B14C-984A-A0551D7840B5}" type="presParOf" srcId="{1F2FB2EC-243C-DE42-8321-7223BC01DD28}" destId="{7425B5EC-B4D9-4E48-B57C-21B637F80C73}" srcOrd="4" destOrd="0" presId="urn:microsoft.com/office/officeart/2005/8/layout/process1"/>
    <dgm:cxn modelId="{B594314A-EC9A-814C-8122-4FA5FAEC2F6A}" type="presParOf" srcId="{1F2FB2EC-243C-DE42-8321-7223BC01DD28}" destId="{734E6CD5-491D-224F-8A06-20551AFB1DF5}" srcOrd="5" destOrd="0" presId="urn:microsoft.com/office/officeart/2005/8/layout/process1"/>
    <dgm:cxn modelId="{3DC79476-F8CF-374E-8B94-B4EE2D4FA1D7}" type="presParOf" srcId="{734E6CD5-491D-224F-8A06-20551AFB1DF5}" destId="{CCA3C471-EF5D-E348-B8CD-4A9577D7E460}" srcOrd="0" destOrd="0" presId="urn:microsoft.com/office/officeart/2005/8/layout/process1"/>
    <dgm:cxn modelId="{D73706AD-9052-8C4E-B90B-DB18CC802761}" type="presParOf" srcId="{1F2FB2EC-243C-DE42-8321-7223BC01DD28}" destId="{A6167141-8A9B-4946-8924-00597B9A654D}" srcOrd="6" destOrd="0" presId="urn:microsoft.com/office/officeart/2005/8/layout/process1"/>
    <dgm:cxn modelId="{DD40E549-2017-E94A-952C-021FC194E4DA}" type="presParOf" srcId="{1F2FB2EC-243C-DE42-8321-7223BC01DD28}" destId="{CBDAE22F-95F7-7A46-B60C-6039957A792A}" srcOrd="7" destOrd="0" presId="urn:microsoft.com/office/officeart/2005/8/layout/process1"/>
    <dgm:cxn modelId="{FF252A1B-2A3B-C649-8319-9E02E7B2DD2E}" type="presParOf" srcId="{CBDAE22F-95F7-7A46-B60C-6039957A792A}" destId="{2659B915-57DE-504C-AB0B-BCE5D39C7483}" srcOrd="0" destOrd="0" presId="urn:microsoft.com/office/officeart/2005/8/layout/process1"/>
    <dgm:cxn modelId="{95AC1252-DEC2-8B48-BFAD-BCE4B145FEC6}" type="presParOf" srcId="{1F2FB2EC-243C-DE42-8321-7223BC01DD28}" destId="{159CC747-96A7-D04D-BF16-B89137194ADA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F988B4-25DA-0C45-9B9E-B137DDE93610}" type="doc">
      <dgm:prSet loTypeId="urn:microsoft.com/office/officeart/2005/8/layout/chart3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D6B30FA-3606-7346-82F7-D1F4C2129CD0}">
      <dgm:prSet phldrT="[Text]"/>
      <dgm:spPr/>
      <dgm:t>
        <a:bodyPr/>
        <a:lstStyle/>
        <a:p>
          <a:r>
            <a:rPr lang="en-US" dirty="0"/>
            <a:t>Section 1</a:t>
          </a:r>
        </a:p>
      </dgm:t>
    </dgm:pt>
    <dgm:pt modelId="{58D1F820-399F-6A49-8ECB-C921775C0CCF}" type="parTrans" cxnId="{1BBEFA1D-68F2-4541-A288-3DAFFBA7C542}">
      <dgm:prSet/>
      <dgm:spPr/>
      <dgm:t>
        <a:bodyPr/>
        <a:lstStyle/>
        <a:p>
          <a:endParaRPr lang="en-US"/>
        </a:p>
      </dgm:t>
    </dgm:pt>
    <dgm:pt modelId="{FD40DB9C-D036-0044-B63E-1A58BA1573F0}" type="sibTrans" cxnId="{1BBEFA1D-68F2-4541-A288-3DAFFBA7C542}">
      <dgm:prSet/>
      <dgm:spPr/>
      <dgm:t>
        <a:bodyPr/>
        <a:lstStyle/>
        <a:p>
          <a:endParaRPr lang="en-US"/>
        </a:p>
      </dgm:t>
    </dgm:pt>
    <dgm:pt modelId="{B7F7326D-8F4E-624C-9FF4-DAD7CCBD9879}">
      <dgm:prSet phldrT="[Text]"/>
      <dgm:spPr/>
      <dgm:t>
        <a:bodyPr/>
        <a:lstStyle/>
        <a:p>
          <a:r>
            <a:rPr lang="en-US" dirty="0"/>
            <a:t>Section 2</a:t>
          </a:r>
        </a:p>
      </dgm:t>
    </dgm:pt>
    <dgm:pt modelId="{FEE08383-C33F-614B-86A9-52BD40CDB8D1}" type="parTrans" cxnId="{A70DE4EF-27AA-7B44-9184-2403A3CFC0B9}">
      <dgm:prSet/>
      <dgm:spPr/>
      <dgm:t>
        <a:bodyPr/>
        <a:lstStyle/>
        <a:p>
          <a:endParaRPr lang="en-US"/>
        </a:p>
      </dgm:t>
    </dgm:pt>
    <dgm:pt modelId="{94EA3815-7AAD-564A-AA9B-E0ACE8EB6329}" type="sibTrans" cxnId="{A70DE4EF-27AA-7B44-9184-2403A3CFC0B9}">
      <dgm:prSet/>
      <dgm:spPr/>
      <dgm:t>
        <a:bodyPr/>
        <a:lstStyle/>
        <a:p>
          <a:endParaRPr lang="en-US"/>
        </a:p>
      </dgm:t>
    </dgm:pt>
    <dgm:pt modelId="{49C65505-05A2-9447-9947-114E3A63132C}">
      <dgm:prSet phldrT="[Text]"/>
      <dgm:spPr/>
      <dgm:t>
        <a:bodyPr/>
        <a:lstStyle/>
        <a:p>
          <a:r>
            <a:rPr lang="en-US" dirty="0"/>
            <a:t>Section 3</a:t>
          </a:r>
        </a:p>
      </dgm:t>
    </dgm:pt>
    <dgm:pt modelId="{BF24A1F4-32E4-A841-A83D-EC9E0EE41F64}" type="parTrans" cxnId="{38C98894-8409-DC47-9B66-AE6FB1C2FF7E}">
      <dgm:prSet/>
      <dgm:spPr/>
      <dgm:t>
        <a:bodyPr/>
        <a:lstStyle/>
        <a:p>
          <a:endParaRPr lang="en-US"/>
        </a:p>
      </dgm:t>
    </dgm:pt>
    <dgm:pt modelId="{04F8ABB0-FD15-CB4C-8D28-A1BA91FF2F62}" type="sibTrans" cxnId="{38C98894-8409-DC47-9B66-AE6FB1C2FF7E}">
      <dgm:prSet/>
      <dgm:spPr/>
      <dgm:t>
        <a:bodyPr/>
        <a:lstStyle/>
        <a:p>
          <a:endParaRPr lang="en-US"/>
        </a:p>
      </dgm:t>
    </dgm:pt>
    <dgm:pt modelId="{4E46944F-CFFA-F64D-8ADE-F15488C3EC33}">
      <dgm:prSet/>
      <dgm:spPr/>
      <dgm:t>
        <a:bodyPr/>
        <a:lstStyle/>
        <a:p>
          <a:r>
            <a:rPr lang="en-US" dirty="0"/>
            <a:t>Section 4</a:t>
          </a:r>
        </a:p>
      </dgm:t>
    </dgm:pt>
    <dgm:pt modelId="{A4BD726C-AC2A-7144-91EF-327C37DDC1F2}" type="parTrans" cxnId="{F66D7557-5484-1641-8CD2-B10B05F33447}">
      <dgm:prSet/>
      <dgm:spPr/>
      <dgm:t>
        <a:bodyPr/>
        <a:lstStyle/>
        <a:p>
          <a:endParaRPr lang="en-US"/>
        </a:p>
      </dgm:t>
    </dgm:pt>
    <dgm:pt modelId="{7CCA9FED-1E1F-7A4E-B609-AA81567C1C08}" type="sibTrans" cxnId="{F66D7557-5484-1641-8CD2-B10B05F33447}">
      <dgm:prSet/>
      <dgm:spPr/>
      <dgm:t>
        <a:bodyPr/>
        <a:lstStyle/>
        <a:p>
          <a:endParaRPr lang="en-US"/>
        </a:p>
      </dgm:t>
    </dgm:pt>
    <dgm:pt modelId="{5377E00B-DB96-E649-9419-266C8D53B4AD}">
      <dgm:prSet/>
      <dgm:spPr/>
      <dgm:t>
        <a:bodyPr/>
        <a:lstStyle/>
        <a:p>
          <a:r>
            <a:rPr lang="en-US" dirty="0"/>
            <a:t>Section 5</a:t>
          </a:r>
        </a:p>
      </dgm:t>
    </dgm:pt>
    <dgm:pt modelId="{CD2DD425-E00E-EA4C-8D72-9A18ED9976A9}" type="sibTrans" cxnId="{39BCE16D-990F-DB44-ACAF-6888958FA9A8}">
      <dgm:prSet/>
      <dgm:spPr/>
      <dgm:t>
        <a:bodyPr/>
        <a:lstStyle/>
        <a:p>
          <a:endParaRPr lang="en-US"/>
        </a:p>
      </dgm:t>
    </dgm:pt>
    <dgm:pt modelId="{CFD07767-1B89-9A46-83F4-F13FAA040B6E}" type="parTrans" cxnId="{39BCE16D-990F-DB44-ACAF-6888958FA9A8}">
      <dgm:prSet/>
      <dgm:spPr/>
      <dgm:t>
        <a:bodyPr/>
        <a:lstStyle/>
        <a:p>
          <a:endParaRPr lang="en-US"/>
        </a:p>
      </dgm:t>
    </dgm:pt>
    <dgm:pt modelId="{2B6F94B7-0B2F-784B-9EA6-5C628A3B89B5}" type="pres">
      <dgm:prSet presAssocID="{6EF988B4-25DA-0C45-9B9E-B137DDE93610}" presName="compositeShape" presStyleCnt="0">
        <dgm:presLayoutVars>
          <dgm:chMax val="7"/>
          <dgm:dir/>
          <dgm:resizeHandles val="exact"/>
        </dgm:presLayoutVars>
      </dgm:prSet>
      <dgm:spPr/>
    </dgm:pt>
    <dgm:pt modelId="{8A5D6777-A1D4-F543-AD6F-9AA916FCE7DC}" type="pres">
      <dgm:prSet presAssocID="{6EF988B4-25DA-0C45-9B9E-B137DDE93610}" presName="wedge1" presStyleLbl="node1" presStyleIdx="0" presStyleCnt="5"/>
      <dgm:spPr/>
    </dgm:pt>
    <dgm:pt modelId="{05741AA9-EE43-AE47-AF86-FF8F3DE809BD}" type="pres">
      <dgm:prSet presAssocID="{6EF988B4-25DA-0C45-9B9E-B137DDE93610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4E919A3C-029E-C642-8B4D-C067F34B6778}" type="pres">
      <dgm:prSet presAssocID="{6EF988B4-25DA-0C45-9B9E-B137DDE93610}" presName="wedge2" presStyleLbl="node1" presStyleIdx="1" presStyleCnt="5"/>
      <dgm:spPr/>
    </dgm:pt>
    <dgm:pt modelId="{BE46AFD7-6962-9940-B331-315DD33128BC}" type="pres">
      <dgm:prSet presAssocID="{6EF988B4-25DA-0C45-9B9E-B137DDE93610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C85C1234-8F67-5145-B302-6EBB1B588E8D}" type="pres">
      <dgm:prSet presAssocID="{6EF988B4-25DA-0C45-9B9E-B137DDE93610}" presName="wedge3" presStyleLbl="node1" presStyleIdx="2" presStyleCnt="5"/>
      <dgm:spPr/>
    </dgm:pt>
    <dgm:pt modelId="{9AFCB7F3-1693-DA43-9B47-24F56C52663D}" type="pres">
      <dgm:prSet presAssocID="{6EF988B4-25DA-0C45-9B9E-B137DDE93610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EF132134-5B50-1142-9CEB-E43A6C94EE71}" type="pres">
      <dgm:prSet presAssocID="{6EF988B4-25DA-0C45-9B9E-B137DDE93610}" presName="wedge4" presStyleLbl="node1" presStyleIdx="3" presStyleCnt="5"/>
      <dgm:spPr/>
    </dgm:pt>
    <dgm:pt modelId="{431870DA-AD07-4941-8473-3ABEAB9605B5}" type="pres">
      <dgm:prSet presAssocID="{6EF988B4-25DA-0C45-9B9E-B137DDE93610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B71187EE-979A-8546-9B66-C562E4BE6356}" type="pres">
      <dgm:prSet presAssocID="{6EF988B4-25DA-0C45-9B9E-B137DDE93610}" presName="wedge5" presStyleLbl="node1" presStyleIdx="4" presStyleCnt="5"/>
      <dgm:spPr/>
    </dgm:pt>
    <dgm:pt modelId="{70C3394F-BCD5-F547-BC0D-DC46E406D739}" type="pres">
      <dgm:prSet presAssocID="{6EF988B4-25DA-0C45-9B9E-B137DDE93610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68F63A00-A751-EE4F-B9CA-E5432830941C}" type="presOf" srcId="{5377E00B-DB96-E649-9419-266C8D53B4AD}" destId="{B71187EE-979A-8546-9B66-C562E4BE6356}" srcOrd="0" destOrd="0" presId="urn:microsoft.com/office/officeart/2005/8/layout/chart3"/>
    <dgm:cxn modelId="{F7C95B18-BF2F-B941-B35E-7CB8A851AAC9}" type="presOf" srcId="{6EF988B4-25DA-0C45-9B9E-B137DDE93610}" destId="{2B6F94B7-0B2F-784B-9EA6-5C628A3B89B5}" srcOrd="0" destOrd="0" presId="urn:microsoft.com/office/officeart/2005/8/layout/chart3"/>
    <dgm:cxn modelId="{1BBEFA1D-68F2-4541-A288-3DAFFBA7C542}" srcId="{6EF988B4-25DA-0C45-9B9E-B137DDE93610}" destId="{ED6B30FA-3606-7346-82F7-D1F4C2129CD0}" srcOrd="0" destOrd="0" parTransId="{58D1F820-399F-6A49-8ECB-C921775C0CCF}" sibTransId="{FD40DB9C-D036-0044-B63E-1A58BA1573F0}"/>
    <dgm:cxn modelId="{7591371F-3FDD-BA46-BD76-0A3E6D87D5AB}" type="presOf" srcId="{49C65505-05A2-9447-9947-114E3A63132C}" destId="{9AFCB7F3-1693-DA43-9B47-24F56C52663D}" srcOrd="1" destOrd="0" presId="urn:microsoft.com/office/officeart/2005/8/layout/chart3"/>
    <dgm:cxn modelId="{9BBB8B40-EC64-5F4A-9E7E-7891589CBBFE}" type="presOf" srcId="{4E46944F-CFFA-F64D-8ADE-F15488C3EC33}" destId="{EF132134-5B50-1142-9CEB-E43A6C94EE71}" srcOrd="0" destOrd="0" presId="urn:microsoft.com/office/officeart/2005/8/layout/chart3"/>
    <dgm:cxn modelId="{5E142653-D328-6F44-AA7B-0ECFD24D64FD}" type="presOf" srcId="{49C65505-05A2-9447-9947-114E3A63132C}" destId="{C85C1234-8F67-5145-B302-6EBB1B588E8D}" srcOrd="0" destOrd="0" presId="urn:microsoft.com/office/officeart/2005/8/layout/chart3"/>
    <dgm:cxn modelId="{F66D7557-5484-1641-8CD2-B10B05F33447}" srcId="{6EF988B4-25DA-0C45-9B9E-B137DDE93610}" destId="{4E46944F-CFFA-F64D-8ADE-F15488C3EC33}" srcOrd="3" destOrd="0" parTransId="{A4BD726C-AC2A-7144-91EF-327C37DDC1F2}" sibTransId="{7CCA9FED-1E1F-7A4E-B609-AA81567C1C08}"/>
    <dgm:cxn modelId="{7B987163-CAF0-BA41-9F77-264DE1BFB562}" type="presOf" srcId="{5377E00B-DB96-E649-9419-266C8D53B4AD}" destId="{70C3394F-BCD5-F547-BC0D-DC46E406D739}" srcOrd="1" destOrd="0" presId="urn:microsoft.com/office/officeart/2005/8/layout/chart3"/>
    <dgm:cxn modelId="{39BCE16D-990F-DB44-ACAF-6888958FA9A8}" srcId="{6EF988B4-25DA-0C45-9B9E-B137DDE93610}" destId="{5377E00B-DB96-E649-9419-266C8D53B4AD}" srcOrd="4" destOrd="0" parTransId="{CFD07767-1B89-9A46-83F4-F13FAA040B6E}" sibTransId="{CD2DD425-E00E-EA4C-8D72-9A18ED9976A9}"/>
    <dgm:cxn modelId="{38C98894-8409-DC47-9B66-AE6FB1C2FF7E}" srcId="{6EF988B4-25DA-0C45-9B9E-B137DDE93610}" destId="{49C65505-05A2-9447-9947-114E3A63132C}" srcOrd="2" destOrd="0" parTransId="{BF24A1F4-32E4-A841-A83D-EC9E0EE41F64}" sibTransId="{04F8ABB0-FD15-CB4C-8D28-A1BA91FF2F62}"/>
    <dgm:cxn modelId="{57C94E9A-F26B-1843-962A-980A791304DB}" type="presOf" srcId="{B7F7326D-8F4E-624C-9FF4-DAD7CCBD9879}" destId="{BE46AFD7-6962-9940-B331-315DD33128BC}" srcOrd="1" destOrd="0" presId="urn:microsoft.com/office/officeart/2005/8/layout/chart3"/>
    <dgm:cxn modelId="{C0C427A0-BE45-1748-A535-CB698CBD86B9}" type="presOf" srcId="{ED6B30FA-3606-7346-82F7-D1F4C2129CD0}" destId="{05741AA9-EE43-AE47-AF86-FF8F3DE809BD}" srcOrd="1" destOrd="0" presId="urn:microsoft.com/office/officeart/2005/8/layout/chart3"/>
    <dgm:cxn modelId="{B615D3AD-C996-F045-A45F-BF70384F486B}" type="presOf" srcId="{ED6B30FA-3606-7346-82F7-D1F4C2129CD0}" destId="{8A5D6777-A1D4-F543-AD6F-9AA916FCE7DC}" srcOrd="0" destOrd="0" presId="urn:microsoft.com/office/officeart/2005/8/layout/chart3"/>
    <dgm:cxn modelId="{77972CAE-51F1-B445-B736-DF0307988980}" type="presOf" srcId="{4E46944F-CFFA-F64D-8ADE-F15488C3EC33}" destId="{431870DA-AD07-4941-8473-3ABEAB9605B5}" srcOrd="1" destOrd="0" presId="urn:microsoft.com/office/officeart/2005/8/layout/chart3"/>
    <dgm:cxn modelId="{1F6E05B1-70F3-004B-82E9-5EB9AF6970B2}" type="presOf" srcId="{B7F7326D-8F4E-624C-9FF4-DAD7CCBD9879}" destId="{4E919A3C-029E-C642-8B4D-C067F34B6778}" srcOrd="0" destOrd="0" presId="urn:microsoft.com/office/officeart/2005/8/layout/chart3"/>
    <dgm:cxn modelId="{A70DE4EF-27AA-7B44-9184-2403A3CFC0B9}" srcId="{6EF988B4-25DA-0C45-9B9E-B137DDE93610}" destId="{B7F7326D-8F4E-624C-9FF4-DAD7CCBD9879}" srcOrd="1" destOrd="0" parTransId="{FEE08383-C33F-614B-86A9-52BD40CDB8D1}" sibTransId="{94EA3815-7AAD-564A-AA9B-E0ACE8EB6329}"/>
    <dgm:cxn modelId="{0D30EE2C-B083-5B44-A0D3-CEDBF2BCA1AD}" type="presParOf" srcId="{2B6F94B7-0B2F-784B-9EA6-5C628A3B89B5}" destId="{8A5D6777-A1D4-F543-AD6F-9AA916FCE7DC}" srcOrd="0" destOrd="0" presId="urn:microsoft.com/office/officeart/2005/8/layout/chart3"/>
    <dgm:cxn modelId="{5417B880-F5AB-094D-B1E2-778F05BC5328}" type="presParOf" srcId="{2B6F94B7-0B2F-784B-9EA6-5C628A3B89B5}" destId="{05741AA9-EE43-AE47-AF86-FF8F3DE809BD}" srcOrd="1" destOrd="0" presId="urn:microsoft.com/office/officeart/2005/8/layout/chart3"/>
    <dgm:cxn modelId="{0E96E24E-D76E-334E-B501-12E73735A8FB}" type="presParOf" srcId="{2B6F94B7-0B2F-784B-9EA6-5C628A3B89B5}" destId="{4E919A3C-029E-C642-8B4D-C067F34B6778}" srcOrd="2" destOrd="0" presId="urn:microsoft.com/office/officeart/2005/8/layout/chart3"/>
    <dgm:cxn modelId="{5AD8C4F1-BBC5-BF40-AC86-48876E33103C}" type="presParOf" srcId="{2B6F94B7-0B2F-784B-9EA6-5C628A3B89B5}" destId="{BE46AFD7-6962-9940-B331-315DD33128BC}" srcOrd="3" destOrd="0" presId="urn:microsoft.com/office/officeart/2005/8/layout/chart3"/>
    <dgm:cxn modelId="{EBECBB86-BD8E-F249-931C-DE8D1E33141B}" type="presParOf" srcId="{2B6F94B7-0B2F-784B-9EA6-5C628A3B89B5}" destId="{C85C1234-8F67-5145-B302-6EBB1B588E8D}" srcOrd="4" destOrd="0" presId="urn:microsoft.com/office/officeart/2005/8/layout/chart3"/>
    <dgm:cxn modelId="{5319C027-7924-384D-9DE3-A74E47C53423}" type="presParOf" srcId="{2B6F94B7-0B2F-784B-9EA6-5C628A3B89B5}" destId="{9AFCB7F3-1693-DA43-9B47-24F56C52663D}" srcOrd="5" destOrd="0" presId="urn:microsoft.com/office/officeart/2005/8/layout/chart3"/>
    <dgm:cxn modelId="{2EC0AE1C-10A3-C749-A10B-409A78A9621F}" type="presParOf" srcId="{2B6F94B7-0B2F-784B-9EA6-5C628A3B89B5}" destId="{EF132134-5B50-1142-9CEB-E43A6C94EE71}" srcOrd="6" destOrd="0" presId="urn:microsoft.com/office/officeart/2005/8/layout/chart3"/>
    <dgm:cxn modelId="{1CA6780E-3F17-594A-8D09-B76E3DB167FF}" type="presParOf" srcId="{2B6F94B7-0B2F-784B-9EA6-5C628A3B89B5}" destId="{431870DA-AD07-4941-8473-3ABEAB9605B5}" srcOrd="7" destOrd="0" presId="urn:microsoft.com/office/officeart/2005/8/layout/chart3"/>
    <dgm:cxn modelId="{47C1EA2D-2C67-4B4C-932F-ECD5F7BD4B73}" type="presParOf" srcId="{2B6F94B7-0B2F-784B-9EA6-5C628A3B89B5}" destId="{B71187EE-979A-8546-9B66-C562E4BE6356}" srcOrd="8" destOrd="0" presId="urn:microsoft.com/office/officeart/2005/8/layout/chart3"/>
    <dgm:cxn modelId="{4832738D-0D56-C547-B4FC-301D73A9569F}" type="presParOf" srcId="{2B6F94B7-0B2F-784B-9EA6-5C628A3B89B5}" destId="{70C3394F-BCD5-F547-BC0D-DC46E406D739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0C8D8A-29F7-1A4E-B4F3-991DFE4CDC76}">
      <dsp:nvSpPr>
        <dsp:cNvPr id="0" name=""/>
        <dsp:cNvSpPr/>
      </dsp:nvSpPr>
      <dsp:spPr>
        <a:xfrm>
          <a:off x="4931" y="698302"/>
          <a:ext cx="1528850" cy="91731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Section 1</a:t>
          </a:r>
        </a:p>
      </dsp:txBody>
      <dsp:txXfrm>
        <a:off x="31798" y="725169"/>
        <a:ext cx="1475116" cy="863576"/>
      </dsp:txXfrm>
    </dsp:sp>
    <dsp:sp modelId="{F459A394-BE9D-A448-8D0E-757C9251725E}">
      <dsp:nvSpPr>
        <dsp:cNvPr id="0" name=""/>
        <dsp:cNvSpPr/>
      </dsp:nvSpPr>
      <dsp:spPr>
        <a:xfrm>
          <a:off x="1686667" y="967380"/>
          <a:ext cx="324116" cy="3791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1686667" y="1043211"/>
        <a:ext cx="226881" cy="227492"/>
      </dsp:txXfrm>
    </dsp:sp>
    <dsp:sp modelId="{30FB2397-6D12-E54F-BD81-18FC6B9BEE00}">
      <dsp:nvSpPr>
        <dsp:cNvPr id="0" name=""/>
        <dsp:cNvSpPr/>
      </dsp:nvSpPr>
      <dsp:spPr>
        <a:xfrm>
          <a:off x="2145322" y="698302"/>
          <a:ext cx="1528850" cy="91731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209292"/>
            <a:satOff val="-20165"/>
            <a:lumOff val="102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Section 2</a:t>
          </a:r>
        </a:p>
      </dsp:txBody>
      <dsp:txXfrm>
        <a:off x="2172189" y="725169"/>
        <a:ext cx="1475116" cy="863576"/>
      </dsp:txXfrm>
    </dsp:sp>
    <dsp:sp modelId="{609F2C52-6BBF-BF40-9097-B413D8BC715F}">
      <dsp:nvSpPr>
        <dsp:cNvPr id="0" name=""/>
        <dsp:cNvSpPr/>
      </dsp:nvSpPr>
      <dsp:spPr>
        <a:xfrm>
          <a:off x="3827057" y="967380"/>
          <a:ext cx="324116" cy="3791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281944"/>
            <a:satOff val="-26887"/>
            <a:lumOff val="1317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3827057" y="1043211"/>
        <a:ext cx="226881" cy="227492"/>
      </dsp:txXfrm>
    </dsp:sp>
    <dsp:sp modelId="{7425B5EC-B4D9-4E48-B57C-21B637F80C73}">
      <dsp:nvSpPr>
        <dsp:cNvPr id="0" name=""/>
        <dsp:cNvSpPr/>
      </dsp:nvSpPr>
      <dsp:spPr>
        <a:xfrm>
          <a:off x="4285712" y="698302"/>
          <a:ext cx="1528850" cy="91731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418585"/>
            <a:satOff val="-40330"/>
            <a:lumOff val="204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Section 3</a:t>
          </a:r>
        </a:p>
      </dsp:txBody>
      <dsp:txXfrm>
        <a:off x="4312579" y="725169"/>
        <a:ext cx="1475116" cy="863576"/>
      </dsp:txXfrm>
    </dsp:sp>
    <dsp:sp modelId="{734E6CD5-491D-224F-8A06-20551AFB1DF5}">
      <dsp:nvSpPr>
        <dsp:cNvPr id="0" name=""/>
        <dsp:cNvSpPr/>
      </dsp:nvSpPr>
      <dsp:spPr>
        <a:xfrm>
          <a:off x="5967447" y="967380"/>
          <a:ext cx="324116" cy="3791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563888"/>
            <a:satOff val="-53773"/>
            <a:lumOff val="2635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5967447" y="1043211"/>
        <a:ext cx="226881" cy="227492"/>
      </dsp:txXfrm>
    </dsp:sp>
    <dsp:sp modelId="{A6167141-8A9B-4946-8924-00597B9A654D}">
      <dsp:nvSpPr>
        <dsp:cNvPr id="0" name=""/>
        <dsp:cNvSpPr/>
      </dsp:nvSpPr>
      <dsp:spPr>
        <a:xfrm>
          <a:off x="6426102" y="698302"/>
          <a:ext cx="1528850" cy="91731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627877"/>
            <a:satOff val="-60495"/>
            <a:lumOff val="306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Section 4</a:t>
          </a:r>
        </a:p>
      </dsp:txBody>
      <dsp:txXfrm>
        <a:off x="6452969" y="725169"/>
        <a:ext cx="1475116" cy="863576"/>
      </dsp:txXfrm>
    </dsp:sp>
    <dsp:sp modelId="{CBDAE22F-95F7-7A46-B60C-6039957A792A}">
      <dsp:nvSpPr>
        <dsp:cNvPr id="0" name=""/>
        <dsp:cNvSpPr/>
      </dsp:nvSpPr>
      <dsp:spPr>
        <a:xfrm>
          <a:off x="8107837" y="967380"/>
          <a:ext cx="324116" cy="3791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845832"/>
            <a:satOff val="-80660"/>
            <a:lumOff val="3953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8107837" y="1043211"/>
        <a:ext cx="226881" cy="227492"/>
      </dsp:txXfrm>
    </dsp:sp>
    <dsp:sp modelId="{159CC747-96A7-D04D-BF16-B89137194ADA}">
      <dsp:nvSpPr>
        <dsp:cNvPr id="0" name=""/>
        <dsp:cNvSpPr/>
      </dsp:nvSpPr>
      <dsp:spPr>
        <a:xfrm>
          <a:off x="8566493" y="698302"/>
          <a:ext cx="1528850" cy="91731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837169"/>
            <a:satOff val="-80660"/>
            <a:lumOff val="408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Section 5</a:t>
          </a:r>
        </a:p>
      </dsp:txBody>
      <dsp:txXfrm>
        <a:off x="8593360" y="725169"/>
        <a:ext cx="1475116" cy="8635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5D6777-A1D4-F543-AD6F-9AA916FCE7DC}">
      <dsp:nvSpPr>
        <dsp:cNvPr id="0" name=""/>
        <dsp:cNvSpPr/>
      </dsp:nvSpPr>
      <dsp:spPr>
        <a:xfrm>
          <a:off x="1061192" y="323765"/>
          <a:ext cx="4551680" cy="4551680"/>
        </a:xfrm>
        <a:prstGeom prst="pie">
          <a:avLst>
            <a:gd name="adj1" fmla="val 16200000"/>
            <a:gd name="adj2" fmla="val 2052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Section 1</a:t>
          </a:r>
        </a:p>
      </dsp:txBody>
      <dsp:txXfrm>
        <a:off x="3394470" y="1003808"/>
        <a:ext cx="1544320" cy="1056640"/>
      </dsp:txXfrm>
    </dsp:sp>
    <dsp:sp modelId="{4E919A3C-029E-C642-8B4D-C067F34B6778}">
      <dsp:nvSpPr>
        <dsp:cNvPr id="0" name=""/>
        <dsp:cNvSpPr/>
      </dsp:nvSpPr>
      <dsp:spPr>
        <a:xfrm>
          <a:off x="901883" y="543221"/>
          <a:ext cx="4551680" cy="4551680"/>
        </a:xfrm>
        <a:prstGeom prst="pie">
          <a:avLst>
            <a:gd name="adj1" fmla="val 20520000"/>
            <a:gd name="adj2" fmla="val 324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Section 2</a:t>
          </a:r>
        </a:p>
      </dsp:txBody>
      <dsp:txXfrm>
        <a:off x="3876731" y="2602314"/>
        <a:ext cx="1354666" cy="1143338"/>
      </dsp:txXfrm>
    </dsp:sp>
    <dsp:sp modelId="{C85C1234-8F67-5145-B302-6EBB1B588E8D}">
      <dsp:nvSpPr>
        <dsp:cNvPr id="0" name=""/>
        <dsp:cNvSpPr/>
      </dsp:nvSpPr>
      <dsp:spPr>
        <a:xfrm>
          <a:off x="901883" y="543221"/>
          <a:ext cx="4551680" cy="4551680"/>
        </a:xfrm>
        <a:prstGeom prst="pie">
          <a:avLst>
            <a:gd name="adj1" fmla="val 3240000"/>
            <a:gd name="adj2" fmla="val 756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Section 3</a:t>
          </a:r>
        </a:p>
      </dsp:txBody>
      <dsp:txXfrm>
        <a:off x="2364923" y="3956981"/>
        <a:ext cx="1625600" cy="975360"/>
      </dsp:txXfrm>
    </dsp:sp>
    <dsp:sp modelId="{EF132134-5B50-1142-9CEB-E43A6C94EE71}">
      <dsp:nvSpPr>
        <dsp:cNvPr id="0" name=""/>
        <dsp:cNvSpPr/>
      </dsp:nvSpPr>
      <dsp:spPr>
        <a:xfrm>
          <a:off x="901883" y="543221"/>
          <a:ext cx="4551680" cy="4551680"/>
        </a:xfrm>
        <a:prstGeom prst="pie">
          <a:avLst>
            <a:gd name="adj1" fmla="val 7560000"/>
            <a:gd name="adj2" fmla="val 1188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Section 4</a:t>
          </a:r>
        </a:p>
      </dsp:txBody>
      <dsp:txXfrm>
        <a:off x="1118630" y="2602314"/>
        <a:ext cx="1354666" cy="1143338"/>
      </dsp:txXfrm>
    </dsp:sp>
    <dsp:sp modelId="{B71187EE-979A-8546-9B66-C562E4BE6356}">
      <dsp:nvSpPr>
        <dsp:cNvPr id="0" name=""/>
        <dsp:cNvSpPr/>
      </dsp:nvSpPr>
      <dsp:spPr>
        <a:xfrm>
          <a:off x="901883" y="543221"/>
          <a:ext cx="4551680" cy="4551680"/>
        </a:xfrm>
        <a:prstGeom prst="pie">
          <a:avLst>
            <a:gd name="adj1" fmla="val 11880000"/>
            <a:gd name="adj2" fmla="val 162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Section 5</a:t>
          </a:r>
        </a:p>
      </dsp:txBody>
      <dsp:txXfrm>
        <a:off x="1565670" y="1236810"/>
        <a:ext cx="1544320" cy="10566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7836104C-36C3-9840-8581-3F8CA7739452}" type="datetimeFigureOut">
              <a:rPr lang="en-US" smtClean="0"/>
              <a:pPr/>
              <a:t>1/17/24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F0A83E63-1617-734F-A034-CD02500F5C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897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83E63-1617-734F-A034-CD02500F5C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76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83E63-1617-734F-A034-CD02500F5C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28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83E63-1617-734F-A034-CD02500F5C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68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83E63-1617-734F-A034-CD02500F5C5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586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83E63-1617-734F-A034-CD02500F5C5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44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E8D7A-F9A2-682A-E56D-A8CF55FA61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873911-8B3C-2DA4-5CE6-76C6EFD97E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0AC28-E822-6763-5187-20212E067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56B93-8B9D-1A48-B2E8-A6A825D58A59}" type="datetimeFigureOut">
              <a:rPr lang="en-US" smtClean="0"/>
              <a:t>1/17/24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687A0-46BB-8578-755A-C4D3F0402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A6809-EBE9-EA0E-8B30-F36991C32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9E4A-D240-CA46-9361-D513FC7FB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372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F4E0E-5384-D3BD-1705-EC38DE5AE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E2F000-DF44-6E1D-B964-4B2DE9B07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EDA91-FF86-A825-1DE9-4725E6D60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56B93-8B9D-1A48-B2E8-A6A825D58A59}" type="datetimeFigureOut">
              <a:rPr lang="en-US" smtClean="0"/>
              <a:t>1/17/24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AFC89-5552-2765-C42E-CCCF0D3C3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B50A1-1FA0-6AA0-1CE1-2D0663E35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9E4A-D240-CA46-9361-D513FC7FB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10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232B5B-F74B-B44B-6218-6D165A7B44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414D2B-3005-7EA3-436D-0B419375E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D6DDC-A621-9CF3-F181-A98F210F1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56B93-8B9D-1A48-B2E8-A6A825D58A59}" type="datetimeFigureOut">
              <a:rPr lang="en-US" smtClean="0"/>
              <a:t>1/17/24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5A121-B21B-EE5E-86D8-17D986EE6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1E631-ACD7-6C3E-D01B-5C47D40A5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9E4A-D240-CA46-9361-D513FC7FB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14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30ECF-FFD8-21C5-9709-F5D2C42A8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544D1-A232-9800-E9E2-EF1413577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4A5996-F536-9208-9F92-96F5CA280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56B93-8B9D-1A48-B2E8-A6A825D58A59}" type="datetimeFigureOut">
              <a:rPr lang="en-US" smtClean="0"/>
              <a:t>1/17/24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8B1B3-A6E6-7E96-1B94-B3C687730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EE205-B0CC-4BFC-D5A8-ED508AC30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9E4A-D240-CA46-9361-D513FC7FB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80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7E586-523E-A87D-1189-719A51ED5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27E922-9F81-34ED-2C6C-66BA853D2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50D53-5FEB-3D7B-1AD1-2ED436F0A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56B93-8B9D-1A48-B2E8-A6A825D58A59}" type="datetimeFigureOut">
              <a:rPr lang="en-US" smtClean="0"/>
              <a:t>1/17/24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3B9B0-30AB-39A6-C561-ED604FBC1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EB220-8474-0F15-1AA6-07CC0DB81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9E4A-D240-CA46-9361-D513FC7FB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473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A0231-5DC6-6B35-6C49-C6CC0737E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A1F2A-85B0-0723-301F-89AEADE9A3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264A25-1AEF-1CD6-9FCC-246916767F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8E705-2428-C1FD-61C3-08ED37A29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56B93-8B9D-1A48-B2E8-A6A825D58A59}" type="datetimeFigureOut">
              <a:rPr lang="en-US" smtClean="0"/>
              <a:t>1/17/24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EEB812-18C7-B927-3038-028197D24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A21CFA-6103-313E-F988-FAD22FF9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9E4A-D240-CA46-9361-D513FC7FB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843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D662E-E56F-97B3-131C-B5466A7D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056C3A-6716-9C99-3B7C-1EA079538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B26C1-47FD-7445-0AAB-32FB9DE585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1ED77E-94AA-7FB3-0EB1-A0709AB62A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04C651-7E96-088E-D0C1-616EC86E7F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BA7112-195A-2973-7BD9-C06FD5C59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56B93-8B9D-1A48-B2E8-A6A825D58A59}" type="datetimeFigureOut">
              <a:rPr lang="en-US" smtClean="0"/>
              <a:t>1/17/24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0A71A8-BE44-7FC7-26D2-2CB9F5550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67CD9-DE81-853C-0B90-3E4DE6260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9E4A-D240-CA46-9361-D513FC7FB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23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15A25-23BA-0BC8-1271-80CB21782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F68886-D7BD-7595-4581-5732B05EC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56B93-8B9D-1A48-B2E8-A6A825D58A59}" type="datetimeFigureOut">
              <a:rPr lang="en-US" smtClean="0"/>
              <a:t>1/17/24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71BACC-F1BE-ADAC-14B4-C7EB35CA9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B7EA4B-98A9-D12D-C47A-CB2283E91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9E4A-D240-CA46-9361-D513FC7FB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52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DFA68E-43B3-6580-D5BA-5211EB4CB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56B93-8B9D-1A48-B2E8-A6A825D58A59}" type="datetimeFigureOut">
              <a:rPr lang="en-US" smtClean="0"/>
              <a:t>1/17/24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BAF5EF-915F-DE39-E823-ED6C949D9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1DE47E-6C5F-CD13-5B28-EF50513C3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9E4A-D240-CA46-9361-D513FC7FB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926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DA916-AF19-A99F-B4DD-3A33691A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8E8B4-C1DA-A578-EAC7-125DC775C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0AA5E1-38C0-C145-EF2A-975D0C5BC3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B7E57-9C71-91C1-FC79-40E1D3C13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56B93-8B9D-1A48-B2E8-A6A825D58A59}" type="datetimeFigureOut">
              <a:rPr lang="en-US" smtClean="0"/>
              <a:t>1/17/24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A4BB6E-EC32-152D-10D1-A63C65DCC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7C4640-EA71-0CD7-AE73-737B901C1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9E4A-D240-CA46-9361-D513FC7FB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62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4BDEE-0508-379D-F69B-5CF00AE22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C23EAD-0CDB-4F81-8C9D-D43FBBECF6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A28A29-2FFD-E35D-8A21-FDCD7BBAAB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83D3C9-B25E-0C15-5724-950C5AD9E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56B93-8B9D-1A48-B2E8-A6A825D58A59}" type="datetimeFigureOut">
              <a:rPr lang="en-US" smtClean="0"/>
              <a:t>1/17/24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A45D8-2A5C-348B-421D-6616FF5EB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770320-AA4D-D01C-9A2B-DCEA2221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9E4A-D240-CA46-9361-D513FC7FB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98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D86912-7458-5EA2-1291-F673F0D17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5D3716-E137-2E97-0E41-51CE7F8A4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E198D-4C95-5BA8-FB6B-E2F3137914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9756B93-8B9D-1A48-B2E8-A6A825D58A59}" type="datetimeFigureOut">
              <a:rPr lang="en-US" smtClean="0"/>
              <a:pPr/>
              <a:t>1/17/24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4B7CE-684B-B2A7-6DAF-7C8858D874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00B2E-9245-9597-C021-3693BA67F9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2259E4A-D240-CA46-9361-D513FC7FBF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276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34805-5C9F-C4B6-B3EF-1DBCE7464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Georgia" panose="02040502050405020303" pitchFamily="18" charset="0"/>
              </a:rPr>
              <a:t>How to use this template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26529-2F59-75C4-8731-FE4B80954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This file is full of options to help you build a beautifully branded presentation, use what you need and remove what you don’t.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Save this file with a new name to retain the template for future use.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Choose a title slide to introduce your subject (slides 2-4)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Consider using one style of Section slide throughout your presentation.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Delete the slides you don’t need.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Consider exporting your file as a PDF ahead of your presentation in case it needs to be shared or played on a machine not your own.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Change a picture by right-clicking on an existing photo and select “change picture”.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Charts and graphics are editable using the design and format features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558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9683-338D-E2C7-BF19-0E3DD82A6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379941" cy="1325563"/>
          </a:xfrm>
        </p:spPr>
        <p:txBody>
          <a:bodyPr/>
          <a:lstStyle/>
          <a:p>
            <a:r>
              <a:rPr lang="en-US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Level 2 headline in Georgia 44 </a:t>
            </a:r>
            <a:r>
              <a:rPr lang="en-US" dirty="0" err="1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pt</a:t>
            </a:r>
            <a:endParaRPr lang="en-US" dirty="0">
              <a:solidFill>
                <a:srgbClr val="4C008A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21711-310A-D764-1F72-9FFFBE35C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47951" cy="4056191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is a bulleted list textbox using the font Arial in 24 pt. as the primary typeface. 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Please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take into account the room size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you are presenting in. 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Whenever possible, try to limit this slide to a maximum number of five bulleted items.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Graphics may be added to this slide instead of a photograph.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endParaRPr lang="en-US" sz="2400" dirty="0">
              <a:solidFill>
                <a:srgbClr val="3A3C3D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147E55-A254-9D28-52EC-87FACB025B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69" t="14367" r="13369" b="3955"/>
          <a:stretch/>
        </p:blipFill>
        <p:spPr>
          <a:xfrm>
            <a:off x="6976361" y="1798464"/>
            <a:ext cx="4377439" cy="32582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32E133-C2AC-76BA-909D-124C12BFBF2A}"/>
              </a:ext>
            </a:extLst>
          </p:cNvPr>
          <p:cNvSpPr txBox="1"/>
          <p:nvPr/>
        </p:nvSpPr>
        <p:spPr>
          <a:xfrm>
            <a:off x="6977743" y="5111696"/>
            <a:ext cx="43760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3A3C3D"/>
                </a:solidFill>
                <a:latin typeface="Arial"/>
                <a:ea typeface="Arial"/>
                <a:cs typeface="Arial"/>
                <a:sym typeface="Arial"/>
              </a:rPr>
              <a:t>This is a photo caption with the font Arial in 18 pt.</a:t>
            </a:r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45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9683-338D-E2C7-BF19-0E3DD82A6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379941" cy="1325563"/>
          </a:xfrm>
        </p:spPr>
        <p:txBody>
          <a:bodyPr/>
          <a:lstStyle/>
          <a:p>
            <a:r>
              <a:rPr lang="en-US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Level 2 headline in Georgia 44 </a:t>
            </a:r>
            <a:r>
              <a:rPr lang="en-US" dirty="0" err="1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pt</a:t>
            </a:r>
            <a:endParaRPr lang="en-US" dirty="0">
              <a:solidFill>
                <a:srgbClr val="4C008A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21711-310A-D764-1F72-9FFFBE35C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799" y="1762486"/>
            <a:ext cx="3799114" cy="5201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cs typeface="Arial" panose="020B0604020202020204" pitchFamily="34" charset="0"/>
              </a:rPr>
              <a:t>Short stat description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147E55-A254-9D28-52EC-87FACB025B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69" t="14367" r="13369" b="3955"/>
          <a:stretch/>
        </p:blipFill>
        <p:spPr>
          <a:xfrm>
            <a:off x="6522583" y="1839686"/>
            <a:ext cx="4840902" cy="36031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514F21-4B4E-93D2-DBF2-31368CC2FC29}"/>
              </a:ext>
            </a:extLst>
          </p:cNvPr>
          <p:cNvSpPr txBox="1"/>
          <p:nvPr/>
        </p:nvSpPr>
        <p:spPr>
          <a:xfrm>
            <a:off x="707864" y="1584151"/>
            <a:ext cx="17066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000" b="1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61%</a:t>
            </a:r>
            <a:endParaRPr lang="en-US" sz="4000" b="1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8F20506-88FC-E6E0-09E3-B4813A526DF9}"/>
              </a:ext>
            </a:extLst>
          </p:cNvPr>
          <p:cNvSpPr txBox="1">
            <a:spLocks/>
          </p:cNvSpPr>
          <p:nvPr/>
        </p:nvSpPr>
        <p:spPr>
          <a:xfrm>
            <a:off x="2590799" y="2599284"/>
            <a:ext cx="3799114" cy="520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>
                <a:cs typeface="Arial" panose="020B0604020202020204" pitchFamily="34" charset="0"/>
              </a:rPr>
              <a:t>Short stat description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D5FBD3-F6B1-EC74-4FB6-36A22E3A6984}"/>
              </a:ext>
            </a:extLst>
          </p:cNvPr>
          <p:cNvSpPr txBox="1"/>
          <p:nvPr/>
        </p:nvSpPr>
        <p:spPr>
          <a:xfrm>
            <a:off x="707864" y="2420949"/>
            <a:ext cx="17066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000" b="1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3%</a:t>
            </a:r>
            <a:endParaRPr lang="en-US" sz="4000" b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6306AF-2996-089B-17E1-CBB558EE8C0E}"/>
              </a:ext>
            </a:extLst>
          </p:cNvPr>
          <p:cNvSpPr txBox="1">
            <a:spLocks/>
          </p:cNvSpPr>
          <p:nvPr/>
        </p:nvSpPr>
        <p:spPr>
          <a:xfrm>
            <a:off x="2590799" y="3436082"/>
            <a:ext cx="3799114" cy="520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cs typeface="Arial" panose="020B0604020202020204" pitchFamily="34" charset="0"/>
              </a:rPr>
              <a:t>Short stat description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2005DF-1F01-96C4-DD3D-E21E3FF5C9A0}"/>
              </a:ext>
            </a:extLst>
          </p:cNvPr>
          <p:cNvSpPr txBox="1"/>
          <p:nvPr/>
        </p:nvSpPr>
        <p:spPr>
          <a:xfrm>
            <a:off x="707864" y="3257747"/>
            <a:ext cx="17066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000" b="1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89%</a:t>
            </a:r>
            <a:endParaRPr lang="en-US" sz="4000" b="1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B2A7E6D-DC74-685C-0BD0-981A68AE0DF0}"/>
              </a:ext>
            </a:extLst>
          </p:cNvPr>
          <p:cNvSpPr txBox="1">
            <a:spLocks/>
          </p:cNvSpPr>
          <p:nvPr/>
        </p:nvSpPr>
        <p:spPr>
          <a:xfrm>
            <a:off x="2590799" y="4272880"/>
            <a:ext cx="3799114" cy="520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cs typeface="Arial" panose="020B0604020202020204" pitchFamily="34" charset="0"/>
              </a:rPr>
              <a:t>Short stat description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66F1F9-2DED-4F7D-9DD0-2DBFA58E23DE}"/>
              </a:ext>
            </a:extLst>
          </p:cNvPr>
          <p:cNvSpPr txBox="1"/>
          <p:nvPr/>
        </p:nvSpPr>
        <p:spPr>
          <a:xfrm>
            <a:off x="707864" y="4094545"/>
            <a:ext cx="17066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000" b="1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61%</a:t>
            </a:r>
            <a:endParaRPr lang="en-US" sz="4000" b="1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9E7F3E7-2E1C-72CA-5CF2-656C4BEE5D7E}"/>
              </a:ext>
            </a:extLst>
          </p:cNvPr>
          <p:cNvSpPr txBox="1">
            <a:spLocks/>
          </p:cNvSpPr>
          <p:nvPr/>
        </p:nvSpPr>
        <p:spPr>
          <a:xfrm>
            <a:off x="2590799" y="5109680"/>
            <a:ext cx="3799114" cy="520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cs typeface="Arial" panose="020B0604020202020204" pitchFamily="34" charset="0"/>
              </a:rPr>
              <a:t>Short stat description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D83A21-FBAF-805E-1EEF-3F9020B3219D}"/>
              </a:ext>
            </a:extLst>
          </p:cNvPr>
          <p:cNvSpPr txBox="1"/>
          <p:nvPr/>
        </p:nvSpPr>
        <p:spPr>
          <a:xfrm>
            <a:off x="707864" y="4931345"/>
            <a:ext cx="17066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000" b="1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61%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216686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9683-338D-E2C7-BF19-0E3DD82A6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379941" cy="1325563"/>
          </a:xfrm>
        </p:spPr>
        <p:txBody>
          <a:bodyPr/>
          <a:lstStyle/>
          <a:p>
            <a:r>
              <a:rPr lang="en-US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Level 2 headline in Georgia 44 </a:t>
            </a:r>
            <a:r>
              <a:rPr lang="en-US" dirty="0" err="1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pt</a:t>
            </a:r>
            <a:endParaRPr lang="en-US" dirty="0">
              <a:solidFill>
                <a:srgbClr val="4C008A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21711-310A-D764-1F72-9FFFBE35C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9213" y="3279891"/>
            <a:ext cx="1706616" cy="156150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>
                <a:cs typeface="Arial" panose="020B0604020202020204" pitchFamily="34" charset="0"/>
              </a:rPr>
              <a:t>Short stat description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514F21-4B4E-93D2-DBF2-31368CC2FC29}"/>
              </a:ext>
            </a:extLst>
          </p:cNvPr>
          <p:cNvSpPr txBox="1"/>
          <p:nvPr/>
        </p:nvSpPr>
        <p:spPr>
          <a:xfrm>
            <a:off x="1142999" y="2264228"/>
            <a:ext cx="22190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61%</a:t>
            </a:r>
            <a:endParaRPr lang="en-US" sz="6000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A8A7FF3-D8A0-5072-7061-22D64E6F85A3}"/>
              </a:ext>
            </a:extLst>
          </p:cNvPr>
          <p:cNvSpPr txBox="1">
            <a:spLocks/>
          </p:cNvSpPr>
          <p:nvPr/>
        </p:nvSpPr>
        <p:spPr>
          <a:xfrm>
            <a:off x="3618257" y="3279891"/>
            <a:ext cx="1706616" cy="15615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>
                <a:cs typeface="Arial" panose="020B0604020202020204" pitchFamily="34" charset="0"/>
              </a:rPr>
              <a:t>Short stat description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1937A9-F2D2-5669-7B4B-B2F0E0675AF1}"/>
              </a:ext>
            </a:extLst>
          </p:cNvPr>
          <p:cNvSpPr txBox="1"/>
          <p:nvPr/>
        </p:nvSpPr>
        <p:spPr>
          <a:xfrm>
            <a:off x="3362043" y="2264228"/>
            <a:ext cx="22190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61%</a:t>
            </a:r>
            <a:endParaRPr lang="en-US" sz="6000" b="1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B0EE088-C6E1-F554-F5EC-DEBE357FA1DB}"/>
              </a:ext>
            </a:extLst>
          </p:cNvPr>
          <p:cNvSpPr txBox="1">
            <a:spLocks/>
          </p:cNvSpPr>
          <p:nvPr/>
        </p:nvSpPr>
        <p:spPr>
          <a:xfrm>
            <a:off x="6093515" y="3279891"/>
            <a:ext cx="1706616" cy="15615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>
                <a:cs typeface="Arial" panose="020B0604020202020204" pitchFamily="34" charset="0"/>
              </a:rPr>
              <a:t>Short stat description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968BE6-2C8B-AD0D-309D-D2686FB34ECE}"/>
              </a:ext>
            </a:extLst>
          </p:cNvPr>
          <p:cNvSpPr txBox="1"/>
          <p:nvPr/>
        </p:nvSpPr>
        <p:spPr>
          <a:xfrm>
            <a:off x="5837301" y="2264228"/>
            <a:ext cx="22190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61%</a:t>
            </a:r>
            <a:endParaRPr lang="en-US" sz="6000" b="1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E0F0356-6822-BCF9-C253-AAB29311F179}"/>
              </a:ext>
            </a:extLst>
          </p:cNvPr>
          <p:cNvSpPr txBox="1">
            <a:spLocks/>
          </p:cNvSpPr>
          <p:nvPr/>
        </p:nvSpPr>
        <p:spPr>
          <a:xfrm>
            <a:off x="8568772" y="3279891"/>
            <a:ext cx="1706616" cy="15615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>
                <a:cs typeface="Arial" panose="020B0604020202020204" pitchFamily="34" charset="0"/>
              </a:rPr>
              <a:t>Short stat description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309FF1-8F77-21A2-E381-4BE82D589067}"/>
              </a:ext>
            </a:extLst>
          </p:cNvPr>
          <p:cNvSpPr txBox="1"/>
          <p:nvPr/>
        </p:nvSpPr>
        <p:spPr>
          <a:xfrm>
            <a:off x="8312558" y="2264228"/>
            <a:ext cx="22190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61%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227778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9683-338D-E2C7-BF19-0E3DD82A6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83715"/>
            <a:ext cx="8379941" cy="1325563"/>
          </a:xfrm>
        </p:spPr>
        <p:txBody>
          <a:bodyPr/>
          <a:lstStyle/>
          <a:p>
            <a:r>
              <a:rPr lang="en-US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Level 2 headline in Georgia 44 </a:t>
            </a:r>
            <a:r>
              <a:rPr lang="en-US" dirty="0" err="1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pt</a:t>
            </a:r>
            <a:endParaRPr lang="en-US" dirty="0">
              <a:solidFill>
                <a:srgbClr val="4C008A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21711-310A-D764-1F72-9FFFBE35C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0471" y="3483430"/>
            <a:ext cx="1706615" cy="156150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>
                <a:cs typeface="Arial" panose="020B0604020202020204" pitchFamily="34" charset="0"/>
              </a:rPr>
              <a:t>Short stat description in the font Arial 24 </a:t>
            </a:r>
            <a:r>
              <a:rPr lang="en-US" sz="2400" dirty="0" err="1">
                <a:cs typeface="Arial" panose="020B0604020202020204" pitchFamily="34" charset="0"/>
              </a:rPr>
              <a:t>pt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514F21-4B4E-93D2-DBF2-31368CC2FC29}"/>
              </a:ext>
            </a:extLst>
          </p:cNvPr>
          <p:cNvSpPr txBox="1"/>
          <p:nvPr/>
        </p:nvSpPr>
        <p:spPr>
          <a:xfrm>
            <a:off x="1404257" y="2467767"/>
            <a:ext cx="22190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61%</a:t>
            </a:r>
            <a:endParaRPr lang="en-US" sz="6000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A8A7FF3-D8A0-5072-7061-22D64E6F85A3}"/>
              </a:ext>
            </a:extLst>
          </p:cNvPr>
          <p:cNvSpPr txBox="1">
            <a:spLocks/>
          </p:cNvSpPr>
          <p:nvPr/>
        </p:nvSpPr>
        <p:spPr>
          <a:xfrm>
            <a:off x="3879515" y="3483430"/>
            <a:ext cx="1706616" cy="15615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cs typeface="Arial" panose="020B0604020202020204" pitchFamily="34" charset="0"/>
              </a:rPr>
              <a:t>Short stat description in the font Arial 24 </a:t>
            </a:r>
            <a:r>
              <a:rPr lang="en-US" sz="2400" dirty="0" err="1">
                <a:cs typeface="Arial" panose="020B0604020202020204" pitchFamily="34" charset="0"/>
              </a:rPr>
              <a:t>pt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1937A9-F2D2-5669-7B4B-B2F0E0675AF1}"/>
              </a:ext>
            </a:extLst>
          </p:cNvPr>
          <p:cNvSpPr txBox="1"/>
          <p:nvPr/>
        </p:nvSpPr>
        <p:spPr>
          <a:xfrm>
            <a:off x="3623301" y="2467767"/>
            <a:ext cx="22190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61%</a:t>
            </a:r>
            <a:endParaRPr lang="en-US" sz="6000" b="1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B0EE088-C6E1-F554-F5EC-DEBE357FA1DB}"/>
              </a:ext>
            </a:extLst>
          </p:cNvPr>
          <p:cNvSpPr txBox="1">
            <a:spLocks/>
          </p:cNvSpPr>
          <p:nvPr/>
        </p:nvSpPr>
        <p:spPr>
          <a:xfrm>
            <a:off x="6354773" y="3483430"/>
            <a:ext cx="1706616" cy="15615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cs typeface="Arial" panose="020B0604020202020204" pitchFamily="34" charset="0"/>
              </a:rPr>
              <a:t>Short stat description in the font Arial 24 </a:t>
            </a:r>
            <a:r>
              <a:rPr lang="en-US" sz="2400" dirty="0" err="1">
                <a:cs typeface="Arial" panose="020B0604020202020204" pitchFamily="34" charset="0"/>
              </a:rPr>
              <a:t>pt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968BE6-2C8B-AD0D-309D-D2686FB34ECE}"/>
              </a:ext>
            </a:extLst>
          </p:cNvPr>
          <p:cNvSpPr txBox="1"/>
          <p:nvPr/>
        </p:nvSpPr>
        <p:spPr>
          <a:xfrm>
            <a:off x="6098559" y="2467767"/>
            <a:ext cx="22190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61%</a:t>
            </a:r>
            <a:endParaRPr lang="en-US" sz="6000" b="1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E0F0356-6822-BCF9-C253-AAB29311F179}"/>
              </a:ext>
            </a:extLst>
          </p:cNvPr>
          <p:cNvSpPr txBox="1">
            <a:spLocks/>
          </p:cNvSpPr>
          <p:nvPr/>
        </p:nvSpPr>
        <p:spPr>
          <a:xfrm>
            <a:off x="8830030" y="3483430"/>
            <a:ext cx="1706616" cy="15615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cs typeface="Arial" panose="020B0604020202020204" pitchFamily="34" charset="0"/>
              </a:rPr>
              <a:t>Short stat description in the font Arial 24 </a:t>
            </a:r>
            <a:r>
              <a:rPr lang="en-US" sz="2400" dirty="0" err="1">
                <a:cs typeface="Arial" panose="020B0604020202020204" pitchFamily="34" charset="0"/>
              </a:rPr>
              <a:t>pt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309FF1-8F77-21A2-E381-4BE82D589067}"/>
              </a:ext>
            </a:extLst>
          </p:cNvPr>
          <p:cNvSpPr txBox="1"/>
          <p:nvPr/>
        </p:nvSpPr>
        <p:spPr>
          <a:xfrm>
            <a:off x="8573816" y="2467767"/>
            <a:ext cx="22190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61%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4167517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9683-338D-E2C7-BF19-0E3DD82A6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9301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Level 2 headline in Georgia 44 </a:t>
            </a:r>
            <a:r>
              <a:rPr lang="en-US" dirty="0" err="1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pt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21711-310A-D764-1F72-9FFFBE35C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9801"/>
            <a:ext cx="4808838" cy="4351338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is a bulleted list textbox using the font Arial in 24 pt. as the primary typeface. 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Please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take into account the room size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you are presenting in. 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Whenever possible, try to limit this slide to a maximum number of five bulleted items. </a:t>
            </a:r>
          </a:p>
          <a:p>
            <a:pPr>
              <a:buFont typeface="Wingdings" pitchFamily="2" charset="2"/>
              <a:buChar char="§"/>
            </a:pPr>
            <a:endParaRPr lang="en-US" sz="2800" dirty="0">
              <a:solidFill>
                <a:srgbClr val="3A3C3D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Font typeface="Wingdings" pitchFamily="2" charset="2"/>
              <a:buChar char="§"/>
            </a:pPr>
            <a:endParaRPr lang="en-US" sz="2800" dirty="0"/>
          </a:p>
          <a:p>
            <a:pPr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9FB41E4-53BC-123C-E7E1-12D70BC8990B}"/>
              </a:ext>
            </a:extLst>
          </p:cNvPr>
          <p:cNvSpPr txBox="1">
            <a:spLocks/>
          </p:cNvSpPr>
          <p:nvPr/>
        </p:nvSpPr>
        <p:spPr>
          <a:xfrm>
            <a:off x="6343135" y="1999801"/>
            <a:ext cx="48088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sz="2400" dirty="0">
                <a:cs typeface="Arial" panose="020B0604020202020204" pitchFamily="34" charset="0"/>
              </a:rPr>
              <a:t>This is a bulleted list textbox using the font Arial in 24 pt. as the primary typeface. 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>
                <a:cs typeface="Arial" panose="020B0604020202020204" pitchFamily="34" charset="0"/>
              </a:rPr>
              <a:t>Please </a:t>
            </a:r>
            <a:r>
              <a:rPr lang="en-US" sz="2400" b="1" dirty="0">
                <a:cs typeface="Arial" panose="020B0604020202020204" pitchFamily="34" charset="0"/>
              </a:rPr>
              <a:t>take into account the room size </a:t>
            </a:r>
            <a:r>
              <a:rPr lang="en-US" sz="2400" dirty="0">
                <a:cs typeface="Arial" panose="020B0604020202020204" pitchFamily="34" charset="0"/>
              </a:rPr>
              <a:t>you are presenting in. </a:t>
            </a:r>
          </a:p>
          <a:p>
            <a:pPr>
              <a:buFont typeface="Wingdings" pitchFamily="2" charset="2"/>
              <a:buChar char="§"/>
            </a:pPr>
            <a:endParaRPr lang="en-US" dirty="0">
              <a:solidFill>
                <a:srgbClr val="3A3C3D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Font typeface="Wingdings" pitchFamily="2" charset="2"/>
              <a:buChar char="§"/>
            </a:pPr>
            <a:endParaRPr lang="en-US" dirty="0"/>
          </a:p>
          <a:p>
            <a:pPr>
              <a:buFont typeface="Wingdings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199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9683-338D-E2C7-BF19-0E3DD82A6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3005" y="365125"/>
            <a:ext cx="9240795" cy="1325563"/>
          </a:xfrm>
        </p:spPr>
        <p:txBody>
          <a:bodyPr/>
          <a:lstStyle/>
          <a:p>
            <a:r>
              <a:rPr lang="en-US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Level 2 headline in Georgia 44 </a:t>
            </a:r>
            <a:r>
              <a:rPr lang="en-US" dirty="0" err="1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pt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21711-310A-D764-1F72-9FFFBE35C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3005" y="1825625"/>
            <a:ext cx="9240795" cy="435133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is a bulleted list textbox using the font Arial in 24 pt. as the primary typeface. 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Please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take into account the room size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you are presenting in. 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Whenever possible, try to limit this slide to a maximum number of five bulleted items. 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is a secondary bulleted list using the font Arial in 20 pt. as the primary typeface. </a:t>
            </a:r>
          </a:p>
          <a:p>
            <a:pPr lvl="1">
              <a:buFont typeface="Wingdings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267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9683-338D-E2C7-BF19-0E3DD82A6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Level 2 headline in Georgia 44 </a:t>
            </a:r>
            <a:r>
              <a:rPr lang="en-US" dirty="0" err="1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pt</a:t>
            </a:r>
            <a:endParaRPr lang="en-US" dirty="0">
              <a:solidFill>
                <a:srgbClr val="4C008A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21711-310A-D764-1F72-9FFFBE35C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56191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This is a general textbox with the font Arial in 24 point used as the primary typeface. Please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take into account the room size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that you are presenting in so text is legible from the back of the room.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Whenever possible, try to limit each slide to about 10 to 12 lines of text in two or three paragraphs so that a photograph aligns with the text. </a:t>
            </a:r>
            <a:endParaRPr lang="en-US" sz="2400" dirty="0">
              <a:solidFill>
                <a:srgbClr val="3A3C3D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1896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9683-338D-E2C7-BF19-0E3DD82A6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Level 2 headline in Georgia 44 </a:t>
            </a:r>
            <a:r>
              <a:rPr lang="en-US" dirty="0" err="1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pt</a:t>
            </a:r>
            <a:endParaRPr lang="en-US" dirty="0">
              <a:solidFill>
                <a:srgbClr val="4C008A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21711-310A-D764-1F72-9FFFBE35C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36892" cy="4056191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This is a general textbox with the font Arial in 24 point used as the primary typeface. Please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take into account the room size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that you are presenting in so text is legible from the back of the room.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Whenever possible, try to limit each slide to about 10 to 12 lines of text in two or three paragraphs so that a photograph aligns with the text. </a:t>
            </a:r>
            <a:endParaRPr lang="en-US" sz="2400" dirty="0">
              <a:solidFill>
                <a:srgbClr val="3A3C3D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98020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9683-338D-E2C7-BF19-0E3DD82A6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7694"/>
            <a:ext cx="9912178" cy="1325563"/>
          </a:xfrm>
        </p:spPr>
        <p:txBody>
          <a:bodyPr/>
          <a:lstStyle/>
          <a:p>
            <a:r>
              <a:rPr lang="en-US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Level 2 headline in Georgia 44 </a:t>
            </a:r>
            <a:r>
              <a:rPr lang="en-US" dirty="0" err="1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pt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21711-310A-D764-1F72-9FFFBE35C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4205" y="2203560"/>
            <a:ext cx="3449595" cy="38168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This is a general textbox using the font Arial in 24 pt. as the primary typeface. </a:t>
            </a:r>
          </a:p>
          <a:p>
            <a:pPr marL="0" indent="0">
              <a:buNone/>
            </a:pPr>
            <a:endParaRPr lang="en-US" sz="2800" dirty="0">
              <a:solidFill>
                <a:srgbClr val="3A3C3D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en-US" sz="2800" dirty="0"/>
          </a:p>
          <a:p>
            <a:endParaRPr lang="en-US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14A6BA5-632E-2F10-A326-AA4EE424AE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438967"/>
              </p:ext>
            </p:extLst>
          </p:nvPr>
        </p:nvGraphicFramePr>
        <p:xfrm>
          <a:off x="838200" y="2049433"/>
          <a:ext cx="6660293" cy="4125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03465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9683-338D-E2C7-BF19-0E3DD82A6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3607"/>
            <a:ext cx="8787714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Level 2 headline in Georgia 44 </a:t>
            </a:r>
            <a:r>
              <a:rPr lang="en-US" dirty="0" err="1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pt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21711-310A-D764-1F72-9FFFBE35C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7960"/>
            <a:ext cx="8886567" cy="12477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This is a short description textbox with the font Arial in 24 point used as the primary typeface. </a:t>
            </a:r>
            <a:endParaRPr lang="en-US" sz="2400" dirty="0"/>
          </a:p>
          <a:p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848800C-C49A-A1AF-DC8C-C5C5B3B7DC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9454633"/>
              </p:ext>
            </p:extLst>
          </p:nvPr>
        </p:nvGraphicFramePr>
        <p:xfrm>
          <a:off x="838200" y="3175687"/>
          <a:ext cx="10100275" cy="2313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20759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34805-5C9F-C4B6-B3EF-1DBCE7464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Georgia" panose="02040502050405020303" pitchFamily="18" charset="0"/>
              </a:rPr>
              <a:t>Presentation Suggestions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26529-2F59-75C4-8731-FE4B80954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Section slides are helpful for organizing information heavy presentations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Stick to one idea per slide. It’s better to have more slides rather than trying to fit too much text into one space.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Keep your margins in mind, don’t put text or imagery too close to the edge of your slides.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Keep type over 20 points if possible.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For accessibility, use the speaker notes to outline the main idea of each slide, especially for photos and charts.</a:t>
            </a:r>
          </a:p>
        </p:txBody>
      </p:sp>
    </p:spTree>
    <p:extLst>
      <p:ext uri="{BB962C8B-B14F-4D97-AF65-F5344CB8AC3E}">
        <p14:creationId xmlns:p14="http://schemas.microsoft.com/office/powerpoint/2010/main" val="383343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9683-338D-E2C7-BF19-0E3DD82A6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2829" y="540613"/>
            <a:ext cx="8602101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Level 2 headline in Georgia 44 </a:t>
            </a:r>
            <a:r>
              <a:rPr lang="en-US" dirty="0" err="1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pt</a:t>
            </a:r>
            <a:endParaRPr lang="en-US" dirty="0">
              <a:latin typeface="Georgia" panose="02040502050405020303" pitchFamily="18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73CE2B7-4803-E1EF-029B-7289F8AE55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8962880"/>
              </p:ext>
            </p:extLst>
          </p:nvPr>
        </p:nvGraphicFramePr>
        <p:xfrm>
          <a:off x="2492828" y="1866176"/>
          <a:ext cx="8795657" cy="4519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39570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356C45-9E54-3F1B-7D8B-5F45E39CBC3A}"/>
              </a:ext>
            </a:extLst>
          </p:cNvPr>
          <p:cNvSpPr/>
          <p:nvPr/>
        </p:nvSpPr>
        <p:spPr>
          <a:xfrm>
            <a:off x="0" y="1230086"/>
            <a:ext cx="10744200" cy="4125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79CD6A7-D9CD-7558-F399-D4AC0346A7C0}"/>
              </a:ext>
            </a:extLst>
          </p:cNvPr>
          <p:cNvSpPr txBox="1">
            <a:spLocks/>
          </p:cNvSpPr>
          <p:nvPr/>
        </p:nvSpPr>
        <p:spPr>
          <a:xfrm>
            <a:off x="936392" y="2315029"/>
            <a:ext cx="4016608" cy="2133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A short blurb of information goes here in Georgia 32 </a:t>
            </a:r>
            <a:r>
              <a:rPr lang="en-US" sz="3200" dirty="0" err="1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pt</a:t>
            </a:r>
            <a:endParaRPr lang="en-US" sz="3200" dirty="0">
              <a:latin typeface="Georgia" panose="02040502050405020303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EF9E0A-60AF-07F7-8418-EF88A3F39C26}"/>
              </a:ext>
            </a:extLst>
          </p:cNvPr>
          <p:cNvSpPr txBox="1">
            <a:spLocks/>
          </p:cNvSpPr>
          <p:nvPr/>
        </p:nvSpPr>
        <p:spPr>
          <a:xfrm>
            <a:off x="5834743" y="1952174"/>
            <a:ext cx="4312803" cy="27286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prstClr val="black"/>
                </a:solidFill>
                <a:ea typeface="Malgun Gothic" panose="020B0503020000020004" pitchFamily="34" charset="-127"/>
                <a:cs typeface="Arial" panose="020B0604020202020204" pitchFamily="34" charset="0"/>
              </a:rPr>
              <a:t>This is a general textbox with the font Arial in 24 point used as the primary typeface. Please </a:t>
            </a:r>
            <a:r>
              <a:rPr lang="en-US" sz="2400" b="1" dirty="0">
                <a:solidFill>
                  <a:prstClr val="black"/>
                </a:solidFill>
                <a:ea typeface="Malgun Gothic" panose="020B0503020000020004" pitchFamily="34" charset="-127"/>
                <a:cs typeface="Arial" panose="020B0604020202020204" pitchFamily="34" charset="0"/>
              </a:rPr>
              <a:t>take into account the room size </a:t>
            </a:r>
            <a:r>
              <a:rPr lang="en-US" sz="2400" dirty="0">
                <a:solidFill>
                  <a:prstClr val="black"/>
                </a:solidFill>
                <a:ea typeface="Malgun Gothic" panose="020B0503020000020004" pitchFamily="34" charset="-127"/>
                <a:cs typeface="Arial" panose="020B0604020202020204" pitchFamily="34" charset="0"/>
              </a:rPr>
              <a:t>that you are presenting in so text is legible from the back of the room. 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348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9683-338D-E2C7-BF19-0E3DD82A6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9443" y="1405587"/>
            <a:ext cx="4510217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Level 3 headline in </a:t>
            </a:r>
            <a:br>
              <a:rPr lang="en-US" sz="3200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Georgia 32 </a:t>
            </a:r>
            <a:r>
              <a:rPr lang="en-US" sz="3200" dirty="0" err="1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pt</a:t>
            </a:r>
            <a:endParaRPr lang="en-US" sz="3200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21711-310A-D764-1F72-9FFFBE35C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9444" y="2731150"/>
            <a:ext cx="4510216" cy="3607867"/>
          </a:xfrm>
        </p:spPr>
        <p:txBody>
          <a:bodyPr/>
          <a:lstStyle/>
          <a:p>
            <a:pPr marL="0" indent="0">
              <a:buNone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This is a general textbox with the font Arial in 24 point used as the primary typeface. Please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take into account the room size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that you are presenting in so text is legible from the back of the room. 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01C290-E429-CFF3-6E46-C2E0795BEA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69" t="14367" r="13369" b="3955"/>
          <a:stretch/>
        </p:blipFill>
        <p:spPr>
          <a:xfrm>
            <a:off x="674415" y="1405587"/>
            <a:ext cx="5421585" cy="403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93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9683-338D-E2C7-BF19-0E3DD82A6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7593" y="775388"/>
            <a:ext cx="4510217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Level 3 headline in </a:t>
            </a:r>
            <a:br>
              <a:rPr lang="en-US" sz="3200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Georgia 32 </a:t>
            </a:r>
            <a:r>
              <a:rPr lang="en-US" sz="3200" dirty="0" err="1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pt</a:t>
            </a:r>
            <a:endParaRPr lang="en-US" sz="3200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21711-310A-D764-1F72-9FFFBE35C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7594" y="2100951"/>
            <a:ext cx="4510216" cy="3607867"/>
          </a:xfrm>
        </p:spPr>
        <p:txBody>
          <a:bodyPr/>
          <a:lstStyle/>
          <a:p>
            <a:pPr marL="0" indent="0">
              <a:buNone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This is a general textbox with the font Arial in 24 point used as the primary typeface. Please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take into account the room size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that you are presenting in so text is legible from the back of the room.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01C290-E429-CFF3-6E46-C2E0795BEA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69" t="14367" r="13369" b="3955"/>
          <a:stretch/>
        </p:blipFill>
        <p:spPr>
          <a:xfrm>
            <a:off x="838200" y="1070297"/>
            <a:ext cx="5257800" cy="391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35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9683-338D-E2C7-BF19-0E3DD82A6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4712" y="1430301"/>
            <a:ext cx="4510217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Level 3 headline in </a:t>
            </a:r>
            <a:br>
              <a:rPr lang="en-US" sz="3200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Georgia 32 </a:t>
            </a:r>
            <a:r>
              <a:rPr lang="en-US" sz="3200" dirty="0" err="1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pt</a:t>
            </a:r>
            <a:endParaRPr lang="en-US" sz="3200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21711-310A-D764-1F72-9FFFBE35C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4712" y="2755864"/>
            <a:ext cx="4769087" cy="3607867"/>
          </a:xfrm>
        </p:spPr>
        <p:txBody>
          <a:bodyPr/>
          <a:lstStyle/>
          <a:p>
            <a:pPr marL="0" indent="0">
              <a:buNone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This is a general textbox with the font Arial in 24 point used as the primary typeface. Please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take into account the room size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that you are presenting in so text is legible from the back of the room. 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01C290-E429-CFF3-6E46-C2E0795BEA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26" t="3910" r="23817" b="535"/>
          <a:stretch/>
        </p:blipFill>
        <p:spPr>
          <a:xfrm>
            <a:off x="-1" y="0"/>
            <a:ext cx="5696465" cy="686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230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9683-338D-E2C7-BF19-0E3DD82A6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058" y="738322"/>
            <a:ext cx="4510217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Level 3 headline in </a:t>
            </a:r>
            <a:br>
              <a:rPr lang="en-US" sz="3200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Georgia 32 </a:t>
            </a:r>
            <a:r>
              <a:rPr lang="en-US" sz="3200" dirty="0" err="1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pt</a:t>
            </a:r>
            <a:endParaRPr lang="en-US" sz="3200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21711-310A-D764-1F72-9FFFBE35C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058" y="2063885"/>
            <a:ext cx="4660557" cy="39414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This is a general textbox with the font Arial in 24 point used as the primary typeface. Please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take into account the room size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that you are presenting in so text is legible from the back of the room. </a:t>
            </a:r>
          </a:p>
          <a:p>
            <a:pPr marL="0" indent="0">
              <a:buNone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Whenever possible, try to limit each slide to about 10 to 12 lines of text in two or three paragraphs so that a photograph aligns with the text. </a:t>
            </a:r>
            <a:endParaRPr lang="en-US" sz="2400" dirty="0">
              <a:solidFill>
                <a:srgbClr val="3A3C3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buNone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01C290-E429-CFF3-6E46-C2E0795BEA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69" t="14367" r="13369" b="3955"/>
          <a:stretch/>
        </p:blipFill>
        <p:spPr>
          <a:xfrm>
            <a:off x="6006357" y="929432"/>
            <a:ext cx="5347443" cy="398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754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9683-338D-E2C7-BF19-0E3DD82A6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9443" y="1071948"/>
            <a:ext cx="4584357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Level 3 headline in </a:t>
            </a:r>
            <a:br>
              <a:rPr lang="en-US" sz="3200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Georgia 32 </a:t>
            </a:r>
            <a:r>
              <a:rPr lang="en-US" sz="3200" dirty="0" err="1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pt</a:t>
            </a:r>
            <a:endParaRPr lang="en-US" sz="3200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21711-310A-D764-1F72-9FFFBE35C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9444" y="2397511"/>
            <a:ext cx="4584356" cy="3607867"/>
          </a:xfrm>
        </p:spPr>
        <p:txBody>
          <a:bodyPr/>
          <a:lstStyle/>
          <a:p>
            <a:pPr marL="0" indent="0">
              <a:buNone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This is a general textbox with the font Arial in 24 point used as the primary typeface. Please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take into account the room size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that you are presenting in so text is legible from the back of the room. </a:t>
            </a:r>
          </a:p>
          <a:p>
            <a:pPr marL="0" indent="0">
              <a:buNone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Whenever possible, try to limit each slide to about 10 lines of text two or three paragraphs.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AED5D1-D64B-63F5-BFC0-84AFFE01D9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71" r="15372"/>
          <a:stretch/>
        </p:blipFill>
        <p:spPr>
          <a:xfrm>
            <a:off x="4256902" y="1367280"/>
            <a:ext cx="1944130" cy="2061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620712-7FD3-D7CA-685D-5746DF52E3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71" r="15372"/>
          <a:stretch/>
        </p:blipFill>
        <p:spPr>
          <a:xfrm>
            <a:off x="4256903" y="3606104"/>
            <a:ext cx="1944130" cy="2061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E9D19C-4EE1-A21C-9708-CD02F09BF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9" r="740"/>
          <a:stretch/>
        </p:blipFill>
        <p:spPr>
          <a:xfrm>
            <a:off x="679621" y="1098646"/>
            <a:ext cx="3385752" cy="23303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19149E-132C-607B-DE56-946104E388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9" r="740"/>
          <a:stretch/>
        </p:blipFill>
        <p:spPr>
          <a:xfrm>
            <a:off x="679621" y="3606104"/>
            <a:ext cx="3385752" cy="233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498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8991DB7-331B-AA19-578E-8DE0729D01C1}"/>
              </a:ext>
            </a:extLst>
          </p:cNvPr>
          <p:cNvSpPr/>
          <p:nvPr/>
        </p:nvSpPr>
        <p:spPr>
          <a:xfrm>
            <a:off x="657441" y="630193"/>
            <a:ext cx="3304957" cy="2261287"/>
          </a:xfrm>
          <a:prstGeom prst="rect">
            <a:avLst/>
          </a:prstGeom>
          <a:noFill/>
          <a:ln w="28575">
            <a:solidFill>
              <a:srgbClr val="CBB677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CAF9F0-AC92-C936-377E-5D28212D024A}"/>
              </a:ext>
            </a:extLst>
          </p:cNvPr>
          <p:cNvSpPr/>
          <p:nvPr/>
        </p:nvSpPr>
        <p:spPr>
          <a:xfrm>
            <a:off x="4443521" y="3941805"/>
            <a:ext cx="3304957" cy="2261287"/>
          </a:xfrm>
          <a:prstGeom prst="rect">
            <a:avLst/>
          </a:prstGeom>
          <a:noFill/>
          <a:ln w="28575">
            <a:solidFill>
              <a:srgbClr val="CBB677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EC1FFF-A233-1EA1-9DD1-053B584E995B}"/>
              </a:ext>
            </a:extLst>
          </p:cNvPr>
          <p:cNvSpPr/>
          <p:nvPr/>
        </p:nvSpPr>
        <p:spPr>
          <a:xfrm>
            <a:off x="8229604" y="630193"/>
            <a:ext cx="3304957" cy="2261287"/>
          </a:xfrm>
          <a:prstGeom prst="rect">
            <a:avLst/>
          </a:prstGeom>
          <a:noFill/>
          <a:ln w="28575">
            <a:solidFill>
              <a:srgbClr val="CBB677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96523F-8B9E-24AB-F94A-1D77B19EB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9" r="740" b="5845"/>
          <a:stretch/>
        </p:blipFill>
        <p:spPr>
          <a:xfrm>
            <a:off x="774133" y="765564"/>
            <a:ext cx="3071571" cy="19905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85AC06-5B1C-C711-5D65-EA6CAE7871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9" r="740" b="5845"/>
          <a:stretch/>
        </p:blipFill>
        <p:spPr>
          <a:xfrm>
            <a:off x="8346296" y="765563"/>
            <a:ext cx="3071571" cy="19905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E4E2E7-1F95-E3A1-EFE4-183DFEB0FB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9" r="740" b="5845"/>
          <a:stretch/>
        </p:blipFill>
        <p:spPr>
          <a:xfrm>
            <a:off x="4560213" y="4077176"/>
            <a:ext cx="3071571" cy="199054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612E52B-4F39-0A9C-5096-433C5922AD94}"/>
              </a:ext>
            </a:extLst>
          </p:cNvPr>
          <p:cNvCxnSpPr/>
          <p:nvPr/>
        </p:nvCxnSpPr>
        <p:spPr>
          <a:xfrm>
            <a:off x="3962398" y="2891480"/>
            <a:ext cx="481123" cy="1050325"/>
          </a:xfrm>
          <a:prstGeom prst="line">
            <a:avLst/>
          </a:prstGeom>
          <a:ln w="28575">
            <a:solidFill>
              <a:srgbClr val="CBB677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C422475-307D-3C1E-3266-A8856C8D17B6}"/>
              </a:ext>
            </a:extLst>
          </p:cNvPr>
          <p:cNvCxnSpPr/>
          <p:nvPr/>
        </p:nvCxnSpPr>
        <p:spPr>
          <a:xfrm flipV="1">
            <a:off x="7748478" y="2891480"/>
            <a:ext cx="481126" cy="1050325"/>
          </a:xfrm>
          <a:prstGeom prst="line">
            <a:avLst/>
          </a:prstGeom>
          <a:ln w="28575">
            <a:solidFill>
              <a:srgbClr val="CBB67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8B9A507-43D7-CB92-9AB7-96A401CE22BE}"/>
              </a:ext>
            </a:extLst>
          </p:cNvPr>
          <p:cNvSpPr txBox="1"/>
          <p:nvPr/>
        </p:nvSpPr>
        <p:spPr>
          <a:xfrm>
            <a:off x="4079090" y="1175934"/>
            <a:ext cx="33049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Short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description.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This is a general textbox with the font Arial in 24 point used as the primary typeface. 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B89F44-689B-282B-565A-D24D768F2AB7}"/>
              </a:ext>
            </a:extLst>
          </p:cNvPr>
          <p:cNvSpPr txBox="1"/>
          <p:nvPr/>
        </p:nvSpPr>
        <p:spPr>
          <a:xfrm>
            <a:off x="4079089" y="677953"/>
            <a:ext cx="3304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C008A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SHORT HEADER</a:t>
            </a:r>
            <a:endParaRPr lang="en-US" sz="2400" dirty="0">
              <a:solidFill>
                <a:srgbClr val="4C008A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9FAA2D-85D8-F80D-9F12-3CBB000AB3CD}"/>
              </a:ext>
            </a:extLst>
          </p:cNvPr>
          <p:cNvSpPr txBox="1"/>
          <p:nvPr/>
        </p:nvSpPr>
        <p:spPr>
          <a:xfrm>
            <a:off x="657439" y="4575157"/>
            <a:ext cx="35455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Short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description.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This is a general textbox with the font Arial in 24 point used as the primary typeface. 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B82AD9-1DB5-4711-B97E-918C12B6A389}"/>
              </a:ext>
            </a:extLst>
          </p:cNvPr>
          <p:cNvSpPr txBox="1"/>
          <p:nvPr/>
        </p:nvSpPr>
        <p:spPr>
          <a:xfrm>
            <a:off x="898002" y="4077176"/>
            <a:ext cx="3304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C008A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SHORT HEADER</a:t>
            </a:r>
            <a:endParaRPr lang="en-US" sz="2400" dirty="0">
              <a:solidFill>
                <a:srgbClr val="4C008A"/>
              </a:solidFill>
              <a:latin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E2BB28-7283-3331-7F07-927793935DAB}"/>
              </a:ext>
            </a:extLst>
          </p:cNvPr>
          <p:cNvSpPr txBox="1"/>
          <p:nvPr/>
        </p:nvSpPr>
        <p:spPr>
          <a:xfrm>
            <a:off x="8259799" y="3671434"/>
            <a:ext cx="30940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Short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description.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This is a general textbox with the font Arial in 24 point used as the primary typeface. 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00AF98-8054-5F63-EA7B-84D3CE94179C}"/>
              </a:ext>
            </a:extLst>
          </p:cNvPr>
          <p:cNvSpPr txBox="1"/>
          <p:nvPr/>
        </p:nvSpPr>
        <p:spPr>
          <a:xfrm>
            <a:off x="8259797" y="3173453"/>
            <a:ext cx="3304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C008A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SHORT HEADER</a:t>
            </a:r>
            <a:endParaRPr lang="en-US" sz="2400" dirty="0">
              <a:solidFill>
                <a:srgbClr val="4C008A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7193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9683-338D-E2C7-BF19-0E3DD82A6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9443" y="1416473"/>
            <a:ext cx="4584357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Level 3 headline in </a:t>
            </a:r>
            <a:br>
              <a:rPr lang="en-US" sz="3200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Georgia 32 </a:t>
            </a:r>
            <a:r>
              <a:rPr lang="en-US" sz="3200" dirty="0" err="1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pt</a:t>
            </a:r>
            <a:endParaRPr lang="en-US" sz="3200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21711-310A-D764-1F72-9FFFBE35C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9444" y="2731151"/>
            <a:ext cx="4584356" cy="3364850"/>
          </a:xfrm>
        </p:spPr>
        <p:txBody>
          <a:bodyPr/>
          <a:lstStyle/>
          <a:p>
            <a:pPr marL="0" indent="0">
              <a:buNone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This is a general textbox with the font Arial in 24 point used as the primary typeface. Please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take into account the room size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that you are presenting in so text is legible from the back of the room. 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6B1F2D1-355A-4EC5-4189-CFD2B5EABF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476094"/>
              </p:ext>
            </p:extLst>
          </p:nvPr>
        </p:nvGraphicFramePr>
        <p:xfrm>
          <a:off x="326768" y="719666"/>
          <a:ext cx="5888681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989586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9683-338D-E2C7-BF19-0E3DD82A6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28" y="540613"/>
            <a:ext cx="6016302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Level 3 headline in </a:t>
            </a:r>
            <a:br>
              <a:rPr lang="en-US" sz="3200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Georgia 32 </a:t>
            </a:r>
            <a:r>
              <a:rPr lang="en-US" sz="3200" dirty="0" err="1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pt</a:t>
            </a:r>
            <a:endParaRPr lang="en-US" sz="3200" dirty="0">
              <a:latin typeface="Georgia" panose="0204050205040502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01C290-E429-CFF3-6E46-C2E0795BEA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53" t="3910" r="28335" b="535"/>
          <a:stretch/>
        </p:blipFill>
        <p:spPr>
          <a:xfrm>
            <a:off x="0" y="0"/>
            <a:ext cx="4510217" cy="6862264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73CE2B7-4803-E1EF-029B-7289F8AE55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8155473"/>
              </p:ext>
            </p:extLst>
          </p:nvPr>
        </p:nvGraphicFramePr>
        <p:xfrm>
          <a:off x="5078628" y="1977081"/>
          <a:ext cx="6413156" cy="4519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22962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B112-5E46-00C6-B744-5D4DEA2F5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98793"/>
            <a:ext cx="9144000" cy="23876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Presentation Title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4E4DD7-CC3D-AB34-4E5E-1AA3FC914A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CBB6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SUB-TITLE FOR MORE CONTEXT</a:t>
            </a:r>
          </a:p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Presenter Name | Presentation Date</a:t>
            </a:r>
          </a:p>
          <a:p>
            <a:endParaRPr lang="en-US" sz="2800" dirty="0">
              <a:solidFill>
                <a:srgbClr val="CBB6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4902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9683-338D-E2C7-BF19-0E3DD82A6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3607"/>
            <a:ext cx="4401065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Level 3 headline in </a:t>
            </a:r>
            <a:br>
              <a:rPr lang="en-US" sz="3200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Georgia 32 </a:t>
            </a:r>
            <a:r>
              <a:rPr lang="en-US" sz="3200" dirty="0" err="1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pt</a:t>
            </a:r>
            <a:endParaRPr lang="en-US" sz="3200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21711-310A-D764-1F72-9FFFBE35C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39170"/>
            <a:ext cx="4277499" cy="34225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This is a short description textbox with the font Arial in 24 point used as the primary typeface. </a:t>
            </a:r>
            <a:endParaRPr lang="en-US" sz="2400" dirty="0"/>
          </a:p>
          <a:p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848800C-C49A-A1AF-DC8C-C5C5B3B7DC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3234304"/>
              </p:ext>
            </p:extLst>
          </p:nvPr>
        </p:nvGraphicFramePr>
        <p:xfrm>
          <a:off x="5115699" y="453995"/>
          <a:ext cx="651475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849269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8991DB7-331B-AA19-578E-8DE0729D01C1}"/>
              </a:ext>
            </a:extLst>
          </p:cNvPr>
          <p:cNvSpPr/>
          <p:nvPr/>
        </p:nvSpPr>
        <p:spPr>
          <a:xfrm>
            <a:off x="558587" y="567616"/>
            <a:ext cx="3506786" cy="56354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96523F-8B9E-24AB-F94A-1D77B19EB2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9" r="740" b="5845"/>
          <a:stretch/>
        </p:blipFill>
        <p:spPr>
          <a:xfrm>
            <a:off x="791973" y="776210"/>
            <a:ext cx="3071571" cy="199054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29FAA2D-85D8-F80D-9F12-3CBB000AB3CD}"/>
              </a:ext>
            </a:extLst>
          </p:cNvPr>
          <p:cNvSpPr txBox="1"/>
          <p:nvPr/>
        </p:nvSpPr>
        <p:spPr>
          <a:xfrm>
            <a:off x="791974" y="3485287"/>
            <a:ext cx="304001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Short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description.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This is a general textbox with the font Arial in 20 point used as the primary typeface. </a:t>
            </a:r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B82AD9-1DB5-4711-B97E-918C12B6A389}"/>
              </a:ext>
            </a:extLst>
          </p:cNvPr>
          <p:cNvSpPr txBox="1"/>
          <p:nvPr/>
        </p:nvSpPr>
        <p:spPr>
          <a:xfrm>
            <a:off x="760417" y="2967335"/>
            <a:ext cx="30715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C008A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SHORT HEADER</a:t>
            </a:r>
            <a:endParaRPr lang="en-US" sz="2400" dirty="0">
              <a:solidFill>
                <a:srgbClr val="4C008A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081785-BE14-8443-8D89-CFD8CD898A7A}"/>
              </a:ext>
            </a:extLst>
          </p:cNvPr>
          <p:cNvSpPr/>
          <p:nvPr/>
        </p:nvSpPr>
        <p:spPr>
          <a:xfrm>
            <a:off x="4360447" y="567616"/>
            <a:ext cx="3506786" cy="56354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85298F-4572-325B-8F86-E786A21516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9" r="740" b="5845"/>
          <a:stretch/>
        </p:blipFill>
        <p:spPr>
          <a:xfrm>
            <a:off x="4593833" y="776210"/>
            <a:ext cx="3071571" cy="199054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8999CF-3C61-6D41-023B-8FBF16E1D12C}"/>
              </a:ext>
            </a:extLst>
          </p:cNvPr>
          <p:cNvSpPr txBox="1"/>
          <p:nvPr/>
        </p:nvSpPr>
        <p:spPr>
          <a:xfrm>
            <a:off x="4593834" y="3485287"/>
            <a:ext cx="304001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Short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description.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This is a general textbox with the font Arial in 20 point used as the primary typeface. </a:t>
            </a:r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5D2DD6-02ED-C2D9-CAB3-5D2B4C5B7934}"/>
              </a:ext>
            </a:extLst>
          </p:cNvPr>
          <p:cNvSpPr txBox="1"/>
          <p:nvPr/>
        </p:nvSpPr>
        <p:spPr>
          <a:xfrm>
            <a:off x="4562277" y="2967335"/>
            <a:ext cx="30715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C008A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SHORT HEADER</a:t>
            </a:r>
            <a:endParaRPr lang="en-US" sz="2400" dirty="0">
              <a:solidFill>
                <a:srgbClr val="4C008A"/>
              </a:solidFill>
              <a:latin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C50730-5471-C58C-8412-3A3DEA8C9D53}"/>
              </a:ext>
            </a:extLst>
          </p:cNvPr>
          <p:cNvSpPr/>
          <p:nvPr/>
        </p:nvSpPr>
        <p:spPr>
          <a:xfrm>
            <a:off x="8162307" y="567616"/>
            <a:ext cx="3506786" cy="56354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F6A7537-0F44-8CF3-10FE-B1A82AA76F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9" r="740" b="5845"/>
          <a:stretch/>
        </p:blipFill>
        <p:spPr>
          <a:xfrm>
            <a:off x="8395693" y="776210"/>
            <a:ext cx="3071571" cy="199054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44B5F1D-1BE1-934F-8586-4EF7F03F7016}"/>
              </a:ext>
            </a:extLst>
          </p:cNvPr>
          <p:cNvSpPr txBox="1"/>
          <p:nvPr/>
        </p:nvSpPr>
        <p:spPr>
          <a:xfrm>
            <a:off x="8395694" y="3485287"/>
            <a:ext cx="304001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Short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description.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This is a general textbox with the font Arial in 20 point used as the primary typeface. </a:t>
            </a:r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CAD349-8733-E76F-B70F-AF26D7FE4174}"/>
              </a:ext>
            </a:extLst>
          </p:cNvPr>
          <p:cNvSpPr txBox="1"/>
          <p:nvPr/>
        </p:nvSpPr>
        <p:spPr>
          <a:xfrm>
            <a:off x="8364137" y="2967335"/>
            <a:ext cx="30715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C008A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SHORT HEADER</a:t>
            </a:r>
            <a:endParaRPr lang="en-US" sz="2400" dirty="0">
              <a:solidFill>
                <a:srgbClr val="4C008A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457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B112-5E46-00C6-B744-5D4DEA2F5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04329"/>
            <a:ext cx="9144000" cy="23876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Presentation Title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4E4DD7-CC3D-AB34-4E5E-1AA3FC914A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SUB-TITLE FOR MORE CONTEXT</a:t>
            </a:r>
          </a:p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Presenter Name | 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993108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B112-5E46-00C6-B744-5D4DEA2F5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9093" y="702234"/>
            <a:ext cx="6025978" cy="2387600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Presentation Title 2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4E4DD7-CC3D-AB34-4E5E-1AA3FC914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9093" y="3429000"/>
            <a:ext cx="6025978" cy="1655762"/>
          </a:xfrm>
        </p:spPr>
        <p:txBody>
          <a:bodyPr/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SUB-TITLE FOR MORE CONTEXT</a:t>
            </a:r>
          </a:p>
          <a:p>
            <a:r>
              <a:rPr lang="en-US" sz="2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Presenter Name | Presentation Date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A839174-CFAA-480E-E4B4-DE43A70A6AFF}"/>
              </a:ext>
            </a:extLst>
          </p:cNvPr>
          <p:cNvCxnSpPr/>
          <p:nvPr/>
        </p:nvCxnSpPr>
        <p:spPr>
          <a:xfrm>
            <a:off x="869093" y="3213402"/>
            <a:ext cx="6025978" cy="0"/>
          </a:xfrm>
          <a:prstGeom prst="line">
            <a:avLst/>
          </a:prstGeom>
          <a:ln w="28575">
            <a:solidFill>
              <a:srgbClr val="CBB67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7224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9683-338D-E2C7-BF19-0E3DD82A6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4150"/>
            <a:ext cx="10515600" cy="2004619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Level 1 Section Headline </a:t>
            </a:r>
            <a:br>
              <a:rPr lang="en-US" sz="5400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</a:br>
            <a:r>
              <a:rPr lang="en-US" sz="5400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in Georgia 44 </a:t>
            </a:r>
            <a:r>
              <a:rPr lang="en-US" sz="5400" dirty="0" err="1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pt</a:t>
            </a:r>
            <a:endParaRPr lang="en-US" sz="5400" dirty="0">
              <a:solidFill>
                <a:srgbClr val="4C008A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21711-310A-D764-1F72-9FFFBE35C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65699"/>
            <a:ext cx="10515600" cy="1690628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3200" dirty="0">
                <a:cs typeface="Arial" panose="020B0604020202020204" pitchFamily="34" charset="0"/>
              </a:rPr>
              <a:t>Sub-headline in Georgia 32 </a:t>
            </a:r>
            <a:r>
              <a:rPr lang="en-US" sz="3200" dirty="0" err="1">
                <a:cs typeface="Arial" panose="020B0604020202020204" pitchFamily="34" charset="0"/>
              </a:rPr>
              <a:t>pt</a:t>
            </a:r>
            <a:endParaRPr lang="en-US" sz="3200" dirty="0"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69C1CD0-5B70-7281-2E40-EBB272638BD0}"/>
              </a:ext>
            </a:extLst>
          </p:cNvPr>
          <p:cNvCxnSpPr>
            <a:cxnSpLocks/>
          </p:cNvCxnSpPr>
          <p:nvPr/>
        </p:nvCxnSpPr>
        <p:spPr>
          <a:xfrm>
            <a:off x="3929450" y="3460539"/>
            <a:ext cx="4333101" cy="0"/>
          </a:xfrm>
          <a:prstGeom prst="line">
            <a:avLst/>
          </a:prstGeom>
          <a:ln w="28575">
            <a:solidFill>
              <a:srgbClr val="CBB67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9574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45BD001-00A2-36CE-C112-9E6135FEC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3069" y="1424381"/>
            <a:ext cx="9240795" cy="2004619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Level 1 Section Headline </a:t>
            </a:r>
            <a:br>
              <a:rPr lang="en-US" sz="5400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</a:br>
            <a:r>
              <a:rPr lang="en-US" sz="5400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in Georgia 44 </a:t>
            </a:r>
            <a:r>
              <a:rPr lang="en-US" sz="5400" dirty="0" err="1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pt</a:t>
            </a:r>
            <a:endParaRPr lang="en-US" sz="5400" dirty="0">
              <a:solidFill>
                <a:srgbClr val="4C008A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7F50884-6107-6FDB-C8E4-0AF1FF182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3069" y="3965930"/>
            <a:ext cx="9240795" cy="1690628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3200" dirty="0">
                <a:cs typeface="Arial" panose="020B0604020202020204" pitchFamily="34" charset="0"/>
              </a:rPr>
              <a:t>Sub-headline in Georgia 32 </a:t>
            </a:r>
            <a:r>
              <a:rPr lang="en-US" sz="3200" dirty="0" err="1">
                <a:cs typeface="Arial" panose="020B0604020202020204" pitchFamily="34" charset="0"/>
              </a:rPr>
              <a:t>pt</a:t>
            </a:r>
            <a:endParaRPr lang="en-US" sz="3200" dirty="0"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8A367B-70AC-95F7-BED3-F9D01D734CD8}"/>
              </a:ext>
            </a:extLst>
          </p:cNvPr>
          <p:cNvCxnSpPr>
            <a:cxnSpLocks/>
          </p:cNvCxnSpPr>
          <p:nvPr/>
        </p:nvCxnSpPr>
        <p:spPr>
          <a:xfrm>
            <a:off x="4664816" y="3560770"/>
            <a:ext cx="3807800" cy="0"/>
          </a:xfrm>
          <a:prstGeom prst="line">
            <a:avLst/>
          </a:prstGeom>
          <a:ln w="28575">
            <a:solidFill>
              <a:srgbClr val="CBB67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761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9683-338D-E2C7-BF19-0E3DD82A6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4150"/>
            <a:ext cx="10515600" cy="2004619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Level 1 Section Headline </a:t>
            </a:r>
            <a:br>
              <a:rPr lang="en-US" sz="5400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</a:br>
            <a:r>
              <a:rPr lang="en-US" sz="5400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in Georgia 44 </a:t>
            </a:r>
            <a:r>
              <a:rPr lang="en-US" sz="5400" dirty="0" err="1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pt</a:t>
            </a:r>
            <a:endParaRPr lang="en-US" sz="5400" dirty="0">
              <a:solidFill>
                <a:srgbClr val="4C008A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21711-310A-D764-1F72-9FFFBE35C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65699"/>
            <a:ext cx="10515600" cy="1690628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3200" dirty="0">
                <a:cs typeface="Arial" panose="020B0604020202020204" pitchFamily="34" charset="0"/>
              </a:rPr>
              <a:t>Sub-headline in Georgia 32pt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69C1CD0-5B70-7281-2E40-EBB272638BD0}"/>
              </a:ext>
            </a:extLst>
          </p:cNvPr>
          <p:cNvCxnSpPr>
            <a:cxnSpLocks/>
          </p:cNvCxnSpPr>
          <p:nvPr/>
        </p:nvCxnSpPr>
        <p:spPr>
          <a:xfrm>
            <a:off x="3929450" y="3460539"/>
            <a:ext cx="4333101" cy="0"/>
          </a:xfrm>
          <a:prstGeom prst="line">
            <a:avLst/>
          </a:prstGeom>
          <a:ln w="28575">
            <a:solidFill>
              <a:srgbClr val="CBB67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452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9683-338D-E2C7-BF19-0E3DD82A6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Level 2 headline in Georgia 44 </a:t>
            </a:r>
            <a:r>
              <a:rPr lang="en-US" dirty="0" err="1">
                <a:solidFill>
                  <a:srgbClr val="4C008A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pt</a:t>
            </a:r>
            <a:endParaRPr lang="en-US" dirty="0">
              <a:solidFill>
                <a:srgbClr val="4C008A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21711-310A-D764-1F72-9FFFBE35C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56191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This is a general textbox with the font Arial in 24 point used as the primary typeface. Please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take into account the room size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that you are presenting in so text is legible from the back of the room.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Whenever possible, try to limit each slide to about 10 to 12 lines of text in two or three paragraphs so that a photograph aligns with the text. </a:t>
            </a:r>
            <a:endParaRPr lang="en-US" sz="2400" dirty="0">
              <a:solidFill>
                <a:srgbClr val="3A3C3D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46431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MU RGB Color Theme">
      <a:dk1>
        <a:srgbClr val="000000"/>
      </a:dk1>
      <a:lt1>
        <a:srgbClr val="FFFFFF"/>
      </a:lt1>
      <a:dk2>
        <a:srgbClr val="333333"/>
      </a:dk2>
      <a:lt2>
        <a:srgbClr val="D6D6D6"/>
      </a:lt2>
      <a:accent1>
        <a:srgbClr val="4C0089"/>
      </a:accent1>
      <a:accent2>
        <a:srgbClr val="CBB677"/>
      </a:accent2>
      <a:accent3>
        <a:srgbClr val="B599CE"/>
      </a:accent3>
      <a:accent4>
        <a:srgbClr val="333333"/>
      </a:accent4>
      <a:accent5>
        <a:srgbClr val="F3EFE1"/>
      </a:accent5>
      <a:accent6>
        <a:srgbClr val="D6D6D6"/>
      </a:accent6>
      <a:hlink>
        <a:srgbClr val="4C0089"/>
      </a:hlink>
      <a:folHlink>
        <a:srgbClr val="B599C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MU powerpoint template_quad" id="{27A86025-F91B-8745-964F-A8B7F9FC7FF4}" vid="{7083ABF7-D139-D94A-8125-8A85993A408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10023</TotalTime>
  <Words>1530</Words>
  <Application>Microsoft Macintosh PowerPoint</Application>
  <PresentationFormat>Widescreen</PresentationFormat>
  <Paragraphs>141</Paragraphs>
  <Slides>31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Georgia</vt:lpstr>
      <vt:lpstr>Wingdings</vt:lpstr>
      <vt:lpstr>Office Theme</vt:lpstr>
      <vt:lpstr>How to use this template</vt:lpstr>
      <vt:lpstr>Presentation Suggestions</vt:lpstr>
      <vt:lpstr>Presentation Title 1</vt:lpstr>
      <vt:lpstr>Presentation Title 3</vt:lpstr>
      <vt:lpstr>Presentation Title 2</vt:lpstr>
      <vt:lpstr>Level 1 Section Headline  in Georgia 44 pt</vt:lpstr>
      <vt:lpstr>Level 1 Section Headline  in Georgia 44 pt</vt:lpstr>
      <vt:lpstr>Level 1 Section Headline  in Georgia 44 pt</vt:lpstr>
      <vt:lpstr>Level 2 headline in Georgia 44 pt</vt:lpstr>
      <vt:lpstr>Level 2 headline in Georgia 44 pt</vt:lpstr>
      <vt:lpstr>Level 2 headline in Georgia 44 pt</vt:lpstr>
      <vt:lpstr>Level 2 headline in Georgia 44 pt</vt:lpstr>
      <vt:lpstr>Level 2 headline in Georgia 44 pt</vt:lpstr>
      <vt:lpstr>Level 2 headline in Georgia 44 pt</vt:lpstr>
      <vt:lpstr>Level 2 headline in Georgia 44 pt</vt:lpstr>
      <vt:lpstr>Level 2 headline in Georgia 44 pt</vt:lpstr>
      <vt:lpstr>Level 2 headline in Georgia 44 pt</vt:lpstr>
      <vt:lpstr>Level 2 headline in Georgia 44 pt</vt:lpstr>
      <vt:lpstr>Level 2 headline in Georgia 44 pt</vt:lpstr>
      <vt:lpstr>Level 2 headline in Georgia 44 pt</vt:lpstr>
      <vt:lpstr>PowerPoint Presentation</vt:lpstr>
      <vt:lpstr>Level 3 headline in  Georgia 32 pt</vt:lpstr>
      <vt:lpstr>Level 3 headline in  Georgia 32 pt</vt:lpstr>
      <vt:lpstr>Level 3 headline in  Georgia 32 pt</vt:lpstr>
      <vt:lpstr>Level 3 headline in  Georgia 32 pt</vt:lpstr>
      <vt:lpstr>Level 3 headline in  Georgia 32 pt</vt:lpstr>
      <vt:lpstr>PowerPoint Presentation</vt:lpstr>
      <vt:lpstr>Level 3 headline in  Georgia 32 pt</vt:lpstr>
      <vt:lpstr>Level 3 headline in  Georgia 32 pt</vt:lpstr>
      <vt:lpstr>Level 3 headline in  Georgia 32 pt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1</dc:title>
  <dc:creator>Holderman, Rachel Kaye - holderrk</dc:creator>
  <cp:lastModifiedBy>Holderman, Rachel Kaye - holderrk</cp:lastModifiedBy>
  <cp:revision>24</cp:revision>
  <dcterms:created xsi:type="dcterms:W3CDTF">2023-12-05T16:03:27Z</dcterms:created>
  <dcterms:modified xsi:type="dcterms:W3CDTF">2024-01-18T15:08:21Z</dcterms:modified>
</cp:coreProperties>
</file>