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pos="1056" userDrawn="1">
          <p15:clr>
            <a:srgbClr val="A4A3A4"/>
          </p15:clr>
        </p15:guide>
        <p15:guide id="3" pos="18480" userDrawn="1">
          <p15:clr>
            <a:srgbClr val="A4A3A4"/>
          </p15:clr>
        </p15:guide>
        <p15:guide id="4" pos="26592" userDrawn="1">
          <p15:clr>
            <a:srgbClr val="A4A3A4"/>
          </p15:clr>
        </p15:guide>
        <p15:guide id="5" orient="horz" pos="19536" userDrawn="1">
          <p15:clr>
            <a:srgbClr val="A4A3A4"/>
          </p15:clr>
        </p15:guide>
        <p15:guide id="6" orient="horz" pos="3888" userDrawn="1">
          <p15:clr>
            <a:srgbClr val="A4A3A4"/>
          </p15:clr>
        </p15:guide>
        <p15:guide id="7" pos="17904" userDrawn="1">
          <p15:clr>
            <a:srgbClr val="A4A3A4"/>
          </p15:clr>
        </p15:guide>
        <p15:guide id="8" pos="9792" userDrawn="1">
          <p15:clr>
            <a:srgbClr val="A4A3A4"/>
          </p15:clr>
        </p15:guide>
        <p15:guide id="9" pos="9216" userDrawn="1">
          <p15:clr>
            <a:srgbClr val="A4A3A4"/>
          </p15:clr>
        </p15:guide>
        <p15:guide id="10" pos="13824" userDrawn="1">
          <p15:clr>
            <a:srgbClr val="A4A3A4"/>
          </p15:clr>
        </p15:guide>
        <p15:guide id="11" orient="horz" pos="104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2BFD3"/>
    <a:srgbClr val="DACCE6"/>
    <a:srgbClr val="D2BDD2"/>
    <a:srgbClr val="A38FB8"/>
    <a:srgbClr val="A78FB7"/>
    <a:srgbClr val="927D9F"/>
    <a:srgbClr val="372F7A"/>
    <a:srgbClr val="C3B0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462"/>
    <p:restoredTop sz="90916"/>
  </p:normalViewPr>
  <p:slideViewPr>
    <p:cSldViewPr showGuides="1">
      <p:cViewPr>
        <p:scale>
          <a:sx n="20" d="100"/>
          <a:sy n="20" d="100"/>
        </p:scale>
        <p:origin x="520" y="144"/>
      </p:cViewPr>
      <p:guideLst>
        <p:guide orient="horz" pos="1200"/>
        <p:guide pos="1056"/>
        <p:guide pos="18480"/>
        <p:guide pos="26592"/>
        <p:guide orient="horz" pos="19536"/>
        <p:guide orient="horz" pos="3888"/>
        <p:guide pos="17904"/>
        <p:guide pos="9792"/>
        <p:guide pos="9216"/>
        <p:guide pos="13824"/>
        <p:guide orient="horz" pos="104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EB6FCE-1640-D140-99CF-B82512D774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486400" y="5387975"/>
            <a:ext cx="32918400" cy="114601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24F0279-53C0-744E-A81A-033CD1F2BC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86400" y="17289463"/>
            <a:ext cx="32918400" cy="794861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FBD5D-11EB-E944-AA92-7995311E9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CF98AD-B9C5-224C-A419-F926FF2ACB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D78AB2-6226-2F4E-B80C-19B80C67B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DE8C6-BBAA-6248-B78C-3030020A29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59482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77D57-EEA3-A947-87F0-E51F92F686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4925039-5B65-514D-9114-88D1C8FA04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71564F-1E91-1347-AC59-A267D0331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54EC12-A045-8749-8127-A8A0F1103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A172DD-AE5E-3944-8094-43495BC32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8D5FC0-EEB3-7346-B67F-114F7E4B0D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057086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72BAA6-1EFB-E242-A9A3-7A4C33B3EF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1273750" y="2927350"/>
            <a:ext cx="9326563" cy="263334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991001-35C1-F747-83D4-08ED3D883F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290888" y="2927350"/>
            <a:ext cx="27830462" cy="26333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BEB4A-6210-1544-8030-31C7272B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AF43AA-3978-C64D-ACDC-5B30AC185A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DFE447-3AC0-724C-8B1B-041248C4C7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839AEB-B7B8-AD4B-AF1A-94978CE2F1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11722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735B8-AF72-0745-BD8F-39AAE7474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3762F-2DFC-8F44-9016-B5EF2410F7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078834-794D-3D41-B714-9620AFA99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0B9142-F195-DD41-87AF-A0851E7BC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BD1DF-FDDF-D84D-A112-EA78713CF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CDCD91-0E1C-F947-8991-8909362413D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6922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5ABBE-2B0C-5647-8339-EC55CDFA8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4025" y="8207375"/>
            <a:ext cx="37857113" cy="13692188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57C2F1-7502-B344-B7B5-58E123D0C1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94025" y="22029738"/>
            <a:ext cx="37857113" cy="72009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8A0222-7D79-A846-9087-79A472349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56AC2-712E-E340-A963-77D87FE68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40EFD6-7DF9-8B42-86A3-E14C50578D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2BE0A4-79B9-0440-9A9A-77404C475B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2970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9A628D-90D3-B745-8440-F6F0785C9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B76B3-DB84-D04C-87BD-19BB1F30C5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290888" y="9510713"/>
            <a:ext cx="18578512" cy="197500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F1BDBA-9359-6346-A6A5-50D58F3A23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21800" y="9510713"/>
            <a:ext cx="18578513" cy="197500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BF7668-89FE-5B4E-9E0B-362D5E881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A7FE70-AEEC-FB4B-BD85-97204A12F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3D5540-E61F-8A43-852F-71DEDF85AC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E6BAD-BE15-934D-8E71-B70FE91B4C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0417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FEC78-A556-D048-9C74-4B0D36070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1752600"/>
            <a:ext cx="37857113" cy="63627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4BE8C0-E195-C44D-B5BD-A62B20DC0F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22600" y="8069263"/>
            <a:ext cx="18568988" cy="3954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AB74AB6-0BF7-5A46-A7AB-7056097FA0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022600" y="12023725"/>
            <a:ext cx="18568988" cy="17686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17EA30-780D-3D42-A20A-DB7B247282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2220238" y="8069263"/>
            <a:ext cx="18659475" cy="39544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9A78A2-85A5-C849-8E65-3BF2C10C41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2220238" y="12023725"/>
            <a:ext cx="18659475" cy="17686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345D2F1-F581-D649-A363-631F78CA3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02C587-152D-6044-A09B-61CB295D6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F81391-B1D7-6C42-9769-EB6D722B9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602DE2-95A3-C64C-BEC2-32C76801F2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379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5A8DBC-A11A-E448-93B0-251F8C8B13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5C49323-7CAB-8F40-B247-6D1BD593D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39083A-4F3B-E34A-A33D-489B9997A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21C981-FBCA-D74F-9F1F-CBEA935F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9FB20C-5F00-9F46-9A6A-9BAF73C8D04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834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BF58458-E48E-034B-BCE7-896284ADB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C125F22-0C7E-3246-9CC3-04019432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276C6F-C46E-5841-BD59-3DBC540B7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7AC71-1C36-EE45-BE37-701CF599D8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015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B727-EDFA-954C-B917-7103CEAC95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2193925"/>
            <a:ext cx="14157325" cy="768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7384B1-528A-5542-A153-E7D0E31204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9475" y="4740275"/>
            <a:ext cx="22220238" cy="23393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924A0C-E7E7-2E45-8B2F-0A9385FD53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2600" y="9875838"/>
            <a:ext cx="14157325" cy="18295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1C63C1-667D-CE40-8881-B4C3D90C2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8DC12C6-EC3C-5648-8A87-116F21F76E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468276-3AC7-4541-B461-B3039B43D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826EA1-0BF9-5E44-BFAA-078B5CED142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250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C0999-243A-4843-8967-FB2EF6276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2600" y="2193925"/>
            <a:ext cx="14157325" cy="76819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A3C6EB-C78B-4841-9DFE-1B56D61046F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8659475" y="4740275"/>
            <a:ext cx="22220238" cy="23393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7D6230-D0AC-5047-91F6-A994918247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2600" y="9875838"/>
            <a:ext cx="14157325" cy="1829593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FBDEAE-D5D3-A64E-BE63-45DCB924C5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B46A9C-6178-B243-956A-A6DC29DB7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A8B75-698F-8649-86E4-F8886367C7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B59348-6392-B54F-8475-46F20149F42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939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8F34201D-E860-C64F-97AE-18FC7B8BA71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290888" y="2927350"/>
            <a:ext cx="37309425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03" tIns="219451" rIns="438903" bIns="21945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7E917C5-78FC-AE45-9B54-E2B2E15544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3290888" y="9510713"/>
            <a:ext cx="37309425" cy="19750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03" tIns="219451" rIns="438903" bIns="2194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CDCA98F-0350-7B4E-9885-401468B42B80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90888" y="29992638"/>
            <a:ext cx="9144000" cy="219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03" tIns="219451" rIns="438903" bIns="219451" numCol="1" anchor="t" anchorCtr="0" compatLnSpc="1">
            <a:prstTxWarp prst="textNoShape">
              <a:avLst/>
            </a:prstTxWarp>
          </a:bodyPr>
          <a:lstStyle>
            <a:lvl1pPr defTabSz="4389438">
              <a:defRPr sz="6700"/>
            </a:lvl1pPr>
          </a:lstStyle>
          <a:p>
            <a:endParaRPr lang="en-US" altLang="en-U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7DB09E17-6A5C-3841-B712-94D390B1C29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4997113" y="29992638"/>
            <a:ext cx="13896975" cy="219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03" tIns="219451" rIns="438903" bIns="219451" numCol="1" anchor="t" anchorCtr="0" compatLnSpc="1">
            <a:prstTxWarp prst="textNoShape">
              <a:avLst/>
            </a:prstTxWarp>
          </a:bodyPr>
          <a:lstStyle>
            <a:lvl1pPr algn="ctr" defTabSz="4389438">
              <a:defRPr sz="6700"/>
            </a:lvl1pPr>
          </a:lstStyle>
          <a:p>
            <a:endParaRPr lang="en-US" altLang="en-U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FB20CEF9-194D-E842-9040-05760F3606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456313" y="29992638"/>
            <a:ext cx="9144000" cy="2195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438903" tIns="219451" rIns="438903" bIns="219451" numCol="1" anchor="t" anchorCtr="0" compatLnSpc="1">
            <a:prstTxWarp prst="textNoShape">
              <a:avLst/>
            </a:prstTxWarp>
          </a:bodyPr>
          <a:lstStyle>
            <a:lvl1pPr algn="r" defTabSz="4389438">
              <a:defRPr sz="6700"/>
            </a:lvl1pPr>
          </a:lstStyle>
          <a:p>
            <a:fld id="{33345DEB-3484-F744-9CE0-70C5E9C75BB9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438" rtl="0" fontAlgn="base">
        <a:spcBef>
          <a:spcPct val="0"/>
        </a:spcBef>
        <a:spcAft>
          <a:spcPct val="0"/>
        </a:spcAft>
        <a:defRPr sz="211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2pPr>
      <a:lvl3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3pPr>
      <a:lvl4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4pPr>
      <a:lvl5pPr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5pPr>
      <a:lvl6pPr marL="4572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6pPr>
      <a:lvl7pPr marL="9144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defTabSz="4389438" rtl="0" fontAlgn="base">
        <a:spcBef>
          <a:spcPct val="0"/>
        </a:spcBef>
        <a:spcAft>
          <a:spcPct val="0"/>
        </a:spcAft>
        <a:defRPr sz="211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1646238" indent="-1646238" algn="l" defTabSz="4389438" rtl="0" fontAlgn="base">
        <a:spcBef>
          <a:spcPct val="20000"/>
        </a:spcBef>
        <a:spcAft>
          <a:spcPct val="0"/>
        </a:spcAft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7113" indent="-1373188" algn="l" defTabSz="4389438" rtl="0" fontAlgn="base">
        <a:spcBef>
          <a:spcPct val="20000"/>
        </a:spcBef>
        <a:spcAft>
          <a:spcPct val="0"/>
        </a:spcAft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7988" indent="-1098550" algn="l" defTabSz="4389438" rtl="0" fontAlgn="base">
        <a:spcBef>
          <a:spcPct val="20000"/>
        </a:spcBef>
        <a:spcAft>
          <a:spcPct val="0"/>
        </a:spcAft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325" indent="-1096963" algn="l" defTabSz="4389438" rtl="0" fontAlgn="base">
        <a:spcBef>
          <a:spcPct val="20000"/>
        </a:spcBef>
        <a:spcAft>
          <a:spcPct val="0"/>
        </a:spcAft>
        <a:buChar char="–"/>
        <a:defRPr sz="9700" kern="1200">
          <a:solidFill>
            <a:schemeClr val="tx1"/>
          </a:solidFill>
          <a:latin typeface="+mn-lt"/>
          <a:ea typeface="+mn-ea"/>
          <a:cs typeface="+mn-cs"/>
        </a:defRPr>
      </a:lvl4pPr>
      <a:lvl5pPr marL="9874250" indent="-1095375" algn="l" defTabSz="4389438" rtl="0" fontAlgn="base">
        <a:spcBef>
          <a:spcPct val="20000"/>
        </a:spcBef>
        <a:spcAft>
          <a:spcPct val="0"/>
        </a:spcAft>
        <a:buChar char="»"/>
        <a:defRPr sz="97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>
            <a:extLst>
              <a:ext uri="{FF2B5EF4-FFF2-40B4-BE49-F238E27FC236}">
                <a16:creationId xmlns:a16="http://schemas.microsoft.com/office/drawing/2014/main" id="{9C1B3563-5B64-924B-85AC-222384584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914400"/>
            <a:ext cx="42367200" cy="31089600"/>
          </a:xfrm>
          <a:prstGeom prst="rect">
            <a:avLst/>
          </a:prstGeom>
          <a:solidFill>
            <a:srgbClr val="DACCE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008E00C-12E8-CE40-BC3F-F779601805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70987" y="1524000"/>
            <a:ext cx="21949227" cy="46074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28016" tIns="64008" rIns="128016" bIns="64008">
            <a:spAutoFit/>
          </a:bodyPr>
          <a:lstStyle>
            <a:lvl1pPr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9763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952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2087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60638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178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750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322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894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ts val="0"/>
              </a:spcBef>
            </a:pPr>
            <a:r>
              <a:rPr lang="en-US" altLang="en-US" sz="12000" dirty="0">
                <a:latin typeface="Arial" panose="020B0604020202020204" pitchFamily="34" charset="0"/>
              </a:rPr>
              <a:t>Title for This </a:t>
            </a:r>
            <a:br>
              <a:rPr lang="en-US" altLang="en-US" sz="12000" dirty="0">
                <a:latin typeface="Arial" panose="020B0604020202020204" pitchFamily="34" charset="0"/>
              </a:rPr>
            </a:br>
            <a:r>
              <a:rPr lang="en-US" altLang="en-US" sz="12000" dirty="0">
                <a:latin typeface="Arial" panose="020B0604020202020204" pitchFamily="34" charset="0"/>
              </a:rPr>
              <a:t>Poster</a:t>
            </a:r>
            <a:endParaRPr lang="en-US" altLang="en-US" sz="12000" dirty="0">
              <a:latin typeface="Letter Gothic" pitchFamily="49" charset="0"/>
            </a:endParaRPr>
          </a:p>
          <a:p>
            <a:pPr algn="ctr">
              <a:spcBef>
                <a:spcPct val="50000"/>
              </a:spcBef>
            </a:pPr>
            <a:endParaRPr lang="en-US" altLang="en-US" sz="3400" dirty="0"/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D0046A93-1899-9D44-B55C-019BE21A2A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4800" y="6172200"/>
            <a:ext cx="12801600" cy="24856658"/>
          </a:xfrm>
          <a:prstGeom prst="rect">
            <a:avLst/>
          </a:prstGeom>
          <a:solidFill>
            <a:srgbClr val="FFFFFF"/>
          </a:solidFill>
          <a:ln w="9525">
            <a:solidFill>
              <a:srgbClr val="FFFF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Rectangle 10">
            <a:extLst>
              <a:ext uri="{FF2B5EF4-FFF2-40B4-BE49-F238E27FC236}">
                <a16:creationId xmlns:a16="http://schemas.microsoft.com/office/drawing/2014/main" id="{0E4EF05A-538E-DE41-BCFB-4C6CADA62F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13200" y="6172200"/>
            <a:ext cx="12801600" cy="2485665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 anchor="ctr"/>
          <a:lstStyle>
            <a:lvl1pPr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9763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952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2087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60638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178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750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322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894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3400"/>
          </a:p>
        </p:txBody>
      </p:sp>
      <p:sp>
        <p:nvSpPr>
          <p:cNvPr id="2059" name="Line 11">
            <a:extLst>
              <a:ext uri="{FF2B5EF4-FFF2-40B4-BE49-F238E27FC236}">
                <a16:creationId xmlns:a16="http://schemas.microsoft.com/office/drawing/2014/main" id="{507E146A-5186-9A45-A3F3-DF58A83948A3}"/>
              </a:ext>
            </a:extLst>
          </p:cNvPr>
          <p:cNvSpPr>
            <a:spLocks noChangeShapeType="1"/>
          </p:cNvSpPr>
          <p:nvPr/>
        </p:nvSpPr>
        <p:spPr bwMode="auto">
          <a:xfrm>
            <a:off x="31419800" y="26631900"/>
            <a:ext cx="1036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61" name="Text Box 13">
            <a:extLst>
              <a:ext uri="{FF2B5EF4-FFF2-40B4-BE49-F238E27FC236}">
                <a16:creationId xmlns:a16="http://schemas.microsoft.com/office/drawing/2014/main" id="{A2BC4E9C-ABAD-684E-A229-D5BC3FDAD7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703963" y="26593800"/>
            <a:ext cx="8323241" cy="116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28016" tIns="64008" rIns="128016" bIns="64008">
            <a:spAutoFit/>
          </a:bodyPr>
          <a:lstStyle>
            <a:lvl1pPr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9763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952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2087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60638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178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750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322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894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Acknowledgements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642BABFF-D2F5-AD47-9700-73666D8152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599" y="6172200"/>
            <a:ext cx="12801600" cy="24841200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79222" tIns="89611" rIns="179222" bIns="89611" anchor="ctr"/>
          <a:lstStyle>
            <a:lvl1pPr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9763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27952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20875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60638" defTabSz="1279525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178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750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322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89438" defTabSz="1279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altLang="en-US" sz="3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8035C3-95B8-014F-82A6-B58774BC5FCC}"/>
              </a:ext>
            </a:extLst>
          </p:cNvPr>
          <p:cNvSpPr txBox="1"/>
          <p:nvPr/>
        </p:nvSpPr>
        <p:spPr>
          <a:xfrm>
            <a:off x="33985199" y="1676400"/>
            <a:ext cx="823322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Your name</a:t>
            </a:r>
          </a:p>
          <a:p>
            <a:pPr algn="r"/>
            <a:r>
              <a:rPr lang="en-US" sz="4400" dirty="0">
                <a:latin typeface="+mj-lt"/>
                <a:cs typeface="Arial" panose="020B0604020202020204" pitchFamily="34" charset="0"/>
              </a:rPr>
              <a:t>Important basic information about your project (major, class, faculty, advisor, etc.)</a:t>
            </a:r>
            <a:endParaRPr lang="en-US" sz="4400" dirty="0">
              <a:latin typeface="+mj-lt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2ED84FE-818B-7B45-A89E-73909C82C4F1}"/>
              </a:ext>
            </a:extLst>
          </p:cNvPr>
          <p:cNvSpPr txBox="1"/>
          <p:nvPr/>
        </p:nvSpPr>
        <p:spPr>
          <a:xfrm>
            <a:off x="2209800" y="6705600"/>
            <a:ext cx="10210800" cy="36615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Aft>
                <a:spcPts val="1800"/>
              </a:spcAft>
            </a:pPr>
            <a:r>
              <a:rPr lang="en-US" altLang="en-US" sz="6600" b="1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</a:p>
          <a:p>
            <a:pPr>
              <a:lnSpc>
                <a:spcPct val="110000"/>
              </a:lnSpc>
            </a:pPr>
            <a:r>
              <a:rPr lang="en-US" sz="4400" dirty="0"/>
              <a:t>Text</a:t>
            </a:r>
          </a:p>
          <a:p>
            <a:pPr>
              <a:lnSpc>
                <a:spcPct val="110000"/>
              </a:lnSpc>
            </a:pPr>
            <a:r>
              <a:rPr lang="en-US" sz="4400" dirty="0"/>
              <a:t>Text</a:t>
            </a:r>
          </a:p>
          <a:p>
            <a:pPr>
              <a:lnSpc>
                <a:spcPct val="110000"/>
              </a:lnSpc>
            </a:pPr>
            <a:r>
              <a:rPr lang="en-US" sz="4400" dirty="0"/>
              <a:t>Text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D28F2DA2-7C0A-A942-ACD1-38C2F8BC4E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1828800"/>
            <a:ext cx="8229600" cy="253419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1279525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218</TotalTime>
  <Words>27</Words>
  <Application>Microsoft Macintosh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Letter Gothic</vt:lpstr>
      <vt:lpstr>Default Design</vt:lpstr>
      <vt:lpstr>PowerPoint Presentation</vt:lpstr>
    </vt:vector>
  </TitlesOfParts>
  <Company>Cain Project Rice University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Volz</dc:creator>
  <cp:lastModifiedBy>Diener, Jared - dienerjl</cp:lastModifiedBy>
  <cp:revision>20</cp:revision>
  <dcterms:created xsi:type="dcterms:W3CDTF">2000-03-31T17:39:35Z</dcterms:created>
  <dcterms:modified xsi:type="dcterms:W3CDTF">2019-03-10T16:05:13Z</dcterms:modified>
</cp:coreProperties>
</file>