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Fira Sans Condensed" panose="020B0604020202020204" pitchFamily="34" charset="0"/>
      <p:regular r:id="rId15"/>
      <p:bold r:id="rId16"/>
      <p:italic r:id="rId17"/>
      <p:boldItalic r:id="rId18"/>
    </p:embeddedFont>
    <p:embeddedFont>
      <p:font typeface="Fira Sans Condensed Light" panose="020B0403050000020004" pitchFamily="34" charset="0"/>
      <p:regular r:id="rId19"/>
      <p:bold r:id="rId20"/>
      <p:italic r:id="rId21"/>
      <p:boldItalic r:id="rId22"/>
    </p:embeddedFont>
    <p:embeddedFont>
      <p:font typeface="Rajdhani"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2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44"/>
      </p:cViewPr>
      <p:guideLst>
        <p:guide orient="horz" pos="62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708a6ee8a1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708a6ee8a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83d8d44dce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83d8d44dce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83d8d44dce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83d8d44dce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f9d54c336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f9d54c336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08a6ee8a1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08a6ee8a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83d8d44d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83d8d44d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83d8d44dce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83d8d44dc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83d8d44dce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83d8d44dce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83d8d44dce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83d8d44dc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3d8d44dce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83d8d44dc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83d8d44dce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83d8d44d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83d8d44dce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83d8d44dce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10" name="Google Shape;10;p2"/>
          <p:cNvSpPr txBox="1">
            <a:spLocks noGrp="1"/>
          </p:cNvSpPr>
          <p:nvPr>
            <p:ph type="ctrTitle"/>
          </p:nvPr>
        </p:nvSpPr>
        <p:spPr>
          <a:xfrm>
            <a:off x="4139149" y="928938"/>
            <a:ext cx="4291500" cy="29610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7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139125" y="3848863"/>
            <a:ext cx="4291500" cy="365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pic>
        <p:nvPicPr>
          <p:cNvPr id="45" name="Google Shape;45;p11"/>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46" name="Google Shape;46;p11"/>
          <p:cNvSpPr txBox="1">
            <a:spLocks noGrp="1"/>
          </p:cNvSpPr>
          <p:nvPr>
            <p:ph type="title" hasCustomPrompt="1"/>
          </p:nvPr>
        </p:nvSpPr>
        <p:spPr>
          <a:xfrm>
            <a:off x="311700" y="2062500"/>
            <a:ext cx="8520600" cy="111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255700"/>
            <a:ext cx="8520600" cy="5154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Font typeface="Fira Sans Condensed"/>
              <a:buChar char="●"/>
              <a:defRPr sz="1400">
                <a:latin typeface="Fira Sans Condensed"/>
                <a:ea typeface="Fira Sans Condensed"/>
                <a:cs typeface="Fira Sans Condensed"/>
                <a:sym typeface="Fira Sans Condensed"/>
              </a:defRPr>
            </a:lvl1pPr>
            <a:lvl2pPr marL="914400" lvl="1" indent="-304800" algn="ctr">
              <a:spcBef>
                <a:spcPts val="0"/>
              </a:spcBef>
              <a:spcAft>
                <a:spcPts val="0"/>
              </a:spcAft>
              <a:buSzPts val="1200"/>
              <a:buFont typeface="Fira Sans Condensed"/>
              <a:buChar char="○"/>
              <a:defRPr>
                <a:latin typeface="Fira Sans Condensed"/>
                <a:ea typeface="Fira Sans Condensed"/>
                <a:cs typeface="Fira Sans Condensed"/>
                <a:sym typeface="Fira Sans Condensed"/>
              </a:defRPr>
            </a:lvl2pPr>
            <a:lvl3pPr marL="1371600" lvl="2" indent="-304800" algn="ctr">
              <a:spcBef>
                <a:spcPts val="0"/>
              </a:spcBef>
              <a:spcAft>
                <a:spcPts val="0"/>
              </a:spcAft>
              <a:buSzPts val="1200"/>
              <a:buFont typeface="Fira Sans Condensed"/>
              <a:buChar char="■"/>
              <a:defRPr>
                <a:latin typeface="Fira Sans Condensed"/>
                <a:ea typeface="Fira Sans Condensed"/>
                <a:cs typeface="Fira Sans Condensed"/>
                <a:sym typeface="Fira Sans Condensed"/>
              </a:defRPr>
            </a:lvl3pPr>
            <a:lvl4pPr marL="1828800" lvl="3" indent="-304800" algn="ctr">
              <a:spcBef>
                <a:spcPts val="0"/>
              </a:spcBef>
              <a:spcAft>
                <a:spcPts val="0"/>
              </a:spcAft>
              <a:buSzPts val="1200"/>
              <a:buFont typeface="Fira Sans Condensed"/>
              <a:buChar char="●"/>
              <a:defRPr>
                <a:latin typeface="Fira Sans Condensed"/>
                <a:ea typeface="Fira Sans Condensed"/>
                <a:cs typeface="Fira Sans Condensed"/>
                <a:sym typeface="Fira Sans Condensed"/>
              </a:defRPr>
            </a:lvl4pPr>
            <a:lvl5pPr marL="2286000" lvl="4" indent="-304800" algn="ctr">
              <a:spcBef>
                <a:spcPts val="0"/>
              </a:spcBef>
              <a:spcAft>
                <a:spcPts val="0"/>
              </a:spcAft>
              <a:buSzPts val="1200"/>
              <a:buFont typeface="Fira Sans Condensed"/>
              <a:buChar char="○"/>
              <a:defRPr>
                <a:latin typeface="Fira Sans Condensed"/>
                <a:ea typeface="Fira Sans Condensed"/>
                <a:cs typeface="Fira Sans Condensed"/>
                <a:sym typeface="Fira Sans Condensed"/>
              </a:defRPr>
            </a:lvl5pPr>
            <a:lvl6pPr marL="2743200" lvl="5" indent="-304800" algn="ctr">
              <a:spcBef>
                <a:spcPts val="0"/>
              </a:spcBef>
              <a:spcAft>
                <a:spcPts val="0"/>
              </a:spcAft>
              <a:buSzPts val="1200"/>
              <a:buFont typeface="Fira Sans Condensed"/>
              <a:buChar char="■"/>
              <a:defRPr>
                <a:latin typeface="Fira Sans Condensed"/>
                <a:ea typeface="Fira Sans Condensed"/>
                <a:cs typeface="Fira Sans Condensed"/>
                <a:sym typeface="Fira Sans Condensed"/>
              </a:defRPr>
            </a:lvl6pPr>
            <a:lvl7pPr marL="3200400" lvl="6" indent="-304800" algn="ctr">
              <a:spcBef>
                <a:spcPts val="0"/>
              </a:spcBef>
              <a:spcAft>
                <a:spcPts val="0"/>
              </a:spcAft>
              <a:buSzPts val="1200"/>
              <a:buFont typeface="Fira Sans Condensed"/>
              <a:buChar char="●"/>
              <a:defRPr>
                <a:latin typeface="Fira Sans Condensed"/>
                <a:ea typeface="Fira Sans Condensed"/>
                <a:cs typeface="Fira Sans Condensed"/>
                <a:sym typeface="Fira Sans Condensed"/>
              </a:defRPr>
            </a:lvl7pPr>
            <a:lvl8pPr marL="3657600" lvl="7" indent="-304800" algn="ctr">
              <a:spcBef>
                <a:spcPts val="0"/>
              </a:spcBef>
              <a:spcAft>
                <a:spcPts val="0"/>
              </a:spcAft>
              <a:buSzPts val="1200"/>
              <a:buFont typeface="Fira Sans Condensed"/>
              <a:buChar char="○"/>
              <a:defRPr>
                <a:latin typeface="Fira Sans Condensed"/>
                <a:ea typeface="Fira Sans Condensed"/>
                <a:cs typeface="Fira Sans Condensed"/>
                <a:sym typeface="Fira Sans Condensed"/>
              </a:defRPr>
            </a:lvl8pPr>
            <a:lvl9pPr marL="4114800" lvl="8" indent="-304800" algn="ctr">
              <a:spcBef>
                <a:spcPts val="0"/>
              </a:spcBef>
              <a:spcAft>
                <a:spcPts val="0"/>
              </a:spcAft>
              <a:buSzPts val="1200"/>
              <a:buFont typeface="Fira Sans Condensed"/>
              <a:buChar char="■"/>
              <a:defRPr>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14" name="Google Shape;14;p3"/>
          <p:cNvSpPr txBox="1">
            <a:spLocks noGrp="1"/>
          </p:cNvSpPr>
          <p:nvPr>
            <p:ph type="title"/>
          </p:nvPr>
        </p:nvSpPr>
        <p:spPr>
          <a:xfrm>
            <a:off x="4634135" y="1434600"/>
            <a:ext cx="3532800" cy="227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4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pic>
        <p:nvPicPr>
          <p:cNvPr id="16" name="Google Shape;16;p4"/>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17" name="Google Shape;17;p4"/>
          <p:cNvSpPr txBox="1">
            <a:spLocks noGrp="1"/>
          </p:cNvSpPr>
          <p:nvPr>
            <p:ph type="body" idx="1"/>
          </p:nvPr>
        </p:nvSpPr>
        <p:spPr>
          <a:xfrm>
            <a:off x="1115100" y="1152475"/>
            <a:ext cx="6913800" cy="3456000"/>
          </a:xfrm>
          <a:prstGeom prst="rect">
            <a:avLst/>
          </a:prstGeom>
          <a:solidFill>
            <a:schemeClr val="dk1">
              <a:alpha val="56699"/>
            </a:schemeClr>
          </a:solidFill>
        </p:spPr>
        <p:txBody>
          <a:bodyPr spcFirstLastPara="1" wrap="square" lIns="91425" tIns="91425" rIns="91425" bIns="91425" anchor="t" anchorCtr="0">
            <a:noAutofit/>
          </a:bodyPr>
          <a:lstStyle>
            <a:lvl1pPr marL="457200" lvl="0" indent="-317500">
              <a:lnSpc>
                <a:spcPct val="100000"/>
              </a:lnSpc>
              <a:spcBef>
                <a:spcPts val="0"/>
              </a:spcBef>
              <a:spcAft>
                <a:spcPts val="0"/>
              </a:spcAft>
              <a:buClr>
                <a:srgbClr val="191919"/>
              </a:buClr>
              <a:buSzPts val="1400"/>
              <a:buFont typeface="Anaheim"/>
              <a:buChar char="●"/>
              <a:defRPr sz="1400">
                <a:solidFill>
                  <a:srgbClr val="F3F3F3"/>
                </a:solidFill>
                <a:latin typeface="Fira Sans Condensed"/>
                <a:ea typeface="Fira Sans Condensed"/>
                <a:cs typeface="Fira Sans Condensed"/>
                <a:sym typeface="Fira Sans Condensed"/>
              </a:defRPr>
            </a:lvl1pPr>
            <a:lvl2pPr marL="914400" lvl="1" indent="-317500">
              <a:spcBef>
                <a:spcPts val="0"/>
              </a:spcBef>
              <a:spcAft>
                <a:spcPts val="0"/>
              </a:spcAft>
              <a:buClr>
                <a:srgbClr val="191919"/>
              </a:buClr>
              <a:buSzPts val="1400"/>
              <a:buFont typeface="Roboto Condensed Light"/>
              <a:buChar char="○"/>
              <a:defRPr sz="1400">
                <a:latin typeface="Fira Sans Condensed"/>
                <a:ea typeface="Fira Sans Condensed"/>
                <a:cs typeface="Fira Sans Condensed"/>
                <a:sym typeface="Fira Sans Condensed"/>
              </a:defRPr>
            </a:lvl2pPr>
            <a:lvl3pPr marL="1371600" lvl="2" indent="-317500">
              <a:spcBef>
                <a:spcPts val="0"/>
              </a:spcBef>
              <a:spcAft>
                <a:spcPts val="0"/>
              </a:spcAft>
              <a:buClr>
                <a:srgbClr val="191919"/>
              </a:buClr>
              <a:buSzPts val="1400"/>
              <a:buFont typeface="Roboto Condensed Light"/>
              <a:buChar char="■"/>
              <a:defRPr sz="1200"/>
            </a:lvl3pPr>
            <a:lvl4pPr marL="1828800" lvl="3" indent="-317500">
              <a:spcBef>
                <a:spcPts val="0"/>
              </a:spcBef>
              <a:spcAft>
                <a:spcPts val="0"/>
              </a:spcAft>
              <a:buClr>
                <a:srgbClr val="191919"/>
              </a:buClr>
              <a:buSzPts val="1400"/>
              <a:buFont typeface="Roboto Condensed Light"/>
              <a:buChar char="●"/>
              <a:defRPr sz="1200"/>
            </a:lvl4pPr>
            <a:lvl5pPr marL="2286000" lvl="4" indent="-317500">
              <a:spcBef>
                <a:spcPts val="0"/>
              </a:spcBef>
              <a:spcAft>
                <a:spcPts val="0"/>
              </a:spcAft>
              <a:buClr>
                <a:srgbClr val="191919"/>
              </a:buClr>
              <a:buSzPts val="1400"/>
              <a:buFont typeface="Roboto Condensed Light"/>
              <a:buChar char="○"/>
              <a:defRPr sz="1200"/>
            </a:lvl5pPr>
            <a:lvl6pPr marL="2743200" lvl="5" indent="-317500">
              <a:spcBef>
                <a:spcPts val="0"/>
              </a:spcBef>
              <a:spcAft>
                <a:spcPts val="0"/>
              </a:spcAft>
              <a:buClr>
                <a:srgbClr val="191919"/>
              </a:buClr>
              <a:buSzPts val="1400"/>
              <a:buFont typeface="Roboto Condensed Light"/>
              <a:buChar char="■"/>
              <a:defRPr sz="1200"/>
            </a:lvl6pPr>
            <a:lvl7pPr marL="3200400" lvl="6" indent="-317500">
              <a:spcBef>
                <a:spcPts val="0"/>
              </a:spcBef>
              <a:spcAft>
                <a:spcPts val="0"/>
              </a:spcAft>
              <a:buClr>
                <a:srgbClr val="191919"/>
              </a:buClr>
              <a:buSzPts val="1400"/>
              <a:buFont typeface="Roboto Condensed Light"/>
              <a:buChar char="●"/>
              <a:defRPr sz="1200"/>
            </a:lvl7pPr>
            <a:lvl8pPr marL="3657600" lvl="7" indent="-317500">
              <a:spcBef>
                <a:spcPts val="0"/>
              </a:spcBef>
              <a:spcAft>
                <a:spcPts val="0"/>
              </a:spcAft>
              <a:buClr>
                <a:srgbClr val="191919"/>
              </a:buClr>
              <a:buSzPts val="1400"/>
              <a:buFont typeface="Roboto Condensed Light"/>
              <a:buChar char="○"/>
              <a:defRPr sz="1200"/>
            </a:lvl8pPr>
            <a:lvl9pPr marL="4114800" lvl="8" indent="-317500">
              <a:spcBef>
                <a:spcPts val="0"/>
              </a:spcBef>
              <a:spcAft>
                <a:spcPts val="0"/>
              </a:spcAft>
              <a:buClr>
                <a:srgbClr val="191919"/>
              </a:buClr>
              <a:buSzPts val="1400"/>
              <a:buFont typeface="Roboto Condensed Light"/>
              <a:buChar char="■"/>
              <a:defRPr sz="1200"/>
            </a:lvl9pPr>
          </a:lstStyle>
          <a:p>
            <a:endParaRPr/>
          </a:p>
        </p:txBody>
      </p:sp>
      <p:sp>
        <p:nvSpPr>
          <p:cNvPr id="18" name="Google Shape;18;p4"/>
          <p:cNvSpPr txBox="1">
            <a:spLocks noGrp="1"/>
          </p:cNvSpPr>
          <p:nvPr>
            <p:ph type="title"/>
          </p:nvPr>
        </p:nvSpPr>
        <p:spPr>
          <a:xfrm>
            <a:off x="7201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21" name="Google Shape;21;p5"/>
          <p:cNvSpPr txBox="1">
            <a:spLocks noGrp="1"/>
          </p:cNvSpPr>
          <p:nvPr>
            <p:ph type="subTitle" idx="1"/>
          </p:nvPr>
        </p:nvSpPr>
        <p:spPr>
          <a:xfrm flipH="1">
            <a:off x="5584135" y="2904500"/>
            <a:ext cx="1701300" cy="44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Rajdhani"/>
              <a:buNone/>
              <a:defRPr sz="1800" b="1">
                <a:latin typeface="Rajdhani"/>
                <a:ea typeface="Rajdhani"/>
                <a:cs typeface="Rajdhani"/>
                <a:sym typeface="Rajdhani"/>
              </a:defRPr>
            </a:lvl1pPr>
            <a:lvl2pPr lvl="1" algn="ctr" rtl="0">
              <a:lnSpc>
                <a:spcPct val="100000"/>
              </a:lnSpc>
              <a:spcBef>
                <a:spcPts val="0"/>
              </a:spcBef>
              <a:spcAft>
                <a:spcPts val="0"/>
              </a:spcAft>
              <a:buSzPts val="1400"/>
              <a:buFont typeface="Rajdhani"/>
              <a:buNone/>
              <a:defRPr sz="1400" b="1">
                <a:latin typeface="Rajdhani"/>
                <a:ea typeface="Rajdhani"/>
                <a:cs typeface="Rajdhani"/>
                <a:sym typeface="Rajdhani"/>
              </a:defRPr>
            </a:lvl2pPr>
            <a:lvl3pPr lvl="2" algn="ctr" rtl="0">
              <a:lnSpc>
                <a:spcPct val="100000"/>
              </a:lnSpc>
              <a:spcBef>
                <a:spcPts val="0"/>
              </a:spcBef>
              <a:spcAft>
                <a:spcPts val="0"/>
              </a:spcAft>
              <a:buSzPts val="1400"/>
              <a:buFont typeface="Rajdhani"/>
              <a:buNone/>
              <a:defRPr sz="1400" b="1">
                <a:latin typeface="Rajdhani"/>
                <a:ea typeface="Rajdhani"/>
                <a:cs typeface="Rajdhani"/>
                <a:sym typeface="Rajdhani"/>
              </a:defRPr>
            </a:lvl3pPr>
            <a:lvl4pPr lvl="3" algn="ctr" rtl="0">
              <a:lnSpc>
                <a:spcPct val="100000"/>
              </a:lnSpc>
              <a:spcBef>
                <a:spcPts val="0"/>
              </a:spcBef>
              <a:spcAft>
                <a:spcPts val="0"/>
              </a:spcAft>
              <a:buSzPts val="1400"/>
              <a:buFont typeface="Rajdhani"/>
              <a:buNone/>
              <a:defRPr sz="1400" b="1">
                <a:latin typeface="Rajdhani"/>
                <a:ea typeface="Rajdhani"/>
                <a:cs typeface="Rajdhani"/>
                <a:sym typeface="Rajdhani"/>
              </a:defRPr>
            </a:lvl4pPr>
            <a:lvl5pPr lvl="4" algn="ctr" rtl="0">
              <a:lnSpc>
                <a:spcPct val="100000"/>
              </a:lnSpc>
              <a:spcBef>
                <a:spcPts val="0"/>
              </a:spcBef>
              <a:spcAft>
                <a:spcPts val="0"/>
              </a:spcAft>
              <a:buSzPts val="1400"/>
              <a:buFont typeface="Rajdhani"/>
              <a:buNone/>
              <a:defRPr sz="1400" b="1">
                <a:latin typeface="Rajdhani"/>
                <a:ea typeface="Rajdhani"/>
                <a:cs typeface="Rajdhani"/>
                <a:sym typeface="Rajdhani"/>
              </a:defRPr>
            </a:lvl5pPr>
            <a:lvl6pPr lvl="5" algn="ctr" rtl="0">
              <a:lnSpc>
                <a:spcPct val="100000"/>
              </a:lnSpc>
              <a:spcBef>
                <a:spcPts val="0"/>
              </a:spcBef>
              <a:spcAft>
                <a:spcPts val="0"/>
              </a:spcAft>
              <a:buSzPts val="1400"/>
              <a:buFont typeface="Rajdhani"/>
              <a:buNone/>
              <a:defRPr sz="1400" b="1">
                <a:latin typeface="Rajdhani"/>
                <a:ea typeface="Rajdhani"/>
                <a:cs typeface="Rajdhani"/>
                <a:sym typeface="Rajdhani"/>
              </a:defRPr>
            </a:lvl6pPr>
            <a:lvl7pPr lvl="6" algn="ctr" rtl="0">
              <a:lnSpc>
                <a:spcPct val="100000"/>
              </a:lnSpc>
              <a:spcBef>
                <a:spcPts val="0"/>
              </a:spcBef>
              <a:spcAft>
                <a:spcPts val="0"/>
              </a:spcAft>
              <a:buSzPts val="1400"/>
              <a:buFont typeface="Rajdhani"/>
              <a:buNone/>
              <a:defRPr sz="1400" b="1">
                <a:latin typeface="Rajdhani"/>
                <a:ea typeface="Rajdhani"/>
                <a:cs typeface="Rajdhani"/>
                <a:sym typeface="Rajdhani"/>
              </a:defRPr>
            </a:lvl7pPr>
            <a:lvl8pPr lvl="7" algn="ctr" rtl="0">
              <a:lnSpc>
                <a:spcPct val="100000"/>
              </a:lnSpc>
              <a:spcBef>
                <a:spcPts val="0"/>
              </a:spcBef>
              <a:spcAft>
                <a:spcPts val="0"/>
              </a:spcAft>
              <a:buSzPts val="1400"/>
              <a:buFont typeface="Rajdhani"/>
              <a:buNone/>
              <a:defRPr sz="1400" b="1">
                <a:latin typeface="Rajdhani"/>
                <a:ea typeface="Rajdhani"/>
                <a:cs typeface="Rajdhani"/>
                <a:sym typeface="Rajdhani"/>
              </a:defRPr>
            </a:lvl8pPr>
            <a:lvl9pPr lvl="8" algn="ctr" rtl="0">
              <a:lnSpc>
                <a:spcPct val="100000"/>
              </a:lnSpc>
              <a:spcBef>
                <a:spcPts val="0"/>
              </a:spcBef>
              <a:spcAft>
                <a:spcPts val="0"/>
              </a:spcAft>
              <a:buSzPts val="1400"/>
              <a:buFont typeface="Rajdhani"/>
              <a:buNone/>
              <a:defRPr sz="1400" b="1">
                <a:latin typeface="Rajdhani"/>
                <a:ea typeface="Rajdhani"/>
                <a:cs typeface="Rajdhani"/>
                <a:sym typeface="Rajdhani"/>
              </a:defRPr>
            </a:lvl9pPr>
          </a:lstStyle>
          <a:p>
            <a:endParaRPr/>
          </a:p>
        </p:txBody>
      </p:sp>
      <p:sp>
        <p:nvSpPr>
          <p:cNvPr id="22" name="Google Shape;22;p5"/>
          <p:cNvSpPr txBox="1">
            <a:spLocks noGrp="1"/>
          </p:cNvSpPr>
          <p:nvPr>
            <p:ph type="subTitle" idx="2"/>
          </p:nvPr>
        </p:nvSpPr>
        <p:spPr>
          <a:xfrm flipH="1">
            <a:off x="5079300" y="3229525"/>
            <a:ext cx="27111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Fira Sans Condensed"/>
              <a:buNone/>
              <a:defRPr sz="1400">
                <a:latin typeface="Fira Sans Condensed"/>
                <a:ea typeface="Fira Sans Condensed"/>
                <a:cs typeface="Fira Sans Condensed"/>
                <a:sym typeface="Fira Sans Condensed"/>
              </a:defRPr>
            </a:lvl1pPr>
            <a:lvl2pPr lvl="1"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2pPr>
            <a:lvl3pPr lvl="2"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3pPr>
            <a:lvl4pPr lvl="3"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4pPr>
            <a:lvl5pPr lvl="4"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5pPr>
            <a:lvl6pPr lvl="5"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6pPr>
            <a:lvl7pPr lvl="6"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7pPr>
            <a:lvl8pPr lvl="7"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8pPr>
            <a:lvl9pPr lvl="8"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9pPr>
          </a:lstStyle>
          <a:p>
            <a:endParaRPr/>
          </a:p>
        </p:txBody>
      </p:sp>
      <p:sp>
        <p:nvSpPr>
          <p:cNvPr id="23" name="Google Shape;23;p5"/>
          <p:cNvSpPr txBox="1">
            <a:spLocks noGrp="1"/>
          </p:cNvSpPr>
          <p:nvPr>
            <p:ph type="subTitle" idx="3"/>
          </p:nvPr>
        </p:nvSpPr>
        <p:spPr>
          <a:xfrm flipH="1">
            <a:off x="1858635" y="2904500"/>
            <a:ext cx="1701300" cy="445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Rajdhani"/>
              <a:buNone/>
              <a:defRPr sz="1800" b="1">
                <a:latin typeface="Rajdhani"/>
                <a:ea typeface="Rajdhani"/>
                <a:cs typeface="Rajdhani"/>
                <a:sym typeface="Rajdhani"/>
              </a:defRPr>
            </a:lvl1pPr>
            <a:lvl2pPr lvl="1" algn="ctr" rtl="0">
              <a:lnSpc>
                <a:spcPct val="100000"/>
              </a:lnSpc>
              <a:spcBef>
                <a:spcPts val="0"/>
              </a:spcBef>
              <a:spcAft>
                <a:spcPts val="0"/>
              </a:spcAft>
              <a:buSzPts val="1400"/>
              <a:buFont typeface="Rajdhani"/>
              <a:buNone/>
              <a:defRPr sz="1400" b="1">
                <a:latin typeface="Rajdhani"/>
                <a:ea typeface="Rajdhani"/>
                <a:cs typeface="Rajdhani"/>
                <a:sym typeface="Rajdhani"/>
              </a:defRPr>
            </a:lvl2pPr>
            <a:lvl3pPr lvl="2" algn="ctr" rtl="0">
              <a:lnSpc>
                <a:spcPct val="100000"/>
              </a:lnSpc>
              <a:spcBef>
                <a:spcPts val="0"/>
              </a:spcBef>
              <a:spcAft>
                <a:spcPts val="0"/>
              </a:spcAft>
              <a:buSzPts val="1400"/>
              <a:buFont typeface="Rajdhani"/>
              <a:buNone/>
              <a:defRPr sz="1400" b="1">
                <a:latin typeface="Rajdhani"/>
                <a:ea typeface="Rajdhani"/>
                <a:cs typeface="Rajdhani"/>
                <a:sym typeface="Rajdhani"/>
              </a:defRPr>
            </a:lvl3pPr>
            <a:lvl4pPr lvl="3" algn="ctr" rtl="0">
              <a:lnSpc>
                <a:spcPct val="100000"/>
              </a:lnSpc>
              <a:spcBef>
                <a:spcPts val="0"/>
              </a:spcBef>
              <a:spcAft>
                <a:spcPts val="0"/>
              </a:spcAft>
              <a:buSzPts val="1400"/>
              <a:buFont typeface="Rajdhani"/>
              <a:buNone/>
              <a:defRPr sz="1400" b="1">
                <a:latin typeface="Rajdhani"/>
                <a:ea typeface="Rajdhani"/>
                <a:cs typeface="Rajdhani"/>
                <a:sym typeface="Rajdhani"/>
              </a:defRPr>
            </a:lvl4pPr>
            <a:lvl5pPr lvl="4" algn="ctr" rtl="0">
              <a:lnSpc>
                <a:spcPct val="100000"/>
              </a:lnSpc>
              <a:spcBef>
                <a:spcPts val="0"/>
              </a:spcBef>
              <a:spcAft>
                <a:spcPts val="0"/>
              </a:spcAft>
              <a:buSzPts val="1400"/>
              <a:buFont typeface="Rajdhani"/>
              <a:buNone/>
              <a:defRPr sz="1400" b="1">
                <a:latin typeface="Rajdhani"/>
                <a:ea typeface="Rajdhani"/>
                <a:cs typeface="Rajdhani"/>
                <a:sym typeface="Rajdhani"/>
              </a:defRPr>
            </a:lvl5pPr>
            <a:lvl6pPr lvl="5" algn="ctr" rtl="0">
              <a:lnSpc>
                <a:spcPct val="100000"/>
              </a:lnSpc>
              <a:spcBef>
                <a:spcPts val="0"/>
              </a:spcBef>
              <a:spcAft>
                <a:spcPts val="0"/>
              </a:spcAft>
              <a:buSzPts val="1400"/>
              <a:buFont typeface="Rajdhani"/>
              <a:buNone/>
              <a:defRPr sz="1400" b="1">
                <a:latin typeface="Rajdhani"/>
                <a:ea typeface="Rajdhani"/>
                <a:cs typeface="Rajdhani"/>
                <a:sym typeface="Rajdhani"/>
              </a:defRPr>
            </a:lvl6pPr>
            <a:lvl7pPr lvl="6" algn="ctr" rtl="0">
              <a:lnSpc>
                <a:spcPct val="100000"/>
              </a:lnSpc>
              <a:spcBef>
                <a:spcPts val="0"/>
              </a:spcBef>
              <a:spcAft>
                <a:spcPts val="0"/>
              </a:spcAft>
              <a:buSzPts val="1400"/>
              <a:buFont typeface="Rajdhani"/>
              <a:buNone/>
              <a:defRPr sz="1400" b="1">
                <a:latin typeface="Rajdhani"/>
                <a:ea typeface="Rajdhani"/>
                <a:cs typeface="Rajdhani"/>
                <a:sym typeface="Rajdhani"/>
              </a:defRPr>
            </a:lvl7pPr>
            <a:lvl8pPr lvl="7" algn="ctr" rtl="0">
              <a:lnSpc>
                <a:spcPct val="100000"/>
              </a:lnSpc>
              <a:spcBef>
                <a:spcPts val="0"/>
              </a:spcBef>
              <a:spcAft>
                <a:spcPts val="0"/>
              </a:spcAft>
              <a:buSzPts val="1400"/>
              <a:buFont typeface="Rajdhani"/>
              <a:buNone/>
              <a:defRPr sz="1400" b="1">
                <a:latin typeface="Rajdhani"/>
                <a:ea typeface="Rajdhani"/>
                <a:cs typeface="Rajdhani"/>
                <a:sym typeface="Rajdhani"/>
              </a:defRPr>
            </a:lvl8pPr>
            <a:lvl9pPr lvl="8" algn="ctr" rtl="0">
              <a:lnSpc>
                <a:spcPct val="100000"/>
              </a:lnSpc>
              <a:spcBef>
                <a:spcPts val="0"/>
              </a:spcBef>
              <a:spcAft>
                <a:spcPts val="0"/>
              </a:spcAft>
              <a:buSzPts val="1400"/>
              <a:buFont typeface="Rajdhani"/>
              <a:buNone/>
              <a:defRPr sz="1400" b="1">
                <a:latin typeface="Rajdhani"/>
                <a:ea typeface="Rajdhani"/>
                <a:cs typeface="Rajdhani"/>
                <a:sym typeface="Rajdhani"/>
              </a:defRPr>
            </a:lvl9pPr>
          </a:lstStyle>
          <a:p>
            <a:endParaRPr/>
          </a:p>
        </p:txBody>
      </p:sp>
      <p:sp>
        <p:nvSpPr>
          <p:cNvPr id="24" name="Google Shape;24;p5"/>
          <p:cNvSpPr txBox="1">
            <a:spLocks noGrp="1"/>
          </p:cNvSpPr>
          <p:nvPr>
            <p:ph type="subTitle" idx="4"/>
          </p:nvPr>
        </p:nvSpPr>
        <p:spPr>
          <a:xfrm flipH="1">
            <a:off x="1353800" y="3229525"/>
            <a:ext cx="27111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Fira Sans Condensed"/>
              <a:buNone/>
              <a:defRPr sz="1400">
                <a:latin typeface="Fira Sans Condensed"/>
                <a:ea typeface="Fira Sans Condensed"/>
                <a:cs typeface="Fira Sans Condensed"/>
                <a:sym typeface="Fira Sans Condensed"/>
              </a:defRPr>
            </a:lvl1pPr>
            <a:lvl2pPr lvl="1"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2pPr>
            <a:lvl3pPr lvl="2"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3pPr>
            <a:lvl4pPr lvl="3"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4pPr>
            <a:lvl5pPr lvl="4"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5pPr>
            <a:lvl6pPr lvl="5"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6pPr>
            <a:lvl7pPr lvl="6"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7pPr>
            <a:lvl8pPr lvl="7"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8pPr>
            <a:lvl9pPr lvl="8" algn="ctr" rtl="0">
              <a:lnSpc>
                <a:spcPct val="100000"/>
              </a:lnSpc>
              <a:spcBef>
                <a:spcPts val="0"/>
              </a:spcBef>
              <a:spcAft>
                <a:spcPts val="0"/>
              </a:spcAft>
              <a:buSzPts val="1100"/>
              <a:buFont typeface="Fira Sans Condensed"/>
              <a:buNone/>
              <a:defRPr sz="1100">
                <a:latin typeface="Fira Sans Condensed"/>
                <a:ea typeface="Fira Sans Condensed"/>
                <a:cs typeface="Fira Sans Condensed"/>
                <a:sym typeface="Fira Sans Condensed"/>
              </a:defRPr>
            </a:lvl9pPr>
          </a:lstStyle>
          <a:p>
            <a:endParaRPr/>
          </a:p>
        </p:txBody>
      </p:sp>
      <p:sp>
        <p:nvSpPr>
          <p:cNvPr id="25" name="Google Shape;25;p5"/>
          <p:cNvSpPr txBox="1">
            <a:spLocks noGrp="1"/>
          </p:cNvSpPr>
          <p:nvPr>
            <p:ph type="title"/>
          </p:nvPr>
        </p:nvSpPr>
        <p:spPr>
          <a:xfrm>
            <a:off x="7201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28" name="Google Shape;28;p6"/>
          <p:cNvSpPr txBox="1">
            <a:spLocks noGrp="1"/>
          </p:cNvSpPr>
          <p:nvPr>
            <p:ph type="title"/>
          </p:nvPr>
        </p:nvSpPr>
        <p:spPr>
          <a:xfrm>
            <a:off x="7201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29"/>
        <p:cNvGrpSpPr/>
        <p:nvPr/>
      </p:nvGrpSpPr>
      <p:grpSpPr>
        <a:xfrm>
          <a:off x="0" y="0"/>
          <a:ext cx="0" cy="0"/>
          <a:chOff x="0" y="0"/>
          <a:chExt cx="0" cy="0"/>
        </a:xfrm>
      </p:grpSpPr>
      <p:pic>
        <p:nvPicPr>
          <p:cNvPr id="30" name="Google Shape;30;p7"/>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31" name="Google Shape;31;p7"/>
          <p:cNvSpPr txBox="1">
            <a:spLocks noGrp="1"/>
          </p:cNvSpPr>
          <p:nvPr>
            <p:ph type="subTitle" idx="1"/>
          </p:nvPr>
        </p:nvSpPr>
        <p:spPr>
          <a:xfrm>
            <a:off x="2487163" y="1434600"/>
            <a:ext cx="3367800" cy="2274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Font typeface="Fira Sans Condensed"/>
              <a:buNone/>
              <a:defRPr sz="1400">
                <a:latin typeface="Fira Sans Condensed"/>
                <a:ea typeface="Fira Sans Condensed"/>
                <a:cs typeface="Fira Sans Condensed"/>
                <a:sym typeface="Fira Sans Condensed"/>
              </a:defRPr>
            </a:lvl1pPr>
            <a:lvl2pPr lvl="1" algn="ctr" rtl="0">
              <a:lnSpc>
                <a:spcPct val="100000"/>
              </a:lnSpc>
              <a:spcBef>
                <a:spcPts val="0"/>
              </a:spcBef>
              <a:spcAft>
                <a:spcPts val="0"/>
              </a:spcAft>
              <a:buSzPts val="2800"/>
              <a:buFont typeface="Fira Sans Condensed"/>
              <a:buNone/>
              <a:defRPr sz="2800">
                <a:latin typeface="Fira Sans Condensed"/>
                <a:ea typeface="Fira Sans Condensed"/>
                <a:cs typeface="Fira Sans Condensed"/>
                <a:sym typeface="Fira Sans Condensed"/>
              </a:defRPr>
            </a:lvl2pPr>
            <a:lvl3pPr lvl="2" algn="ctr" rtl="0">
              <a:lnSpc>
                <a:spcPct val="100000"/>
              </a:lnSpc>
              <a:spcBef>
                <a:spcPts val="0"/>
              </a:spcBef>
              <a:spcAft>
                <a:spcPts val="0"/>
              </a:spcAft>
              <a:buSzPts val="2800"/>
              <a:buFont typeface="Fira Sans Condensed"/>
              <a:buNone/>
              <a:defRPr sz="2800">
                <a:latin typeface="Fira Sans Condensed"/>
                <a:ea typeface="Fira Sans Condensed"/>
                <a:cs typeface="Fira Sans Condensed"/>
                <a:sym typeface="Fira Sans Condensed"/>
              </a:defRPr>
            </a:lvl3pPr>
            <a:lvl4pPr lvl="3" algn="ctr" rtl="0">
              <a:lnSpc>
                <a:spcPct val="100000"/>
              </a:lnSpc>
              <a:spcBef>
                <a:spcPts val="0"/>
              </a:spcBef>
              <a:spcAft>
                <a:spcPts val="0"/>
              </a:spcAft>
              <a:buSzPts val="2800"/>
              <a:buFont typeface="Fira Sans Condensed"/>
              <a:buNone/>
              <a:defRPr sz="2800">
                <a:latin typeface="Fira Sans Condensed"/>
                <a:ea typeface="Fira Sans Condensed"/>
                <a:cs typeface="Fira Sans Condensed"/>
                <a:sym typeface="Fira Sans Condensed"/>
              </a:defRPr>
            </a:lvl4pPr>
            <a:lvl5pPr lvl="4" algn="ctr" rtl="0">
              <a:lnSpc>
                <a:spcPct val="100000"/>
              </a:lnSpc>
              <a:spcBef>
                <a:spcPts val="0"/>
              </a:spcBef>
              <a:spcAft>
                <a:spcPts val="0"/>
              </a:spcAft>
              <a:buSzPts val="2800"/>
              <a:buFont typeface="Fira Sans Condensed"/>
              <a:buNone/>
              <a:defRPr sz="2800">
                <a:latin typeface="Fira Sans Condensed"/>
                <a:ea typeface="Fira Sans Condensed"/>
                <a:cs typeface="Fira Sans Condensed"/>
                <a:sym typeface="Fira Sans Condensed"/>
              </a:defRPr>
            </a:lvl5pPr>
            <a:lvl6pPr lvl="5" algn="ctr" rtl="0">
              <a:lnSpc>
                <a:spcPct val="100000"/>
              </a:lnSpc>
              <a:spcBef>
                <a:spcPts val="0"/>
              </a:spcBef>
              <a:spcAft>
                <a:spcPts val="0"/>
              </a:spcAft>
              <a:buSzPts val="2800"/>
              <a:buFont typeface="Fira Sans Condensed"/>
              <a:buNone/>
              <a:defRPr sz="2800">
                <a:latin typeface="Fira Sans Condensed"/>
                <a:ea typeface="Fira Sans Condensed"/>
                <a:cs typeface="Fira Sans Condensed"/>
                <a:sym typeface="Fira Sans Condensed"/>
              </a:defRPr>
            </a:lvl6pPr>
            <a:lvl7pPr lvl="6" algn="ctr" rtl="0">
              <a:lnSpc>
                <a:spcPct val="100000"/>
              </a:lnSpc>
              <a:spcBef>
                <a:spcPts val="0"/>
              </a:spcBef>
              <a:spcAft>
                <a:spcPts val="0"/>
              </a:spcAft>
              <a:buSzPts val="2800"/>
              <a:buFont typeface="Fira Sans Condensed"/>
              <a:buNone/>
              <a:defRPr sz="2800">
                <a:latin typeface="Fira Sans Condensed"/>
                <a:ea typeface="Fira Sans Condensed"/>
                <a:cs typeface="Fira Sans Condensed"/>
                <a:sym typeface="Fira Sans Condensed"/>
              </a:defRPr>
            </a:lvl7pPr>
            <a:lvl8pPr lvl="7" algn="ctr" rtl="0">
              <a:lnSpc>
                <a:spcPct val="100000"/>
              </a:lnSpc>
              <a:spcBef>
                <a:spcPts val="0"/>
              </a:spcBef>
              <a:spcAft>
                <a:spcPts val="0"/>
              </a:spcAft>
              <a:buSzPts val="2800"/>
              <a:buFont typeface="Fira Sans Condensed"/>
              <a:buNone/>
              <a:defRPr sz="2800">
                <a:latin typeface="Fira Sans Condensed"/>
                <a:ea typeface="Fira Sans Condensed"/>
                <a:cs typeface="Fira Sans Condensed"/>
                <a:sym typeface="Fira Sans Condensed"/>
              </a:defRPr>
            </a:lvl8pPr>
            <a:lvl9pPr lvl="8" algn="ctr" rtl="0">
              <a:lnSpc>
                <a:spcPct val="100000"/>
              </a:lnSpc>
              <a:spcBef>
                <a:spcPts val="0"/>
              </a:spcBef>
              <a:spcAft>
                <a:spcPts val="0"/>
              </a:spcAft>
              <a:buSzPts val="2800"/>
              <a:buFont typeface="Fira Sans Condensed"/>
              <a:buNone/>
              <a:defRPr sz="2800">
                <a:latin typeface="Fira Sans Condensed"/>
                <a:ea typeface="Fira Sans Condensed"/>
                <a:cs typeface="Fira Sans Condensed"/>
                <a:sym typeface="Fira Sans Condensed"/>
              </a:defRPr>
            </a:lvl9pPr>
          </a:lstStyle>
          <a:p>
            <a:endParaRPr/>
          </a:p>
        </p:txBody>
      </p:sp>
      <p:sp>
        <p:nvSpPr>
          <p:cNvPr id="32" name="Google Shape;32;p7"/>
          <p:cNvSpPr txBox="1">
            <a:spLocks noGrp="1"/>
          </p:cNvSpPr>
          <p:nvPr>
            <p:ph type="title"/>
          </p:nvPr>
        </p:nvSpPr>
        <p:spPr>
          <a:xfrm>
            <a:off x="6530228" y="1434600"/>
            <a:ext cx="1967100" cy="227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4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33"/>
        <p:cNvGrpSpPr/>
        <p:nvPr/>
      </p:nvGrpSpPr>
      <p:grpSpPr>
        <a:xfrm>
          <a:off x="0" y="0"/>
          <a:ext cx="0" cy="0"/>
          <a:chOff x="0" y="0"/>
          <a:chExt cx="0" cy="0"/>
        </a:xfrm>
      </p:grpSpPr>
      <p:pic>
        <p:nvPicPr>
          <p:cNvPr id="34" name="Google Shape;34;p8"/>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35" name="Google Shape;35;p8"/>
          <p:cNvSpPr txBox="1">
            <a:spLocks noGrp="1"/>
          </p:cNvSpPr>
          <p:nvPr>
            <p:ph type="title"/>
          </p:nvPr>
        </p:nvSpPr>
        <p:spPr>
          <a:xfrm>
            <a:off x="2422250" y="1418700"/>
            <a:ext cx="4299600" cy="23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36"/>
        <p:cNvGrpSpPr/>
        <p:nvPr/>
      </p:nvGrpSpPr>
      <p:grpSpPr>
        <a:xfrm>
          <a:off x="0" y="0"/>
          <a:ext cx="0" cy="0"/>
          <a:chOff x="0" y="0"/>
          <a:chExt cx="0" cy="0"/>
        </a:xfrm>
      </p:grpSpPr>
      <p:pic>
        <p:nvPicPr>
          <p:cNvPr id="37" name="Google Shape;37;p9"/>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38" name="Google Shape;38;p9"/>
          <p:cNvSpPr txBox="1">
            <a:spLocks noGrp="1"/>
          </p:cNvSpPr>
          <p:nvPr>
            <p:ph type="title"/>
          </p:nvPr>
        </p:nvSpPr>
        <p:spPr>
          <a:xfrm>
            <a:off x="522825" y="971850"/>
            <a:ext cx="3787800" cy="31998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4799950" y="1954200"/>
            <a:ext cx="19401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title" idx="2" hasCustomPrompt="1"/>
          </p:nvPr>
        </p:nvSpPr>
        <p:spPr>
          <a:xfrm>
            <a:off x="4849170" y="1001125"/>
            <a:ext cx="2026800" cy="18147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41"/>
        <p:cNvGrpSpPr/>
        <p:nvPr/>
      </p:nvGrpSpPr>
      <p:grpSpPr>
        <a:xfrm>
          <a:off x="0" y="0"/>
          <a:ext cx="0" cy="0"/>
          <a:chOff x="0" y="0"/>
          <a:chExt cx="0" cy="0"/>
        </a:xfrm>
      </p:grpSpPr>
      <p:pic>
        <p:nvPicPr>
          <p:cNvPr id="42" name="Google Shape;42;p10"/>
          <p:cNvPicPr preferRelativeResize="0"/>
          <p:nvPr/>
        </p:nvPicPr>
        <p:blipFill rotWithShape="1">
          <a:blip r:embed="rId2">
            <a:alphaModFix/>
          </a:blip>
          <a:srcRect/>
          <a:stretch/>
        </p:blipFill>
        <p:spPr>
          <a:xfrm>
            <a:off x="0" y="1339"/>
            <a:ext cx="9143998" cy="5140822"/>
          </a:xfrm>
          <a:prstGeom prst="rect">
            <a:avLst/>
          </a:prstGeom>
          <a:noFill/>
          <a:ln>
            <a:noFill/>
          </a:ln>
        </p:spPr>
      </p:pic>
      <p:sp>
        <p:nvSpPr>
          <p:cNvPr id="43" name="Google Shape;43;p10"/>
          <p:cNvSpPr txBox="1">
            <a:spLocks noGrp="1"/>
          </p:cNvSpPr>
          <p:nvPr>
            <p:ph type="title"/>
          </p:nvPr>
        </p:nvSpPr>
        <p:spPr>
          <a:xfrm>
            <a:off x="720100" y="1706850"/>
            <a:ext cx="2759700" cy="1729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45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1pPr>
            <a:lvl2pPr lvl="1">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2pPr>
            <a:lvl3pPr lvl="2">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3pPr>
            <a:lvl4pPr lvl="3">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4pPr>
            <a:lvl5pPr lvl="4">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5pPr>
            <a:lvl6pPr lvl="5">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6pPr>
            <a:lvl7pPr lvl="6">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7pPr>
            <a:lvl8pPr lvl="7">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8pPr>
            <a:lvl9pPr lvl="8">
              <a:spcBef>
                <a:spcPts val="0"/>
              </a:spcBef>
              <a:spcAft>
                <a:spcPts val="0"/>
              </a:spcAft>
              <a:buClr>
                <a:schemeClr val="lt2"/>
              </a:buClr>
              <a:buSzPts val="2800"/>
              <a:buFont typeface="Rajdhani"/>
              <a:buNone/>
              <a:defRPr sz="2800" b="1">
                <a:solidFill>
                  <a:schemeClr val="lt2"/>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1pPr>
            <a:lvl2pPr marL="914400" lvl="1"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2pPr>
            <a:lvl3pPr marL="1371600" lvl="2"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3pPr>
            <a:lvl4pPr marL="1828800" lvl="3"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4pPr>
            <a:lvl5pPr marL="2286000" lvl="4"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5pPr>
            <a:lvl6pPr marL="2743200" lvl="5"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6pPr>
            <a:lvl7pPr marL="3200400" lvl="6"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7pPr>
            <a:lvl8pPr marL="3657600" lvl="7"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8pPr>
            <a:lvl9pPr marL="4114800" lvl="8" indent="-304800">
              <a:lnSpc>
                <a:spcPct val="100000"/>
              </a:lnSpc>
              <a:spcBef>
                <a:spcPts val="0"/>
              </a:spcBef>
              <a:spcAft>
                <a:spcPts val="0"/>
              </a:spcAft>
              <a:buClr>
                <a:schemeClr val="lt2"/>
              </a:buClr>
              <a:buSzPts val="1200"/>
              <a:buFont typeface="Fira Sans Condensed Light"/>
              <a:buChar char="■"/>
              <a:defRPr sz="1200">
                <a:solidFill>
                  <a:schemeClr val="lt2"/>
                </a:solidFill>
                <a:latin typeface="Fira Sans Condensed Light"/>
                <a:ea typeface="Fira Sans Condensed Light"/>
                <a:cs typeface="Fira Sans Condensed Light"/>
                <a:sym typeface="Fira Sans Condense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2880">
          <p15:clr>
            <a:srgbClr val="EA4335"/>
          </p15:clr>
        </p15:guide>
        <p15:guide id="3" pos="5311">
          <p15:clr>
            <a:srgbClr val="EA4335"/>
          </p15:clr>
        </p15:guide>
        <p15:guide id="4" orient="horz" pos="340">
          <p15:clr>
            <a:srgbClr val="EA4335"/>
          </p15:clr>
        </p15:guide>
        <p15:guide id="5" orient="horz" pos="2903">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sites.lib.jmu.edu/artificialother/"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aE_UhTIe8BM"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ctrTitle"/>
          </p:nvPr>
        </p:nvSpPr>
        <p:spPr>
          <a:xfrm>
            <a:off x="3567575" y="763000"/>
            <a:ext cx="5459700" cy="18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800">
                <a:highlight>
                  <a:schemeClr val="dk2"/>
                </a:highlight>
              </a:rPr>
              <a:t>SMART CITY, ONE WORLD: SINGAPORE’S RESPONSE TO AI RESPONSIBILITY</a:t>
            </a:r>
            <a:endParaRPr sz="1600">
              <a:highlight>
                <a:schemeClr val="dk2"/>
              </a:highlight>
            </a:endParaRPr>
          </a:p>
        </p:txBody>
      </p:sp>
      <p:sp>
        <p:nvSpPr>
          <p:cNvPr id="54" name="Google Shape;54;p13"/>
          <p:cNvSpPr txBox="1">
            <a:spLocks noGrp="1"/>
          </p:cNvSpPr>
          <p:nvPr>
            <p:ph type="subTitle" idx="1"/>
          </p:nvPr>
        </p:nvSpPr>
        <p:spPr>
          <a:xfrm>
            <a:off x="3757350" y="2767575"/>
            <a:ext cx="4673400" cy="96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Fira Sans Condensed"/>
                <a:ea typeface="Fira Sans Condensed"/>
                <a:cs typeface="Fira Sans Condensed"/>
                <a:sym typeface="Fira Sans Condensed"/>
              </a:rPr>
              <a:t>Philip L. Frana, Ph.D.</a:t>
            </a:r>
            <a:endParaRPr sz="1600" b="1">
              <a:latin typeface="Fira Sans Condensed"/>
              <a:ea typeface="Fira Sans Condensed"/>
              <a:cs typeface="Fira Sans Condensed"/>
              <a:sym typeface="Fira Sans Condensed"/>
            </a:endParaRPr>
          </a:p>
          <a:p>
            <a:pPr marL="0" lvl="0" indent="0" algn="l" rtl="0">
              <a:spcBef>
                <a:spcPts val="0"/>
              </a:spcBef>
              <a:spcAft>
                <a:spcPts val="0"/>
              </a:spcAft>
              <a:buNone/>
            </a:pPr>
            <a:r>
              <a:rPr lang="en" sz="1600" b="1">
                <a:latin typeface="Fira Sans Condensed"/>
                <a:ea typeface="Fira Sans Condensed"/>
                <a:cs typeface="Fira Sans Condensed"/>
                <a:sym typeface="Fira Sans Condensed"/>
              </a:rPr>
              <a:t>James Madison University</a:t>
            </a:r>
            <a:endParaRPr sz="1600" b="1">
              <a:latin typeface="Fira Sans Condensed"/>
              <a:ea typeface="Fira Sans Condensed"/>
              <a:cs typeface="Fira Sans Condensed"/>
              <a:sym typeface="Fira Sans Condensed"/>
            </a:endParaRPr>
          </a:p>
          <a:p>
            <a:pPr marL="0" lvl="0" indent="0" algn="l" rtl="0">
              <a:spcBef>
                <a:spcPts val="0"/>
              </a:spcBef>
              <a:spcAft>
                <a:spcPts val="0"/>
              </a:spcAft>
              <a:buNone/>
            </a:pPr>
            <a:r>
              <a:rPr lang="en" sz="1600" b="1">
                <a:latin typeface="Fira Sans Condensed"/>
                <a:ea typeface="Fira Sans Condensed"/>
                <a:cs typeface="Fira Sans Condensed"/>
                <a:sym typeface="Fira Sans Condensed"/>
              </a:rPr>
              <a:t>Interdisciplinary Studies &amp; Independent Scholars</a:t>
            </a:r>
            <a:endParaRPr sz="1600" b="1">
              <a:latin typeface="Fira Sans Condensed"/>
              <a:ea typeface="Fira Sans Condensed"/>
              <a:cs typeface="Fira Sans Condensed"/>
              <a:sym typeface="Fira Sans Condensed"/>
            </a:endParaRPr>
          </a:p>
          <a:p>
            <a:pPr marL="0" lvl="0" indent="0" algn="l" rtl="0">
              <a:spcBef>
                <a:spcPts val="0"/>
              </a:spcBef>
              <a:spcAft>
                <a:spcPts val="0"/>
              </a:spcAft>
              <a:buNone/>
            </a:pPr>
            <a:r>
              <a:rPr lang="en" sz="1600" b="1" u="sng">
                <a:solidFill>
                  <a:schemeClr val="hlink"/>
                </a:solidFill>
                <a:latin typeface="Fira Sans Condensed"/>
                <a:ea typeface="Fira Sans Condensed"/>
                <a:cs typeface="Fira Sans Condensed"/>
                <a:sym typeface="Fira Sans Condensed"/>
                <a:hlinkClick r:id="rId4"/>
              </a:rPr>
              <a:t>https://sites.lib.jmu.edu/artificialother/</a:t>
            </a:r>
            <a:endParaRPr sz="1600" b="1">
              <a:latin typeface="Fira Sans Condensed"/>
              <a:ea typeface="Fira Sans Condensed"/>
              <a:cs typeface="Fira Sans Condensed"/>
              <a:sym typeface="Fira Sans Condensed"/>
            </a:endParaRPr>
          </a:p>
          <a:p>
            <a:pPr marL="0" lvl="0" indent="0" algn="l" rtl="0">
              <a:spcBef>
                <a:spcPts val="0"/>
              </a:spcBef>
              <a:spcAft>
                <a:spcPts val="0"/>
              </a:spcAft>
              <a:buNone/>
            </a:pPr>
            <a:endParaRPr sz="1600" b="1">
              <a:latin typeface="Fira Sans Condensed"/>
              <a:ea typeface="Fira Sans Condensed"/>
              <a:cs typeface="Fira Sans Condensed"/>
              <a:sym typeface="Fira Sans Condensed"/>
            </a:endParaRPr>
          </a:p>
          <a:p>
            <a:pPr marL="0" lvl="0" indent="0" algn="l" rtl="0">
              <a:spcBef>
                <a:spcPts val="0"/>
              </a:spcBef>
              <a:spcAft>
                <a:spcPts val="0"/>
              </a:spcAft>
              <a:buNone/>
            </a:pPr>
            <a:r>
              <a:rPr lang="en" sz="1600" b="1">
                <a:latin typeface="Fira Sans Condensed"/>
                <a:ea typeface="Fira Sans Condensed"/>
                <a:cs typeface="Fira Sans Condensed"/>
                <a:sym typeface="Fira Sans Condensed"/>
              </a:rPr>
              <a:t>2nd Annual Beitzel Symposium </a:t>
            </a:r>
            <a:endParaRPr sz="1600" b="1">
              <a:latin typeface="Fira Sans Condensed"/>
              <a:ea typeface="Fira Sans Condensed"/>
              <a:cs typeface="Fira Sans Condensed"/>
              <a:sym typeface="Fira Sans Condensed"/>
            </a:endParaRPr>
          </a:p>
          <a:p>
            <a:pPr marL="0" lvl="0" indent="0" algn="l" rtl="0">
              <a:spcBef>
                <a:spcPts val="0"/>
              </a:spcBef>
              <a:spcAft>
                <a:spcPts val="0"/>
              </a:spcAft>
              <a:buNone/>
            </a:pPr>
            <a:r>
              <a:rPr lang="en" sz="1600" b="1">
                <a:latin typeface="Fira Sans Condensed"/>
                <a:ea typeface="Fira Sans Condensed"/>
                <a:cs typeface="Fira Sans Condensed"/>
                <a:sym typeface="Fira Sans Condensed"/>
              </a:rPr>
              <a:t>Sept. 27-28, 2023</a:t>
            </a:r>
            <a:endParaRPr sz="1600" b="1">
              <a:latin typeface="Fira Sans Condensed"/>
              <a:ea typeface="Fira Sans Condensed"/>
              <a:cs typeface="Fira Sans Condensed"/>
              <a:sym typeface="Fira Sans Condensed"/>
            </a:endParaRPr>
          </a:p>
        </p:txBody>
      </p:sp>
      <p:pic>
        <p:nvPicPr>
          <p:cNvPr id="55" name="Google Shape;55;p13"/>
          <p:cNvPicPr preferRelativeResize="0"/>
          <p:nvPr/>
        </p:nvPicPr>
        <p:blipFill rotWithShape="1">
          <a:blip r:embed="rId5">
            <a:alphaModFix/>
          </a:blip>
          <a:srcRect l="25302" r="25297"/>
          <a:stretch/>
        </p:blipFill>
        <p:spPr>
          <a:xfrm>
            <a:off x="767950" y="978400"/>
            <a:ext cx="3049450" cy="3472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685100" y="147225"/>
            <a:ext cx="7704000" cy="109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dk2"/>
                </a:highlight>
              </a:rPr>
              <a:t>Protection from Online Falsehoods and Manipulation (“Fake News”) Act</a:t>
            </a:r>
            <a:endParaRPr>
              <a:highlight>
                <a:schemeClr val="dk2"/>
              </a:highlight>
            </a:endParaRPr>
          </a:p>
        </p:txBody>
      </p:sp>
      <p:sp>
        <p:nvSpPr>
          <p:cNvPr id="131" name="Google Shape;131;p22"/>
          <p:cNvSpPr txBox="1"/>
          <p:nvPr/>
        </p:nvSpPr>
        <p:spPr>
          <a:xfrm>
            <a:off x="1200525" y="1278100"/>
            <a:ext cx="6825000" cy="3468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lt2"/>
              </a:buClr>
              <a:buSzPts val="2000"/>
              <a:buFont typeface="Fira Sans Condensed Light"/>
              <a:buChar char="●"/>
            </a:pPr>
            <a:r>
              <a:rPr lang="en" sz="2000">
                <a:solidFill>
                  <a:schemeClr val="lt2"/>
                </a:solidFill>
                <a:latin typeface="Fira Sans Condensed Light"/>
                <a:ea typeface="Fira Sans Condensed Light"/>
                <a:cs typeface="Fira Sans Condensed Light"/>
                <a:sym typeface="Fira Sans Condensed Light"/>
              </a:rPr>
              <a:t>Invoked </a:t>
            </a:r>
            <a:r>
              <a:rPr lang="en" sz="2000" b="1">
                <a:solidFill>
                  <a:schemeClr val="lt2"/>
                </a:solidFill>
                <a:latin typeface="Fira Sans Condensed"/>
                <a:ea typeface="Fira Sans Condensed"/>
                <a:cs typeface="Fira Sans Condensed"/>
                <a:sym typeface="Fira Sans Condensed"/>
              </a:rPr>
              <a:t>~100 times</a:t>
            </a:r>
            <a:r>
              <a:rPr lang="en" sz="2000">
                <a:solidFill>
                  <a:schemeClr val="lt2"/>
                </a:solidFill>
                <a:latin typeface="Fira Sans Condensed Light"/>
                <a:ea typeface="Fira Sans Condensed Light"/>
                <a:cs typeface="Fira Sans Condensed Light"/>
                <a:sym typeface="Fira Sans Condensed Light"/>
              </a:rPr>
              <a:t> since 2019 by all 14 Ministries</a:t>
            </a:r>
            <a:endParaRPr sz="2000">
              <a:solidFill>
                <a:schemeClr val="lt2"/>
              </a:solidFill>
              <a:latin typeface="Fira Sans Condensed Light"/>
              <a:ea typeface="Fira Sans Condensed Light"/>
              <a:cs typeface="Fira Sans Condensed Light"/>
              <a:sym typeface="Fira Sans Condensed Light"/>
            </a:endParaRPr>
          </a:p>
          <a:p>
            <a:pPr marL="457200" lvl="0" indent="-355600" algn="l" rtl="0">
              <a:spcBef>
                <a:spcPts val="0"/>
              </a:spcBef>
              <a:spcAft>
                <a:spcPts val="0"/>
              </a:spcAft>
              <a:buClr>
                <a:schemeClr val="lt2"/>
              </a:buClr>
              <a:buSzPts val="2000"/>
              <a:buFont typeface="Fira Sans Condensed Light"/>
              <a:buChar char="●"/>
            </a:pPr>
            <a:r>
              <a:rPr lang="en" sz="2000">
                <a:solidFill>
                  <a:schemeClr val="lt2"/>
                </a:solidFill>
                <a:latin typeface="Fira Sans Condensed Light"/>
                <a:ea typeface="Fira Sans Condensed Light"/>
                <a:cs typeface="Fira Sans Condensed Light"/>
                <a:sym typeface="Fira Sans Condensed Light"/>
              </a:rPr>
              <a:t>Correction notices and rebuttal letters accusing news media of misinformation and disinformation</a:t>
            </a:r>
            <a:endParaRPr sz="2000">
              <a:solidFill>
                <a:schemeClr val="lt2"/>
              </a:solidFill>
              <a:latin typeface="Fira Sans Condensed Light"/>
              <a:ea typeface="Fira Sans Condensed Light"/>
              <a:cs typeface="Fira Sans Condensed Light"/>
              <a:sym typeface="Fira Sans Condensed Light"/>
            </a:endParaRPr>
          </a:p>
          <a:p>
            <a:pPr marL="457200" lvl="0" indent="-355600" algn="l" rtl="0">
              <a:spcBef>
                <a:spcPts val="0"/>
              </a:spcBef>
              <a:spcAft>
                <a:spcPts val="0"/>
              </a:spcAft>
              <a:buClr>
                <a:schemeClr val="lt2"/>
              </a:buClr>
              <a:buSzPts val="2000"/>
              <a:buFont typeface="Fira Sans Condensed Light"/>
              <a:buChar char="●"/>
            </a:pPr>
            <a:r>
              <a:rPr lang="en" sz="2000">
                <a:solidFill>
                  <a:schemeClr val="lt2"/>
                </a:solidFill>
                <a:latin typeface="Fira Sans Condensed Light"/>
                <a:ea typeface="Fira Sans Condensed Light"/>
                <a:cs typeface="Fira Sans Condensed Light"/>
                <a:sym typeface="Fira Sans Condensed Light"/>
              </a:rPr>
              <a:t>Most notices are responses to </a:t>
            </a:r>
            <a:r>
              <a:rPr lang="en" sz="2000" b="1">
                <a:solidFill>
                  <a:schemeClr val="lt2"/>
                </a:solidFill>
                <a:latin typeface="Fira Sans Condensed"/>
                <a:ea typeface="Fira Sans Condensed"/>
                <a:cs typeface="Fira Sans Condensed"/>
                <a:sym typeface="Fira Sans Condensed"/>
              </a:rPr>
              <a:t>criticism of government</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Light"/>
              <a:buChar char="●"/>
            </a:pPr>
            <a:r>
              <a:rPr lang="en" sz="2000">
                <a:solidFill>
                  <a:schemeClr val="lt2"/>
                </a:solidFill>
                <a:latin typeface="Fira Sans Condensed Light"/>
                <a:ea typeface="Fira Sans Condensed Light"/>
                <a:cs typeface="Fira Sans Condensed Light"/>
                <a:sym typeface="Fira Sans Condensed Light"/>
              </a:rPr>
              <a:t>Activist </a:t>
            </a:r>
            <a:r>
              <a:rPr lang="en" sz="2000" b="1">
                <a:solidFill>
                  <a:schemeClr val="lt2"/>
                </a:solidFill>
                <a:latin typeface="Fira Sans Condensed"/>
                <a:ea typeface="Fira Sans Condensed"/>
                <a:cs typeface="Fira Sans Condensed"/>
                <a:sym typeface="Fira Sans Condensed"/>
              </a:rPr>
              <a:t>Jolovan Wham</a:t>
            </a:r>
            <a:r>
              <a:rPr lang="en" sz="2000">
                <a:solidFill>
                  <a:schemeClr val="lt2"/>
                </a:solidFill>
                <a:latin typeface="Fira Sans Condensed Light"/>
                <a:ea typeface="Fira Sans Condensed Light"/>
                <a:cs typeface="Fira Sans Condensed Light"/>
                <a:sym typeface="Fira Sans Condensed Light"/>
              </a:rPr>
              <a:t> convicted and sentenced to jail time for posting: </a:t>
            </a:r>
            <a:endParaRPr sz="2000">
              <a:solidFill>
                <a:schemeClr val="lt2"/>
              </a:solidFill>
              <a:latin typeface="Fira Sans Condensed Light"/>
              <a:ea typeface="Fira Sans Condensed Light"/>
              <a:cs typeface="Fira Sans Condensed Light"/>
              <a:sym typeface="Fira Sans Condensed Light"/>
            </a:endParaRPr>
          </a:p>
          <a:p>
            <a:pPr marL="457200" lvl="0" indent="-355600" algn="l" rtl="0">
              <a:spcBef>
                <a:spcPts val="0"/>
              </a:spcBef>
              <a:spcAft>
                <a:spcPts val="0"/>
              </a:spcAft>
              <a:buClr>
                <a:schemeClr val="lt2"/>
              </a:buClr>
              <a:buSzPts val="2000"/>
              <a:buFont typeface="Fira Sans Condensed Light"/>
              <a:buChar char="●"/>
            </a:pPr>
            <a:r>
              <a:rPr lang="en" sz="2000" b="1">
                <a:solidFill>
                  <a:schemeClr val="lt2"/>
                </a:solidFill>
                <a:latin typeface="Fira Sans Condensed"/>
                <a:ea typeface="Fira Sans Condensed"/>
                <a:cs typeface="Fira Sans Condensed"/>
                <a:sym typeface="Fira Sans Condensed"/>
              </a:rPr>
              <a:t>“Malaysia’s judges are more independent than Singapore’s for cases with political implications”</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Light"/>
              <a:buChar char="●"/>
            </a:pPr>
            <a:r>
              <a:rPr lang="en" sz="2000">
                <a:solidFill>
                  <a:schemeClr val="lt2"/>
                </a:solidFill>
                <a:latin typeface="Fira Sans Condensed Light"/>
                <a:ea typeface="Fira Sans Condensed Light"/>
                <a:cs typeface="Fira Sans Condensed Light"/>
                <a:sym typeface="Fira Sans Condensed Light"/>
              </a:rPr>
              <a:t>Prime Minister Loong’s nephew fined </a:t>
            </a:r>
            <a:r>
              <a:rPr lang="en" sz="2000" b="1">
                <a:solidFill>
                  <a:schemeClr val="lt2"/>
                </a:solidFill>
                <a:latin typeface="Fira Sans Condensed"/>
                <a:ea typeface="Fira Sans Condensed"/>
                <a:cs typeface="Fira Sans Condensed"/>
                <a:sym typeface="Fira Sans Condensed"/>
              </a:rPr>
              <a:t>$11,000 USD</a:t>
            </a:r>
            <a:r>
              <a:rPr lang="en" sz="2000">
                <a:solidFill>
                  <a:schemeClr val="lt2"/>
                </a:solidFill>
                <a:latin typeface="Fira Sans Condensed Light"/>
                <a:ea typeface="Fira Sans Condensed Light"/>
                <a:cs typeface="Fira Sans Condensed Light"/>
                <a:sym typeface="Fira Sans Condensed Light"/>
              </a:rPr>
              <a:t> for making a private Facebook post that Singapore’s government is </a:t>
            </a:r>
            <a:r>
              <a:rPr lang="en" sz="2000" b="1">
                <a:solidFill>
                  <a:schemeClr val="lt2"/>
                </a:solidFill>
                <a:latin typeface="Fira Sans Condensed"/>
                <a:ea typeface="Fira Sans Condensed"/>
                <a:cs typeface="Fira Sans Condensed"/>
                <a:sym typeface="Fira Sans Condensed"/>
              </a:rPr>
              <a:t>“very litigious and has a pliant court system”</a:t>
            </a:r>
            <a:endParaRPr sz="2000" b="1">
              <a:solidFill>
                <a:schemeClr val="lt2"/>
              </a:solidFill>
              <a:latin typeface="Fira Sans Condensed"/>
              <a:ea typeface="Fira Sans Condensed"/>
              <a:cs typeface="Fira Sans Condensed"/>
              <a:sym typeface="Fira Sans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p:nvPr/>
        </p:nvSpPr>
        <p:spPr>
          <a:xfrm>
            <a:off x="685100" y="885850"/>
            <a:ext cx="3578400" cy="3468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700" b="1">
                <a:solidFill>
                  <a:schemeClr val="lt2"/>
                </a:solidFill>
                <a:highlight>
                  <a:schemeClr val="accent2"/>
                </a:highlight>
                <a:latin typeface="Fira Sans Condensed"/>
                <a:ea typeface="Fira Sans Condensed"/>
                <a:cs typeface="Fira Sans Condensed"/>
                <a:sym typeface="Fira Sans Condensed"/>
              </a:rPr>
              <a:t>YES</a:t>
            </a:r>
            <a:endParaRPr sz="2700" b="1">
              <a:solidFill>
                <a:schemeClr val="lt2"/>
              </a:solidFill>
              <a:highlight>
                <a:schemeClr val="accent2"/>
              </a:highlight>
              <a:latin typeface="Fira Sans Condensed"/>
              <a:ea typeface="Fira Sans Condensed"/>
              <a:cs typeface="Fira Sans Condensed"/>
              <a:sym typeface="Fira Sans Condensed"/>
            </a:endParaRPr>
          </a:p>
          <a:p>
            <a:pPr marL="914400" lvl="0" indent="0" algn="l" rtl="0">
              <a:spcBef>
                <a:spcPts val="0"/>
              </a:spcBef>
              <a:spcAft>
                <a:spcPts val="0"/>
              </a:spcAft>
              <a:buNone/>
            </a:pPr>
            <a:endParaRPr sz="17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National AI Strategy</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National Framework for Responsibility</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AI for Everyone (AI4E)</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Human-Centricity</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Deep Tech for Good</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Green ICT (InfoComm Tech)</a:t>
            </a:r>
            <a:endParaRPr sz="2000" b="1">
              <a:solidFill>
                <a:schemeClr val="lt2"/>
              </a:solidFill>
              <a:latin typeface="Fira Sans Condensed"/>
              <a:ea typeface="Fira Sans Condensed"/>
              <a:cs typeface="Fira Sans Condensed"/>
              <a:sym typeface="Fira Sans Condensed"/>
            </a:endParaRPr>
          </a:p>
        </p:txBody>
      </p:sp>
      <p:sp>
        <p:nvSpPr>
          <p:cNvPr id="137" name="Google Shape;137;p23"/>
          <p:cNvSpPr txBox="1">
            <a:spLocks noGrp="1"/>
          </p:cNvSpPr>
          <p:nvPr>
            <p:ph type="title"/>
          </p:nvPr>
        </p:nvSpPr>
        <p:spPr>
          <a:xfrm>
            <a:off x="685100" y="147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dk2"/>
                </a:highlight>
              </a:rPr>
              <a:t>IS SINGAPORE A MODEL TO FOLLOW?</a:t>
            </a:r>
            <a:endParaRPr>
              <a:highlight>
                <a:schemeClr val="dk2"/>
              </a:highlight>
            </a:endParaRPr>
          </a:p>
        </p:txBody>
      </p:sp>
      <p:sp>
        <p:nvSpPr>
          <p:cNvPr id="138" name="Google Shape;138;p23"/>
          <p:cNvSpPr txBox="1"/>
          <p:nvPr/>
        </p:nvSpPr>
        <p:spPr>
          <a:xfrm>
            <a:off x="5003325" y="885850"/>
            <a:ext cx="3777300" cy="34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lt2"/>
                </a:solidFill>
                <a:latin typeface="Fira Sans Condensed"/>
                <a:ea typeface="Fira Sans Condensed"/>
                <a:cs typeface="Fira Sans Condensed"/>
                <a:sym typeface="Fira Sans Condensed"/>
              </a:rPr>
              <a:t>       </a:t>
            </a:r>
            <a:r>
              <a:rPr lang="en" sz="2700" b="1">
                <a:solidFill>
                  <a:schemeClr val="lt2"/>
                </a:solidFill>
                <a:highlight>
                  <a:schemeClr val="accent3"/>
                </a:highlight>
                <a:latin typeface="Fira Sans Condensed"/>
                <a:ea typeface="Fira Sans Condensed"/>
                <a:cs typeface="Fira Sans Condensed"/>
                <a:sym typeface="Fira Sans Condensed"/>
              </a:rPr>
              <a:t>NO</a:t>
            </a:r>
            <a:endParaRPr sz="2700" b="1">
              <a:solidFill>
                <a:schemeClr val="lt2"/>
              </a:solidFill>
              <a:highlight>
                <a:schemeClr val="accent3"/>
              </a:highlight>
              <a:latin typeface="Fira Sans Condensed"/>
              <a:ea typeface="Fira Sans Condensed"/>
              <a:cs typeface="Fira Sans Condensed"/>
              <a:sym typeface="Fira Sans Condensed"/>
            </a:endParaRPr>
          </a:p>
          <a:p>
            <a:pPr marL="0" lvl="0" indent="0" algn="l" rtl="0">
              <a:spcBef>
                <a:spcPts val="0"/>
              </a:spcBef>
              <a:spcAft>
                <a:spcPts val="0"/>
              </a:spcAft>
              <a:buNone/>
            </a:pPr>
            <a:endParaRPr sz="17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State Capitalism  </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Centralized Approach to AI Development, Innovation &amp; Responsibility</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State Regulation of Speech and Expression</a:t>
            </a:r>
            <a:endParaRPr sz="2000" b="1">
              <a:solidFill>
                <a:schemeClr val="lt2"/>
              </a:solidFill>
              <a:latin typeface="Fira Sans Condensed"/>
              <a:ea typeface="Fira Sans Condensed"/>
              <a:cs typeface="Fira Sans Condensed"/>
              <a:sym typeface="Fira Sans Condensed"/>
            </a:endParaRPr>
          </a:p>
          <a:p>
            <a:pPr marL="457200" lvl="0" indent="-355600" algn="l" rtl="0">
              <a:spcBef>
                <a:spcPts val="0"/>
              </a:spcBef>
              <a:spcAft>
                <a:spcPts val="0"/>
              </a:spcAft>
              <a:buClr>
                <a:schemeClr val="lt2"/>
              </a:buClr>
              <a:buSzPts val="2000"/>
              <a:buFont typeface="Fira Sans Condensed"/>
              <a:buChar char="●"/>
            </a:pPr>
            <a:r>
              <a:rPr lang="en" sz="2000" b="1">
                <a:solidFill>
                  <a:schemeClr val="lt2"/>
                </a:solidFill>
                <a:latin typeface="Fira Sans Condensed"/>
                <a:ea typeface="Fira Sans Condensed"/>
                <a:cs typeface="Fira Sans Condensed"/>
                <a:sym typeface="Fira Sans Condensed"/>
              </a:rPr>
              <a:t>Is the Smart City-State a Blueprint for an Intelligent Nation?</a:t>
            </a:r>
            <a:endParaRPr sz="2000" b="1">
              <a:solidFill>
                <a:schemeClr val="lt2"/>
              </a:solidFill>
              <a:latin typeface="Fira Sans Condensed"/>
              <a:ea typeface="Fira Sans Condensed"/>
              <a:cs typeface="Fira Sans Condensed"/>
              <a:sym typeface="Fira Sans Condensed"/>
            </a:endParaRPr>
          </a:p>
        </p:txBody>
      </p:sp>
      <p:pic>
        <p:nvPicPr>
          <p:cNvPr id="139" name="Google Shape;139;p23"/>
          <p:cNvPicPr preferRelativeResize="0"/>
          <p:nvPr/>
        </p:nvPicPr>
        <p:blipFill>
          <a:blip r:embed="rId3">
            <a:alphaModFix/>
          </a:blip>
          <a:stretch>
            <a:fillRect/>
          </a:stretch>
        </p:blipFill>
        <p:spPr>
          <a:xfrm>
            <a:off x="1028800" y="3952047"/>
            <a:ext cx="3347050" cy="10459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4"/>
          <p:cNvPicPr preferRelativeResize="0"/>
          <p:nvPr/>
        </p:nvPicPr>
        <p:blipFill>
          <a:blip r:embed="rId3">
            <a:alphaModFix/>
          </a:blip>
          <a:stretch>
            <a:fillRect/>
          </a:stretch>
        </p:blipFill>
        <p:spPr>
          <a:xfrm>
            <a:off x="-80375" y="0"/>
            <a:ext cx="9224375"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720000" y="2531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@ArtificialOther</a:t>
            </a:r>
            <a:endParaRPr sz="3000"/>
          </a:p>
        </p:txBody>
      </p:sp>
      <p:pic>
        <p:nvPicPr>
          <p:cNvPr id="61" name="Google Shape;61;p14"/>
          <p:cNvPicPr preferRelativeResize="0"/>
          <p:nvPr/>
        </p:nvPicPr>
        <p:blipFill>
          <a:blip r:embed="rId4">
            <a:alphaModFix/>
          </a:blip>
          <a:stretch>
            <a:fillRect/>
          </a:stretch>
        </p:blipFill>
        <p:spPr>
          <a:xfrm>
            <a:off x="127674" y="253150"/>
            <a:ext cx="2114601" cy="3181275"/>
          </a:xfrm>
          <a:prstGeom prst="rect">
            <a:avLst/>
          </a:prstGeom>
          <a:noFill/>
          <a:ln>
            <a:noFill/>
          </a:ln>
        </p:spPr>
      </p:pic>
      <p:pic>
        <p:nvPicPr>
          <p:cNvPr id="62" name="Google Shape;62;p14"/>
          <p:cNvPicPr preferRelativeResize="0"/>
          <p:nvPr/>
        </p:nvPicPr>
        <p:blipFill>
          <a:blip r:embed="rId5">
            <a:alphaModFix/>
          </a:blip>
          <a:stretch>
            <a:fillRect/>
          </a:stretch>
        </p:blipFill>
        <p:spPr>
          <a:xfrm>
            <a:off x="6878000" y="162338"/>
            <a:ext cx="2114601" cy="3129098"/>
          </a:xfrm>
          <a:prstGeom prst="rect">
            <a:avLst/>
          </a:prstGeom>
          <a:noFill/>
          <a:ln>
            <a:noFill/>
          </a:ln>
        </p:spPr>
      </p:pic>
      <p:pic>
        <p:nvPicPr>
          <p:cNvPr id="63" name="Google Shape;63;p14"/>
          <p:cNvPicPr preferRelativeResize="0"/>
          <p:nvPr/>
        </p:nvPicPr>
        <p:blipFill>
          <a:blip r:embed="rId6">
            <a:alphaModFix/>
          </a:blip>
          <a:stretch>
            <a:fillRect/>
          </a:stretch>
        </p:blipFill>
        <p:spPr>
          <a:xfrm>
            <a:off x="2096850" y="1103475"/>
            <a:ext cx="2315600" cy="2864005"/>
          </a:xfrm>
          <a:prstGeom prst="rect">
            <a:avLst/>
          </a:prstGeom>
          <a:noFill/>
          <a:ln>
            <a:noFill/>
          </a:ln>
        </p:spPr>
      </p:pic>
      <p:pic>
        <p:nvPicPr>
          <p:cNvPr id="64" name="Google Shape;64;p14"/>
          <p:cNvPicPr preferRelativeResize="0"/>
          <p:nvPr/>
        </p:nvPicPr>
        <p:blipFill>
          <a:blip r:embed="rId7">
            <a:alphaModFix/>
          </a:blip>
          <a:stretch>
            <a:fillRect/>
          </a:stretch>
        </p:blipFill>
        <p:spPr>
          <a:xfrm>
            <a:off x="3521075" y="1689799"/>
            <a:ext cx="2374676" cy="3335150"/>
          </a:xfrm>
          <a:prstGeom prst="rect">
            <a:avLst/>
          </a:prstGeom>
          <a:noFill/>
          <a:ln>
            <a:noFill/>
          </a:ln>
        </p:spPr>
      </p:pic>
      <p:pic>
        <p:nvPicPr>
          <p:cNvPr id="65" name="Google Shape;65;p14"/>
          <p:cNvPicPr preferRelativeResize="0"/>
          <p:nvPr/>
        </p:nvPicPr>
        <p:blipFill>
          <a:blip r:embed="rId8">
            <a:alphaModFix/>
          </a:blip>
          <a:stretch>
            <a:fillRect/>
          </a:stretch>
        </p:blipFill>
        <p:spPr>
          <a:xfrm>
            <a:off x="5695900" y="1477950"/>
            <a:ext cx="2374675" cy="32624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124600" y="917475"/>
            <a:ext cx="6825000" cy="3468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000">
              <a:solidFill>
                <a:schemeClr val="lt2"/>
              </a:solidFill>
              <a:latin typeface="Fira Sans Condensed Light"/>
              <a:ea typeface="Fira Sans Condensed Light"/>
              <a:cs typeface="Fira Sans Condensed Light"/>
              <a:sym typeface="Fira Sans Condensed Light"/>
            </a:endParaRPr>
          </a:p>
        </p:txBody>
      </p:sp>
      <p:pic>
        <p:nvPicPr>
          <p:cNvPr id="71" name="Google Shape;71;p15"/>
          <p:cNvPicPr preferRelativeResize="0"/>
          <p:nvPr/>
        </p:nvPicPr>
        <p:blipFill>
          <a:blip r:embed="rId3">
            <a:alphaModFix/>
          </a:blip>
          <a:stretch>
            <a:fillRect/>
          </a:stretch>
        </p:blipFill>
        <p:spPr>
          <a:xfrm>
            <a:off x="814080" y="133263"/>
            <a:ext cx="7306348" cy="4876975"/>
          </a:xfrm>
          <a:prstGeom prst="rect">
            <a:avLst/>
          </a:prstGeom>
          <a:noFill/>
          <a:ln>
            <a:noFill/>
          </a:ln>
        </p:spPr>
      </p:pic>
      <p:sp>
        <p:nvSpPr>
          <p:cNvPr id="72" name="Google Shape;72;p15"/>
          <p:cNvSpPr txBox="1">
            <a:spLocks noGrp="1"/>
          </p:cNvSpPr>
          <p:nvPr>
            <p:ph type="title"/>
          </p:nvPr>
        </p:nvSpPr>
        <p:spPr>
          <a:xfrm>
            <a:off x="685100" y="147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dk2"/>
                </a:highlight>
              </a:rPr>
              <a:t>FAST FACTS ON SINGAPORE</a:t>
            </a:r>
            <a:endParaRPr>
              <a:highlight>
                <a:schemeClr val="dk2"/>
              </a:highlight>
            </a:endParaRPr>
          </a:p>
        </p:txBody>
      </p:sp>
      <p:sp>
        <p:nvSpPr>
          <p:cNvPr id="73" name="Google Shape;73;p15"/>
          <p:cNvSpPr txBox="1"/>
          <p:nvPr/>
        </p:nvSpPr>
        <p:spPr>
          <a:xfrm>
            <a:off x="923075" y="4685450"/>
            <a:ext cx="5276400" cy="2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2"/>
                </a:solidFill>
                <a:latin typeface="Fira Sans Condensed Light"/>
                <a:ea typeface="Fira Sans Condensed Light"/>
                <a:cs typeface="Fira Sans Condensed Light"/>
                <a:sym typeface="Fira Sans Condensed Light"/>
              </a:rPr>
              <a:t>CC0 1.0 Universal (CCO 1.0) Public Domain</a:t>
            </a:r>
            <a:endParaRPr sz="800">
              <a:solidFill>
                <a:schemeClr val="lt2"/>
              </a:solidFill>
              <a:latin typeface="Fira Sans Condensed Light"/>
              <a:ea typeface="Fira Sans Condensed Light"/>
              <a:cs typeface="Fira Sans Condensed Light"/>
              <a:sym typeface="Fira Sans Condensed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p:nvPr/>
        </p:nvSpPr>
        <p:spPr>
          <a:xfrm>
            <a:off x="1124600" y="917475"/>
            <a:ext cx="6825000" cy="3468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000">
              <a:solidFill>
                <a:schemeClr val="lt2"/>
              </a:solidFill>
              <a:latin typeface="Fira Sans Condensed Light"/>
              <a:ea typeface="Fira Sans Condensed Light"/>
              <a:cs typeface="Fira Sans Condensed Light"/>
              <a:sym typeface="Fira Sans Condensed Light"/>
            </a:endParaRPr>
          </a:p>
        </p:txBody>
      </p:sp>
      <p:pic>
        <p:nvPicPr>
          <p:cNvPr id="79" name="Google Shape;79;p16"/>
          <p:cNvPicPr preferRelativeResize="0"/>
          <p:nvPr/>
        </p:nvPicPr>
        <p:blipFill>
          <a:blip r:embed="rId3">
            <a:alphaModFix/>
          </a:blip>
          <a:stretch>
            <a:fillRect/>
          </a:stretch>
        </p:blipFill>
        <p:spPr>
          <a:xfrm>
            <a:off x="293170" y="0"/>
            <a:ext cx="8557666" cy="5143499"/>
          </a:xfrm>
          <a:prstGeom prst="rect">
            <a:avLst/>
          </a:prstGeom>
          <a:noFill/>
          <a:ln>
            <a:noFill/>
          </a:ln>
        </p:spPr>
      </p:pic>
      <p:pic>
        <p:nvPicPr>
          <p:cNvPr id="80" name="Google Shape;80;p16"/>
          <p:cNvPicPr preferRelativeResize="0"/>
          <p:nvPr/>
        </p:nvPicPr>
        <p:blipFill>
          <a:blip r:embed="rId4">
            <a:alphaModFix/>
          </a:blip>
          <a:stretch>
            <a:fillRect/>
          </a:stretch>
        </p:blipFill>
        <p:spPr>
          <a:xfrm>
            <a:off x="322450" y="0"/>
            <a:ext cx="2167224" cy="616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p:nvPr/>
        </p:nvSpPr>
        <p:spPr>
          <a:xfrm>
            <a:off x="1124600" y="917475"/>
            <a:ext cx="6825000" cy="3468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000">
              <a:solidFill>
                <a:schemeClr val="lt2"/>
              </a:solidFill>
              <a:latin typeface="Fira Sans Condensed Light"/>
              <a:ea typeface="Fira Sans Condensed Light"/>
              <a:cs typeface="Fira Sans Condensed Light"/>
              <a:sym typeface="Fira Sans Condensed Light"/>
            </a:endParaRPr>
          </a:p>
        </p:txBody>
      </p:sp>
      <p:sp>
        <p:nvSpPr>
          <p:cNvPr id="86" name="Google Shape;86;p17"/>
          <p:cNvSpPr txBox="1">
            <a:spLocks noGrp="1"/>
          </p:cNvSpPr>
          <p:nvPr>
            <p:ph type="title"/>
          </p:nvPr>
        </p:nvSpPr>
        <p:spPr>
          <a:xfrm>
            <a:off x="685100" y="147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dk2"/>
                </a:highlight>
              </a:rPr>
              <a:t>NATIONAL ARTIFICIAL INTELLIGENCE STRATEGY</a:t>
            </a:r>
            <a:endParaRPr>
              <a:highlight>
                <a:schemeClr val="dk2"/>
              </a:highlight>
            </a:endParaRPr>
          </a:p>
        </p:txBody>
      </p:sp>
      <p:pic>
        <p:nvPicPr>
          <p:cNvPr id="87" name="Google Shape;87;p17"/>
          <p:cNvPicPr preferRelativeResize="0"/>
          <p:nvPr/>
        </p:nvPicPr>
        <p:blipFill>
          <a:blip r:embed="rId3">
            <a:alphaModFix/>
          </a:blip>
          <a:stretch>
            <a:fillRect/>
          </a:stretch>
        </p:blipFill>
        <p:spPr>
          <a:xfrm>
            <a:off x="1081225" y="842650"/>
            <a:ext cx="6968467" cy="43008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p:nvPr/>
        </p:nvSpPr>
        <p:spPr>
          <a:xfrm>
            <a:off x="1124600" y="917475"/>
            <a:ext cx="6825000" cy="3468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000">
              <a:solidFill>
                <a:schemeClr val="lt2"/>
              </a:solidFill>
              <a:latin typeface="Fira Sans Condensed Light"/>
              <a:ea typeface="Fira Sans Condensed Light"/>
              <a:cs typeface="Fira Sans Condensed Light"/>
              <a:sym typeface="Fira Sans Condensed Light"/>
            </a:endParaRPr>
          </a:p>
        </p:txBody>
      </p:sp>
      <p:pic>
        <p:nvPicPr>
          <p:cNvPr id="93" name="Google Shape;93;p18"/>
          <p:cNvPicPr preferRelativeResize="0"/>
          <p:nvPr/>
        </p:nvPicPr>
        <p:blipFill>
          <a:blip r:embed="rId3">
            <a:alphaModFix/>
          </a:blip>
          <a:stretch>
            <a:fillRect/>
          </a:stretch>
        </p:blipFill>
        <p:spPr>
          <a:xfrm>
            <a:off x="3522248" y="0"/>
            <a:ext cx="3630454" cy="5143500"/>
          </a:xfrm>
          <a:prstGeom prst="rect">
            <a:avLst/>
          </a:prstGeom>
          <a:noFill/>
          <a:ln>
            <a:noFill/>
          </a:ln>
        </p:spPr>
      </p:pic>
      <p:pic>
        <p:nvPicPr>
          <p:cNvPr id="94" name="Google Shape;94;p18"/>
          <p:cNvPicPr preferRelativeResize="0"/>
          <p:nvPr/>
        </p:nvPicPr>
        <p:blipFill>
          <a:blip r:embed="rId4">
            <a:alphaModFix/>
          </a:blip>
          <a:stretch>
            <a:fillRect/>
          </a:stretch>
        </p:blipFill>
        <p:spPr>
          <a:xfrm>
            <a:off x="6804625" y="1673250"/>
            <a:ext cx="2381250" cy="3371850"/>
          </a:xfrm>
          <a:prstGeom prst="rect">
            <a:avLst/>
          </a:prstGeom>
          <a:noFill/>
          <a:ln>
            <a:noFill/>
          </a:ln>
        </p:spPr>
      </p:pic>
      <p:pic>
        <p:nvPicPr>
          <p:cNvPr id="95" name="Google Shape;95;p18"/>
          <p:cNvPicPr preferRelativeResize="0"/>
          <p:nvPr/>
        </p:nvPicPr>
        <p:blipFill>
          <a:blip r:embed="rId5">
            <a:alphaModFix/>
          </a:blip>
          <a:stretch>
            <a:fillRect/>
          </a:stretch>
        </p:blipFill>
        <p:spPr>
          <a:xfrm>
            <a:off x="843953" y="953575"/>
            <a:ext cx="2806251" cy="3597151"/>
          </a:xfrm>
          <a:prstGeom prst="rect">
            <a:avLst/>
          </a:prstGeom>
          <a:noFill/>
          <a:ln>
            <a:noFill/>
          </a:ln>
        </p:spPr>
      </p:pic>
      <p:sp>
        <p:nvSpPr>
          <p:cNvPr id="96" name="Google Shape;96;p18"/>
          <p:cNvSpPr txBox="1">
            <a:spLocks noGrp="1"/>
          </p:cNvSpPr>
          <p:nvPr>
            <p:ph type="title"/>
          </p:nvPr>
        </p:nvSpPr>
        <p:spPr>
          <a:xfrm>
            <a:off x="37950" y="107050"/>
            <a:ext cx="501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dk2"/>
                </a:highlight>
              </a:rPr>
              <a:t>SG MODEL AI GOVERNANCE FRAMEWORK</a:t>
            </a:r>
            <a:endParaRPr>
              <a:highlight>
                <a:schemeClr val="dk2"/>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172650" y="166200"/>
            <a:ext cx="4666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dk2"/>
                </a:highlight>
              </a:rPr>
              <a:t>HUMAN-CENTRICITY</a:t>
            </a:r>
            <a:endParaRPr>
              <a:highlight>
                <a:schemeClr val="dk2"/>
              </a:highlight>
            </a:endParaRPr>
          </a:p>
        </p:txBody>
      </p:sp>
      <p:pic>
        <p:nvPicPr>
          <p:cNvPr id="102" name="Google Shape;102;p19" descr="Dong dong qiang. Dong dong qiang! With CNY celebrations just around the corner, we're all psyched for our rounds of visiting and feasting. Local TikToker Myra and her grandmother get into the spirit of things as Myra learns how to cook Ah Ma's signature dish, while initiating Ah Ma into our digital world.&#10;&#10;Stay connected online and offline with your loved ones this festive season! 🍊🍊&#10;&#10;#SmartNationSG" title="My First Chinese New Year with My Grandma in 4 Years">
            <a:hlinkClick r:id="rId3"/>
          </p:cNvPr>
          <p:cNvPicPr preferRelativeResize="0"/>
          <p:nvPr/>
        </p:nvPicPr>
        <p:blipFill>
          <a:blip r:embed="rId4">
            <a:alphaModFix/>
          </a:blip>
          <a:stretch>
            <a:fillRect/>
          </a:stretch>
        </p:blipFill>
        <p:spPr>
          <a:xfrm>
            <a:off x="5096075" y="2914000"/>
            <a:ext cx="3873375" cy="2178779"/>
          </a:xfrm>
          <a:prstGeom prst="rect">
            <a:avLst/>
          </a:prstGeom>
          <a:noFill/>
          <a:ln>
            <a:noFill/>
          </a:ln>
        </p:spPr>
      </p:pic>
      <p:pic>
        <p:nvPicPr>
          <p:cNvPr id="103" name="Google Shape;103;p19"/>
          <p:cNvPicPr preferRelativeResize="0"/>
          <p:nvPr/>
        </p:nvPicPr>
        <p:blipFill>
          <a:blip r:embed="rId5">
            <a:alphaModFix/>
          </a:blip>
          <a:stretch>
            <a:fillRect/>
          </a:stretch>
        </p:blipFill>
        <p:spPr>
          <a:xfrm>
            <a:off x="5096078" y="52300"/>
            <a:ext cx="3873366" cy="2724149"/>
          </a:xfrm>
          <a:prstGeom prst="rect">
            <a:avLst/>
          </a:prstGeom>
          <a:noFill/>
          <a:ln>
            <a:noFill/>
          </a:ln>
        </p:spPr>
      </p:pic>
      <p:sp>
        <p:nvSpPr>
          <p:cNvPr id="104" name="Google Shape;104;p19"/>
          <p:cNvSpPr txBox="1"/>
          <p:nvPr/>
        </p:nvSpPr>
        <p:spPr>
          <a:xfrm>
            <a:off x="1124600" y="917475"/>
            <a:ext cx="6825000" cy="3468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000">
              <a:solidFill>
                <a:schemeClr val="lt2"/>
              </a:solidFill>
              <a:latin typeface="Fira Sans Condensed Light"/>
              <a:ea typeface="Fira Sans Condensed Light"/>
              <a:cs typeface="Fira Sans Condensed Light"/>
              <a:sym typeface="Fira Sans Condensed Light"/>
            </a:endParaRPr>
          </a:p>
        </p:txBody>
      </p:sp>
      <p:pic>
        <p:nvPicPr>
          <p:cNvPr id="105" name="Google Shape;105;p19"/>
          <p:cNvPicPr preferRelativeResize="0"/>
          <p:nvPr/>
        </p:nvPicPr>
        <p:blipFill>
          <a:blip r:embed="rId6">
            <a:alphaModFix/>
          </a:blip>
          <a:stretch>
            <a:fillRect/>
          </a:stretch>
        </p:blipFill>
        <p:spPr>
          <a:xfrm>
            <a:off x="56050" y="1307325"/>
            <a:ext cx="4955024" cy="281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685100" y="147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dk2"/>
                </a:highlight>
              </a:rPr>
              <a:t>Deep Tech for Good</a:t>
            </a:r>
            <a:endParaRPr>
              <a:highlight>
                <a:schemeClr val="dk2"/>
              </a:highlight>
            </a:endParaRPr>
          </a:p>
        </p:txBody>
      </p:sp>
      <p:sp>
        <p:nvSpPr>
          <p:cNvPr id="111" name="Google Shape;111;p20"/>
          <p:cNvSpPr txBox="1"/>
          <p:nvPr/>
        </p:nvSpPr>
        <p:spPr>
          <a:xfrm>
            <a:off x="1124600" y="917475"/>
            <a:ext cx="6825000" cy="3468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000">
              <a:solidFill>
                <a:schemeClr val="lt2"/>
              </a:solidFill>
              <a:latin typeface="Fira Sans Condensed Light"/>
              <a:ea typeface="Fira Sans Condensed Light"/>
              <a:cs typeface="Fira Sans Condensed Light"/>
              <a:sym typeface="Fira Sans Condensed Light"/>
            </a:endParaRPr>
          </a:p>
        </p:txBody>
      </p:sp>
      <p:pic>
        <p:nvPicPr>
          <p:cNvPr id="112" name="Google Shape;112;p20"/>
          <p:cNvPicPr preferRelativeResize="0"/>
          <p:nvPr/>
        </p:nvPicPr>
        <p:blipFill>
          <a:blip r:embed="rId3">
            <a:alphaModFix/>
          </a:blip>
          <a:stretch>
            <a:fillRect/>
          </a:stretch>
        </p:blipFill>
        <p:spPr>
          <a:xfrm>
            <a:off x="1234500" y="1118700"/>
            <a:ext cx="3543300" cy="1295400"/>
          </a:xfrm>
          <a:prstGeom prst="rect">
            <a:avLst/>
          </a:prstGeom>
          <a:noFill/>
          <a:ln>
            <a:noFill/>
          </a:ln>
        </p:spPr>
      </p:pic>
      <p:pic>
        <p:nvPicPr>
          <p:cNvPr id="113" name="Google Shape;113;p20"/>
          <p:cNvPicPr preferRelativeResize="0"/>
          <p:nvPr/>
        </p:nvPicPr>
        <p:blipFill>
          <a:blip r:embed="rId4">
            <a:alphaModFix/>
          </a:blip>
          <a:stretch>
            <a:fillRect/>
          </a:stretch>
        </p:blipFill>
        <p:spPr>
          <a:xfrm>
            <a:off x="2015550" y="2571750"/>
            <a:ext cx="2762250" cy="1657350"/>
          </a:xfrm>
          <a:prstGeom prst="rect">
            <a:avLst/>
          </a:prstGeom>
          <a:noFill/>
          <a:ln>
            <a:noFill/>
          </a:ln>
        </p:spPr>
      </p:pic>
      <p:pic>
        <p:nvPicPr>
          <p:cNvPr id="114" name="Google Shape;114;p20"/>
          <p:cNvPicPr preferRelativeResize="0"/>
          <p:nvPr/>
        </p:nvPicPr>
        <p:blipFill>
          <a:blip r:embed="rId5">
            <a:alphaModFix/>
          </a:blip>
          <a:stretch>
            <a:fillRect/>
          </a:stretch>
        </p:blipFill>
        <p:spPr>
          <a:xfrm>
            <a:off x="4975938" y="1092300"/>
            <a:ext cx="2847975" cy="1600200"/>
          </a:xfrm>
          <a:prstGeom prst="rect">
            <a:avLst/>
          </a:prstGeom>
          <a:noFill/>
          <a:ln>
            <a:noFill/>
          </a:ln>
        </p:spPr>
      </p:pic>
      <p:pic>
        <p:nvPicPr>
          <p:cNvPr id="115" name="Google Shape;115;p20"/>
          <p:cNvPicPr preferRelativeResize="0"/>
          <p:nvPr/>
        </p:nvPicPr>
        <p:blipFill>
          <a:blip r:embed="rId6">
            <a:alphaModFix/>
          </a:blip>
          <a:stretch>
            <a:fillRect/>
          </a:stretch>
        </p:blipFill>
        <p:spPr>
          <a:xfrm>
            <a:off x="4975938" y="2867363"/>
            <a:ext cx="2143125" cy="2143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685100" y="147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dk2"/>
                </a:highlight>
              </a:rPr>
              <a:t>GREEN AI &amp; ICT - INFOCOMM TECHNOLOGIES</a:t>
            </a:r>
            <a:endParaRPr>
              <a:highlight>
                <a:schemeClr val="dk2"/>
              </a:highlight>
            </a:endParaRPr>
          </a:p>
        </p:txBody>
      </p:sp>
      <p:sp>
        <p:nvSpPr>
          <p:cNvPr id="121" name="Google Shape;121;p21"/>
          <p:cNvSpPr txBox="1"/>
          <p:nvPr/>
        </p:nvSpPr>
        <p:spPr>
          <a:xfrm>
            <a:off x="1124600" y="917475"/>
            <a:ext cx="6825000" cy="34686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000">
              <a:solidFill>
                <a:schemeClr val="lt2"/>
              </a:solidFill>
              <a:latin typeface="Fira Sans Condensed Light"/>
              <a:ea typeface="Fira Sans Condensed Light"/>
              <a:cs typeface="Fira Sans Condensed Light"/>
              <a:sym typeface="Fira Sans Condensed Light"/>
            </a:endParaRPr>
          </a:p>
        </p:txBody>
      </p:sp>
      <p:pic>
        <p:nvPicPr>
          <p:cNvPr id="122" name="Google Shape;122;p21"/>
          <p:cNvPicPr preferRelativeResize="0"/>
          <p:nvPr/>
        </p:nvPicPr>
        <p:blipFill>
          <a:blip r:embed="rId3">
            <a:alphaModFix/>
          </a:blip>
          <a:stretch>
            <a:fillRect/>
          </a:stretch>
        </p:blipFill>
        <p:spPr>
          <a:xfrm>
            <a:off x="4765800" y="848425"/>
            <a:ext cx="2989016" cy="4232250"/>
          </a:xfrm>
          <a:prstGeom prst="rect">
            <a:avLst/>
          </a:prstGeom>
          <a:noFill/>
          <a:ln>
            <a:noFill/>
          </a:ln>
        </p:spPr>
      </p:pic>
      <p:pic>
        <p:nvPicPr>
          <p:cNvPr id="123" name="Google Shape;123;p21"/>
          <p:cNvPicPr preferRelativeResize="0"/>
          <p:nvPr/>
        </p:nvPicPr>
        <p:blipFill>
          <a:blip r:embed="rId4">
            <a:alphaModFix/>
          </a:blip>
          <a:stretch>
            <a:fillRect/>
          </a:stretch>
        </p:blipFill>
        <p:spPr>
          <a:xfrm>
            <a:off x="2834700" y="3969025"/>
            <a:ext cx="1814675" cy="1016225"/>
          </a:xfrm>
          <a:prstGeom prst="rect">
            <a:avLst/>
          </a:prstGeom>
          <a:noFill/>
          <a:ln>
            <a:noFill/>
          </a:ln>
        </p:spPr>
      </p:pic>
      <p:pic>
        <p:nvPicPr>
          <p:cNvPr id="124" name="Google Shape;124;p21"/>
          <p:cNvPicPr preferRelativeResize="0"/>
          <p:nvPr/>
        </p:nvPicPr>
        <p:blipFill>
          <a:blip r:embed="rId5">
            <a:alphaModFix/>
          </a:blip>
          <a:stretch>
            <a:fillRect/>
          </a:stretch>
        </p:blipFill>
        <p:spPr>
          <a:xfrm>
            <a:off x="7846447" y="887300"/>
            <a:ext cx="1105528" cy="733000"/>
          </a:xfrm>
          <a:prstGeom prst="rect">
            <a:avLst/>
          </a:prstGeom>
          <a:noFill/>
          <a:ln>
            <a:noFill/>
          </a:ln>
        </p:spPr>
      </p:pic>
      <p:pic>
        <p:nvPicPr>
          <p:cNvPr id="125" name="Google Shape;125;p21"/>
          <p:cNvPicPr preferRelativeResize="0"/>
          <p:nvPr/>
        </p:nvPicPr>
        <p:blipFill>
          <a:blip r:embed="rId6">
            <a:alphaModFix/>
          </a:blip>
          <a:stretch>
            <a:fillRect/>
          </a:stretch>
        </p:blipFill>
        <p:spPr>
          <a:xfrm>
            <a:off x="363475" y="1620300"/>
            <a:ext cx="4285901" cy="2142950"/>
          </a:xfrm>
          <a:prstGeom prst="rect">
            <a:avLst/>
          </a:prstGeom>
          <a:noFill/>
          <a:ln>
            <a:noFill/>
          </a:ln>
        </p:spPr>
      </p:pic>
    </p:spTree>
  </p:cSld>
  <p:clrMapOvr>
    <a:masterClrMapping/>
  </p:clrMapOvr>
</p:sld>
</file>

<file path=ppt/theme/theme1.xml><?xml version="1.0" encoding="utf-8"?>
<a:theme xmlns:a="http://schemas.openxmlformats.org/drawingml/2006/main" name="AI Tech Agency Infographics by Slidesgo">
  <a:themeElements>
    <a:clrScheme name="Simple Light">
      <a:dk1>
        <a:srgbClr val="0C343D"/>
      </a:dk1>
      <a:lt1>
        <a:srgbClr val="00C3B1"/>
      </a:lt1>
      <a:dk2>
        <a:srgbClr val="CC4125"/>
      </a:dk2>
      <a:lt2>
        <a:srgbClr val="F3F3F3"/>
      </a:lt2>
      <a:accent1>
        <a:srgbClr val="0C343D"/>
      </a:accent1>
      <a:accent2>
        <a:srgbClr val="00C3B1"/>
      </a:accent2>
      <a:accent3>
        <a:srgbClr val="CC4125"/>
      </a:accent3>
      <a:accent4>
        <a:srgbClr val="F3F3F3"/>
      </a:accent4>
      <a:accent5>
        <a:srgbClr val="0C343D"/>
      </a:accent5>
      <a:accent6>
        <a:srgbClr val="00C3B1"/>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Words>
  <Application>Microsoft Office PowerPoint</Application>
  <PresentationFormat>On-screen Show (16:9)</PresentationFormat>
  <Paragraphs>38</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Fira Sans Condensed Light</vt:lpstr>
      <vt:lpstr>Roboto Condensed Light</vt:lpstr>
      <vt:lpstr>Anaheim</vt:lpstr>
      <vt:lpstr>Fira Sans Condensed</vt:lpstr>
      <vt:lpstr>Rajdhani</vt:lpstr>
      <vt:lpstr>Arial</vt:lpstr>
      <vt:lpstr>AI Tech Agency Infographics by Slidesgo</vt:lpstr>
      <vt:lpstr>SMART CITY, ONE WORLD: SINGAPORE’S RESPONSE TO AI RESPONSIBILITY</vt:lpstr>
      <vt:lpstr>@ArtificialOther</vt:lpstr>
      <vt:lpstr>FAST FACTS ON SINGAPORE</vt:lpstr>
      <vt:lpstr>PowerPoint Presentation</vt:lpstr>
      <vt:lpstr>NATIONAL ARTIFICIAL INTELLIGENCE STRATEGY</vt:lpstr>
      <vt:lpstr>SG MODEL AI GOVERNANCE FRAMEWORK</vt:lpstr>
      <vt:lpstr>HUMAN-CENTRICITY</vt:lpstr>
      <vt:lpstr>Deep Tech for Good</vt:lpstr>
      <vt:lpstr>GREEN AI &amp; ICT - INFOCOMM TECHNOLOGIES</vt:lpstr>
      <vt:lpstr>Protection from Online Falsehoods and Manipulation (“Fake News”) Act</vt:lpstr>
      <vt:lpstr>IS SINGAPORE A MODEL TO FOLLOW?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CITY, ONE WORLD: SINGAPORE’S RESPONSE TO AI RESPONSIBILITY</dc:title>
  <dc:creator>Castle, Taimi - castletl</dc:creator>
  <cp:lastModifiedBy>Castle, Taimi - castletl</cp:lastModifiedBy>
  <cp:revision>1</cp:revision>
  <dcterms:modified xsi:type="dcterms:W3CDTF">2023-10-12T15:30:05Z</dcterms:modified>
</cp:coreProperties>
</file>