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9" r:id="rId2"/>
    <p:sldId id="286" r:id="rId3"/>
    <p:sldId id="296" r:id="rId4"/>
    <p:sldId id="285" r:id="rId5"/>
    <p:sldId id="289" r:id="rId6"/>
    <p:sldId id="297" r:id="rId7"/>
    <p:sldId id="298" r:id="rId8"/>
    <p:sldId id="293" r:id="rId9"/>
    <p:sldId id="300" r:id="rId10"/>
    <p:sldId id="299" r:id="rId11"/>
    <p:sldId id="301"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9C65"/>
    <a:srgbClr val="450084"/>
    <a:srgbClr val="372F7A"/>
    <a:srgbClr val="C3B0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50" autoAdjust="0"/>
    <p:restoredTop sz="94674"/>
  </p:normalViewPr>
  <p:slideViewPr>
    <p:cSldViewPr snapToGrid="0" snapToObjects="1" showGuides="1">
      <p:cViewPr varScale="1">
        <p:scale>
          <a:sx n="118" d="100"/>
          <a:sy n="118" d="100"/>
        </p:scale>
        <p:origin x="108" y="300"/>
      </p:cViewPr>
      <p:guideLst>
        <p:guide orient="horz" pos="2160"/>
        <p:guide pos="3840"/>
      </p:guideLst>
    </p:cSldViewPr>
  </p:slideViewPr>
  <p:notesTextViewPr>
    <p:cViewPr>
      <p:scale>
        <a:sx n="1" d="1"/>
        <a:sy n="1" d="1"/>
      </p:scale>
      <p:origin x="0" y="0"/>
    </p:cViewPr>
  </p:notesTextViewPr>
  <p:notesViewPr>
    <p:cSldViewPr snapToGrid="0" snapToObjects="1">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A12A5A-67EE-2D4A-861C-324D2712E99A}" type="doc">
      <dgm:prSet loTypeId="urn:microsoft.com/office/officeart/2005/8/layout/cycle5" loCatId="" qsTypeId="urn:microsoft.com/office/officeart/2005/8/quickstyle/simple1" qsCatId="simple" csTypeId="urn:microsoft.com/office/officeart/2005/8/colors/accent1_2" csCatId="accent1" phldr="1"/>
      <dgm:spPr/>
      <dgm:t>
        <a:bodyPr/>
        <a:lstStyle/>
        <a:p>
          <a:endParaRPr lang="en-US"/>
        </a:p>
      </dgm:t>
    </dgm:pt>
    <dgm:pt modelId="{B3573337-7601-BC46-BF88-C814218701CC}">
      <dgm:prSet phldrT="[Text]" custT="1"/>
      <dgm:spPr>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dgm:spPr>
      <dgm:t>
        <a:bodyPr/>
        <a:lstStyle/>
        <a:p>
          <a:r>
            <a:rPr lang="en-US" sz="1500" b="1" dirty="0">
              <a:solidFill>
                <a:schemeClr val="tx1"/>
              </a:solidFill>
              <a:latin typeface="Times New Roman" panose="02020603050405020304" pitchFamily="18" charset="0"/>
              <a:cs typeface="Times New Roman" panose="02020603050405020304" pitchFamily="18" charset="0"/>
            </a:rPr>
            <a:t>1. </a:t>
          </a:r>
        </a:p>
        <a:p>
          <a:r>
            <a:rPr lang="en-US" sz="1500" b="1" i="0" dirty="0">
              <a:solidFill>
                <a:schemeClr val="tx1"/>
              </a:solidFill>
              <a:latin typeface="Times New Roman" panose="02020603050405020304" pitchFamily="18" charset="0"/>
              <a:cs typeface="Times New Roman" panose="02020603050405020304" pitchFamily="18" charset="0"/>
            </a:rPr>
            <a:t>Vision and Strategic Direction</a:t>
          </a:r>
          <a:r>
            <a:rPr lang="en-US" sz="1500" b="1" dirty="0">
              <a:solidFill>
                <a:schemeClr val="tx1"/>
              </a:solidFill>
              <a:latin typeface="Times New Roman" panose="02020603050405020304" pitchFamily="18" charset="0"/>
              <a:cs typeface="Times New Roman" panose="02020603050405020304" pitchFamily="18" charset="0"/>
            </a:rPr>
            <a:t> </a:t>
          </a:r>
        </a:p>
      </dgm:t>
    </dgm:pt>
    <dgm:pt modelId="{A93714E8-5C44-B64B-8214-602712E41ED7}" type="parTrans" cxnId="{D07365B3-BF23-A746-81D3-A6F751E4FFC7}">
      <dgm:prSet/>
      <dgm:spPr/>
      <dgm:t>
        <a:bodyPr/>
        <a:lstStyle/>
        <a:p>
          <a:endParaRPr lang="en-US"/>
        </a:p>
      </dgm:t>
    </dgm:pt>
    <dgm:pt modelId="{46957449-F93A-7A42-8A2D-230FF6498F85}" type="sibTrans" cxnId="{D07365B3-BF23-A746-81D3-A6F751E4FFC7}">
      <dgm:prSet/>
      <dgm:spPr>
        <a:ln>
          <a:solidFill>
            <a:schemeClr val="tx1"/>
          </a:solidFill>
        </a:ln>
      </dgm:spPr>
      <dgm:t>
        <a:bodyPr/>
        <a:lstStyle/>
        <a:p>
          <a:endParaRPr lang="en-US"/>
        </a:p>
      </dgm:t>
    </dgm:pt>
    <dgm:pt modelId="{B9CE81A1-9DC1-FD49-9415-4BB7B804CBA6}">
      <dgm:prSet phldrT="[Text]" custT="1"/>
      <dgm:spPr>
        <a:gradFill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dgm:spPr>
      <dgm:t>
        <a:bodyPr/>
        <a:lstStyle/>
        <a:p>
          <a:r>
            <a:rPr lang="en-US" sz="1500" b="1" dirty="0">
              <a:solidFill>
                <a:schemeClr val="tx1"/>
              </a:solidFill>
              <a:latin typeface="Times New Roman" panose="02020603050405020304" pitchFamily="18" charset="0"/>
              <a:cs typeface="Times New Roman" panose="02020603050405020304" pitchFamily="18" charset="0"/>
            </a:rPr>
            <a:t>2. </a:t>
          </a:r>
        </a:p>
        <a:p>
          <a:r>
            <a:rPr lang="en-US" sz="1500" b="1" dirty="0">
              <a:solidFill>
                <a:schemeClr val="tx1"/>
              </a:solidFill>
              <a:latin typeface="Times New Roman" panose="02020603050405020304" pitchFamily="18" charset="0"/>
              <a:cs typeface="Times New Roman" panose="02020603050405020304" pitchFamily="18" charset="0"/>
            </a:rPr>
            <a:t>Exploring the Institutional Landscape</a:t>
          </a:r>
        </a:p>
      </dgm:t>
    </dgm:pt>
    <dgm:pt modelId="{1B07AF0B-D6B6-D645-9F8F-DB23428897C2}" type="parTrans" cxnId="{C15E67EF-992B-C74C-9CCF-FF709B91F3F2}">
      <dgm:prSet/>
      <dgm:spPr/>
      <dgm:t>
        <a:bodyPr/>
        <a:lstStyle/>
        <a:p>
          <a:endParaRPr lang="en-US"/>
        </a:p>
      </dgm:t>
    </dgm:pt>
    <dgm:pt modelId="{5BB3C8CE-1C2F-794F-9DA3-0469B577291B}" type="sibTrans" cxnId="{C15E67EF-992B-C74C-9CCF-FF709B91F3F2}">
      <dgm:prSet/>
      <dgm:spPr>
        <a:ln>
          <a:solidFill>
            <a:schemeClr val="tx1"/>
          </a:solidFill>
        </a:ln>
      </dgm:spPr>
      <dgm:t>
        <a:bodyPr/>
        <a:lstStyle/>
        <a:p>
          <a:endParaRPr lang="en-US"/>
        </a:p>
      </dgm:t>
    </dgm:pt>
    <dgm:pt modelId="{61BA6CBB-A410-FC42-AA1F-2612BAFD4DC2}">
      <dgm:prSet phldrT="[Text]" custT="1"/>
      <dgm:spPr>
        <a:gradFill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dgm:spPr>
      <dgm:t>
        <a:bodyPr/>
        <a:lstStyle/>
        <a:p>
          <a:r>
            <a:rPr lang="en-US" sz="1500" b="1" dirty="0">
              <a:solidFill>
                <a:schemeClr val="tx1"/>
              </a:solidFill>
              <a:latin typeface="Times New Roman" panose="02020603050405020304" pitchFamily="18" charset="0"/>
              <a:cs typeface="Times New Roman" panose="02020603050405020304" pitchFamily="18" charset="0"/>
            </a:rPr>
            <a:t>3. </a:t>
          </a:r>
        </a:p>
        <a:p>
          <a:r>
            <a:rPr lang="en-US" sz="1500" b="1" dirty="0">
              <a:solidFill>
                <a:schemeClr val="tx1"/>
              </a:solidFill>
              <a:latin typeface="Times New Roman" panose="02020603050405020304" pitchFamily="18" charset="0"/>
              <a:cs typeface="Times New Roman" panose="02020603050405020304" pitchFamily="18" charset="0"/>
            </a:rPr>
            <a:t>Faculty Engagement and Support</a:t>
          </a:r>
        </a:p>
      </dgm:t>
    </dgm:pt>
    <dgm:pt modelId="{FBCE4AF4-E6EC-894A-BB99-B10309892143}" type="parTrans" cxnId="{3469DD03-31E3-3E42-92E1-CE3067668AE4}">
      <dgm:prSet/>
      <dgm:spPr/>
      <dgm:t>
        <a:bodyPr/>
        <a:lstStyle/>
        <a:p>
          <a:endParaRPr lang="en-US"/>
        </a:p>
      </dgm:t>
    </dgm:pt>
    <dgm:pt modelId="{0D7C2F2D-B4D1-4847-A7B0-F6BBE8C97D44}" type="sibTrans" cxnId="{3469DD03-31E3-3E42-92E1-CE3067668AE4}">
      <dgm:prSet/>
      <dgm:spPr>
        <a:ln>
          <a:solidFill>
            <a:schemeClr val="tx1"/>
          </a:solidFill>
        </a:ln>
      </dgm:spPr>
      <dgm:t>
        <a:bodyPr/>
        <a:lstStyle/>
        <a:p>
          <a:endParaRPr lang="en-US"/>
        </a:p>
      </dgm:t>
    </dgm:pt>
    <dgm:pt modelId="{14507B6E-408B-EC47-B1D2-6C5CA5A5B79B}">
      <dgm:prSet phldrT="[Text]" custT="1"/>
      <dgm:spPr>
        <a:gradFill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dgm:spPr>
      <dgm:t>
        <a:bodyPr/>
        <a:lstStyle/>
        <a:p>
          <a:r>
            <a:rPr lang="en-US" sz="1500" b="1" dirty="0">
              <a:solidFill>
                <a:schemeClr val="tx1"/>
              </a:solidFill>
              <a:latin typeface="Times New Roman" panose="02020603050405020304" pitchFamily="18" charset="0"/>
              <a:cs typeface="Times New Roman" panose="02020603050405020304" pitchFamily="18" charset="0"/>
            </a:rPr>
            <a:t>4. Infrastructure and Resources</a:t>
          </a:r>
        </a:p>
      </dgm:t>
    </dgm:pt>
    <dgm:pt modelId="{8CE718B7-10A7-5544-A3CB-0402879BA250}" type="parTrans" cxnId="{F55BAE7B-BA96-0B47-8473-94CEF7E37C97}">
      <dgm:prSet/>
      <dgm:spPr/>
      <dgm:t>
        <a:bodyPr/>
        <a:lstStyle/>
        <a:p>
          <a:endParaRPr lang="en-US"/>
        </a:p>
      </dgm:t>
    </dgm:pt>
    <dgm:pt modelId="{EFC4E478-1DBD-4643-887D-3A755C2EA853}" type="sibTrans" cxnId="{F55BAE7B-BA96-0B47-8473-94CEF7E37C97}">
      <dgm:prSet/>
      <dgm:spPr>
        <a:ln>
          <a:solidFill>
            <a:schemeClr val="tx1"/>
          </a:solidFill>
        </a:ln>
      </dgm:spPr>
      <dgm:t>
        <a:bodyPr/>
        <a:lstStyle/>
        <a:p>
          <a:endParaRPr lang="en-US"/>
        </a:p>
      </dgm:t>
    </dgm:pt>
    <dgm:pt modelId="{3120663A-3252-D342-A637-F7769F1255D8}">
      <dgm:prSet phldrT="[Text]" custT="1"/>
      <dgm:spPr>
        <a:gradFill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dgm:spPr>
      <dgm:t>
        <a:bodyPr/>
        <a:lstStyle/>
        <a:p>
          <a:r>
            <a:rPr lang="en-US" sz="1500" b="1" dirty="0">
              <a:solidFill>
                <a:schemeClr val="tx1"/>
              </a:solidFill>
              <a:latin typeface="Times New Roman" panose="02020603050405020304" pitchFamily="18" charset="0"/>
              <a:cs typeface="Times New Roman" panose="02020603050405020304" pitchFamily="18" charset="0"/>
            </a:rPr>
            <a:t>5.</a:t>
          </a:r>
        </a:p>
        <a:p>
          <a:r>
            <a:rPr lang="en-US" sz="1500" b="1" dirty="0">
              <a:solidFill>
                <a:schemeClr val="tx1"/>
              </a:solidFill>
              <a:latin typeface="Times New Roman" panose="02020603050405020304" pitchFamily="18" charset="0"/>
              <a:cs typeface="Times New Roman" panose="02020603050405020304" pitchFamily="18" charset="0"/>
            </a:rPr>
            <a:t>Ethical and Societal Implications</a:t>
          </a:r>
        </a:p>
      </dgm:t>
    </dgm:pt>
    <dgm:pt modelId="{9445DD25-65A0-E04F-B2EB-9288C53C58B4}" type="parTrans" cxnId="{239D4EFB-B92A-9848-8809-9964CB1037E8}">
      <dgm:prSet/>
      <dgm:spPr/>
      <dgm:t>
        <a:bodyPr/>
        <a:lstStyle/>
        <a:p>
          <a:endParaRPr lang="en-US"/>
        </a:p>
      </dgm:t>
    </dgm:pt>
    <dgm:pt modelId="{394C0F22-E957-574A-915A-862011650C73}" type="sibTrans" cxnId="{239D4EFB-B92A-9848-8809-9964CB1037E8}">
      <dgm:prSet/>
      <dgm:spPr>
        <a:ln>
          <a:solidFill>
            <a:schemeClr val="tx1"/>
          </a:solidFill>
        </a:ln>
      </dgm:spPr>
      <dgm:t>
        <a:bodyPr/>
        <a:lstStyle/>
        <a:p>
          <a:endParaRPr lang="en-US"/>
        </a:p>
      </dgm:t>
    </dgm:pt>
    <dgm:pt modelId="{B85A85AE-A72D-604C-894E-590D240D34EE}">
      <dgm:prSet phldrT="[Text]" custT="1"/>
      <dgm:spPr>
        <a:gradFill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dgm:spPr>
      <dgm:t>
        <a:bodyPr/>
        <a:lstStyle/>
        <a:p>
          <a:r>
            <a:rPr lang="en-US" sz="1500" b="1" dirty="0">
              <a:solidFill>
                <a:schemeClr val="tx1"/>
              </a:solidFill>
              <a:latin typeface="Times New Roman" panose="02020603050405020304" pitchFamily="18" charset="0"/>
              <a:cs typeface="Times New Roman" panose="02020603050405020304" pitchFamily="18" charset="0"/>
            </a:rPr>
            <a:t>6.</a:t>
          </a:r>
        </a:p>
        <a:p>
          <a:r>
            <a:rPr lang="en-US" sz="1500" b="1" dirty="0">
              <a:solidFill>
                <a:schemeClr val="tx1"/>
              </a:solidFill>
              <a:latin typeface="Times New Roman" panose="02020603050405020304" pitchFamily="18" charset="0"/>
              <a:cs typeface="Times New Roman" panose="02020603050405020304" pitchFamily="18" charset="0"/>
            </a:rPr>
            <a:t>Measuring Success and Iteration</a:t>
          </a:r>
        </a:p>
      </dgm:t>
    </dgm:pt>
    <dgm:pt modelId="{DFAA1ED1-1506-D24D-BB79-0C0BBB7EE930}" type="parTrans" cxnId="{885A6538-08F9-6040-B233-7522F06070B0}">
      <dgm:prSet/>
      <dgm:spPr/>
      <dgm:t>
        <a:bodyPr/>
        <a:lstStyle/>
        <a:p>
          <a:endParaRPr lang="en-US"/>
        </a:p>
      </dgm:t>
    </dgm:pt>
    <dgm:pt modelId="{0089E545-6F00-3E41-8F21-7269A1502356}" type="sibTrans" cxnId="{885A6538-08F9-6040-B233-7522F06070B0}">
      <dgm:prSet/>
      <dgm:spPr>
        <a:ln>
          <a:solidFill>
            <a:schemeClr val="tx1"/>
          </a:solidFill>
        </a:ln>
      </dgm:spPr>
      <dgm:t>
        <a:bodyPr/>
        <a:lstStyle/>
        <a:p>
          <a:endParaRPr lang="en-US"/>
        </a:p>
      </dgm:t>
    </dgm:pt>
    <dgm:pt modelId="{DCB4E7F2-46A5-5E4B-91E0-637D96FAEAD6}" type="pres">
      <dgm:prSet presAssocID="{D9A12A5A-67EE-2D4A-861C-324D2712E99A}" presName="cycle" presStyleCnt="0">
        <dgm:presLayoutVars>
          <dgm:dir/>
          <dgm:resizeHandles val="exact"/>
        </dgm:presLayoutVars>
      </dgm:prSet>
      <dgm:spPr/>
    </dgm:pt>
    <dgm:pt modelId="{F488E694-C87C-B74F-8984-ED3A8BF0D75E}" type="pres">
      <dgm:prSet presAssocID="{B3573337-7601-BC46-BF88-C814218701CC}" presName="node" presStyleLbl="node1" presStyleIdx="0" presStyleCnt="6" custRadScaleRad="99467" custRadScaleInc="-1284">
        <dgm:presLayoutVars>
          <dgm:bulletEnabled val="1"/>
        </dgm:presLayoutVars>
      </dgm:prSet>
      <dgm:spPr/>
    </dgm:pt>
    <dgm:pt modelId="{F1BA3FA2-B44F-6F4B-92BF-DE0B6C9438D3}" type="pres">
      <dgm:prSet presAssocID="{B3573337-7601-BC46-BF88-C814218701CC}" presName="spNode" presStyleCnt="0"/>
      <dgm:spPr/>
    </dgm:pt>
    <dgm:pt modelId="{ECA6CB14-FB1D-F54B-A07A-C3E05190AC49}" type="pres">
      <dgm:prSet presAssocID="{46957449-F93A-7A42-8A2D-230FF6498F85}" presName="sibTrans" presStyleLbl="sibTrans1D1" presStyleIdx="0" presStyleCnt="6"/>
      <dgm:spPr/>
    </dgm:pt>
    <dgm:pt modelId="{EB038E12-21ED-C44F-B622-357AF5BD9F4B}" type="pres">
      <dgm:prSet presAssocID="{B9CE81A1-9DC1-FD49-9415-4BB7B804CBA6}" presName="node" presStyleLbl="node1" presStyleIdx="1" presStyleCnt="6">
        <dgm:presLayoutVars>
          <dgm:bulletEnabled val="1"/>
        </dgm:presLayoutVars>
      </dgm:prSet>
      <dgm:spPr/>
    </dgm:pt>
    <dgm:pt modelId="{C7FB147F-2CAF-0F40-82A7-378BD2BD3C5E}" type="pres">
      <dgm:prSet presAssocID="{B9CE81A1-9DC1-FD49-9415-4BB7B804CBA6}" presName="spNode" presStyleCnt="0"/>
      <dgm:spPr/>
    </dgm:pt>
    <dgm:pt modelId="{2E17627F-8E26-754D-866E-71B8B543A84C}" type="pres">
      <dgm:prSet presAssocID="{5BB3C8CE-1C2F-794F-9DA3-0469B577291B}" presName="sibTrans" presStyleLbl="sibTrans1D1" presStyleIdx="1" presStyleCnt="6"/>
      <dgm:spPr/>
    </dgm:pt>
    <dgm:pt modelId="{CDA98F50-3CDE-264A-ABB5-DEE5A48D6EBD}" type="pres">
      <dgm:prSet presAssocID="{61BA6CBB-A410-FC42-AA1F-2612BAFD4DC2}" presName="node" presStyleLbl="node1" presStyleIdx="2" presStyleCnt="6">
        <dgm:presLayoutVars>
          <dgm:bulletEnabled val="1"/>
        </dgm:presLayoutVars>
      </dgm:prSet>
      <dgm:spPr/>
    </dgm:pt>
    <dgm:pt modelId="{2374010D-6767-C440-8CFC-03FCE50D2DF7}" type="pres">
      <dgm:prSet presAssocID="{61BA6CBB-A410-FC42-AA1F-2612BAFD4DC2}" presName="spNode" presStyleCnt="0"/>
      <dgm:spPr/>
    </dgm:pt>
    <dgm:pt modelId="{7E08CEDD-8564-0C43-83B6-268D587D78E0}" type="pres">
      <dgm:prSet presAssocID="{0D7C2F2D-B4D1-4847-A7B0-F6BBE8C97D44}" presName="sibTrans" presStyleLbl="sibTrans1D1" presStyleIdx="2" presStyleCnt="6"/>
      <dgm:spPr/>
    </dgm:pt>
    <dgm:pt modelId="{0B543D54-B11F-084E-A05D-ABB7805CF700}" type="pres">
      <dgm:prSet presAssocID="{14507B6E-408B-EC47-B1D2-6C5CA5A5B79B}" presName="node" presStyleLbl="node1" presStyleIdx="3" presStyleCnt="6">
        <dgm:presLayoutVars>
          <dgm:bulletEnabled val="1"/>
        </dgm:presLayoutVars>
      </dgm:prSet>
      <dgm:spPr/>
    </dgm:pt>
    <dgm:pt modelId="{97657871-CE50-FC46-BD20-78FC8E54E819}" type="pres">
      <dgm:prSet presAssocID="{14507B6E-408B-EC47-B1D2-6C5CA5A5B79B}" presName="spNode" presStyleCnt="0"/>
      <dgm:spPr/>
    </dgm:pt>
    <dgm:pt modelId="{23685B97-EDFA-7742-97DE-AD8DA2FF6328}" type="pres">
      <dgm:prSet presAssocID="{EFC4E478-1DBD-4643-887D-3A755C2EA853}" presName="sibTrans" presStyleLbl="sibTrans1D1" presStyleIdx="3" presStyleCnt="6"/>
      <dgm:spPr/>
    </dgm:pt>
    <dgm:pt modelId="{6C9E2D3E-AC43-7948-B09F-02958B197F56}" type="pres">
      <dgm:prSet presAssocID="{3120663A-3252-D342-A637-F7769F1255D8}" presName="node" presStyleLbl="node1" presStyleIdx="4" presStyleCnt="6">
        <dgm:presLayoutVars>
          <dgm:bulletEnabled val="1"/>
        </dgm:presLayoutVars>
      </dgm:prSet>
      <dgm:spPr/>
    </dgm:pt>
    <dgm:pt modelId="{62EE3303-28DF-3D47-8CC2-67A1D5AE4732}" type="pres">
      <dgm:prSet presAssocID="{3120663A-3252-D342-A637-F7769F1255D8}" presName="spNode" presStyleCnt="0"/>
      <dgm:spPr/>
    </dgm:pt>
    <dgm:pt modelId="{4856329F-6C5A-3344-BB65-1389E7BCBF60}" type="pres">
      <dgm:prSet presAssocID="{394C0F22-E957-574A-915A-862011650C73}" presName="sibTrans" presStyleLbl="sibTrans1D1" presStyleIdx="4" presStyleCnt="6"/>
      <dgm:spPr/>
    </dgm:pt>
    <dgm:pt modelId="{89E8CAEA-78FD-9D4A-87DE-D04275944C62}" type="pres">
      <dgm:prSet presAssocID="{B85A85AE-A72D-604C-894E-590D240D34EE}" presName="node" presStyleLbl="node1" presStyleIdx="5" presStyleCnt="6">
        <dgm:presLayoutVars>
          <dgm:bulletEnabled val="1"/>
        </dgm:presLayoutVars>
      </dgm:prSet>
      <dgm:spPr/>
    </dgm:pt>
    <dgm:pt modelId="{80612132-35D1-F64B-B35F-558E44C1F960}" type="pres">
      <dgm:prSet presAssocID="{B85A85AE-A72D-604C-894E-590D240D34EE}" presName="spNode" presStyleCnt="0"/>
      <dgm:spPr/>
    </dgm:pt>
    <dgm:pt modelId="{CFD0B50D-911A-2C4D-8515-B39B775AD54A}" type="pres">
      <dgm:prSet presAssocID="{0089E545-6F00-3E41-8F21-7269A1502356}" presName="sibTrans" presStyleLbl="sibTrans1D1" presStyleIdx="5" presStyleCnt="6"/>
      <dgm:spPr/>
    </dgm:pt>
  </dgm:ptLst>
  <dgm:cxnLst>
    <dgm:cxn modelId="{3469DD03-31E3-3E42-92E1-CE3067668AE4}" srcId="{D9A12A5A-67EE-2D4A-861C-324D2712E99A}" destId="{61BA6CBB-A410-FC42-AA1F-2612BAFD4DC2}" srcOrd="2" destOrd="0" parTransId="{FBCE4AF4-E6EC-894A-BB99-B10309892143}" sibTransId="{0D7C2F2D-B4D1-4847-A7B0-F6BBE8C97D44}"/>
    <dgm:cxn modelId="{CC0B1509-9CA8-FD41-A2A6-9E1C7A09127D}" type="presOf" srcId="{3120663A-3252-D342-A637-F7769F1255D8}" destId="{6C9E2D3E-AC43-7948-B09F-02958B197F56}" srcOrd="0" destOrd="0" presId="urn:microsoft.com/office/officeart/2005/8/layout/cycle5"/>
    <dgm:cxn modelId="{9F1DD10E-2605-6A4E-803E-0E6B068B546B}" type="presOf" srcId="{EFC4E478-1DBD-4643-887D-3A755C2EA853}" destId="{23685B97-EDFA-7742-97DE-AD8DA2FF6328}" srcOrd="0" destOrd="0" presId="urn:microsoft.com/office/officeart/2005/8/layout/cycle5"/>
    <dgm:cxn modelId="{222AC82A-1FB1-F54C-9D6A-3646D3E18EF9}" type="presOf" srcId="{5BB3C8CE-1C2F-794F-9DA3-0469B577291B}" destId="{2E17627F-8E26-754D-866E-71B8B543A84C}" srcOrd="0" destOrd="0" presId="urn:microsoft.com/office/officeart/2005/8/layout/cycle5"/>
    <dgm:cxn modelId="{885A6538-08F9-6040-B233-7522F06070B0}" srcId="{D9A12A5A-67EE-2D4A-861C-324D2712E99A}" destId="{B85A85AE-A72D-604C-894E-590D240D34EE}" srcOrd="5" destOrd="0" parTransId="{DFAA1ED1-1506-D24D-BB79-0C0BBB7EE930}" sibTransId="{0089E545-6F00-3E41-8F21-7269A1502356}"/>
    <dgm:cxn modelId="{2AD2EE48-4167-2E41-ABA7-C4D6687EDFEA}" type="presOf" srcId="{B9CE81A1-9DC1-FD49-9415-4BB7B804CBA6}" destId="{EB038E12-21ED-C44F-B622-357AF5BD9F4B}" srcOrd="0" destOrd="0" presId="urn:microsoft.com/office/officeart/2005/8/layout/cycle5"/>
    <dgm:cxn modelId="{D4A7056B-B5EB-DE4F-88BE-A01C5415BC75}" type="presOf" srcId="{B85A85AE-A72D-604C-894E-590D240D34EE}" destId="{89E8CAEA-78FD-9D4A-87DE-D04275944C62}" srcOrd="0" destOrd="0" presId="urn:microsoft.com/office/officeart/2005/8/layout/cycle5"/>
    <dgm:cxn modelId="{2A75E974-D73B-FA4D-A551-008EC8CC1EB5}" type="presOf" srcId="{0D7C2F2D-B4D1-4847-A7B0-F6BBE8C97D44}" destId="{7E08CEDD-8564-0C43-83B6-268D587D78E0}" srcOrd="0" destOrd="0" presId="urn:microsoft.com/office/officeart/2005/8/layout/cycle5"/>
    <dgm:cxn modelId="{C9069456-EFB2-004B-9337-108719A11856}" type="presOf" srcId="{14507B6E-408B-EC47-B1D2-6C5CA5A5B79B}" destId="{0B543D54-B11F-084E-A05D-ABB7805CF700}" srcOrd="0" destOrd="0" presId="urn:microsoft.com/office/officeart/2005/8/layout/cycle5"/>
    <dgm:cxn modelId="{F55BAE7B-BA96-0B47-8473-94CEF7E37C97}" srcId="{D9A12A5A-67EE-2D4A-861C-324D2712E99A}" destId="{14507B6E-408B-EC47-B1D2-6C5CA5A5B79B}" srcOrd="3" destOrd="0" parTransId="{8CE718B7-10A7-5544-A3CB-0402879BA250}" sibTransId="{EFC4E478-1DBD-4643-887D-3A755C2EA853}"/>
    <dgm:cxn modelId="{187CC08B-12AE-EA4F-AC48-4102246BE90E}" type="presOf" srcId="{46957449-F93A-7A42-8A2D-230FF6498F85}" destId="{ECA6CB14-FB1D-F54B-A07A-C3E05190AC49}" srcOrd="0" destOrd="0" presId="urn:microsoft.com/office/officeart/2005/8/layout/cycle5"/>
    <dgm:cxn modelId="{FB74799D-34C0-7446-8441-AFC5AE597473}" type="presOf" srcId="{0089E545-6F00-3E41-8F21-7269A1502356}" destId="{CFD0B50D-911A-2C4D-8515-B39B775AD54A}" srcOrd="0" destOrd="0" presId="urn:microsoft.com/office/officeart/2005/8/layout/cycle5"/>
    <dgm:cxn modelId="{BCF590AD-CF46-B145-8667-499511D810ED}" type="presOf" srcId="{394C0F22-E957-574A-915A-862011650C73}" destId="{4856329F-6C5A-3344-BB65-1389E7BCBF60}" srcOrd="0" destOrd="0" presId="urn:microsoft.com/office/officeart/2005/8/layout/cycle5"/>
    <dgm:cxn modelId="{5E1241B2-26F4-2F41-9C5B-0B5290FF267C}" type="presOf" srcId="{D9A12A5A-67EE-2D4A-861C-324D2712E99A}" destId="{DCB4E7F2-46A5-5E4B-91E0-637D96FAEAD6}" srcOrd="0" destOrd="0" presId="urn:microsoft.com/office/officeart/2005/8/layout/cycle5"/>
    <dgm:cxn modelId="{D07365B3-BF23-A746-81D3-A6F751E4FFC7}" srcId="{D9A12A5A-67EE-2D4A-861C-324D2712E99A}" destId="{B3573337-7601-BC46-BF88-C814218701CC}" srcOrd="0" destOrd="0" parTransId="{A93714E8-5C44-B64B-8214-602712E41ED7}" sibTransId="{46957449-F93A-7A42-8A2D-230FF6498F85}"/>
    <dgm:cxn modelId="{BF0272CF-4CDA-7C4E-A502-94A28A1C89D4}" type="presOf" srcId="{61BA6CBB-A410-FC42-AA1F-2612BAFD4DC2}" destId="{CDA98F50-3CDE-264A-ABB5-DEE5A48D6EBD}" srcOrd="0" destOrd="0" presId="urn:microsoft.com/office/officeart/2005/8/layout/cycle5"/>
    <dgm:cxn modelId="{F06D50EA-6FF9-464F-B0F7-47BA65EA116A}" type="presOf" srcId="{B3573337-7601-BC46-BF88-C814218701CC}" destId="{F488E694-C87C-B74F-8984-ED3A8BF0D75E}" srcOrd="0" destOrd="0" presId="urn:microsoft.com/office/officeart/2005/8/layout/cycle5"/>
    <dgm:cxn modelId="{C15E67EF-992B-C74C-9CCF-FF709B91F3F2}" srcId="{D9A12A5A-67EE-2D4A-861C-324D2712E99A}" destId="{B9CE81A1-9DC1-FD49-9415-4BB7B804CBA6}" srcOrd="1" destOrd="0" parTransId="{1B07AF0B-D6B6-D645-9F8F-DB23428897C2}" sibTransId="{5BB3C8CE-1C2F-794F-9DA3-0469B577291B}"/>
    <dgm:cxn modelId="{239D4EFB-B92A-9848-8809-9964CB1037E8}" srcId="{D9A12A5A-67EE-2D4A-861C-324D2712E99A}" destId="{3120663A-3252-D342-A637-F7769F1255D8}" srcOrd="4" destOrd="0" parTransId="{9445DD25-65A0-E04F-B2EB-9288C53C58B4}" sibTransId="{394C0F22-E957-574A-915A-862011650C73}"/>
    <dgm:cxn modelId="{3F93B4D3-89DA-FB42-8FFF-0657D5D0D526}" type="presParOf" srcId="{DCB4E7F2-46A5-5E4B-91E0-637D96FAEAD6}" destId="{F488E694-C87C-B74F-8984-ED3A8BF0D75E}" srcOrd="0" destOrd="0" presId="urn:microsoft.com/office/officeart/2005/8/layout/cycle5"/>
    <dgm:cxn modelId="{899161D8-60AB-2C40-BE5D-2AF7A3ABCF70}" type="presParOf" srcId="{DCB4E7F2-46A5-5E4B-91E0-637D96FAEAD6}" destId="{F1BA3FA2-B44F-6F4B-92BF-DE0B6C9438D3}" srcOrd="1" destOrd="0" presId="urn:microsoft.com/office/officeart/2005/8/layout/cycle5"/>
    <dgm:cxn modelId="{D96BAF86-287A-4D43-83D8-109E14887BDB}" type="presParOf" srcId="{DCB4E7F2-46A5-5E4B-91E0-637D96FAEAD6}" destId="{ECA6CB14-FB1D-F54B-A07A-C3E05190AC49}" srcOrd="2" destOrd="0" presId="urn:microsoft.com/office/officeart/2005/8/layout/cycle5"/>
    <dgm:cxn modelId="{3C9124B7-0C97-5248-86EE-1934F3C0FB03}" type="presParOf" srcId="{DCB4E7F2-46A5-5E4B-91E0-637D96FAEAD6}" destId="{EB038E12-21ED-C44F-B622-357AF5BD9F4B}" srcOrd="3" destOrd="0" presId="urn:microsoft.com/office/officeart/2005/8/layout/cycle5"/>
    <dgm:cxn modelId="{82DAB31E-777F-6F41-BBA9-50631900D539}" type="presParOf" srcId="{DCB4E7F2-46A5-5E4B-91E0-637D96FAEAD6}" destId="{C7FB147F-2CAF-0F40-82A7-378BD2BD3C5E}" srcOrd="4" destOrd="0" presId="urn:microsoft.com/office/officeart/2005/8/layout/cycle5"/>
    <dgm:cxn modelId="{C3FE88A6-6D15-2F41-A9DC-3F3175B7A72B}" type="presParOf" srcId="{DCB4E7F2-46A5-5E4B-91E0-637D96FAEAD6}" destId="{2E17627F-8E26-754D-866E-71B8B543A84C}" srcOrd="5" destOrd="0" presId="urn:microsoft.com/office/officeart/2005/8/layout/cycle5"/>
    <dgm:cxn modelId="{674E078B-CDBE-364E-8918-01B881818D27}" type="presParOf" srcId="{DCB4E7F2-46A5-5E4B-91E0-637D96FAEAD6}" destId="{CDA98F50-3CDE-264A-ABB5-DEE5A48D6EBD}" srcOrd="6" destOrd="0" presId="urn:microsoft.com/office/officeart/2005/8/layout/cycle5"/>
    <dgm:cxn modelId="{C7B2AA49-022D-8E41-BD3C-804CEA367A5B}" type="presParOf" srcId="{DCB4E7F2-46A5-5E4B-91E0-637D96FAEAD6}" destId="{2374010D-6767-C440-8CFC-03FCE50D2DF7}" srcOrd="7" destOrd="0" presId="urn:microsoft.com/office/officeart/2005/8/layout/cycle5"/>
    <dgm:cxn modelId="{124B5B56-7383-F34C-9AD5-BBFBB667727D}" type="presParOf" srcId="{DCB4E7F2-46A5-5E4B-91E0-637D96FAEAD6}" destId="{7E08CEDD-8564-0C43-83B6-268D587D78E0}" srcOrd="8" destOrd="0" presId="urn:microsoft.com/office/officeart/2005/8/layout/cycle5"/>
    <dgm:cxn modelId="{A6B70FED-9FBB-7347-B037-9D8CB18E0E31}" type="presParOf" srcId="{DCB4E7F2-46A5-5E4B-91E0-637D96FAEAD6}" destId="{0B543D54-B11F-084E-A05D-ABB7805CF700}" srcOrd="9" destOrd="0" presId="urn:microsoft.com/office/officeart/2005/8/layout/cycle5"/>
    <dgm:cxn modelId="{9858F2A5-340F-7F43-A338-9FC22F5CA322}" type="presParOf" srcId="{DCB4E7F2-46A5-5E4B-91E0-637D96FAEAD6}" destId="{97657871-CE50-FC46-BD20-78FC8E54E819}" srcOrd="10" destOrd="0" presId="urn:microsoft.com/office/officeart/2005/8/layout/cycle5"/>
    <dgm:cxn modelId="{F851A0C5-CF3A-B14F-9F25-39587FF0C614}" type="presParOf" srcId="{DCB4E7F2-46A5-5E4B-91E0-637D96FAEAD6}" destId="{23685B97-EDFA-7742-97DE-AD8DA2FF6328}" srcOrd="11" destOrd="0" presId="urn:microsoft.com/office/officeart/2005/8/layout/cycle5"/>
    <dgm:cxn modelId="{F4B0CFD7-1BE8-A145-B5AF-BE9D55223F66}" type="presParOf" srcId="{DCB4E7F2-46A5-5E4B-91E0-637D96FAEAD6}" destId="{6C9E2D3E-AC43-7948-B09F-02958B197F56}" srcOrd="12" destOrd="0" presId="urn:microsoft.com/office/officeart/2005/8/layout/cycle5"/>
    <dgm:cxn modelId="{AFC20A65-5682-5541-98B8-998C71302ACB}" type="presParOf" srcId="{DCB4E7F2-46A5-5E4B-91E0-637D96FAEAD6}" destId="{62EE3303-28DF-3D47-8CC2-67A1D5AE4732}" srcOrd="13" destOrd="0" presId="urn:microsoft.com/office/officeart/2005/8/layout/cycle5"/>
    <dgm:cxn modelId="{7FE1CD1E-3909-7E4F-B737-7C31862FA02A}" type="presParOf" srcId="{DCB4E7F2-46A5-5E4B-91E0-637D96FAEAD6}" destId="{4856329F-6C5A-3344-BB65-1389E7BCBF60}" srcOrd="14" destOrd="0" presId="urn:microsoft.com/office/officeart/2005/8/layout/cycle5"/>
    <dgm:cxn modelId="{69462A6F-C05C-CC40-957F-34B6098B5980}" type="presParOf" srcId="{DCB4E7F2-46A5-5E4B-91E0-637D96FAEAD6}" destId="{89E8CAEA-78FD-9D4A-87DE-D04275944C62}" srcOrd="15" destOrd="0" presId="urn:microsoft.com/office/officeart/2005/8/layout/cycle5"/>
    <dgm:cxn modelId="{7CAAEA07-9A75-B441-B07A-9B58A302ED6E}" type="presParOf" srcId="{DCB4E7F2-46A5-5E4B-91E0-637D96FAEAD6}" destId="{80612132-35D1-F64B-B35F-558E44C1F960}" srcOrd="16" destOrd="0" presId="urn:microsoft.com/office/officeart/2005/8/layout/cycle5"/>
    <dgm:cxn modelId="{A9D8DB3D-9454-2446-88FF-D4096FE67AF2}" type="presParOf" srcId="{DCB4E7F2-46A5-5E4B-91E0-637D96FAEAD6}" destId="{CFD0B50D-911A-2C4D-8515-B39B775AD54A}" srcOrd="17" destOrd="0" presId="urn:microsoft.com/office/officeart/2005/8/layout/cycle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8E694-C87C-B74F-8984-ED3A8BF0D75E}">
      <dsp:nvSpPr>
        <dsp:cNvPr id="0" name=""/>
        <dsp:cNvSpPr/>
      </dsp:nvSpPr>
      <dsp:spPr>
        <a:xfrm>
          <a:off x="4616294" y="16127"/>
          <a:ext cx="1726813" cy="1122428"/>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tx1"/>
              </a:solidFill>
              <a:latin typeface="Times New Roman" panose="02020603050405020304" pitchFamily="18" charset="0"/>
              <a:cs typeface="Times New Roman" panose="02020603050405020304" pitchFamily="18" charset="0"/>
            </a:rPr>
            <a:t>1. </a:t>
          </a:r>
        </a:p>
        <a:p>
          <a:pPr marL="0" lvl="0" indent="0" algn="ctr" defTabSz="666750">
            <a:lnSpc>
              <a:spcPct val="90000"/>
            </a:lnSpc>
            <a:spcBef>
              <a:spcPct val="0"/>
            </a:spcBef>
            <a:spcAft>
              <a:spcPct val="35000"/>
            </a:spcAft>
            <a:buNone/>
          </a:pPr>
          <a:r>
            <a:rPr lang="en-US" sz="1500" b="1" i="0" kern="1200" dirty="0">
              <a:solidFill>
                <a:schemeClr val="tx1"/>
              </a:solidFill>
              <a:latin typeface="Times New Roman" panose="02020603050405020304" pitchFamily="18" charset="0"/>
              <a:cs typeface="Times New Roman" panose="02020603050405020304" pitchFamily="18" charset="0"/>
            </a:rPr>
            <a:t>Vision and Strategic Direction</a:t>
          </a:r>
          <a:r>
            <a:rPr lang="en-US" sz="1500" b="1" kern="1200" dirty="0">
              <a:solidFill>
                <a:schemeClr val="tx1"/>
              </a:solidFill>
              <a:latin typeface="Times New Roman" panose="02020603050405020304" pitchFamily="18" charset="0"/>
              <a:cs typeface="Times New Roman" panose="02020603050405020304" pitchFamily="18" charset="0"/>
            </a:rPr>
            <a:t> </a:t>
          </a:r>
        </a:p>
      </dsp:txBody>
      <dsp:txXfrm>
        <a:off x="4671086" y="70919"/>
        <a:ext cx="1617229" cy="1012844"/>
      </dsp:txXfrm>
    </dsp:sp>
    <dsp:sp modelId="{ECA6CB14-FB1D-F54B-A07A-C3E05190AC49}">
      <dsp:nvSpPr>
        <dsp:cNvPr id="0" name=""/>
        <dsp:cNvSpPr/>
      </dsp:nvSpPr>
      <dsp:spPr>
        <a:xfrm>
          <a:off x="2872568" y="585938"/>
          <a:ext cx="5284495" cy="5284495"/>
        </a:xfrm>
        <a:custGeom>
          <a:avLst/>
          <a:gdLst/>
          <a:ahLst/>
          <a:cxnLst/>
          <a:rect l="0" t="0" r="0" b="0"/>
          <a:pathLst>
            <a:path>
              <a:moveTo>
                <a:pt x="3689302" y="216315"/>
              </a:moveTo>
              <a:arcTo wR="2642247" hR="2642247" stAng="17600729" swAng="926491"/>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sp>
    <dsp:sp modelId="{EB038E12-21ED-C44F-B622-357AF5BD9F4B}">
      <dsp:nvSpPr>
        <dsp:cNvPr id="0" name=""/>
        <dsp:cNvSpPr/>
      </dsp:nvSpPr>
      <dsp:spPr>
        <a:xfrm>
          <a:off x="6916327" y="1323141"/>
          <a:ext cx="1726813" cy="1122428"/>
        </a:xfrm>
        <a:prstGeom prst="roundRect">
          <a:avLst/>
        </a:prstGeom>
        <a:gradFill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tx1"/>
              </a:solidFill>
              <a:latin typeface="Times New Roman" panose="02020603050405020304" pitchFamily="18" charset="0"/>
              <a:cs typeface="Times New Roman" panose="02020603050405020304" pitchFamily="18" charset="0"/>
            </a:rPr>
            <a:t>2. </a:t>
          </a:r>
        </a:p>
        <a:p>
          <a:pPr marL="0" lvl="0" indent="0" algn="ctr" defTabSz="666750">
            <a:lnSpc>
              <a:spcPct val="90000"/>
            </a:lnSpc>
            <a:spcBef>
              <a:spcPct val="0"/>
            </a:spcBef>
            <a:spcAft>
              <a:spcPct val="35000"/>
            </a:spcAft>
            <a:buNone/>
          </a:pPr>
          <a:r>
            <a:rPr lang="en-US" sz="1500" b="1" kern="1200" dirty="0">
              <a:solidFill>
                <a:schemeClr val="tx1"/>
              </a:solidFill>
              <a:latin typeface="Times New Roman" panose="02020603050405020304" pitchFamily="18" charset="0"/>
              <a:cs typeface="Times New Roman" panose="02020603050405020304" pitchFamily="18" charset="0"/>
            </a:rPr>
            <a:t>Exploring the Institutional Landscape</a:t>
          </a:r>
        </a:p>
      </dsp:txBody>
      <dsp:txXfrm>
        <a:off x="6971119" y="1377933"/>
        <a:ext cx="1617229" cy="1012844"/>
      </dsp:txXfrm>
    </dsp:sp>
    <dsp:sp modelId="{2E17627F-8E26-754D-866E-71B8B543A84C}">
      <dsp:nvSpPr>
        <dsp:cNvPr id="0" name=""/>
        <dsp:cNvSpPr/>
      </dsp:nvSpPr>
      <dsp:spPr>
        <a:xfrm>
          <a:off x="2849232" y="563232"/>
          <a:ext cx="5284495" cy="5284495"/>
        </a:xfrm>
        <a:custGeom>
          <a:avLst/>
          <a:gdLst/>
          <a:ahLst/>
          <a:cxnLst/>
          <a:rect l="0" t="0" r="0" b="0"/>
          <a:pathLst>
            <a:path>
              <a:moveTo>
                <a:pt x="5243362" y="2177840"/>
              </a:moveTo>
              <a:arcTo wR="2642247" hR="2642247" stAng="20992620" swAng="1214761"/>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sp>
    <dsp:sp modelId="{CDA98F50-3CDE-264A-ABB5-DEE5A48D6EBD}">
      <dsp:nvSpPr>
        <dsp:cNvPr id="0" name=""/>
        <dsp:cNvSpPr/>
      </dsp:nvSpPr>
      <dsp:spPr>
        <a:xfrm>
          <a:off x="6916327" y="3965389"/>
          <a:ext cx="1726813" cy="1122428"/>
        </a:xfrm>
        <a:prstGeom prst="roundRect">
          <a:avLst/>
        </a:prstGeom>
        <a:gradFill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tx1"/>
              </a:solidFill>
              <a:latin typeface="Times New Roman" panose="02020603050405020304" pitchFamily="18" charset="0"/>
              <a:cs typeface="Times New Roman" panose="02020603050405020304" pitchFamily="18" charset="0"/>
            </a:rPr>
            <a:t>3. </a:t>
          </a:r>
        </a:p>
        <a:p>
          <a:pPr marL="0" lvl="0" indent="0" algn="ctr" defTabSz="666750">
            <a:lnSpc>
              <a:spcPct val="90000"/>
            </a:lnSpc>
            <a:spcBef>
              <a:spcPct val="0"/>
            </a:spcBef>
            <a:spcAft>
              <a:spcPct val="35000"/>
            </a:spcAft>
            <a:buNone/>
          </a:pPr>
          <a:r>
            <a:rPr lang="en-US" sz="1500" b="1" kern="1200" dirty="0">
              <a:solidFill>
                <a:schemeClr val="tx1"/>
              </a:solidFill>
              <a:latin typeface="Times New Roman" panose="02020603050405020304" pitchFamily="18" charset="0"/>
              <a:cs typeface="Times New Roman" panose="02020603050405020304" pitchFamily="18" charset="0"/>
            </a:rPr>
            <a:t>Faculty Engagement and Support</a:t>
          </a:r>
        </a:p>
      </dsp:txBody>
      <dsp:txXfrm>
        <a:off x="6971119" y="4020181"/>
        <a:ext cx="1617229" cy="1012844"/>
      </dsp:txXfrm>
    </dsp:sp>
    <dsp:sp modelId="{7E08CEDD-8564-0C43-83B6-268D587D78E0}">
      <dsp:nvSpPr>
        <dsp:cNvPr id="0" name=""/>
        <dsp:cNvSpPr/>
      </dsp:nvSpPr>
      <dsp:spPr>
        <a:xfrm>
          <a:off x="2849232" y="563232"/>
          <a:ext cx="5284495" cy="5284495"/>
        </a:xfrm>
        <a:custGeom>
          <a:avLst/>
          <a:gdLst/>
          <a:ahLst/>
          <a:cxnLst/>
          <a:rect l="0" t="0" r="0" b="0"/>
          <a:pathLst>
            <a:path>
              <a:moveTo>
                <a:pt x="4323354" y="4680716"/>
              </a:moveTo>
              <a:arcTo wR="2642247" hR="2642247" stAng="3029274" swAng="922915"/>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sp>
    <dsp:sp modelId="{0B543D54-B11F-084E-A05D-ABB7805CF700}">
      <dsp:nvSpPr>
        <dsp:cNvPr id="0" name=""/>
        <dsp:cNvSpPr/>
      </dsp:nvSpPr>
      <dsp:spPr>
        <a:xfrm>
          <a:off x="4628073" y="5286513"/>
          <a:ext cx="1726813" cy="1122428"/>
        </a:xfrm>
        <a:prstGeom prst="roundRect">
          <a:avLst/>
        </a:prstGeom>
        <a:gradFill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tx1"/>
              </a:solidFill>
              <a:latin typeface="Times New Roman" panose="02020603050405020304" pitchFamily="18" charset="0"/>
              <a:cs typeface="Times New Roman" panose="02020603050405020304" pitchFamily="18" charset="0"/>
            </a:rPr>
            <a:t>4. Infrastructure and Resources</a:t>
          </a:r>
        </a:p>
      </dsp:txBody>
      <dsp:txXfrm>
        <a:off x="4682865" y="5341305"/>
        <a:ext cx="1617229" cy="1012844"/>
      </dsp:txXfrm>
    </dsp:sp>
    <dsp:sp modelId="{23685B97-EDFA-7742-97DE-AD8DA2FF6328}">
      <dsp:nvSpPr>
        <dsp:cNvPr id="0" name=""/>
        <dsp:cNvSpPr/>
      </dsp:nvSpPr>
      <dsp:spPr>
        <a:xfrm>
          <a:off x="2849232" y="563232"/>
          <a:ext cx="5284495" cy="5284495"/>
        </a:xfrm>
        <a:custGeom>
          <a:avLst/>
          <a:gdLst/>
          <a:ahLst/>
          <a:cxnLst/>
          <a:rect l="0" t="0" r="0" b="0"/>
          <a:pathLst>
            <a:path>
              <a:moveTo>
                <a:pt x="1562067" y="5053612"/>
              </a:moveTo>
              <a:arcTo wR="2642247" hR="2642247" stAng="6847811" swAng="922915"/>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sp>
    <dsp:sp modelId="{6C9E2D3E-AC43-7948-B09F-02958B197F56}">
      <dsp:nvSpPr>
        <dsp:cNvPr id="0" name=""/>
        <dsp:cNvSpPr/>
      </dsp:nvSpPr>
      <dsp:spPr>
        <a:xfrm>
          <a:off x="2339819" y="3965389"/>
          <a:ext cx="1726813" cy="1122428"/>
        </a:xfrm>
        <a:prstGeom prst="roundRect">
          <a:avLst/>
        </a:prstGeom>
        <a:gradFill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tx1"/>
              </a:solidFill>
              <a:latin typeface="Times New Roman" panose="02020603050405020304" pitchFamily="18" charset="0"/>
              <a:cs typeface="Times New Roman" panose="02020603050405020304" pitchFamily="18" charset="0"/>
            </a:rPr>
            <a:t>5.</a:t>
          </a:r>
        </a:p>
        <a:p>
          <a:pPr marL="0" lvl="0" indent="0" algn="ctr" defTabSz="666750">
            <a:lnSpc>
              <a:spcPct val="90000"/>
            </a:lnSpc>
            <a:spcBef>
              <a:spcPct val="0"/>
            </a:spcBef>
            <a:spcAft>
              <a:spcPct val="35000"/>
            </a:spcAft>
            <a:buNone/>
          </a:pPr>
          <a:r>
            <a:rPr lang="en-US" sz="1500" b="1" kern="1200" dirty="0">
              <a:solidFill>
                <a:schemeClr val="tx1"/>
              </a:solidFill>
              <a:latin typeface="Times New Roman" panose="02020603050405020304" pitchFamily="18" charset="0"/>
              <a:cs typeface="Times New Roman" panose="02020603050405020304" pitchFamily="18" charset="0"/>
            </a:rPr>
            <a:t>Ethical and Societal Implications</a:t>
          </a:r>
        </a:p>
      </dsp:txBody>
      <dsp:txXfrm>
        <a:off x="2394611" y="4020181"/>
        <a:ext cx="1617229" cy="1012844"/>
      </dsp:txXfrm>
    </dsp:sp>
    <dsp:sp modelId="{4856329F-6C5A-3344-BB65-1389E7BCBF60}">
      <dsp:nvSpPr>
        <dsp:cNvPr id="0" name=""/>
        <dsp:cNvSpPr/>
      </dsp:nvSpPr>
      <dsp:spPr>
        <a:xfrm>
          <a:off x="2849232" y="563232"/>
          <a:ext cx="5284495" cy="5284495"/>
        </a:xfrm>
        <a:custGeom>
          <a:avLst/>
          <a:gdLst/>
          <a:ahLst/>
          <a:cxnLst/>
          <a:rect l="0" t="0" r="0" b="0"/>
          <a:pathLst>
            <a:path>
              <a:moveTo>
                <a:pt x="41132" y="3106654"/>
              </a:moveTo>
              <a:arcTo wR="2642247" hR="2642247" stAng="10192620" swAng="1214761"/>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sp>
    <dsp:sp modelId="{89E8CAEA-78FD-9D4A-87DE-D04275944C62}">
      <dsp:nvSpPr>
        <dsp:cNvPr id="0" name=""/>
        <dsp:cNvSpPr/>
      </dsp:nvSpPr>
      <dsp:spPr>
        <a:xfrm>
          <a:off x="2339819" y="1323141"/>
          <a:ext cx="1726813" cy="1122428"/>
        </a:xfrm>
        <a:prstGeom prst="roundRect">
          <a:avLst/>
        </a:prstGeom>
        <a:gradFill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tx1"/>
              </a:solidFill>
              <a:latin typeface="Times New Roman" panose="02020603050405020304" pitchFamily="18" charset="0"/>
              <a:cs typeface="Times New Roman" panose="02020603050405020304" pitchFamily="18" charset="0"/>
            </a:rPr>
            <a:t>6.</a:t>
          </a:r>
        </a:p>
        <a:p>
          <a:pPr marL="0" lvl="0" indent="0" algn="ctr" defTabSz="666750">
            <a:lnSpc>
              <a:spcPct val="90000"/>
            </a:lnSpc>
            <a:spcBef>
              <a:spcPct val="0"/>
            </a:spcBef>
            <a:spcAft>
              <a:spcPct val="35000"/>
            </a:spcAft>
            <a:buNone/>
          </a:pPr>
          <a:r>
            <a:rPr lang="en-US" sz="1500" b="1" kern="1200" dirty="0">
              <a:solidFill>
                <a:schemeClr val="tx1"/>
              </a:solidFill>
              <a:latin typeface="Times New Roman" panose="02020603050405020304" pitchFamily="18" charset="0"/>
              <a:cs typeface="Times New Roman" panose="02020603050405020304" pitchFamily="18" charset="0"/>
            </a:rPr>
            <a:t>Measuring Success and Iteration</a:t>
          </a:r>
        </a:p>
      </dsp:txBody>
      <dsp:txXfrm>
        <a:off x="2394611" y="1377933"/>
        <a:ext cx="1617229" cy="1012844"/>
      </dsp:txXfrm>
    </dsp:sp>
    <dsp:sp modelId="{CFD0B50D-911A-2C4D-8515-B39B775AD54A}">
      <dsp:nvSpPr>
        <dsp:cNvPr id="0" name=""/>
        <dsp:cNvSpPr/>
      </dsp:nvSpPr>
      <dsp:spPr>
        <a:xfrm>
          <a:off x="2825422" y="586394"/>
          <a:ext cx="5284495" cy="5284495"/>
        </a:xfrm>
        <a:custGeom>
          <a:avLst/>
          <a:gdLst/>
          <a:ahLst/>
          <a:cxnLst/>
          <a:rect l="0" t="0" r="0" b="0"/>
          <a:pathLst>
            <a:path>
              <a:moveTo>
                <a:pt x="983783" y="585315"/>
              </a:moveTo>
              <a:arcTo wR="2642247" hR="2642247" stAng="13867288" swAng="906654"/>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AF4F2A-E749-D547-A1C9-CB76E1F9D42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ED690F3-089A-4142-897A-D3400A3896A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AE38BD-10B2-3343-BC4C-C1655CCFA261}" type="datetimeFigureOut">
              <a:rPr lang="en-US" smtClean="0"/>
              <a:t>10/12/2023</a:t>
            </a:fld>
            <a:endParaRPr lang="en-US"/>
          </a:p>
        </p:txBody>
      </p:sp>
      <p:sp>
        <p:nvSpPr>
          <p:cNvPr id="4" name="Footer Placeholder 3">
            <a:extLst>
              <a:ext uri="{FF2B5EF4-FFF2-40B4-BE49-F238E27FC236}">
                <a16:creationId xmlns:a16="http://schemas.microsoft.com/office/drawing/2014/main" id="{F93B3F12-740C-A948-BFDA-CF21294B14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6F29CC6-19CF-564B-8D00-521D489C32A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9B96E1-7218-AB4A-AFED-A4139CD8CDAD}" type="slidenum">
              <a:rPr lang="en-US" smtClean="0"/>
              <a:t>‹#›</a:t>
            </a:fld>
            <a:endParaRPr lang="en-US"/>
          </a:p>
        </p:txBody>
      </p:sp>
    </p:spTree>
    <p:extLst>
      <p:ext uri="{BB962C8B-B14F-4D97-AF65-F5344CB8AC3E}">
        <p14:creationId xmlns:p14="http://schemas.microsoft.com/office/powerpoint/2010/main" val="2853476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84AB1-73A7-0C4B-850B-85CC1F557F03}" type="datetimeFigureOut">
              <a:rPr lang="en-US" smtClean="0"/>
              <a:t>10/12/2023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6D4BBF-A29F-8749-B5B1-415900FB4BC8}" type="slidenum">
              <a:rPr lang="en-US" smtClean="0"/>
              <a:t>‹#›</a:t>
            </a:fld>
            <a:endParaRPr lang="en-US"/>
          </a:p>
        </p:txBody>
      </p:sp>
    </p:spTree>
    <p:extLst>
      <p:ext uri="{BB962C8B-B14F-4D97-AF65-F5344CB8AC3E}">
        <p14:creationId xmlns:p14="http://schemas.microsoft.com/office/powerpoint/2010/main" val="1423933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4AC3558-0D9A-C344-AE9C-8673CF2C15B6}"/>
              </a:ext>
            </a:extLst>
          </p:cNvPr>
          <p:cNvSpPr/>
          <p:nvPr userDrawn="1"/>
        </p:nvSpPr>
        <p:spPr>
          <a:xfrm>
            <a:off x="3606801" y="4828032"/>
            <a:ext cx="4995332" cy="719328"/>
          </a:xfrm>
          <a:prstGeom prst="rect">
            <a:avLst/>
          </a:prstGeom>
          <a:solidFill>
            <a:srgbClr val="372F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4A2E337D-2FDB-7B44-91AF-E706AE3F177D}"/>
              </a:ext>
            </a:extLst>
          </p:cNvPr>
          <p:cNvSpPr/>
          <p:nvPr userDrawn="1"/>
        </p:nvSpPr>
        <p:spPr>
          <a:xfrm>
            <a:off x="0" y="0"/>
            <a:ext cx="12192000" cy="6858000"/>
          </a:xfrm>
          <a:prstGeom prst="rect">
            <a:avLst/>
          </a:prstGeom>
          <a:solidFill>
            <a:srgbClr val="4500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B142649-AEDB-B145-A683-96DCA00CCFA8}"/>
              </a:ext>
            </a:extLst>
          </p:cNvPr>
          <p:cNvSpPr>
            <a:spLocks noGrp="1"/>
          </p:cNvSpPr>
          <p:nvPr>
            <p:ph type="ctrTitle" hasCustomPrompt="1"/>
          </p:nvPr>
        </p:nvSpPr>
        <p:spPr>
          <a:xfrm>
            <a:off x="1524000" y="1570418"/>
            <a:ext cx="9144000" cy="2387600"/>
          </a:xfrm>
        </p:spPr>
        <p:txBody>
          <a:bodyPr anchor="b">
            <a:normAutofit/>
          </a:bodyPr>
          <a:lstStyle>
            <a:lvl1pPr algn="ctr">
              <a:defRPr sz="5400" b="1" i="0">
                <a:solidFill>
                  <a:schemeClr val="bg1"/>
                </a:solidFill>
                <a:latin typeface="Rockwell" panose="02060603020205020403" pitchFamily="18" charset="77"/>
              </a:defRPr>
            </a:lvl1pPr>
          </a:lstStyle>
          <a:p>
            <a:r>
              <a:rPr lang="en-US" dirty="0"/>
              <a:t>This is the main title slide of the presentation</a:t>
            </a:r>
          </a:p>
        </p:txBody>
      </p:sp>
      <p:sp>
        <p:nvSpPr>
          <p:cNvPr id="3" name="Subtitle 2">
            <a:extLst>
              <a:ext uri="{FF2B5EF4-FFF2-40B4-BE49-F238E27FC236}">
                <a16:creationId xmlns:a16="http://schemas.microsoft.com/office/drawing/2014/main" id="{4C0A412F-B3E3-4A40-BC4C-3F363EA5DF83}"/>
              </a:ext>
            </a:extLst>
          </p:cNvPr>
          <p:cNvSpPr>
            <a:spLocks noGrp="1"/>
          </p:cNvSpPr>
          <p:nvPr>
            <p:ph type="subTitle" idx="1" hasCustomPrompt="1"/>
          </p:nvPr>
        </p:nvSpPr>
        <p:spPr>
          <a:xfrm>
            <a:off x="1524000" y="4050093"/>
            <a:ext cx="9144000" cy="1104074"/>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A. OPTIONAL Ph.D.</a:t>
            </a:r>
          </a:p>
        </p:txBody>
      </p:sp>
      <p:sp>
        <p:nvSpPr>
          <p:cNvPr id="4" name="Date Placeholder 3">
            <a:extLst>
              <a:ext uri="{FF2B5EF4-FFF2-40B4-BE49-F238E27FC236}">
                <a16:creationId xmlns:a16="http://schemas.microsoft.com/office/drawing/2014/main" id="{8658E3BB-957C-5148-AE38-B706F524E28B}"/>
              </a:ext>
            </a:extLst>
          </p:cNvPr>
          <p:cNvSpPr>
            <a:spLocks noGrp="1"/>
          </p:cNvSpPr>
          <p:nvPr>
            <p:ph type="dt" sz="half" idx="10"/>
          </p:nvPr>
        </p:nvSpPr>
        <p:spPr/>
        <p:txBody>
          <a:bodyPr/>
          <a:lstStyle/>
          <a:p>
            <a:fld id="{63F0F097-0705-DA46-B748-55FB76BDB834}" type="datetimeFigureOut">
              <a:rPr lang="en-US" smtClean="0"/>
              <a:t>10/12/2023</a:t>
            </a:fld>
            <a:endParaRPr lang="en-US"/>
          </a:p>
        </p:txBody>
      </p:sp>
      <p:sp>
        <p:nvSpPr>
          <p:cNvPr id="5" name="Footer Placeholder 4">
            <a:extLst>
              <a:ext uri="{FF2B5EF4-FFF2-40B4-BE49-F238E27FC236}">
                <a16:creationId xmlns:a16="http://schemas.microsoft.com/office/drawing/2014/main" id="{95962EE5-44F2-4A41-B1F1-3B2849DAEB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5800E0-3FD9-6449-B530-B039EB0136D5}"/>
              </a:ext>
            </a:extLst>
          </p:cNvPr>
          <p:cNvSpPr>
            <a:spLocks noGrp="1"/>
          </p:cNvSpPr>
          <p:nvPr>
            <p:ph type="sldNum" sz="quarter" idx="12"/>
          </p:nvPr>
        </p:nvSpPr>
        <p:spPr/>
        <p:txBody>
          <a:bodyPr/>
          <a:lstStyle/>
          <a:p>
            <a:fld id="{F725E07A-13CD-D446-99A3-4E60C86A30A4}" type="slidenum">
              <a:rPr lang="en-US" smtClean="0"/>
              <a:t>‹#›</a:t>
            </a:fld>
            <a:endParaRPr lang="en-US"/>
          </a:p>
        </p:txBody>
      </p:sp>
      <p:sp>
        <p:nvSpPr>
          <p:cNvPr id="8" name="Rectangle 7">
            <a:extLst>
              <a:ext uri="{FF2B5EF4-FFF2-40B4-BE49-F238E27FC236}">
                <a16:creationId xmlns:a16="http://schemas.microsoft.com/office/drawing/2014/main" id="{11D546A7-0B00-1E44-AECB-15A36DA7AC1D}"/>
              </a:ext>
            </a:extLst>
          </p:cNvPr>
          <p:cNvSpPr/>
          <p:nvPr userDrawn="1"/>
        </p:nvSpPr>
        <p:spPr>
          <a:xfrm>
            <a:off x="850232" y="1166607"/>
            <a:ext cx="10507579" cy="4373033"/>
          </a:xfrm>
          <a:prstGeom prst="rect">
            <a:avLst/>
          </a:prstGeom>
          <a:noFill/>
          <a:ln w="38100">
            <a:solidFill>
              <a:srgbClr val="C3B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225894A4-8644-FD47-8C71-73C6A3BFF0A1}"/>
              </a:ext>
            </a:extLst>
          </p:cNvPr>
          <p:cNvGrpSpPr/>
          <p:nvPr userDrawn="1"/>
        </p:nvGrpSpPr>
        <p:grpSpPr>
          <a:xfrm>
            <a:off x="3640666" y="5325979"/>
            <a:ext cx="4944533" cy="509656"/>
            <a:chOff x="3640666" y="5325979"/>
            <a:chExt cx="4944533" cy="509656"/>
          </a:xfrm>
        </p:grpSpPr>
        <p:sp>
          <p:nvSpPr>
            <p:cNvPr id="20" name="Rectangle 19">
              <a:extLst>
                <a:ext uri="{FF2B5EF4-FFF2-40B4-BE49-F238E27FC236}">
                  <a16:creationId xmlns:a16="http://schemas.microsoft.com/office/drawing/2014/main" id="{1515BE55-E574-194B-B36E-78FBF359DB97}"/>
                </a:ext>
              </a:extLst>
            </p:cNvPr>
            <p:cNvSpPr/>
            <p:nvPr userDrawn="1"/>
          </p:nvSpPr>
          <p:spPr>
            <a:xfrm>
              <a:off x="3640666" y="5325979"/>
              <a:ext cx="4944533" cy="509656"/>
            </a:xfrm>
            <a:prstGeom prst="rect">
              <a:avLst/>
            </a:prstGeom>
            <a:solidFill>
              <a:srgbClr val="4500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99729C4E-0E5B-2A48-AEF1-8B25438B19D9}"/>
                </a:ext>
              </a:extLst>
            </p:cNvPr>
            <p:cNvSpPr/>
            <p:nvPr userDrawn="1"/>
          </p:nvSpPr>
          <p:spPr>
            <a:xfrm>
              <a:off x="3645895" y="5412641"/>
              <a:ext cx="270933" cy="270933"/>
            </a:xfrm>
            <a:prstGeom prst="ellipse">
              <a:avLst/>
            </a:prstGeom>
            <a:noFill/>
            <a:ln w="38100">
              <a:solidFill>
                <a:srgbClr val="C3B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Oval 13">
              <a:extLst>
                <a:ext uri="{FF2B5EF4-FFF2-40B4-BE49-F238E27FC236}">
                  <a16:creationId xmlns:a16="http://schemas.microsoft.com/office/drawing/2014/main" id="{0AF0FC7F-09AE-DA48-8E0E-EB3364CB6E3C}"/>
                </a:ext>
              </a:extLst>
            </p:cNvPr>
            <p:cNvSpPr/>
            <p:nvPr userDrawn="1"/>
          </p:nvSpPr>
          <p:spPr>
            <a:xfrm>
              <a:off x="8300832" y="5413788"/>
              <a:ext cx="270933" cy="270933"/>
            </a:xfrm>
            <a:prstGeom prst="ellipse">
              <a:avLst/>
            </a:prstGeom>
            <a:noFill/>
            <a:ln w="38100">
              <a:solidFill>
                <a:srgbClr val="C3B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8" name="Picture 17">
              <a:extLst>
                <a:ext uri="{FF2B5EF4-FFF2-40B4-BE49-F238E27FC236}">
                  <a16:creationId xmlns:a16="http://schemas.microsoft.com/office/drawing/2014/main" id="{24B834EA-A02C-D241-9EE5-DD8F633645EF}"/>
                </a:ext>
              </a:extLst>
            </p:cNvPr>
            <p:cNvPicPr>
              <a:picLocks noChangeAspect="1"/>
            </p:cNvPicPr>
            <p:nvPr userDrawn="1"/>
          </p:nvPicPr>
          <p:blipFill>
            <a:blip r:embed="rId2"/>
            <a:stretch>
              <a:fillRect/>
            </a:stretch>
          </p:blipFill>
          <p:spPr>
            <a:xfrm>
              <a:off x="4071984" y="5455278"/>
              <a:ext cx="4043939" cy="203469"/>
            </a:xfrm>
            <a:prstGeom prst="rect">
              <a:avLst/>
            </a:prstGeom>
          </p:spPr>
        </p:pic>
      </p:grpSp>
    </p:spTree>
    <p:extLst>
      <p:ext uri="{BB962C8B-B14F-4D97-AF65-F5344CB8AC3E}">
        <p14:creationId xmlns:p14="http://schemas.microsoft.com/office/powerpoint/2010/main" val="3580154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ABBAC-CE8C-D940-9F50-83D4B605F3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86DF26-7555-0942-A05F-CA67B081A1D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74140D-48D6-A445-988F-352AACAF9294}"/>
              </a:ext>
            </a:extLst>
          </p:cNvPr>
          <p:cNvSpPr>
            <a:spLocks noGrp="1"/>
          </p:cNvSpPr>
          <p:nvPr>
            <p:ph type="dt" sz="half" idx="10"/>
          </p:nvPr>
        </p:nvSpPr>
        <p:spPr/>
        <p:txBody>
          <a:bodyPr/>
          <a:lstStyle/>
          <a:p>
            <a:fld id="{63F0F097-0705-DA46-B748-55FB76BDB834}" type="datetimeFigureOut">
              <a:rPr lang="en-US" smtClean="0"/>
              <a:t>10/12/2023</a:t>
            </a:fld>
            <a:endParaRPr lang="en-US"/>
          </a:p>
        </p:txBody>
      </p:sp>
      <p:sp>
        <p:nvSpPr>
          <p:cNvPr id="5" name="Footer Placeholder 4">
            <a:extLst>
              <a:ext uri="{FF2B5EF4-FFF2-40B4-BE49-F238E27FC236}">
                <a16:creationId xmlns:a16="http://schemas.microsoft.com/office/drawing/2014/main" id="{70B94332-DD64-C341-BAD3-2A55850797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FF2052-9C95-1A41-B99C-2AC2AD1B89E1}"/>
              </a:ext>
            </a:extLst>
          </p:cNvPr>
          <p:cNvSpPr>
            <a:spLocks noGrp="1"/>
          </p:cNvSpPr>
          <p:nvPr>
            <p:ph type="sldNum" sz="quarter" idx="12"/>
          </p:nvPr>
        </p:nvSpPr>
        <p:spPr/>
        <p:txBody>
          <a:bodyPr/>
          <a:lstStyle/>
          <a:p>
            <a:fld id="{F725E07A-13CD-D446-99A3-4E60C86A30A4}" type="slidenum">
              <a:rPr lang="en-US" smtClean="0"/>
              <a:t>‹#›</a:t>
            </a:fld>
            <a:endParaRPr lang="en-US"/>
          </a:p>
        </p:txBody>
      </p:sp>
      <p:grpSp>
        <p:nvGrpSpPr>
          <p:cNvPr id="13" name="Group 12">
            <a:extLst>
              <a:ext uri="{FF2B5EF4-FFF2-40B4-BE49-F238E27FC236}">
                <a16:creationId xmlns:a16="http://schemas.microsoft.com/office/drawing/2014/main" id="{B090676A-7296-5C4D-8162-C149E7DCB871}"/>
              </a:ext>
            </a:extLst>
          </p:cNvPr>
          <p:cNvGrpSpPr/>
          <p:nvPr userDrawn="1"/>
        </p:nvGrpSpPr>
        <p:grpSpPr>
          <a:xfrm>
            <a:off x="-6350" y="397991"/>
            <a:ext cx="11812319" cy="6617015"/>
            <a:chOff x="-6350" y="397991"/>
            <a:chExt cx="11812319" cy="6617015"/>
          </a:xfrm>
        </p:grpSpPr>
        <p:pic>
          <p:nvPicPr>
            <p:cNvPr id="14" name="Picture 13">
              <a:extLst>
                <a:ext uri="{FF2B5EF4-FFF2-40B4-BE49-F238E27FC236}">
                  <a16:creationId xmlns:a16="http://schemas.microsoft.com/office/drawing/2014/main" id="{011BBC05-7120-414C-85A4-0680954FA2DD}"/>
                </a:ext>
              </a:extLst>
            </p:cNvPr>
            <p:cNvPicPr>
              <a:picLocks noChangeAspect="1"/>
            </p:cNvPicPr>
            <p:nvPr userDrawn="1"/>
          </p:nvPicPr>
          <p:blipFill>
            <a:blip r:embed="rId2"/>
            <a:stretch>
              <a:fillRect/>
            </a:stretch>
          </p:blipFill>
          <p:spPr>
            <a:xfrm>
              <a:off x="-6350" y="5960906"/>
              <a:ext cx="4660900" cy="1054100"/>
            </a:xfrm>
            <a:prstGeom prst="rect">
              <a:avLst/>
            </a:prstGeom>
          </p:spPr>
        </p:pic>
        <p:cxnSp>
          <p:nvCxnSpPr>
            <p:cNvPr id="15" name="Straight Connector 14">
              <a:extLst>
                <a:ext uri="{FF2B5EF4-FFF2-40B4-BE49-F238E27FC236}">
                  <a16:creationId xmlns:a16="http://schemas.microsoft.com/office/drawing/2014/main" id="{A37705CC-07C8-A14E-AFA8-661DB111538C}"/>
                </a:ext>
              </a:extLst>
            </p:cNvPr>
            <p:cNvCxnSpPr>
              <a:cxnSpLocks/>
            </p:cNvCxnSpPr>
            <p:nvPr userDrawn="1"/>
          </p:nvCxnSpPr>
          <p:spPr>
            <a:xfrm>
              <a:off x="11753850" y="502603"/>
              <a:ext cx="0" cy="6014720"/>
            </a:xfrm>
            <a:prstGeom prst="line">
              <a:avLst/>
            </a:prstGeom>
            <a:ln w="28575">
              <a:solidFill>
                <a:srgbClr val="AD9C65"/>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C15DA9F6-6973-3747-B669-944752B9D423}"/>
                </a:ext>
              </a:extLst>
            </p:cNvPr>
            <p:cNvCxnSpPr>
              <a:cxnSpLocks/>
              <a:stCxn id="18" idx="6"/>
            </p:cNvCxnSpPr>
            <p:nvPr userDrawn="1"/>
          </p:nvCxnSpPr>
          <p:spPr>
            <a:xfrm>
              <a:off x="4655904" y="6502400"/>
              <a:ext cx="7101121" cy="0"/>
            </a:xfrm>
            <a:prstGeom prst="line">
              <a:avLst/>
            </a:prstGeom>
            <a:ln w="28575">
              <a:solidFill>
                <a:srgbClr val="AD9C65"/>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6B654DE9-1A00-AD48-84A7-0031CFB59C66}"/>
                </a:ext>
              </a:extLst>
            </p:cNvPr>
            <p:cNvSpPr/>
            <p:nvPr userDrawn="1"/>
          </p:nvSpPr>
          <p:spPr>
            <a:xfrm>
              <a:off x="11701731" y="397991"/>
              <a:ext cx="104238" cy="104238"/>
            </a:xfrm>
            <a:prstGeom prst="ellipse">
              <a:avLst/>
            </a:prstGeom>
            <a:noFill/>
            <a:ln w="28575">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63EB1A7-342E-DB42-B276-00B93522E9BA}"/>
                </a:ext>
              </a:extLst>
            </p:cNvPr>
            <p:cNvSpPr/>
            <p:nvPr userDrawn="1"/>
          </p:nvSpPr>
          <p:spPr>
            <a:xfrm>
              <a:off x="4551666" y="6450281"/>
              <a:ext cx="104238" cy="104238"/>
            </a:xfrm>
            <a:prstGeom prst="ellipse">
              <a:avLst/>
            </a:prstGeom>
            <a:noFill/>
            <a:ln w="25400">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37917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FE9CA1-1E29-A346-91D0-A0AAFB4C57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921698-DB71-6145-9C41-8D75F3C38C1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722984-A832-F74D-AD0D-8B18A2AFFEAE}"/>
              </a:ext>
            </a:extLst>
          </p:cNvPr>
          <p:cNvSpPr>
            <a:spLocks noGrp="1"/>
          </p:cNvSpPr>
          <p:nvPr>
            <p:ph type="dt" sz="half" idx="10"/>
          </p:nvPr>
        </p:nvSpPr>
        <p:spPr/>
        <p:txBody>
          <a:bodyPr/>
          <a:lstStyle/>
          <a:p>
            <a:fld id="{63F0F097-0705-DA46-B748-55FB76BDB834}" type="datetimeFigureOut">
              <a:rPr lang="en-US" smtClean="0"/>
              <a:t>10/12/2023</a:t>
            </a:fld>
            <a:endParaRPr lang="en-US"/>
          </a:p>
        </p:txBody>
      </p:sp>
      <p:sp>
        <p:nvSpPr>
          <p:cNvPr id="5" name="Footer Placeholder 4">
            <a:extLst>
              <a:ext uri="{FF2B5EF4-FFF2-40B4-BE49-F238E27FC236}">
                <a16:creationId xmlns:a16="http://schemas.microsoft.com/office/drawing/2014/main" id="{AF7DD9FE-3EA4-C040-B996-A45D652DE3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C03191-F705-4C4A-A2BA-DD9536BC198C}"/>
              </a:ext>
            </a:extLst>
          </p:cNvPr>
          <p:cNvSpPr>
            <a:spLocks noGrp="1"/>
          </p:cNvSpPr>
          <p:nvPr>
            <p:ph type="sldNum" sz="quarter" idx="12"/>
          </p:nvPr>
        </p:nvSpPr>
        <p:spPr/>
        <p:txBody>
          <a:bodyPr/>
          <a:lstStyle/>
          <a:p>
            <a:fld id="{F725E07A-13CD-D446-99A3-4E60C86A30A4}" type="slidenum">
              <a:rPr lang="en-US" smtClean="0"/>
              <a:t>‹#›</a:t>
            </a:fld>
            <a:endParaRPr lang="en-US"/>
          </a:p>
        </p:txBody>
      </p:sp>
      <p:grpSp>
        <p:nvGrpSpPr>
          <p:cNvPr id="13" name="Group 12">
            <a:extLst>
              <a:ext uri="{FF2B5EF4-FFF2-40B4-BE49-F238E27FC236}">
                <a16:creationId xmlns:a16="http://schemas.microsoft.com/office/drawing/2014/main" id="{BBA3CFCE-20B0-D246-94D7-FE1B4033EFB0}"/>
              </a:ext>
            </a:extLst>
          </p:cNvPr>
          <p:cNvGrpSpPr/>
          <p:nvPr userDrawn="1"/>
        </p:nvGrpSpPr>
        <p:grpSpPr>
          <a:xfrm>
            <a:off x="-6350" y="397991"/>
            <a:ext cx="11812319" cy="6617015"/>
            <a:chOff x="-6350" y="397991"/>
            <a:chExt cx="11812319" cy="6617015"/>
          </a:xfrm>
        </p:grpSpPr>
        <p:pic>
          <p:nvPicPr>
            <p:cNvPr id="14" name="Picture 13">
              <a:extLst>
                <a:ext uri="{FF2B5EF4-FFF2-40B4-BE49-F238E27FC236}">
                  <a16:creationId xmlns:a16="http://schemas.microsoft.com/office/drawing/2014/main" id="{B94CECB2-FD9B-1141-90AF-A8982F235516}"/>
                </a:ext>
              </a:extLst>
            </p:cNvPr>
            <p:cNvPicPr>
              <a:picLocks noChangeAspect="1"/>
            </p:cNvPicPr>
            <p:nvPr userDrawn="1"/>
          </p:nvPicPr>
          <p:blipFill>
            <a:blip r:embed="rId2"/>
            <a:stretch>
              <a:fillRect/>
            </a:stretch>
          </p:blipFill>
          <p:spPr>
            <a:xfrm>
              <a:off x="-6350" y="5960906"/>
              <a:ext cx="4660900" cy="1054100"/>
            </a:xfrm>
            <a:prstGeom prst="rect">
              <a:avLst/>
            </a:prstGeom>
          </p:spPr>
        </p:pic>
        <p:cxnSp>
          <p:nvCxnSpPr>
            <p:cNvPr id="15" name="Straight Connector 14">
              <a:extLst>
                <a:ext uri="{FF2B5EF4-FFF2-40B4-BE49-F238E27FC236}">
                  <a16:creationId xmlns:a16="http://schemas.microsoft.com/office/drawing/2014/main" id="{F19B3545-08EC-7549-98FB-A321C867E22A}"/>
                </a:ext>
              </a:extLst>
            </p:cNvPr>
            <p:cNvCxnSpPr>
              <a:cxnSpLocks/>
            </p:cNvCxnSpPr>
            <p:nvPr userDrawn="1"/>
          </p:nvCxnSpPr>
          <p:spPr>
            <a:xfrm>
              <a:off x="11753850" y="502603"/>
              <a:ext cx="0" cy="6014720"/>
            </a:xfrm>
            <a:prstGeom prst="line">
              <a:avLst/>
            </a:prstGeom>
            <a:ln w="28575">
              <a:solidFill>
                <a:srgbClr val="AD9C65"/>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BA562AE0-7BC1-FC49-ACC0-A6FCDB5EE792}"/>
                </a:ext>
              </a:extLst>
            </p:cNvPr>
            <p:cNvCxnSpPr>
              <a:cxnSpLocks/>
              <a:stCxn id="18" idx="6"/>
            </p:cNvCxnSpPr>
            <p:nvPr userDrawn="1"/>
          </p:nvCxnSpPr>
          <p:spPr>
            <a:xfrm>
              <a:off x="4655904" y="6502400"/>
              <a:ext cx="7101121" cy="0"/>
            </a:xfrm>
            <a:prstGeom prst="line">
              <a:avLst/>
            </a:prstGeom>
            <a:ln w="28575">
              <a:solidFill>
                <a:srgbClr val="AD9C65"/>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DFCF44E2-74B1-C640-90FC-9789C68F8526}"/>
                </a:ext>
              </a:extLst>
            </p:cNvPr>
            <p:cNvSpPr/>
            <p:nvPr userDrawn="1"/>
          </p:nvSpPr>
          <p:spPr>
            <a:xfrm>
              <a:off x="11701731" y="397991"/>
              <a:ext cx="104238" cy="104238"/>
            </a:xfrm>
            <a:prstGeom prst="ellipse">
              <a:avLst/>
            </a:prstGeom>
            <a:noFill/>
            <a:ln w="28575">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80425DF4-1238-6B4E-9E9C-EA6CEB9BAEF7}"/>
                </a:ext>
              </a:extLst>
            </p:cNvPr>
            <p:cNvSpPr/>
            <p:nvPr userDrawn="1"/>
          </p:nvSpPr>
          <p:spPr>
            <a:xfrm>
              <a:off x="4551666" y="6450281"/>
              <a:ext cx="104238" cy="104238"/>
            </a:xfrm>
            <a:prstGeom prst="ellipse">
              <a:avLst/>
            </a:prstGeom>
            <a:noFill/>
            <a:ln w="25400">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9021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A3405-0971-E847-B805-79DB88FBC0DA}"/>
              </a:ext>
            </a:extLst>
          </p:cNvPr>
          <p:cNvSpPr>
            <a:spLocks noGrp="1"/>
          </p:cNvSpPr>
          <p:nvPr>
            <p:ph type="title" hasCustomPrompt="1"/>
          </p:nvPr>
        </p:nvSpPr>
        <p:spPr>
          <a:xfrm>
            <a:off x="838200" y="901837"/>
            <a:ext cx="10515600" cy="1325563"/>
          </a:xfrm>
        </p:spPr>
        <p:txBody>
          <a:bodyPr>
            <a:normAutofit/>
          </a:bodyPr>
          <a:lstStyle>
            <a:lvl1pPr>
              <a:defRPr sz="3600"/>
            </a:lvl1pPr>
          </a:lstStyle>
          <a:p>
            <a:r>
              <a:rPr lang="en-US" dirty="0"/>
              <a:t>This is the typical level 1 slide with the heading in Rockwell 36 pt.</a:t>
            </a:r>
          </a:p>
        </p:txBody>
      </p:sp>
      <p:sp>
        <p:nvSpPr>
          <p:cNvPr id="3" name="Content Placeholder 2">
            <a:extLst>
              <a:ext uri="{FF2B5EF4-FFF2-40B4-BE49-F238E27FC236}">
                <a16:creationId xmlns:a16="http://schemas.microsoft.com/office/drawing/2014/main" id="{AFB23011-499D-4E4B-BB05-4DA0C4806BD0}"/>
              </a:ext>
            </a:extLst>
          </p:cNvPr>
          <p:cNvSpPr>
            <a:spLocks noGrp="1"/>
          </p:cNvSpPr>
          <p:nvPr>
            <p:ph idx="1" hasCustomPrompt="1"/>
          </p:nvPr>
        </p:nvSpPr>
        <p:spPr>
          <a:xfrm>
            <a:off x="838200" y="2362337"/>
            <a:ext cx="10515600" cy="3819802"/>
          </a:xfrm>
        </p:spPr>
        <p:txBody>
          <a:bodyPr/>
          <a:lstStyle>
            <a:lvl1pPr>
              <a:defRPr b="0"/>
            </a:lvl1pPr>
          </a:lstStyle>
          <a:p>
            <a:r>
              <a:rPr lang="en-US" dirty="0"/>
              <a:t>This is a bulleted list textbox using the font Franklin Gothic Book in 24 pt. </a:t>
            </a:r>
            <a:br>
              <a:rPr lang="en-US" dirty="0"/>
            </a:br>
            <a:r>
              <a:rPr lang="en-US" dirty="0"/>
              <a:t>as the primary typeface. Please take into account the room size you are </a:t>
            </a:r>
            <a:br>
              <a:rPr lang="en-US" dirty="0"/>
            </a:br>
            <a:r>
              <a:rPr lang="en-US" dirty="0"/>
              <a:t>presenting in. Whenever possible, try to limit this slide to a maximum </a:t>
            </a:r>
            <a:br>
              <a:rPr lang="en-US" dirty="0"/>
            </a:br>
            <a:r>
              <a:rPr lang="en-US" dirty="0"/>
              <a:t>number of five bulleted items.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22C169A-2E78-9045-9AC7-3FE18B35D5FD}"/>
              </a:ext>
            </a:extLst>
          </p:cNvPr>
          <p:cNvSpPr>
            <a:spLocks noGrp="1"/>
          </p:cNvSpPr>
          <p:nvPr>
            <p:ph type="dt" sz="half" idx="10"/>
          </p:nvPr>
        </p:nvSpPr>
        <p:spPr/>
        <p:txBody>
          <a:bodyPr/>
          <a:lstStyle/>
          <a:p>
            <a:fld id="{63F0F097-0705-DA46-B748-55FB76BDB834}" type="datetimeFigureOut">
              <a:rPr lang="en-US" smtClean="0"/>
              <a:t>10/12/2023</a:t>
            </a:fld>
            <a:endParaRPr lang="en-US"/>
          </a:p>
        </p:txBody>
      </p:sp>
      <p:sp>
        <p:nvSpPr>
          <p:cNvPr id="5" name="Footer Placeholder 4">
            <a:extLst>
              <a:ext uri="{FF2B5EF4-FFF2-40B4-BE49-F238E27FC236}">
                <a16:creationId xmlns:a16="http://schemas.microsoft.com/office/drawing/2014/main" id="{23A301A3-7608-7449-950F-87E3E2DD0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AC7E6D-357E-3C4D-ABD8-080D35CBDC33}"/>
              </a:ext>
            </a:extLst>
          </p:cNvPr>
          <p:cNvSpPr>
            <a:spLocks noGrp="1"/>
          </p:cNvSpPr>
          <p:nvPr>
            <p:ph type="sldNum" sz="quarter" idx="12"/>
          </p:nvPr>
        </p:nvSpPr>
        <p:spPr/>
        <p:txBody>
          <a:bodyPr/>
          <a:lstStyle/>
          <a:p>
            <a:fld id="{F725E07A-13CD-D446-99A3-4E60C86A30A4}" type="slidenum">
              <a:rPr lang="en-US" smtClean="0"/>
              <a:t>‹#›</a:t>
            </a:fld>
            <a:endParaRPr lang="en-US"/>
          </a:p>
        </p:txBody>
      </p:sp>
      <p:grpSp>
        <p:nvGrpSpPr>
          <p:cNvPr id="21" name="Group 20">
            <a:extLst>
              <a:ext uri="{FF2B5EF4-FFF2-40B4-BE49-F238E27FC236}">
                <a16:creationId xmlns:a16="http://schemas.microsoft.com/office/drawing/2014/main" id="{F2FE436E-A2DC-B745-9491-95192EDFD802}"/>
              </a:ext>
            </a:extLst>
          </p:cNvPr>
          <p:cNvGrpSpPr/>
          <p:nvPr userDrawn="1"/>
        </p:nvGrpSpPr>
        <p:grpSpPr>
          <a:xfrm>
            <a:off x="-6350" y="372930"/>
            <a:ext cx="11812319" cy="6642076"/>
            <a:chOff x="-6350" y="372930"/>
            <a:chExt cx="11812319" cy="6642076"/>
          </a:xfrm>
        </p:grpSpPr>
        <p:pic>
          <p:nvPicPr>
            <p:cNvPr id="16" name="Picture 15">
              <a:extLst>
                <a:ext uri="{FF2B5EF4-FFF2-40B4-BE49-F238E27FC236}">
                  <a16:creationId xmlns:a16="http://schemas.microsoft.com/office/drawing/2014/main" id="{B65981EE-4FA9-164E-AE89-B6D509E28C90}"/>
                </a:ext>
              </a:extLst>
            </p:cNvPr>
            <p:cNvPicPr>
              <a:picLocks noChangeAspect="1"/>
            </p:cNvPicPr>
            <p:nvPr userDrawn="1"/>
          </p:nvPicPr>
          <p:blipFill>
            <a:blip r:embed="rId2"/>
            <a:stretch>
              <a:fillRect/>
            </a:stretch>
          </p:blipFill>
          <p:spPr>
            <a:xfrm>
              <a:off x="-6350" y="5960906"/>
              <a:ext cx="4660900" cy="1054100"/>
            </a:xfrm>
            <a:prstGeom prst="rect">
              <a:avLst/>
            </a:prstGeom>
          </p:spPr>
        </p:pic>
        <p:cxnSp>
          <p:nvCxnSpPr>
            <p:cNvPr id="8" name="Straight Connector 7">
              <a:extLst>
                <a:ext uri="{FF2B5EF4-FFF2-40B4-BE49-F238E27FC236}">
                  <a16:creationId xmlns:a16="http://schemas.microsoft.com/office/drawing/2014/main" id="{BC8501E2-620C-CC4A-8FC7-1039E05A2985}"/>
                </a:ext>
              </a:extLst>
            </p:cNvPr>
            <p:cNvCxnSpPr>
              <a:cxnSpLocks/>
            </p:cNvCxnSpPr>
            <p:nvPr userDrawn="1"/>
          </p:nvCxnSpPr>
          <p:spPr>
            <a:xfrm>
              <a:off x="11753850" y="502603"/>
              <a:ext cx="0" cy="6014720"/>
            </a:xfrm>
            <a:prstGeom prst="line">
              <a:avLst/>
            </a:prstGeom>
            <a:ln w="28575">
              <a:solidFill>
                <a:srgbClr val="AD9C65"/>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1E8FFC14-A94C-A14B-8CAE-820619A48C13}"/>
                </a:ext>
              </a:extLst>
            </p:cNvPr>
            <p:cNvCxnSpPr>
              <a:cxnSpLocks/>
              <a:stCxn id="10" idx="6"/>
            </p:cNvCxnSpPr>
            <p:nvPr userDrawn="1"/>
          </p:nvCxnSpPr>
          <p:spPr>
            <a:xfrm>
              <a:off x="4655904" y="6502400"/>
              <a:ext cx="7101121" cy="0"/>
            </a:xfrm>
            <a:prstGeom prst="line">
              <a:avLst/>
            </a:prstGeom>
            <a:ln w="28575">
              <a:solidFill>
                <a:srgbClr val="AD9C65"/>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3D0627E2-22F4-E146-8218-B19BA6C9C12A}"/>
                </a:ext>
              </a:extLst>
            </p:cNvPr>
            <p:cNvSpPr/>
            <p:nvPr userDrawn="1"/>
          </p:nvSpPr>
          <p:spPr>
            <a:xfrm>
              <a:off x="4551666" y="6450281"/>
              <a:ext cx="104238" cy="104238"/>
            </a:xfrm>
            <a:prstGeom prst="ellipse">
              <a:avLst/>
            </a:prstGeom>
            <a:noFill/>
            <a:ln w="25400">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AB18196-3433-0746-BCFE-7577BA3A391E}"/>
                </a:ext>
              </a:extLst>
            </p:cNvPr>
            <p:cNvSpPr/>
            <p:nvPr userDrawn="1"/>
          </p:nvSpPr>
          <p:spPr>
            <a:xfrm>
              <a:off x="11701731" y="397991"/>
              <a:ext cx="104238" cy="104238"/>
            </a:xfrm>
            <a:prstGeom prst="ellipse">
              <a:avLst/>
            </a:prstGeom>
            <a:noFill/>
            <a:ln w="28575">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1095C70D-0623-5D49-A16A-8819DA5E88ED}"/>
                </a:ext>
              </a:extLst>
            </p:cNvPr>
            <p:cNvPicPr>
              <a:picLocks noChangeAspect="1"/>
            </p:cNvPicPr>
            <p:nvPr userDrawn="1"/>
          </p:nvPicPr>
          <p:blipFill>
            <a:blip r:embed="rId3"/>
            <a:stretch>
              <a:fillRect/>
            </a:stretch>
          </p:blipFill>
          <p:spPr>
            <a:xfrm>
              <a:off x="9983470" y="372930"/>
              <a:ext cx="1565402" cy="501084"/>
            </a:xfrm>
            <a:prstGeom prst="rect">
              <a:avLst/>
            </a:prstGeom>
          </p:spPr>
        </p:pic>
      </p:grpSp>
    </p:spTree>
    <p:extLst>
      <p:ext uri="{BB962C8B-B14F-4D97-AF65-F5344CB8AC3E}">
        <p14:creationId xmlns:p14="http://schemas.microsoft.com/office/powerpoint/2010/main" val="48667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E06A5-78A5-E449-B1EF-A9FC402CE2BE}"/>
              </a:ext>
            </a:extLst>
          </p:cNvPr>
          <p:cNvSpPr>
            <a:spLocks noGrp="1"/>
          </p:cNvSpPr>
          <p:nvPr>
            <p:ph type="title" hasCustomPrompt="1"/>
          </p:nvPr>
        </p:nvSpPr>
        <p:spPr>
          <a:xfrm>
            <a:off x="831850" y="1180352"/>
            <a:ext cx="10515600" cy="2852737"/>
          </a:xfrm>
        </p:spPr>
        <p:txBody>
          <a:bodyPr anchor="b">
            <a:normAutofit/>
          </a:bodyPr>
          <a:lstStyle>
            <a:lvl1pPr algn="ctr">
              <a:defRPr sz="5400" b="1" i="0">
                <a:latin typeface="Rockwell" panose="02060603020205020403" pitchFamily="18" charset="77"/>
              </a:defRPr>
            </a:lvl1pPr>
          </a:lstStyle>
          <a:p>
            <a:r>
              <a:rPr lang="en-US" dirty="0"/>
              <a:t>This is the secondary title slide of the presentation</a:t>
            </a:r>
          </a:p>
        </p:txBody>
      </p:sp>
      <p:sp>
        <p:nvSpPr>
          <p:cNvPr id="3" name="Text Placeholder 2">
            <a:extLst>
              <a:ext uri="{FF2B5EF4-FFF2-40B4-BE49-F238E27FC236}">
                <a16:creationId xmlns:a16="http://schemas.microsoft.com/office/drawing/2014/main" id="{87CBC990-EF67-5D4B-8942-023A916DEDCA}"/>
              </a:ext>
            </a:extLst>
          </p:cNvPr>
          <p:cNvSpPr>
            <a:spLocks noGrp="1"/>
          </p:cNvSpPr>
          <p:nvPr>
            <p:ph type="body" idx="1"/>
          </p:nvPr>
        </p:nvSpPr>
        <p:spPr>
          <a:xfrm>
            <a:off x="831850" y="406007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D14C1561-BB1C-764C-97AE-88EC7BEADFCA}"/>
              </a:ext>
            </a:extLst>
          </p:cNvPr>
          <p:cNvSpPr>
            <a:spLocks noGrp="1"/>
          </p:cNvSpPr>
          <p:nvPr>
            <p:ph type="dt" sz="half" idx="10"/>
          </p:nvPr>
        </p:nvSpPr>
        <p:spPr/>
        <p:txBody>
          <a:bodyPr/>
          <a:lstStyle/>
          <a:p>
            <a:fld id="{63F0F097-0705-DA46-B748-55FB76BDB834}" type="datetimeFigureOut">
              <a:rPr lang="en-US" smtClean="0"/>
              <a:t>10/12/2023</a:t>
            </a:fld>
            <a:endParaRPr lang="en-US"/>
          </a:p>
        </p:txBody>
      </p:sp>
      <p:sp>
        <p:nvSpPr>
          <p:cNvPr id="5" name="Footer Placeholder 4">
            <a:extLst>
              <a:ext uri="{FF2B5EF4-FFF2-40B4-BE49-F238E27FC236}">
                <a16:creationId xmlns:a16="http://schemas.microsoft.com/office/drawing/2014/main" id="{41459A51-E3E4-DB4E-B687-988CAC1C1F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6396C6-C557-8146-BF3D-1F44C342B378}"/>
              </a:ext>
            </a:extLst>
          </p:cNvPr>
          <p:cNvSpPr>
            <a:spLocks noGrp="1"/>
          </p:cNvSpPr>
          <p:nvPr>
            <p:ph type="sldNum" sz="quarter" idx="12"/>
          </p:nvPr>
        </p:nvSpPr>
        <p:spPr/>
        <p:txBody>
          <a:bodyPr/>
          <a:lstStyle/>
          <a:p>
            <a:fld id="{F725E07A-13CD-D446-99A3-4E60C86A30A4}" type="slidenum">
              <a:rPr lang="en-US" smtClean="0"/>
              <a:t>‹#›</a:t>
            </a:fld>
            <a:endParaRPr lang="en-US"/>
          </a:p>
        </p:txBody>
      </p:sp>
      <p:sp>
        <p:nvSpPr>
          <p:cNvPr id="7" name="Rectangle 6">
            <a:extLst>
              <a:ext uri="{FF2B5EF4-FFF2-40B4-BE49-F238E27FC236}">
                <a16:creationId xmlns:a16="http://schemas.microsoft.com/office/drawing/2014/main" id="{EAEF09F9-E23C-8C4D-B058-E205228DFF1D}"/>
              </a:ext>
            </a:extLst>
          </p:cNvPr>
          <p:cNvSpPr/>
          <p:nvPr userDrawn="1"/>
        </p:nvSpPr>
        <p:spPr>
          <a:xfrm>
            <a:off x="850232" y="1166607"/>
            <a:ext cx="10507579" cy="4373033"/>
          </a:xfrm>
          <a:prstGeom prst="rect">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B970366F-7A49-3E49-8719-D80BC405C04F}"/>
              </a:ext>
            </a:extLst>
          </p:cNvPr>
          <p:cNvSpPr/>
          <p:nvPr userDrawn="1"/>
        </p:nvSpPr>
        <p:spPr>
          <a:xfrm>
            <a:off x="3640666" y="5325979"/>
            <a:ext cx="4944533" cy="509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36E421E4-8999-3F45-954D-9E497B50858B}"/>
              </a:ext>
            </a:extLst>
          </p:cNvPr>
          <p:cNvSpPr/>
          <p:nvPr userDrawn="1"/>
        </p:nvSpPr>
        <p:spPr>
          <a:xfrm>
            <a:off x="3645895" y="5412641"/>
            <a:ext cx="270933" cy="270933"/>
          </a:xfrm>
          <a:prstGeom prst="ellipse">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Oval 8">
            <a:extLst>
              <a:ext uri="{FF2B5EF4-FFF2-40B4-BE49-F238E27FC236}">
                <a16:creationId xmlns:a16="http://schemas.microsoft.com/office/drawing/2014/main" id="{8213387D-9A9D-BD4E-AC50-33EBDE7020D7}"/>
              </a:ext>
            </a:extLst>
          </p:cNvPr>
          <p:cNvSpPr/>
          <p:nvPr userDrawn="1"/>
        </p:nvSpPr>
        <p:spPr>
          <a:xfrm>
            <a:off x="8300832" y="5413788"/>
            <a:ext cx="270933" cy="270933"/>
          </a:xfrm>
          <a:prstGeom prst="ellipse">
            <a:avLst/>
          </a:prstGeom>
          <a:noFill/>
          <a:ln w="38100">
            <a:solidFill>
              <a:srgbClr val="4500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6" name="Picture 15">
            <a:extLst>
              <a:ext uri="{FF2B5EF4-FFF2-40B4-BE49-F238E27FC236}">
                <a16:creationId xmlns:a16="http://schemas.microsoft.com/office/drawing/2014/main" id="{6178AD40-E333-E946-A4F0-C02BB2CB1647}"/>
              </a:ext>
            </a:extLst>
          </p:cNvPr>
          <p:cNvPicPr>
            <a:picLocks noChangeAspect="1"/>
          </p:cNvPicPr>
          <p:nvPr userDrawn="1"/>
        </p:nvPicPr>
        <p:blipFill>
          <a:blip r:embed="rId2"/>
          <a:stretch>
            <a:fillRect/>
          </a:stretch>
        </p:blipFill>
        <p:spPr>
          <a:xfrm>
            <a:off x="3790671" y="5002056"/>
            <a:ext cx="4660900" cy="1054100"/>
          </a:xfrm>
          <a:prstGeom prst="rect">
            <a:avLst/>
          </a:prstGeom>
        </p:spPr>
      </p:pic>
    </p:spTree>
    <p:extLst>
      <p:ext uri="{BB962C8B-B14F-4D97-AF65-F5344CB8AC3E}">
        <p14:creationId xmlns:p14="http://schemas.microsoft.com/office/powerpoint/2010/main" val="84628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78D53-58AC-F64E-9FAC-565DDA56284B}"/>
              </a:ext>
            </a:extLst>
          </p:cNvPr>
          <p:cNvSpPr>
            <a:spLocks noGrp="1"/>
          </p:cNvSpPr>
          <p:nvPr>
            <p:ph type="title" hasCustomPrompt="1"/>
          </p:nvPr>
        </p:nvSpPr>
        <p:spPr>
          <a:xfrm>
            <a:off x="838200" y="365125"/>
            <a:ext cx="10515600" cy="1325563"/>
          </a:xfrm>
        </p:spPr>
        <p:txBody>
          <a:bodyPr>
            <a:normAutofit/>
          </a:bodyPr>
          <a:lstStyle>
            <a:lvl1pPr>
              <a:defRPr sz="3600"/>
            </a:lvl1pPr>
          </a:lstStyle>
          <a:p>
            <a:r>
              <a:rPr lang="en-US" dirty="0"/>
              <a:t>This is typical level 2 slide with the headline in Rockwell 36 pt.</a:t>
            </a:r>
          </a:p>
        </p:txBody>
      </p:sp>
      <p:sp>
        <p:nvSpPr>
          <p:cNvPr id="3" name="Content Placeholder 2">
            <a:extLst>
              <a:ext uri="{FF2B5EF4-FFF2-40B4-BE49-F238E27FC236}">
                <a16:creationId xmlns:a16="http://schemas.microsoft.com/office/drawing/2014/main" id="{F2658E16-E6C5-B34C-98B0-087F1EA18832}"/>
              </a:ext>
            </a:extLst>
          </p:cNvPr>
          <p:cNvSpPr>
            <a:spLocks noGrp="1"/>
          </p:cNvSpPr>
          <p:nvPr>
            <p:ph sz="half" idx="1" hasCustomPrompt="1"/>
          </p:nvPr>
        </p:nvSpPr>
        <p:spPr>
          <a:xfrm>
            <a:off x="838200" y="1825625"/>
            <a:ext cx="5181600" cy="4351338"/>
          </a:xfrm>
        </p:spPr>
        <p:txBody>
          <a:bodyPr/>
          <a:lstStyle>
            <a:lvl1pPr marL="0" indent="0">
              <a:buNone/>
              <a:defRPr b="0"/>
            </a:lvl1pPr>
          </a:lstStyle>
          <a:p>
            <a:pPr lvl="0"/>
            <a:r>
              <a:rPr lang="en-US" dirty="0"/>
              <a:t>This is a general textbox with the font Franklin Gothic in 24 point used as the primary typeface. Please take into account the room size the you are presenting in.</a:t>
            </a:r>
            <a:br>
              <a:rPr lang="en-US" dirty="0"/>
            </a:br>
            <a:r>
              <a:rPr lang="en-US" dirty="0"/>
              <a:t>Whenever possible, try to limit each slide to about 10 to 12 lines of text in two or three paragraphs so that a photograph aligns with the text.</a:t>
            </a:r>
            <a:br>
              <a:rPr lang="en-US" dirty="0"/>
            </a:br>
            <a:r>
              <a:rPr lang="en-US" dirty="0"/>
              <a:t>Graphics may be added to this slide instead of a photograph</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E9B11E7-1844-264A-AF17-11209AB9E5D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47A837-19A6-2243-B097-CC06620C8125}"/>
              </a:ext>
            </a:extLst>
          </p:cNvPr>
          <p:cNvSpPr>
            <a:spLocks noGrp="1"/>
          </p:cNvSpPr>
          <p:nvPr>
            <p:ph type="dt" sz="half" idx="10"/>
          </p:nvPr>
        </p:nvSpPr>
        <p:spPr/>
        <p:txBody>
          <a:bodyPr/>
          <a:lstStyle/>
          <a:p>
            <a:fld id="{63F0F097-0705-DA46-B748-55FB76BDB834}" type="datetimeFigureOut">
              <a:rPr lang="en-US" smtClean="0"/>
              <a:t>10/12/2023</a:t>
            </a:fld>
            <a:endParaRPr lang="en-US"/>
          </a:p>
        </p:txBody>
      </p:sp>
      <p:sp>
        <p:nvSpPr>
          <p:cNvPr id="6" name="Footer Placeholder 5">
            <a:extLst>
              <a:ext uri="{FF2B5EF4-FFF2-40B4-BE49-F238E27FC236}">
                <a16:creationId xmlns:a16="http://schemas.microsoft.com/office/drawing/2014/main" id="{D7044A96-C241-7F4F-ACBF-3238025EE3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90ED836-30C4-184D-BA22-94FCF0A6EC0F}"/>
              </a:ext>
            </a:extLst>
          </p:cNvPr>
          <p:cNvSpPr>
            <a:spLocks noGrp="1"/>
          </p:cNvSpPr>
          <p:nvPr>
            <p:ph type="sldNum" sz="quarter" idx="12"/>
          </p:nvPr>
        </p:nvSpPr>
        <p:spPr/>
        <p:txBody>
          <a:bodyPr/>
          <a:lstStyle/>
          <a:p>
            <a:fld id="{F725E07A-13CD-D446-99A3-4E60C86A30A4}" type="slidenum">
              <a:rPr lang="en-US" smtClean="0"/>
              <a:t>‹#›</a:t>
            </a:fld>
            <a:endParaRPr lang="en-US"/>
          </a:p>
        </p:txBody>
      </p:sp>
      <p:grpSp>
        <p:nvGrpSpPr>
          <p:cNvPr id="24" name="Group 23">
            <a:extLst>
              <a:ext uri="{FF2B5EF4-FFF2-40B4-BE49-F238E27FC236}">
                <a16:creationId xmlns:a16="http://schemas.microsoft.com/office/drawing/2014/main" id="{4E7E79AA-2B73-674E-9930-1CFA106978AE}"/>
              </a:ext>
            </a:extLst>
          </p:cNvPr>
          <p:cNvGrpSpPr/>
          <p:nvPr userDrawn="1"/>
        </p:nvGrpSpPr>
        <p:grpSpPr>
          <a:xfrm>
            <a:off x="-6350" y="397991"/>
            <a:ext cx="11812319" cy="6617015"/>
            <a:chOff x="-6350" y="397991"/>
            <a:chExt cx="11812319" cy="6617015"/>
          </a:xfrm>
        </p:grpSpPr>
        <p:pic>
          <p:nvPicPr>
            <p:cNvPr id="18" name="Picture 17">
              <a:extLst>
                <a:ext uri="{FF2B5EF4-FFF2-40B4-BE49-F238E27FC236}">
                  <a16:creationId xmlns:a16="http://schemas.microsoft.com/office/drawing/2014/main" id="{6DA248D8-E6E7-0C49-9097-D330248A448C}"/>
                </a:ext>
              </a:extLst>
            </p:cNvPr>
            <p:cNvPicPr>
              <a:picLocks noChangeAspect="1"/>
            </p:cNvPicPr>
            <p:nvPr userDrawn="1"/>
          </p:nvPicPr>
          <p:blipFill>
            <a:blip r:embed="rId2"/>
            <a:stretch>
              <a:fillRect/>
            </a:stretch>
          </p:blipFill>
          <p:spPr>
            <a:xfrm>
              <a:off x="-6350" y="5960906"/>
              <a:ext cx="4660900" cy="1054100"/>
            </a:xfrm>
            <a:prstGeom prst="rect">
              <a:avLst/>
            </a:prstGeom>
          </p:spPr>
        </p:pic>
        <p:cxnSp>
          <p:nvCxnSpPr>
            <p:cNvPr id="19" name="Straight Connector 18">
              <a:extLst>
                <a:ext uri="{FF2B5EF4-FFF2-40B4-BE49-F238E27FC236}">
                  <a16:creationId xmlns:a16="http://schemas.microsoft.com/office/drawing/2014/main" id="{EE83F900-44E5-974A-B095-97F1F2EBFCF5}"/>
                </a:ext>
              </a:extLst>
            </p:cNvPr>
            <p:cNvCxnSpPr>
              <a:cxnSpLocks/>
            </p:cNvCxnSpPr>
            <p:nvPr userDrawn="1"/>
          </p:nvCxnSpPr>
          <p:spPr>
            <a:xfrm>
              <a:off x="11753850" y="502603"/>
              <a:ext cx="0" cy="6014720"/>
            </a:xfrm>
            <a:prstGeom prst="line">
              <a:avLst/>
            </a:prstGeom>
            <a:ln w="28575">
              <a:solidFill>
                <a:srgbClr val="AD9C65"/>
              </a:solidFill>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FE11D167-A5E1-B243-BD1D-4E0A8A9599A6}"/>
                </a:ext>
              </a:extLst>
            </p:cNvPr>
            <p:cNvCxnSpPr>
              <a:cxnSpLocks/>
              <a:stCxn id="21" idx="6"/>
            </p:cNvCxnSpPr>
            <p:nvPr userDrawn="1"/>
          </p:nvCxnSpPr>
          <p:spPr>
            <a:xfrm>
              <a:off x="4655904" y="6502400"/>
              <a:ext cx="7101121" cy="0"/>
            </a:xfrm>
            <a:prstGeom prst="line">
              <a:avLst/>
            </a:prstGeom>
            <a:ln w="28575">
              <a:solidFill>
                <a:srgbClr val="AD9C65"/>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0B29B27D-23A1-664F-9347-1A5939FA5200}"/>
                </a:ext>
              </a:extLst>
            </p:cNvPr>
            <p:cNvSpPr/>
            <p:nvPr userDrawn="1"/>
          </p:nvSpPr>
          <p:spPr>
            <a:xfrm>
              <a:off x="11701731" y="397991"/>
              <a:ext cx="104238" cy="104238"/>
            </a:xfrm>
            <a:prstGeom prst="ellipse">
              <a:avLst/>
            </a:prstGeom>
            <a:noFill/>
            <a:ln w="28575">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C78A1592-DD47-D645-B1A6-E377883BB914}"/>
                </a:ext>
              </a:extLst>
            </p:cNvPr>
            <p:cNvSpPr/>
            <p:nvPr userDrawn="1"/>
          </p:nvSpPr>
          <p:spPr>
            <a:xfrm>
              <a:off x="4551666" y="6450281"/>
              <a:ext cx="104238" cy="104238"/>
            </a:xfrm>
            <a:prstGeom prst="ellipse">
              <a:avLst/>
            </a:prstGeom>
            <a:noFill/>
            <a:ln w="25400">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11061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B3499-ECB0-4449-ADB0-9D4F8160DEF5}"/>
              </a:ext>
            </a:extLst>
          </p:cNvPr>
          <p:cNvSpPr>
            <a:spLocks noGrp="1"/>
          </p:cNvSpPr>
          <p:nvPr>
            <p:ph type="title"/>
          </p:nvPr>
        </p:nvSpPr>
        <p:spPr>
          <a:xfrm>
            <a:off x="829849" y="762691"/>
            <a:ext cx="10515600" cy="1186980"/>
          </a:xfrm>
        </p:spPr>
        <p:txBody>
          <a:bodyPr/>
          <a:lstStyle/>
          <a:p>
            <a:r>
              <a:rPr lang="en-US"/>
              <a:t>Click to edit Master title style</a:t>
            </a:r>
          </a:p>
        </p:txBody>
      </p:sp>
      <p:sp>
        <p:nvSpPr>
          <p:cNvPr id="3" name="Text Placeholder 2">
            <a:extLst>
              <a:ext uri="{FF2B5EF4-FFF2-40B4-BE49-F238E27FC236}">
                <a16:creationId xmlns:a16="http://schemas.microsoft.com/office/drawing/2014/main" id="{DB7CD297-9325-504B-85CE-6CB2A8C22BE7}"/>
              </a:ext>
            </a:extLst>
          </p:cNvPr>
          <p:cNvSpPr>
            <a:spLocks noGrp="1"/>
          </p:cNvSpPr>
          <p:nvPr>
            <p:ph type="body" idx="1"/>
          </p:nvPr>
        </p:nvSpPr>
        <p:spPr>
          <a:xfrm>
            <a:off x="829849" y="2078728"/>
            <a:ext cx="5157787" cy="737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BF2099C-4CE8-D04C-835F-ADF4231697D8}"/>
              </a:ext>
            </a:extLst>
          </p:cNvPr>
          <p:cNvSpPr>
            <a:spLocks noGrp="1"/>
          </p:cNvSpPr>
          <p:nvPr>
            <p:ph sz="half" idx="2"/>
          </p:nvPr>
        </p:nvSpPr>
        <p:spPr>
          <a:xfrm>
            <a:off x="829849" y="2902640"/>
            <a:ext cx="5157787" cy="329937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1CB0DA-BC6A-7C44-BACD-002B14B12E03}"/>
              </a:ext>
            </a:extLst>
          </p:cNvPr>
          <p:cNvSpPr>
            <a:spLocks noGrp="1"/>
          </p:cNvSpPr>
          <p:nvPr>
            <p:ph type="body" sz="quarter" idx="3"/>
          </p:nvPr>
        </p:nvSpPr>
        <p:spPr>
          <a:xfrm>
            <a:off x="6162261" y="2078728"/>
            <a:ext cx="5183188" cy="737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B023A6-B1B4-DD48-9645-3392E0C7E733}"/>
              </a:ext>
            </a:extLst>
          </p:cNvPr>
          <p:cNvSpPr>
            <a:spLocks noGrp="1"/>
          </p:cNvSpPr>
          <p:nvPr>
            <p:ph sz="quarter" idx="4"/>
          </p:nvPr>
        </p:nvSpPr>
        <p:spPr>
          <a:xfrm>
            <a:off x="6162261" y="2902640"/>
            <a:ext cx="5183188" cy="329937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0BB4A7-BD0E-6E4C-B931-41C4870B82A1}"/>
              </a:ext>
            </a:extLst>
          </p:cNvPr>
          <p:cNvSpPr>
            <a:spLocks noGrp="1"/>
          </p:cNvSpPr>
          <p:nvPr>
            <p:ph type="dt" sz="half" idx="10"/>
          </p:nvPr>
        </p:nvSpPr>
        <p:spPr/>
        <p:txBody>
          <a:bodyPr/>
          <a:lstStyle/>
          <a:p>
            <a:fld id="{63F0F097-0705-DA46-B748-55FB76BDB834}" type="datetimeFigureOut">
              <a:rPr lang="en-US" smtClean="0"/>
              <a:t>10/12/2023</a:t>
            </a:fld>
            <a:endParaRPr lang="en-US"/>
          </a:p>
        </p:txBody>
      </p:sp>
      <p:sp>
        <p:nvSpPr>
          <p:cNvPr id="8" name="Footer Placeholder 7">
            <a:extLst>
              <a:ext uri="{FF2B5EF4-FFF2-40B4-BE49-F238E27FC236}">
                <a16:creationId xmlns:a16="http://schemas.microsoft.com/office/drawing/2014/main" id="{09B6D088-0E7A-204F-8A80-893943786E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914C6A-EA1F-644C-B7EF-9F7F979743E8}"/>
              </a:ext>
            </a:extLst>
          </p:cNvPr>
          <p:cNvSpPr>
            <a:spLocks noGrp="1"/>
          </p:cNvSpPr>
          <p:nvPr>
            <p:ph type="sldNum" sz="quarter" idx="12"/>
          </p:nvPr>
        </p:nvSpPr>
        <p:spPr/>
        <p:txBody>
          <a:bodyPr/>
          <a:lstStyle/>
          <a:p>
            <a:fld id="{F725E07A-13CD-D446-99A3-4E60C86A30A4}" type="slidenum">
              <a:rPr lang="en-US" smtClean="0"/>
              <a:t>‹#›</a:t>
            </a:fld>
            <a:endParaRPr lang="en-US"/>
          </a:p>
        </p:txBody>
      </p:sp>
      <p:grpSp>
        <p:nvGrpSpPr>
          <p:cNvPr id="23" name="Group 22">
            <a:extLst>
              <a:ext uri="{FF2B5EF4-FFF2-40B4-BE49-F238E27FC236}">
                <a16:creationId xmlns:a16="http://schemas.microsoft.com/office/drawing/2014/main" id="{90AEC5A2-2857-6344-8D5C-6F492D5C97B7}"/>
              </a:ext>
            </a:extLst>
          </p:cNvPr>
          <p:cNvGrpSpPr/>
          <p:nvPr userDrawn="1"/>
        </p:nvGrpSpPr>
        <p:grpSpPr>
          <a:xfrm>
            <a:off x="-6350" y="372930"/>
            <a:ext cx="11812319" cy="6642076"/>
            <a:chOff x="-6350" y="372930"/>
            <a:chExt cx="11812319" cy="6642076"/>
          </a:xfrm>
        </p:grpSpPr>
        <p:pic>
          <p:nvPicPr>
            <p:cNvPr id="24" name="Picture 23">
              <a:extLst>
                <a:ext uri="{FF2B5EF4-FFF2-40B4-BE49-F238E27FC236}">
                  <a16:creationId xmlns:a16="http://schemas.microsoft.com/office/drawing/2014/main" id="{892E283A-3A28-5E45-BB9B-56C12897FDCE}"/>
                </a:ext>
              </a:extLst>
            </p:cNvPr>
            <p:cNvPicPr>
              <a:picLocks noChangeAspect="1"/>
            </p:cNvPicPr>
            <p:nvPr userDrawn="1"/>
          </p:nvPicPr>
          <p:blipFill>
            <a:blip r:embed="rId2"/>
            <a:stretch>
              <a:fillRect/>
            </a:stretch>
          </p:blipFill>
          <p:spPr>
            <a:xfrm>
              <a:off x="-6350" y="5960906"/>
              <a:ext cx="4660900" cy="1054100"/>
            </a:xfrm>
            <a:prstGeom prst="rect">
              <a:avLst/>
            </a:prstGeom>
          </p:spPr>
        </p:pic>
        <p:cxnSp>
          <p:nvCxnSpPr>
            <p:cNvPr id="25" name="Straight Connector 24">
              <a:extLst>
                <a:ext uri="{FF2B5EF4-FFF2-40B4-BE49-F238E27FC236}">
                  <a16:creationId xmlns:a16="http://schemas.microsoft.com/office/drawing/2014/main" id="{C6299CA4-9D4C-B946-8081-33710E85DF44}"/>
                </a:ext>
              </a:extLst>
            </p:cNvPr>
            <p:cNvCxnSpPr>
              <a:cxnSpLocks/>
            </p:cNvCxnSpPr>
            <p:nvPr userDrawn="1"/>
          </p:nvCxnSpPr>
          <p:spPr>
            <a:xfrm>
              <a:off x="11753850" y="502603"/>
              <a:ext cx="0" cy="6014720"/>
            </a:xfrm>
            <a:prstGeom prst="line">
              <a:avLst/>
            </a:prstGeom>
            <a:ln w="28575">
              <a:solidFill>
                <a:srgbClr val="AD9C65"/>
              </a:solidFill>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BBE5313C-3A19-DE4D-8BA0-C514E6492AE7}"/>
                </a:ext>
              </a:extLst>
            </p:cNvPr>
            <p:cNvCxnSpPr>
              <a:cxnSpLocks/>
              <a:stCxn id="27" idx="6"/>
            </p:cNvCxnSpPr>
            <p:nvPr userDrawn="1"/>
          </p:nvCxnSpPr>
          <p:spPr>
            <a:xfrm>
              <a:off x="4655904" y="6502400"/>
              <a:ext cx="7101121" cy="0"/>
            </a:xfrm>
            <a:prstGeom prst="line">
              <a:avLst/>
            </a:prstGeom>
            <a:ln w="28575">
              <a:solidFill>
                <a:srgbClr val="AD9C65"/>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5AD59764-F57D-A94E-8D5A-1C23CAE72395}"/>
                </a:ext>
              </a:extLst>
            </p:cNvPr>
            <p:cNvSpPr/>
            <p:nvPr userDrawn="1"/>
          </p:nvSpPr>
          <p:spPr>
            <a:xfrm>
              <a:off x="4551666" y="6450281"/>
              <a:ext cx="104238" cy="104238"/>
            </a:xfrm>
            <a:prstGeom prst="ellipse">
              <a:avLst/>
            </a:prstGeom>
            <a:noFill/>
            <a:ln w="25400">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CBC2227B-B7AA-E34E-9E5B-071F4A3F85EF}"/>
                </a:ext>
              </a:extLst>
            </p:cNvPr>
            <p:cNvSpPr/>
            <p:nvPr userDrawn="1"/>
          </p:nvSpPr>
          <p:spPr>
            <a:xfrm>
              <a:off x="11701731" y="397991"/>
              <a:ext cx="104238" cy="104238"/>
            </a:xfrm>
            <a:prstGeom prst="ellipse">
              <a:avLst/>
            </a:prstGeom>
            <a:noFill/>
            <a:ln w="28575">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74D31ED9-AF2B-CD45-BCDA-01A7DB6297AC}"/>
                </a:ext>
              </a:extLst>
            </p:cNvPr>
            <p:cNvPicPr>
              <a:picLocks noChangeAspect="1"/>
            </p:cNvPicPr>
            <p:nvPr userDrawn="1"/>
          </p:nvPicPr>
          <p:blipFill>
            <a:blip r:embed="rId3"/>
            <a:stretch>
              <a:fillRect/>
            </a:stretch>
          </p:blipFill>
          <p:spPr>
            <a:xfrm>
              <a:off x="9983470" y="372930"/>
              <a:ext cx="1565402" cy="501084"/>
            </a:xfrm>
            <a:prstGeom prst="rect">
              <a:avLst/>
            </a:prstGeom>
          </p:spPr>
        </p:pic>
      </p:grpSp>
    </p:spTree>
    <p:extLst>
      <p:ext uri="{BB962C8B-B14F-4D97-AF65-F5344CB8AC3E}">
        <p14:creationId xmlns:p14="http://schemas.microsoft.com/office/powerpoint/2010/main" val="4186954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8007-DAEC-7344-A1EF-60BBB6FE13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A1275A-40D1-4349-B1F7-3816B8AE24CA}"/>
              </a:ext>
            </a:extLst>
          </p:cNvPr>
          <p:cNvSpPr>
            <a:spLocks noGrp="1"/>
          </p:cNvSpPr>
          <p:nvPr>
            <p:ph type="dt" sz="half" idx="10"/>
          </p:nvPr>
        </p:nvSpPr>
        <p:spPr/>
        <p:txBody>
          <a:bodyPr/>
          <a:lstStyle/>
          <a:p>
            <a:fld id="{63F0F097-0705-DA46-B748-55FB76BDB834}" type="datetimeFigureOut">
              <a:rPr lang="en-US" smtClean="0"/>
              <a:t>10/12/2023</a:t>
            </a:fld>
            <a:endParaRPr lang="en-US"/>
          </a:p>
        </p:txBody>
      </p:sp>
      <p:sp>
        <p:nvSpPr>
          <p:cNvPr id="4" name="Footer Placeholder 3">
            <a:extLst>
              <a:ext uri="{FF2B5EF4-FFF2-40B4-BE49-F238E27FC236}">
                <a16:creationId xmlns:a16="http://schemas.microsoft.com/office/drawing/2014/main" id="{ED3E5694-5BBE-2246-859F-11BE29BE39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8CD216-B8A9-2542-BA47-38A1EDC9B616}"/>
              </a:ext>
            </a:extLst>
          </p:cNvPr>
          <p:cNvSpPr>
            <a:spLocks noGrp="1"/>
          </p:cNvSpPr>
          <p:nvPr>
            <p:ph type="sldNum" sz="quarter" idx="12"/>
          </p:nvPr>
        </p:nvSpPr>
        <p:spPr/>
        <p:txBody>
          <a:bodyPr/>
          <a:lstStyle/>
          <a:p>
            <a:fld id="{F725E07A-13CD-D446-99A3-4E60C86A30A4}" type="slidenum">
              <a:rPr lang="en-US" smtClean="0"/>
              <a:t>‹#›</a:t>
            </a:fld>
            <a:endParaRPr lang="en-US"/>
          </a:p>
        </p:txBody>
      </p:sp>
      <p:grpSp>
        <p:nvGrpSpPr>
          <p:cNvPr id="19" name="Group 18">
            <a:extLst>
              <a:ext uri="{FF2B5EF4-FFF2-40B4-BE49-F238E27FC236}">
                <a16:creationId xmlns:a16="http://schemas.microsoft.com/office/drawing/2014/main" id="{7CC45B87-08AE-B34A-A853-6EEFC870D9EC}"/>
              </a:ext>
            </a:extLst>
          </p:cNvPr>
          <p:cNvGrpSpPr/>
          <p:nvPr userDrawn="1"/>
        </p:nvGrpSpPr>
        <p:grpSpPr>
          <a:xfrm>
            <a:off x="-6350" y="372930"/>
            <a:ext cx="11812319" cy="6642076"/>
            <a:chOff x="-6350" y="372930"/>
            <a:chExt cx="11812319" cy="6642076"/>
          </a:xfrm>
        </p:grpSpPr>
        <p:pic>
          <p:nvPicPr>
            <p:cNvPr id="20" name="Picture 19">
              <a:extLst>
                <a:ext uri="{FF2B5EF4-FFF2-40B4-BE49-F238E27FC236}">
                  <a16:creationId xmlns:a16="http://schemas.microsoft.com/office/drawing/2014/main" id="{55BA66F7-AFD2-284F-9CF8-AF969CCC6D05}"/>
                </a:ext>
              </a:extLst>
            </p:cNvPr>
            <p:cNvPicPr>
              <a:picLocks noChangeAspect="1"/>
            </p:cNvPicPr>
            <p:nvPr userDrawn="1"/>
          </p:nvPicPr>
          <p:blipFill>
            <a:blip r:embed="rId2"/>
            <a:stretch>
              <a:fillRect/>
            </a:stretch>
          </p:blipFill>
          <p:spPr>
            <a:xfrm>
              <a:off x="-6350" y="5960906"/>
              <a:ext cx="4660900" cy="1054100"/>
            </a:xfrm>
            <a:prstGeom prst="rect">
              <a:avLst/>
            </a:prstGeom>
          </p:spPr>
        </p:pic>
        <p:cxnSp>
          <p:nvCxnSpPr>
            <p:cNvPr id="21" name="Straight Connector 20">
              <a:extLst>
                <a:ext uri="{FF2B5EF4-FFF2-40B4-BE49-F238E27FC236}">
                  <a16:creationId xmlns:a16="http://schemas.microsoft.com/office/drawing/2014/main" id="{11B7F5E3-4964-9F43-942C-56E49BA47F98}"/>
                </a:ext>
              </a:extLst>
            </p:cNvPr>
            <p:cNvCxnSpPr>
              <a:cxnSpLocks/>
            </p:cNvCxnSpPr>
            <p:nvPr userDrawn="1"/>
          </p:nvCxnSpPr>
          <p:spPr>
            <a:xfrm>
              <a:off x="11753850" y="502603"/>
              <a:ext cx="0" cy="6014720"/>
            </a:xfrm>
            <a:prstGeom prst="line">
              <a:avLst/>
            </a:prstGeom>
            <a:ln w="28575">
              <a:solidFill>
                <a:srgbClr val="AD9C65"/>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8639EFB4-D5EB-EE42-B4F1-C3A4E67646E3}"/>
                </a:ext>
              </a:extLst>
            </p:cNvPr>
            <p:cNvCxnSpPr>
              <a:cxnSpLocks/>
              <a:stCxn id="23" idx="6"/>
            </p:cNvCxnSpPr>
            <p:nvPr userDrawn="1"/>
          </p:nvCxnSpPr>
          <p:spPr>
            <a:xfrm>
              <a:off x="4655904" y="6502400"/>
              <a:ext cx="7101121" cy="0"/>
            </a:xfrm>
            <a:prstGeom prst="line">
              <a:avLst/>
            </a:prstGeom>
            <a:ln w="28575">
              <a:solidFill>
                <a:srgbClr val="AD9C65"/>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D8DE40B3-7008-C745-9599-86D50659E921}"/>
                </a:ext>
              </a:extLst>
            </p:cNvPr>
            <p:cNvSpPr/>
            <p:nvPr userDrawn="1"/>
          </p:nvSpPr>
          <p:spPr>
            <a:xfrm>
              <a:off x="4551666" y="6450281"/>
              <a:ext cx="104238" cy="104238"/>
            </a:xfrm>
            <a:prstGeom prst="ellipse">
              <a:avLst/>
            </a:prstGeom>
            <a:noFill/>
            <a:ln w="25400">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4775D21B-ED40-CE45-AE78-3D594970FB52}"/>
                </a:ext>
              </a:extLst>
            </p:cNvPr>
            <p:cNvSpPr/>
            <p:nvPr userDrawn="1"/>
          </p:nvSpPr>
          <p:spPr>
            <a:xfrm>
              <a:off x="11701731" y="397991"/>
              <a:ext cx="104238" cy="104238"/>
            </a:xfrm>
            <a:prstGeom prst="ellipse">
              <a:avLst/>
            </a:prstGeom>
            <a:noFill/>
            <a:ln w="28575">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3D155823-3DC3-D642-8D95-03B88049437E}"/>
                </a:ext>
              </a:extLst>
            </p:cNvPr>
            <p:cNvPicPr>
              <a:picLocks noChangeAspect="1"/>
            </p:cNvPicPr>
            <p:nvPr userDrawn="1"/>
          </p:nvPicPr>
          <p:blipFill>
            <a:blip r:embed="rId3"/>
            <a:stretch>
              <a:fillRect/>
            </a:stretch>
          </p:blipFill>
          <p:spPr>
            <a:xfrm>
              <a:off x="9983470" y="372930"/>
              <a:ext cx="1565402" cy="501084"/>
            </a:xfrm>
            <a:prstGeom prst="rect">
              <a:avLst/>
            </a:prstGeom>
          </p:spPr>
        </p:pic>
      </p:grpSp>
    </p:spTree>
    <p:extLst>
      <p:ext uri="{BB962C8B-B14F-4D97-AF65-F5344CB8AC3E}">
        <p14:creationId xmlns:p14="http://schemas.microsoft.com/office/powerpoint/2010/main" val="52067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303E39-9636-3B47-A15F-2C93D646516B}"/>
              </a:ext>
            </a:extLst>
          </p:cNvPr>
          <p:cNvSpPr>
            <a:spLocks noGrp="1"/>
          </p:cNvSpPr>
          <p:nvPr>
            <p:ph type="dt" sz="half" idx="10"/>
          </p:nvPr>
        </p:nvSpPr>
        <p:spPr/>
        <p:txBody>
          <a:bodyPr/>
          <a:lstStyle/>
          <a:p>
            <a:fld id="{63F0F097-0705-DA46-B748-55FB76BDB834}" type="datetimeFigureOut">
              <a:rPr lang="en-US" smtClean="0"/>
              <a:t>10/12/2023</a:t>
            </a:fld>
            <a:endParaRPr lang="en-US"/>
          </a:p>
        </p:txBody>
      </p:sp>
      <p:sp>
        <p:nvSpPr>
          <p:cNvPr id="3" name="Footer Placeholder 2">
            <a:extLst>
              <a:ext uri="{FF2B5EF4-FFF2-40B4-BE49-F238E27FC236}">
                <a16:creationId xmlns:a16="http://schemas.microsoft.com/office/drawing/2014/main" id="{DEE99E30-78ED-3D45-BB0D-F56E02299D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621110-68D5-6545-8B98-BFC8D697FC6C}"/>
              </a:ext>
            </a:extLst>
          </p:cNvPr>
          <p:cNvSpPr>
            <a:spLocks noGrp="1"/>
          </p:cNvSpPr>
          <p:nvPr>
            <p:ph type="sldNum" sz="quarter" idx="12"/>
          </p:nvPr>
        </p:nvSpPr>
        <p:spPr/>
        <p:txBody>
          <a:bodyPr/>
          <a:lstStyle/>
          <a:p>
            <a:fld id="{F725E07A-13CD-D446-99A3-4E60C86A30A4}" type="slidenum">
              <a:rPr lang="en-US" smtClean="0"/>
              <a:t>‹#›</a:t>
            </a:fld>
            <a:endParaRPr lang="en-US"/>
          </a:p>
        </p:txBody>
      </p:sp>
      <p:grpSp>
        <p:nvGrpSpPr>
          <p:cNvPr id="11" name="Group 10">
            <a:extLst>
              <a:ext uri="{FF2B5EF4-FFF2-40B4-BE49-F238E27FC236}">
                <a16:creationId xmlns:a16="http://schemas.microsoft.com/office/drawing/2014/main" id="{71F0D6CA-5FC5-8E48-8C97-F7D79814AA7D}"/>
              </a:ext>
            </a:extLst>
          </p:cNvPr>
          <p:cNvGrpSpPr/>
          <p:nvPr userDrawn="1"/>
        </p:nvGrpSpPr>
        <p:grpSpPr>
          <a:xfrm>
            <a:off x="-6350" y="397991"/>
            <a:ext cx="11812319" cy="6617015"/>
            <a:chOff x="-6350" y="397991"/>
            <a:chExt cx="11812319" cy="6617015"/>
          </a:xfrm>
        </p:grpSpPr>
        <p:pic>
          <p:nvPicPr>
            <p:cNvPr id="12" name="Picture 11">
              <a:extLst>
                <a:ext uri="{FF2B5EF4-FFF2-40B4-BE49-F238E27FC236}">
                  <a16:creationId xmlns:a16="http://schemas.microsoft.com/office/drawing/2014/main" id="{A2212D38-8F81-6A4B-A7D8-1B3479034C9A}"/>
                </a:ext>
              </a:extLst>
            </p:cNvPr>
            <p:cNvPicPr>
              <a:picLocks noChangeAspect="1"/>
            </p:cNvPicPr>
            <p:nvPr userDrawn="1"/>
          </p:nvPicPr>
          <p:blipFill>
            <a:blip r:embed="rId2"/>
            <a:stretch>
              <a:fillRect/>
            </a:stretch>
          </p:blipFill>
          <p:spPr>
            <a:xfrm>
              <a:off x="-6350" y="5960906"/>
              <a:ext cx="4660900" cy="1054100"/>
            </a:xfrm>
            <a:prstGeom prst="rect">
              <a:avLst/>
            </a:prstGeom>
          </p:spPr>
        </p:pic>
        <p:cxnSp>
          <p:nvCxnSpPr>
            <p:cNvPr id="13" name="Straight Connector 12">
              <a:extLst>
                <a:ext uri="{FF2B5EF4-FFF2-40B4-BE49-F238E27FC236}">
                  <a16:creationId xmlns:a16="http://schemas.microsoft.com/office/drawing/2014/main" id="{79DF7474-C235-0746-8C42-264C318789B5}"/>
                </a:ext>
              </a:extLst>
            </p:cNvPr>
            <p:cNvCxnSpPr>
              <a:cxnSpLocks/>
            </p:cNvCxnSpPr>
            <p:nvPr userDrawn="1"/>
          </p:nvCxnSpPr>
          <p:spPr>
            <a:xfrm>
              <a:off x="11753850" y="502603"/>
              <a:ext cx="0" cy="6014720"/>
            </a:xfrm>
            <a:prstGeom prst="line">
              <a:avLst/>
            </a:prstGeom>
            <a:ln w="28575">
              <a:solidFill>
                <a:srgbClr val="AD9C65"/>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A6DF2567-AC9D-3B4D-A966-ACF3A40A8C1C}"/>
                </a:ext>
              </a:extLst>
            </p:cNvPr>
            <p:cNvCxnSpPr>
              <a:cxnSpLocks/>
              <a:stCxn id="16" idx="6"/>
            </p:cNvCxnSpPr>
            <p:nvPr userDrawn="1"/>
          </p:nvCxnSpPr>
          <p:spPr>
            <a:xfrm>
              <a:off x="4655904" y="6502400"/>
              <a:ext cx="7101121" cy="0"/>
            </a:xfrm>
            <a:prstGeom prst="line">
              <a:avLst/>
            </a:prstGeom>
            <a:ln w="28575">
              <a:solidFill>
                <a:srgbClr val="AD9C65"/>
              </a:solidFill>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664E77BA-DCD4-7145-B691-AC42DF5A1293}"/>
                </a:ext>
              </a:extLst>
            </p:cNvPr>
            <p:cNvSpPr/>
            <p:nvPr userDrawn="1"/>
          </p:nvSpPr>
          <p:spPr>
            <a:xfrm>
              <a:off x="11701731" y="397991"/>
              <a:ext cx="104238" cy="104238"/>
            </a:xfrm>
            <a:prstGeom prst="ellipse">
              <a:avLst/>
            </a:prstGeom>
            <a:noFill/>
            <a:ln w="28575">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3339ACB0-60F4-FB44-9E80-C7430977CA2B}"/>
                </a:ext>
              </a:extLst>
            </p:cNvPr>
            <p:cNvSpPr/>
            <p:nvPr userDrawn="1"/>
          </p:nvSpPr>
          <p:spPr>
            <a:xfrm>
              <a:off x="4551666" y="6450281"/>
              <a:ext cx="104238" cy="104238"/>
            </a:xfrm>
            <a:prstGeom prst="ellipse">
              <a:avLst/>
            </a:prstGeom>
            <a:noFill/>
            <a:ln w="25400">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4197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F396A-B3CF-3042-A915-883ACEEB9F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C662EA-C417-3545-9368-0114DFA65B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74399E-7679-C645-ABC0-DCA4101D27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C8C08E-D994-684A-87E2-90F1A426D98E}"/>
              </a:ext>
            </a:extLst>
          </p:cNvPr>
          <p:cNvSpPr>
            <a:spLocks noGrp="1"/>
          </p:cNvSpPr>
          <p:nvPr>
            <p:ph type="dt" sz="half" idx="10"/>
          </p:nvPr>
        </p:nvSpPr>
        <p:spPr/>
        <p:txBody>
          <a:bodyPr/>
          <a:lstStyle/>
          <a:p>
            <a:fld id="{63F0F097-0705-DA46-B748-55FB76BDB834}" type="datetimeFigureOut">
              <a:rPr lang="en-US" smtClean="0"/>
              <a:t>10/12/2023</a:t>
            </a:fld>
            <a:endParaRPr lang="en-US"/>
          </a:p>
        </p:txBody>
      </p:sp>
      <p:sp>
        <p:nvSpPr>
          <p:cNvPr id="6" name="Footer Placeholder 5">
            <a:extLst>
              <a:ext uri="{FF2B5EF4-FFF2-40B4-BE49-F238E27FC236}">
                <a16:creationId xmlns:a16="http://schemas.microsoft.com/office/drawing/2014/main" id="{5B360BB1-5BC3-9B41-A65E-BE26B72038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BF5969-7120-D941-8AA5-D167B7EA755C}"/>
              </a:ext>
            </a:extLst>
          </p:cNvPr>
          <p:cNvSpPr>
            <a:spLocks noGrp="1"/>
          </p:cNvSpPr>
          <p:nvPr>
            <p:ph type="sldNum" sz="quarter" idx="12"/>
          </p:nvPr>
        </p:nvSpPr>
        <p:spPr/>
        <p:txBody>
          <a:bodyPr/>
          <a:lstStyle/>
          <a:p>
            <a:fld id="{F725E07A-13CD-D446-99A3-4E60C86A30A4}" type="slidenum">
              <a:rPr lang="en-US" smtClean="0"/>
              <a:t>‹#›</a:t>
            </a:fld>
            <a:endParaRPr lang="en-US"/>
          </a:p>
        </p:txBody>
      </p:sp>
      <p:grpSp>
        <p:nvGrpSpPr>
          <p:cNvPr id="21" name="Group 20">
            <a:extLst>
              <a:ext uri="{FF2B5EF4-FFF2-40B4-BE49-F238E27FC236}">
                <a16:creationId xmlns:a16="http://schemas.microsoft.com/office/drawing/2014/main" id="{65F99F8D-ED00-314B-BBCD-D7BDF81A8B04}"/>
              </a:ext>
            </a:extLst>
          </p:cNvPr>
          <p:cNvGrpSpPr/>
          <p:nvPr userDrawn="1"/>
        </p:nvGrpSpPr>
        <p:grpSpPr>
          <a:xfrm>
            <a:off x="-6350" y="372930"/>
            <a:ext cx="11812319" cy="6642076"/>
            <a:chOff x="-6350" y="372930"/>
            <a:chExt cx="11812319" cy="6642076"/>
          </a:xfrm>
        </p:grpSpPr>
        <p:pic>
          <p:nvPicPr>
            <p:cNvPr id="22" name="Picture 21">
              <a:extLst>
                <a:ext uri="{FF2B5EF4-FFF2-40B4-BE49-F238E27FC236}">
                  <a16:creationId xmlns:a16="http://schemas.microsoft.com/office/drawing/2014/main" id="{32CBB297-62F0-504B-9FD3-A3FE446531C4}"/>
                </a:ext>
              </a:extLst>
            </p:cNvPr>
            <p:cNvPicPr>
              <a:picLocks noChangeAspect="1"/>
            </p:cNvPicPr>
            <p:nvPr userDrawn="1"/>
          </p:nvPicPr>
          <p:blipFill>
            <a:blip r:embed="rId2"/>
            <a:stretch>
              <a:fillRect/>
            </a:stretch>
          </p:blipFill>
          <p:spPr>
            <a:xfrm>
              <a:off x="-6350" y="5960906"/>
              <a:ext cx="4660900" cy="1054100"/>
            </a:xfrm>
            <a:prstGeom prst="rect">
              <a:avLst/>
            </a:prstGeom>
          </p:spPr>
        </p:pic>
        <p:cxnSp>
          <p:nvCxnSpPr>
            <p:cNvPr id="23" name="Straight Connector 22">
              <a:extLst>
                <a:ext uri="{FF2B5EF4-FFF2-40B4-BE49-F238E27FC236}">
                  <a16:creationId xmlns:a16="http://schemas.microsoft.com/office/drawing/2014/main" id="{F3705705-758D-A049-B4C4-F1F249E1D693}"/>
                </a:ext>
              </a:extLst>
            </p:cNvPr>
            <p:cNvCxnSpPr>
              <a:cxnSpLocks/>
            </p:cNvCxnSpPr>
            <p:nvPr userDrawn="1"/>
          </p:nvCxnSpPr>
          <p:spPr>
            <a:xfrm>
              <a:off x="11753850" y="502603"/>
              <a:ext cx="0" cy="6014720"/>
            </a:xfrm>
            <a:prstGeom prst="line">
              <a:avLst/>
            </a:prstGeom>
            <a:ln w="28575">
              <a:solidFill>
                <a:srgbClr val="AD9C65"/>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F841F246-7231-D249-A270-78E1A37FB554}"/>
                </a:ext>
              </a:extLst>
            </p:cNvPr>
            <p:cNvCxnSpPr>
              <a:cxnSpLocks/>
              <a:stCxn id="25" idx="6"/>
            </p:cNvCxnSpPr>
            <p:nvPr userDrawn="1"/>
          </p:nvCxnSpPr>
          <p:spPr>
            <a:xfrm>
              <a:off x="4655904" y="6502400"/>
              <a:ext cx="7101121" cy="0"/>
            </a:xfrm>
            <a:prstGeom prst="line">
              <a:avLst/>
            </a:prstGeom>
            <a:ln w="28575">
              <a:solidFill>
                <a:srgbClr val="AD9C65"/>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016570ED-A751-3B45-A0DD-55639C9577DC}"/>
                </a:ext>
              </a:extLst>
            </p:cNvPr>
            <p:cNvSpPr/>
            <p:nvPr userDrawn="1"/>
          </p:nvSpPr>
          <p:spPr>
            <a:xfrm>
              <a:off x="4551666" y="6450281"/>
              <a:ext cx="104238" cy="104238"/>
            </a:xfrm>
            <a:prstGeom prst="ellipse">
              <a:avLst/>
            </a:prstGeom>
            <a:noFill/>
            <a:ln w="25400">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DC186668-6317-BB41-A780-FB8DEE40975A}"/>
                </a:ext>
              </a:extLst>
            </p:cNvPr>
            <p:cNvSpPr/>
            <p:nvPr userDrawn="1"/>
          </p:nvSpPr>
          <p:spPr>
            <a:xfrm>
              <a:off x="11701731" y="397991"/>
              <a:ext cx="104238" cy="104238"/>
            </a:xfrm>
            <a:prstGeom prst="ellipse">
              <a:avLst/>
            </a:prstGeom>
            <a:noFill/>
            <a:ln w="28575">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a16="http://schemas.microsoft.com/office/drawing/2014/main" id="{F9E6365D-40F5-F540-B3EB-2849AE7220C5}"/>
                </a:ext>
              </a:extLst>
            </p:cNvPr>
            <p:cNvPicPr>
              <a:picLocks noChangeAspect="1"/>
            </p:cNvPicPr>
            <p:nvPr userDrawn="1"/>
          </p:nvPicPr>
          <p:blipFill>
            <a:blip r:embed="rId3"/>
            <a:stretch>
              <a:fillRect/>
            </a:stretch>
          </p:blipFill>
          <p:spPr>
            <a:xfrm>
              <a:off x="9983470" y="372930"/>
              <a:ext cx="1565402" cy="501084"/>
            </a:xfrm>
            <a:prstGeom prst="rect">
              <a:avLst/>
            </a:prstGeom>
          </p:spPr>
        </p:pic>
      </p:grpSp>
    </p:spTree>
    <p:extLst>
      <p:ext uri="{BB962C8B-B14F-4D97-AF65-F5344CB8AC3E}">
        <p14:creationId xmlns:p14="http://schemas.microsoft.com/office/powerpoint/2010/main" val="566347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4A86C-2B59-AE46-B34C-D5754FE5B6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959D8D-7243-734C-AB6D-AD930B789B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F0A0B4-5CB0-D844-A243-E6BBA38433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200BB6-AD4D-F349-8EC3-A54C8BD30C5B}"/>
              </a:ext>
            </a:extLst>
          </p:cNvPr>
          <p:cNvSpPr>
            <a:spLocks noGrp="1"/>
          </p:cNvSpPr>
          <p:nvPr>
            <p:ph type="dt" sz="half" idx="10"/>
          </p:nvPr>
        </p:nvSpPr>
        <p:spPr/>
        <p:txBody>
          <a:bodyPr/>
          <a:lstStyle/>
          <a:p>
            <a:fld id="{63F0F097-0705-DA46-B748-55FB76BDB834}" type="datetimeFigureOut">
              <a:rPr lang="en-US" smtClean="0"/>
              <a:t>10/12/2023</a:t>
            </a:fld>
            <a:endParaRPr lang="en-US"/>
          </a:p>
        </p:txBody>
      </p:sp>
      <p:sp>
        <p:nvSpPr>
          <p:cNvPr id="6" name="Footer Placeholder 5">
            <a:extLst>
              <a:ext uri="{FF2B5EF4-FFF2-40B4-BE49-F238E27FC236}">
                <a16:creationId xmlns:a16="http://schemas.microsoft.com/office/drawing/2014/main" id="{64915B33-0B18-A449-9575-EFB5D22E92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780F76-87C8-1F4A-901D-821353206890}"/>
              </a:ext>
            </a:extLst>
          </p:cNvPr>
          <p:cNvSpPr>
            <a:spLocks noGrp="1"/>
          </p:cNvSpPr>
          <p:nvPr>
            <p:ph type="sldNum" sz="quarter" idx="12"/>
          </p:nvPr>
        </p:nvSpPr>
        <p:spPr/>
        <p:txBody>
          <a:bodyPr/>
          <a:lstStyle/>
          <a:p>
            <a:fld id="{F725E07A-13CD-D446-99A3-4E60C86A30A4}" type="slidenum">
              <a:rPr lang="en-US" smtClean="0"/>
              <a:t>‹#›</a:t>
            </a:fld>
            <a:endParaRPr lang="en-US"/>
          </a:p>
        </p:txBody>
      </p:sp>
      <p:grpSp>
        <p:nvGrpSpPr>
          <p:cNvPr id="14" name="Group 13">
            <a:extLst>
              <a:ext uri="{FF2B5EF4-FFF2-40B4-BE49-F238E27FC236}">
                <a16:creationId xmlns:a16="http://schemas.microsoft.com/office/drawing/2014/main" id="{78CE09C6-BF14-484E-ABA1-DBCA5E7D51E6}"/>
              </a:ext>
            </a:extLst>
          </p:cNvPr>
          <p:cNvGrpSpPr/>
          <p:nvPr userDrawn="1"/>
        </p:nvGrpSpPr>
        <p:grpSpPr>
          <a:xfrm>
            <a:off x="-6350" y="397991"/>
            <a:ext cx="11812319" cy="6617015"/>
            <a:chOff x="-6350" y="397991"/>
            <a:chExt cx="11812319" cy="6617015"/>
          </a:xfrm>
        </p:grpSpPr>
        <p:pic>
          <p:nvPicPr>
            <p:cNvPr id="15" name="Picture 14">
              <a:extLst>
                <a:ext uri="{FF2B5EF4-FFF2-40B4-BE49-F238E27FC236}">
                  <a16:creationId xmlns:a16="http://schemas.microsoft.com/office/drawing/2014/main" id="{4E8507FF-B7D4-1443-9A4C-31C41095C7F2}"/>
                </a:ext>
              </a:extLst>
            </p:cNvPr>
            <p:cNvPicPr>
              <a:picLocks noChangeAspect="1"/>
            </p:cNvPicPr>
            <p:nvPr userDrawn="1"/>
          </p:nvPicPr>
          <p:blipFill>
            <a:blip r:embed="rId2"/>
            <a:stretch>
              <a:fillRect/>
            </a:stretch>
          </p:blipFill>
          <p:spPr>
            <a:xfrm>
              <a:off x="-6350" y="5960906"/>
              <a:ext cx="4660900" cy="1054100"/>
            </a:xfrm>
            <a:prstGeom prst="rect">
              <a:avLst/>
            </a:prstGeom>
          </p:spPr>
        </p:pic>
        <p:cxnSp>
          <p:nvCxnSpPr>
            <p:cNvPr id="16" name="Straight Connector 15">
              <a:extLst>
                <a:ext uri="{FF2B5EF4-FFF2-40B4-BE49-F238E27FC236}">
                  <a16:creationId xmlns:a16="http://schemas.microsoft.com/office/drawing/2014/main" id="{11B1A200-4A19-6140-B71B-BEBF0D68C09F}"/>
                </a:ext>
              </a:extLst>
            </p:cNvPr>
            <p:cNvCxnSpPr>
              <a:cxnSpLocks/>
            </p:cNvCxnSpPr>
            <p:nvPr userDrawn="1"/>
          </p:nvCxnSpPr>
          <p:spPr>
            <a:xfrm>
              <a:off x="11753850" y="502603"/>
              <a:ext cx="0" cy="6014720"/>
            </a:xfrm>
            <a:prstGeom prst="line">
              <a:avLst/>
            </a:prstGeom>
            <a:ln w="28575">
              <a:solidFill>
                <a:srgbClr val="AD9C65"/>
              </a:solidFill>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C30D25FC-CACA-B840-8C27-04BB9EAABA39}"/>
                </a:ext>
              </a:extLst>
            </p:cNvPr>
            <p:cNvCxnSpPr>
              <a:cxnSpLocks/>
              <a:stCxn id="19" idx="6"/>
            </p:cNvCxnSpPr>
            <p:nvPr userDrawn="1"/>
          </p:nvCxnSpPr>
          <p:spPr>
            <a:xfrm>
              <a:off x="4655904" y="6502400"/>
              <a:ext cx="7101121" cy="0"/>
            </a:xfrm>
            <a:prstGeom prst="line">
              <a:avLst/>
            </a:prstGeom>
            <a:ln w="28575">
              <a:solidFill>
                <a:srgbClr val="AD9C65"/>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ED03970F-4AED-4641-B44A-338751B91DD6}"/>
                </a:ext>
              </a:extLst>
            </p:cNvPr>
            <p:cNvSpPr/>
            <p:nvPr userDrawn="1"/>
          </p:nvSpPr>
          <p:spPr>
            <a:xfrm>
              <a:off x="11701731" y="397991"/>
              <a:ext cx="104238" cy="104238"/>
            </a:xfrm>
            <a:prstGeom prst="ellipse">
              <a:avLst/>
            </a:prstGeom>
            <a:noFill/>
            <a:ln w="28575">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1FFA9B2-F097-1D41-9ED9-15C37A1FD0AA}"/>
                </a:ext>
              </a:extLst>
            </p:cNvPr>
            <p:cNvSpPr/>
            <p:nvPr userDrawn="1"/>
          </p:nvSpPr>
          <p:spPr>
            <a:xfrm>
              <a:off x="4551666" y="6450281"/>
              <a:ext cx="104238" cy="104238"/>
            </a:xfrm>
            <a:prstGeom prst="ellipse">
              <a:avLst/>
            </a:prstGeom>
            <a:noFill/>
            <a:ln w="25400">
              <a:solidFill>
                <a:srgbClr val="AD9C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22703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AC5025-9227-6D47-80D1-5E6D3A880A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DAE253F-31FE-F742-BBC1-3998E9C34A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6888D03-B785-F74A-8C93-D4144DB012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0F097-0705-DA46-B748-55FB76BDB834}" type="datetimeFigureOut">
              <a:rPr lang="en-US" smtClean="0"/>
              <a:t>10/12/2023</a:t>
            </a:fld>
            <a:endParaRPr lang="en-US"/>
          </a:p>
        </p:txBody>
      </p:sp>
      <p:sp>
        <p:nvSpPr>
          <p:cNvPr id="5" name="Footer Placeholder 4">
            <a:extLst>
              <a:ext uri="{FF2B5EF4-FFF2-40B4-BE49-F238E27FC236}">
                <a16:creationId xmlns:a16="http://schemas.microsoft.com/office/drawing/2014/main" id="{E010E820-0769-094E-834D-494B49BD9D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A116D1-9DEB-6C4E-B9EA-B65B9F1CE8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5E07A-13CD-D446-99A3-4E60C86A30A4}" type="slidenum">
              <a:rPr lang="en-US" smtClean="0"/>
              <a:t>‹#›</a:t>
            </a:fld>
            <a:endParaRPr lang="en-US"/>
          </a:p>
        </p:txBody>
      </p:sp>
    </p:spTree>
    <p:extLst>
      <p:ext uri="{BB962C8B-B14F-4D97-AF65-F5344CB8AC3E}">
        <p14:creationId xmlns:p14="http://schemas.microsoft.com/office/powerpoint/2010/main" val="3527914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kern="1200">
          <a:solidFill>
            <a:schemeClr val="tx1"/>
          </a:solidFill>
          <a:latin typeface="Rockwell" panose="02060603020205020403" pitchFamily="18" charset="77"/>
          <a:ea typeface="+mj-ea"/>
          <a:cs typeface="+mj-cs"/>
        </a:defRPr>
      </a:lvl1pPr>
    </p:titleStyle>
    <p:bodyStyle>
      <a:lvl1pPr marL="228600" indent="-228600" algn="l" defTabSz="914400" rtl="0" eaLnBrk="1" latinLnBrk="0" hangingPunct="1">
        <a:lnSpc>
          <a:spcPct val="90000"/>
        </a:lnSpc>
        <a:spcBef>
          <a:spcPts val="1000"/>
        </a:spcBef>
        <a:buClr>
          <a:srgbClr val="450084"/>
        </a:buClr>
        <a:buFont typeface="Wingdings" pitchFamily="2" charset="2"/>
        <a:buChar char="§"/>
        <a:defRPr sz="24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Clr>
          <a:srgbClr val="450084"/>
        </a:buClr>
        <a:buFont typeface="Wingdings" pitchFamily="2" charset="2"/>
        <a:buChar char="§"/>
        <a:defRPr sz="22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Clr>
          <a:srgbClr val="450084"/>
        </a:buClr>
        <a:buFont typeface="Wingdings" pitchFamily="2" charset="2"/>
        <a:buChar char="§"/>
        <a:defRPr sz="20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Clr>
          <a:srgbClr val="450084"/>
        </a:buClr>
        <a:buFont typeface="Wingdings" pitchFamily="2" charset="2"/>
        <a:buChar char="§"/>
        <a:defRPr sz="18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Clr>
          <a:srgbClr val="450084"/>
        </a:buClr>
        <a:buFont typeface="Wingdings" pitchFamily="2" charset="2"/>
        <a:buChar char="§"/>
        <a:defRPr sz="16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mailto:titaretn@jmu.edu" TargetMode="External"/><Relationship Id="rId2" Type="http://schemas.openxmlformats.org/officeDocument/2006/relationships/hyperlink" Target="mailto:mousafx@jmu.edu"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5AD8A-6BD4-E848-B793-64D6C263581B}"/>
              </a:ext>
            </a:extLst>
          </p:cNvPr>
          <p:cNvSpPr>
            <a:spLocks noGrp="1"/>
          </p:cNvSpPr>
          <p:nvPr>
            <p:ph type="ctrTitle"/>
          </p:nvPr>
        </p:nvSpPr>
        <p:spPr>
          <a:xfrm>
            <a:off x="1603899" y="2337395"/>
            <a:ext cx="9144000" cy="2387600"/>
          </a:xfrm>
        </p:spPr>
        <p:txBody>
          <a:bodyPr>
            <a:normAutofit fontScale="90000"/>
          </a:bodyPr>
          <a:lstStyle/>
          <a:p>
            <a:br>
              <a:rPr lang="lv-LV" dirty="0"/>
            </a:br>
            <a:br>
              <a:rPr lang="lv-LV" dirty="0"/>
            </a:br>
            <a:br>
              <a:rPr lang="lv-LV" dirty="0"/>
            </a:br>
            <a:r>
              <a:rPr lang="en-US" b="1" dirty="0"/>
              <a:t>Best Practices for Responsibly Integrating AI into Economics and Business Curricula</a:t>
            </a:r>
            <a:br>
              <a:rPr lang="en-US" b="1" dirty="0">
                <a:solidFill>
                  <a:schemeClr val="accent5">
                    <a:lumMod val="50000"/>
                  </a:schemeClr>
                </a:solidFill>
              </a:rPr>
            </a:br>
            <a:endParaRPr lang="en-US" dirty="0"/>
          </a:p>
        </p:txBody>
      </p:sp>
      <p:sp>
        <p:nvSpPr>
          <p:cNvPr id="3" name="Subtitle 2">
            <a:extLst>
              <a:ext uri="{FF2B5EF4-FFF2-40B4-BE49-F238E27FC236}">
                <a16:creationId xmlns:a16="http://schemas.microsoft.com/office/drawing/2014/main" id="{ACB9A37B-480B-9F4D-BA20-D0B457C99ECF}"/>
              </a:ext>
            </a:extLst>
          </p:cNvPr>
          <p:cNvSpPr>
            <a:spLocks noGrp="1"/>
          </p:cNvSpPr>
          <p:nvPr>
            <p:ph type="subTitle" idx="1"/>
          </p:nvPr>
        </p:nvSpPr>
        <p:spPr>
          <a:xfrm>
            <a:off x="1524000" y="4422955"/>
            <a:ext cx="9144000" cy="1104074"/>
          </a:xfrm>
        </p:spPr>
        <p:txBody>
          <a:bodyPr/>
          <a:lstStyle/>
          <a:p>
            <a:r>
              <a:rPr lang="en-US" dirty="0">
                <a:solidFill>
                  <a:schemeClr val="bg1"/>
                </a:solidFill>
              </a:rPr>
              <a:t>PRESENTER</a:t>
            </a:r>
            <a:r>
              <a:rPr lang="lv-LV" dirty="0">
                <a:solidFill>
                  <a:schemeClr val="bg1"/>
                </a:solidFill>
              </a:rPr>
              <a:t>S: </a:t>
            </a:r>
            <a:r>
              <a:rPr lang="lv-LV" dirty="0"/>
              <a:t>Dr. </a:t>
            </a:r>
            <a:r>
              <a:rPr lang="lv-LV" dirty="0" err="1"/>
              <a:t>Fariss</a:t>
            </a:r>
            <a:r>
              <a:rPr lang="lv-LV" dirty="0"/>
              <a:t> </a:t>
            </a:r>
            <a:r>
              <a:rPr lang="lv-LV" dirty="0" err="1"/>
              <a:t>Mousa</a:t>
            </a:r>
            <a:r>
              <a:rPr lang="lv-LV" dirty="0"/>
              <a:t>, Tatjana Titareva</a:t>
            </a:r>
            <a:endParaRPr lang="lv-LV" dirty="0">
              <a:solidFill>
                <a:schemeClr val="bg1"/>
              </a:solidFill>
            </a:endParaRPr>
          </a:p>
          <a:p>
            <a:r>
              <a:rPr lang="lv-LV" dirty="0" err="1"/>
              <a:t>College</a:t>
            </a:r>
            <a:r>
              <a:rPr lang="lv-LV" dirty="0"/>
              <a:t> </a:t>
            </a:r>
            <a:r>
              <a:rPr lang="lv-LV" dirty="0" err="1"/>
              <a:t>of</a:t>
            </a:r>
            <a:r>
              <a:rPr lang="lv-LV" dirty="0"/>
              <a:t> </a:t>
            </a:r>
            <a:r>
              <a:rPr lang="lv-LV" dirty="0" err="1"/>
              <a:t>Business</a:t>
            </a:r>
            <a:r>
              <a:rPr lang="lv-LV" dirty="0"/>
              <a:t> </a:t>
            </a:r>
            <a:endParaRPr lang="en-US" dirty="0">
              <a:solidFill>
                <a:schemeClr val="bg1"/>
              </a:solidFill>
            </a:endParaRPr>
          </a:p>
        </p:txBody>
      </p:sp>
    </p:spTree>
    <p:extLst>
      <p:ext uri="{BB962C8B-B14F-4D97-AF65-F5344CB8AC3E}">
        <p14:creationId xmlns:p14="http://schemas.microsoft.com/office/powerpoint/2010/main" val="4268626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2BA626-D02C-4471-A670-8D6788EAFE3C}"/>
              </a:ext>
            </a:extLst>
          </p:cNvPr>
          <p:cNvSpPr>
            <a:spLocks noGrp="1"/>
          </p:cNvSpPr>
          <p:nvPr>
            <p:ph type="title"/>
          </p:nvPr>
        </p:nvSpPr>
        <p:spPr>
          <a:xfrm>
            <a:off x="838200" y="239055"/>
            <a:ext cx="10515600" cy="1325563"/>
          </a:xfrm>
        </p:spPr>
        <p:txBody>
          <a:bodyPr/>
          <a:lstStyle/>
          <a:p>
            <a:r>
              <a:rPr lang="lv-LV" dirty="0" err="1"/>
              <a:t>Conclusion</a:t>
            </a:r>
            <a:endParaRPr lang="lv-LV" dirty="0"/>
          </a:p>
        </p:txBody>
      </p:sp>
      <p:sp>
        <p:nvSpPr>
          <p:cNvPr id="4" name="Content Placeholder 3">
            <a:extLst>
              <a:ext uri="{FF2B5EF4-FFF2-40B4-BE49-F238E27FC236}">
                <a16:creationId xmlns:a16="http://schemas.microsoft.com/office/drawing/2014/main" id="{1BCD52BF-11C2-4949-8AF5-A28A7D5D08C3}"/>
              </a:ext>
            </a:extLst>
          </p:cNvPr>
          <p:cNvSpPr>
            <a:spLocks noGrp="1"/>
          </p:cNvSpPr>
          <p:nvPr>
            <p:ph idx="1"/>
          </p:nvPr>
        </p:nvSpPr>
        <p:spPr>
          <a:xfrm>
            <a:off x="838200" y="1351280"/>
            <a:ext cx="10515600" cy="4830859"/>
          </a:xfrm>
        </p:spPr>
        <p:txBody>
          <a:bodyPr>
            <a:normAutofit/>
          </a:bodyPr>
          <a:lstStyle/>
          <a:p>
            <a:pPr marL="285750" indent="-285750" algn="just">
              <a:buFont typeface="Arial" panose="020B0604020202020204" pitchFamily="34" charset="0"/>
              <a:buChar char="•"/>
            </a:pPr>
            <a:r>
              <a:rPr lang="en-US" dirty="0"/>
              <a:t>The union of administrative and servant leadership in guiding the integration of AI into economics and business curricula paves an encouraging pathway into a future where </a:t>
            </a:r>
            <a:r>
              <a:rPr lang="en-US" b="1" dirty="0"/>
              <a:t>education is technologically advanced </a:t>
            </a:r>
            <a:r>
              <a:rPr lang="en-US" dirty="0"/>
              <a:t>and </a:t>
            </a:r>
            <a:r>
              <a:rPr lang="en-US" b="1" dirty="0"/>
              <a:t>inherently humane</a:t>
            </a:r>
            <a:r>
              <a:rPr lang="en-US" dirty="0"/>
              <a:t>. </a:t>
            </a:r>
          </a:p>
          <a:p>
            <a:pPr marL="0" indent="0" algn="just">
              <a:buNone/>
            </a:pPr>
            <a:endParaRPr lang="en-US" dirty="0"/>
          </a:p>
          <a:p>
            <a:pPr marL="285750" indent="-285750" algn="just">
              <a:buFont typeface="Arial" panose="020B0604020202020204" pitchFamily="34" charset="0"/>
              <a:buChar char="•"/>
            </a:pPr>
            <a:r>
              <a:rPr lang="en-US" dirty="0"/>
              <a:t>Our exploration of this framework's various facets has demonstrated its potential to spur tangible </a:t>
            </a:r>
            <a:r>
              <a:rPr lang="en-US" i="1" dirty="0"/>
              <a:t>transformations in the educational landscape</a:t>
            </a:r>
            <a:r>
              <a:rPr lang="en-US" dirty="0"/>
              <a:t>. </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The </a:t>
            </a:r>
            <a:r>
              <a:rPr lang="en-US" b="1" dirty="0"/>
              <a:t>crucial step is to initiate without prolonged delay</a:t>
            </a:r>
            <a:r>
              <a:rPr lang="en-US" dirty="0"/>
              <a:t>. </a:t>
            </a:r>
            <a:endParaRPr lang="lv-LV" dirty="0"/>
          </a:p>
        </p:txBody>
      </p:sp>
    </p:spTree>
    <p:extLst>
      <p:ext uri="{BB962C8B-B14F-4D97-AF65-F5344CB8AC3E}">
        <p14:creationId xmlns:p14="http://schemas.microsoft.com/office/powerpoint/2010/main" val="1480912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2BA626-D02C-4471-A670-8D6788EAFE3C}"/>
              </a:ext>
            </a:extLst>
          </p:cNvPr>
          <p:cNvSpPr>
            <a:spLocks noGrp="1"/>
          </p:cNvSpPr>
          <p:nvPr>
            <p:ph type="title"/>
          </p:nvPr>
        </p:nvSpPr>
        <p:spPr/>
        <p:txBody>
          <a:bodyPr/>
          <a:lstStyle/>
          <a:p>
            <a:r>
              <a:rPr lang="lv-LV" dirty="0" err="1"/>
              <a:t>Last</a:t>
            </a:r>
            <a:r>
              <a:rPr lang="lv-LV" dirty="0"/>
              <a:t> </a:t>
            </a:r>
            <a:r>
              <a:rPr lang="lv-LV" dirty="0" err="1"/>
              <a:t>thought</a:t>
            </a:r>
            <a:r>
              <a:rPr lang="lv-LV" dirty="0"/>
              <a:t>…</a:t>
            </a:r>
          </a:p>
        </p:txBody>
      </p:sp>
      <p:sp>
        <p:nvSpPr>
          <p:cNvPr id="4" name="Content Placeholder 3">
            <a:extLst>
              <a:ext uri="{FF2B5EF4-FFF2-40B4-BE49-F238E27FC236}">
                <a16:creationId xmlns:a16="http://schemas.microsoft.com/office/drawing/2014/main" id="{1BCD52BF-11C2-4949-8AF5-A28A7D5D08C3}"/>
              </a:ext>
            </a:extLst>
          </p:cNvPr>
          <p:cNvSpPr>
            <a:spLocks noGrp="1"/>
          </p:cNvSpPr>
          <p:nvPr>
            <p:ph idx="4294967295"/>
          </p:nvPr>
        </p:nvSpPr>
        <p:spPr>
          <a:xfrm>
            <a:off x="132080" y="2027238"/>
            <a:ext cx="10515600" cy="4830762"/>
          </a:xfrm>
        </p:spPr>
        <p:txBody>
          <a:bodyPr>
            <a:normAutofit/>
          </a:bodyPr>
          <a:lstStyle/>
          <a:p>
            <a:pPr marL="0" indent="0" algn="ctr">
              <a:buNone/>
            </a:pPr>
            <a:r>
              <a:rPr lang="lv-LV" dirty="0"/>
              <a:t>«</a:t>
            </a:r>
            <a:r>
              <a:rPr lang="en-US" dirty="0"/>
              <a:t>Whether </a:t>
            </a:r>
            <a:r>
              <a:rPr lang="en-US" b="1" dirty="0"/>
              <a:t>AI technologies </a:t>
            </a:r>
            <a:r>
              <a:rPr lang="en-US" dirty="0"/>
              <a:t>is a</a:t>
            </a:r>
            <a:r>
              <a:rPr lang="en-US" b="1" dirty="0"/>
              <a:t> gift or curse </a:t>
            </a:r>
            <a:r>
              <a:rPr lang="en-US" dirty="0"/>
              <a:t>to society and education, one is certain – it is here to stay and will only evolve and become more complex by producing </a:t>
            </a:r>
            <a:r>
              <a:rPr lang="en-US" b="1" dirty="0"/>
              <a:t>more sophisticated outputs over time </a:t>
            </a:r>
            <a:r>
              <a:rPr lang="en-US" dirty="0"/>
              <a:t>(</a:t>
            </a:r>
            <a:r>
              <a:rPr lang="en-US" dirty="0" err="1"/>
              <a:t>Cribben</a:t>
            </a:r>
            <a:r>
              <a:rPr lang="en-US" dirty="0"/>
              <a:t> &amp; </a:t>
            </a:r>
            <a:r>
              <a:rPr lang="en-US" dirty="0" err="1"/>
              <a:t>Zeinali</a:t>
            </a:r>
            <a:r>
              <a:rPr lang="en-US" dirty="0"/>
              <a:t>, 2023). It is essential that </a:t>
            </a:r>
            <a:r>
              <a:rPr lang="en-US" b="1" dirty="0"/>
              <a:t>human decision-makers retain the ultimate authority</a:t>
            </a:r>
            <a:r>
              <a:rPr lang="en-US" dirty="0"/>
              <a:t>, when AI is merely the technology (Chen, 2022), and decision-makers in HEIs stay managers and leaders with comprehensive technology leadership training and outlook on this technology (</a:t>
            </a:r>
            <a:r>
              <a:rPr lang="en-US" dirty="0" err="1"/>
              <a:t>Bagranoff</a:t>
            </a:r>
            <a:r>
              <a:rPr lang="en-US" dirty="0"/>
              <a:t> &amp; Bryant, 2020), </a:t>
            </a:r>
            <a:r>
              <a:rPr lang="en-US" b="1" dirty="0"/>
              <a:t>instead of relying on the last for taking final decisions</a:t>
            </a:r>
            <a:r>
              <a:rPr lang="en-US" dirty="0"/>
              <a:t>.” (</a:t>
            </a:r>
            <a:r>
              <a:rPr lang="en-US" dirty="0" err="1"/>
              <a:t>Titareva</a:t>
            </a:r>
            <a:r>
              <a:rPr lang="en-US" dirty="0"/>
              <a:t>, 2023).</a:t>
            </a:r>
          </a:p>
        </p:txBody>
      </p:sp>
    </p:spTree>
    <p:extLst>
      <p:ext uri="{BB962C8B-B14F-4D97-AF65-F5344CB8AC3E}">
        <p14:creationId xmlns:p14="http://schemas.microsoft.com/office/powerpoint/2010/main" val="23091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E48075C-AFBD-46E6-8CE6-F2815CE71F53}"/>
              </a:ext>
            </a:extLst>
          </p:cNvPr>
          <p:cNvSpPr>
            <a:spLocks noGrp="1"/>
          </p:cNvSpPr>
          <p:nvPr>
            <p:ph type="title"/>
          </p:nvPr>
        </p:nvSpPr>
        <p:spPr/>
        <p:txBody>
          <a:bodyPr/>
          <a:lstStyle/>
          <a:p>
            <a:pPr algn="ctr"/>
            <a:r>
              <a:rPr lang="lv-LV" dirty="0">
                <a:latin typeface="Franklin Gothic Book" panose="020B0503020102020204" pitchFamily="34" charset="0"/>
              </a:rPr>
              <a:t>Thank you!</a:t>
            </a:r>
          </a:p>
        </p:txBody>
      </p:sp>
      <p:sp>
        <p:nvSpPr>
          <p:cNvPr id="4" name="Content Placeholder 3">
            <a:extLst>
              <a:ext uri="{FF2B5EF4-FFF2-40B4-BE49-F238E27FC236}">
                <a16:creationId xmlns:a16="http://schemas.microsoft.com/office/drawing/2014/main" id="{60CB742E-7401-4BEB-9BC2-D2FFE3C86919}"/>
              </a:ext>
            </a:extLst>
          </p:cNvPr>
          <p:cNvSpPr>
            <a:spLocks noGrp="1"/>
          </p:cNvSpPr>
          <p:nvPr>
            <p:ph sz="half" idx="1"/>
          </p:nvPr>
        </p:nvSpPr>
        <p:spPr>
          <a:xfrm>
            <a:off x="745626" y="1724234"/>
            <a:ext cx="4709160" cy="2532806"/>
          </a:xfrm>
        </p:spPr>
        <p:txBody>
          <a:bodyPr>
            <a:normAutofit/>
          </a:bodyPr>
          <a:lstStyle/>
          <a:p>
            <a:r>
              <a:rPr lang="lv-LV" sz="2000" dirty="0"/>
              <a:t>Dr. </a:t>
            </a:r>
            <a:r>
              <a:rPr lang="lv-LV" sz="2000" dirty="0" err="1"/>
              <a:t>Fariss-Terry</a:t>
            </a:r>
            <a:r>
              <a:rPr lang="lv-LV" sz="2000" dirty="0"/>
              <a:t> </a:t>
            </a:r>
            <a:r>
              <a:rPr lang="lv-LV" sz="2000" dirty="0" err="1"/>
              <a:t>Mousa</a:t>
            </a:r>
            <a:endParaRPr lang="lv-LV" sz="2000" dirty="0"/>
          </a:p>
          <a:p>
            <a:r>
              <a:rPr lang="en-US" sz="2000" dirty="0"/>
              <a:t>Professor, Business Management &amp; MBA Program</a:t>
            </a:r>
          </a:p>
          <a:p>
            <a:r>
              <a:rPr lang="en-US" sz="2000" dirty="0"/>
              <a:t>College of Business (COB)</a:t>
            </a:r>
          </a:p>
          <a:p>
            <a:r>
              <a:rPr lang="lv-LV" sz="2000" b="0" i="0" u="none" strike="noStrike" dirty="0">
                <a:solidFill>
                  <a:srgbClr val="212121"/>
                </a:solidFill>
                <a:effectLst/>
              </a:rPr>
              <a:t>James </a:t>
            </a:r>
            <a:r>
              <a:rPr lang="lv-LV" sz="2000" b="0" i="0" u="none" strike="noStrike" dirty="0" err="1">
                <a:solidFill>
                  <a:srgbClr val="212121"/>
                </a:solidFill>
                <a:effectLst/>
              </a:rPr>
              <a:t>Madison</a:t>
            </a:r>
            <a:r>
              <a:rPr lang="lv-LV" sz="2000" b="0" i="0" u="none" strike="noStrike" dirty="0">
                <a:solidFill>
                  <a:srgbClr val="212121"/>
                </a:solidFill>
                <a:effectLst/>
              </a:rPr>
              <a:t> </a:t>
            </a:r>
            <a:r>
              <a:rPr lang="lv-LV" sz="2000" b="0" i="0" u="none" strike="noStrike" dirty="0" err="1">
                <a:solidFill>
                  <a:srgbClr val="212121"/>
                </a:solidFill>
                <a:effectLst/>
              </a:rPr>
              <a:t>University</a:t>
            </a:r>
            <a:r>
              <a:rPr lang="lv-LV" sz="2000" b="0" i="0" u="none" strike="noStrike" dirty="0">
                <a:solidFill>
                  <a:srgbClr val="212121"/>
                </a:solidFill>
                <a:effectLst/>
              </a:rPr>
              <a:t> (JMU)  </a:t>
            </a:r>
            <a:endParaRPr lang="lv-LV" sz="2000" dirty="0"/>
          </a:p>
          <a:p>
            <a:r>
              <a:rPr lang="en-US" sz="2000" dirty="0">
                <a:hlinkClick r:id="rId2"/>
              </a:rPr>
              <a:t>mousafx@jmu.edu</a:t>
            </a:r>
            <a:endParaRPr lang="lv-LV" sz="2000" dirty="0"/>
          </a:p>
          <a:p>
            <a:endParaRPr lang="lv-LV" sz="2000" dirty="0"/>
          </a:p>
        </p:txBody>
      </p:sp>
      <p:sp>
        <p:nvSpPr>
          <p:cNvPr id="8" name="Content Placeholder 3">
            <a:extLst>
              <a:ext uri="{FF2B5EF4-FFF2-40B4-BE49-F238E27FC236}">
                <a16:creationId xmlns:a16="http://schemas.microsoft.com/office/drawing/2014/main" id="{C85D2464-78CF-891F-1B12-AC2D5F9B2E64}"/>
              </a:ext>
            </a:extLst>
          </p:cNvPr>
          <p:cNvSpPr txBox="1">
            <a:spLocks/>
          </p:cNvSpPr>
          <p:nvPr/>
        </p:nvSpPr>
        <p:spPr>
          <a:xfrm>
            <a:off x="5693546" y="1690688"/>
            <a:ext cx="5421494" cy="242104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450084"/>
              </a:buClr>
              <a:buFont typeface="Wingdings" pitchFamily="2" charset="2"/>
              <a:buNone/>
              <a:defRPr sz="2400" b="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Clr>
                <a:srgbClr val="450084"/>
              </a:buClr>
              <a:buFont typeface="Wingdings" pitchFamily="2" charset="2"/>
              <a:buChar char="§"/>
              <a:defRPr sz="22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Clr>
                <a:srgbClr val="450084"/>
              </a:buClr>
              <a:buFont typeface="Wingdings" pitchFamily="2" charset="2"/>
              <a:buChar char="§"/>
              <a:defRPr sz="20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Clr>
                <a:srgbClr val="450084"/>
              </a:buClr>
              <a:buFont typeface="Wingdings" pitchFamily="2" charset="2"/>
              <a:buChar char="§"/>
              <a:defRPr sz="18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Clr>
                <a:srgbClr val="450084"/>
              </a:buClr>
              <a:buFont typeface="Wingdings" pitchFamily="2" charset="2"/>
              <a:buChar char="§"/>
              <a:defRPr sz="16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lv-LV" sz="2000" dirty="0"/>
              <a:t>Tatjana </a:t>
            </a:r>
            <a:r>
              <a:rPr lang="lv-LV" sz="2000" dirty="0" err="1"/>
              <a:t>Titareva</a:t>
            </a:r>
            <a:endParaRPr lang="lv-LV" sz="2000" dirty="0"/>
          </a:p>
          <a:p>
            <a:pPr marL="0" indent="0">
              <a:buFont typeface="Wingdings" pitchFamily="2" charset="2"/>
              <a:buNone/>
            </a:pPr>
            <a:r>
              <a:rPr lang="en-US" sz="2000" dirty="0"/>
              <a:t>Doctoral Assistant</a:t>
            </a:r>
            <a:r>
              <a:rPr lang="lv-LV" sz="2000" dirty="0"/>
              <a:t> </a:t>
            </a:r>
            <a:r>
              <a:rPr lang="lv-LV" sz="2000" dirty="0" err="1"/>
              <a:t>at</a:t>
            </a:r>
            <a:r>
              <a:rPr lang="lv-LV" sz="2000" dirty="0"/>
              <a:t> </a:t>
            </a:r>
            <a:r>
              <a:rPr lang="en-US" sz="2000" dirty="0"/>
              <a:t>Research, Economic Development, and Innovation (REDI)</a:t>
            </a:r>
            <a:endParaRPr lang="lv-LV" sz="2000" dirty="0"/>
          </a:p>
          <a:p>
            <a:r>
              <a:rPr lang="en-US" sz="2000" dirty="0"/>
              <a:t>School of Strategic Leadership Studies (SSLS)</a:t>
            </a:r>
          </a:p>
          <a:p>
            <a:r>
              <a:rPr lang="lv-LV" sz="2000" dirty="0">
                <a:solidFill>
                  <a:srgbClr val="212121"/>
                </a:solidFill>
              </a:rPr>
              <a:t>James </a:t>
            </a:r>
            <a:r>
              <a:rPr lang="lv-LV" sz="2000" dirty="0" err="1">
                <a:solidFill>
                  <a:srgbClr val="212121"/>
                </a:solidFill>
              </a:rPr>
              <a:t>Madison</a:t>
            </a:r>
            <a:r>
              <a:rPr lang="lv-LV" sz="2000" dirty="0">
                <a:solidFill>
                  <a:srgbClr val="212121"/>
                </a:solidFill>
              </a:rPr>
              <a:t> </a:t>
            </a:r>
            <a:r>
              <a:rPr lang="lv-LV" sz="2000" dirty="0" err="1">
                <a:solidFill>
                  <a:srgbClr val="212121"/>
                </a:solidFill>
              </a:rPr>
              <a:t>University</a:t>
            </a:r>
            <a:r>
              <a:rPr lang="lv-LV" sz="2000" dirty="0">
                <a:solidFill>
                  <a:srgbClr val="212121"/>
                </a:solidFill>
              </a:rPr>
              <a:t> (JMU)  </a:t>
            </a:r>
            <a:endParaRPr lang="lv-LV" sz="2000" dirty="0"/>
          </a:p>
          <a:p>
            <a:r>
              <a:rPr lang="lv-LV" sz="2000" dirty="0">
                <a:sym typeface="Wingdings" panose="05000000000000000000" pitchFamily="2" charset="2"/>
                <a:hlinkClick r:id="rId3"/>
              </a:rPr>
              <a:t>titaretn@jmu.edu</a:t>
            </a:r>
            <a:endParaRPr lang="lv-LV" sz="2000" dirty="0"/>
          </a:p>
        </p:txBody>
      </p:sp>
    </p:spTree>
    <p:extLst>
      <p:ext uri="{BB962C8B-B14F-4D97-AF65-F5344CB8AC3E}">
        <p14:creationId xmlns:p14="http://schemas.microsoft.com/office/powerpoint/2010/main" val="405676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2BA626-D02C-4471-A670-8D6788EAFE3C}"/>
              </a:ext>
            </a:extLst>
          </p:cNvPr>
          <p:cNvSpPr>
            <a:spLocks noGrp="1"/>
          </p:cNvSpPr>
          <p:nvPr>
            <p:ph type="title"/>
          </p:nvPr>
        </p:nvSpPr>
        <p:spPr>
          <a:xfrm>
            <a:off x="838200" y="129677"/>
            <a:ext cx="10515600" cy="1325563"/>
          </a:xfrm>
        </p:spPr>
        <p:txBody>
          <a:bodyPr/>
          <a:lstStyle/>
          <a:p>
            <a:r>
              <a:rPr lang="lv-LV" dirty="0"/>
              <a:t>Introduction</a:t>
            </a:r>
          </a:p>
        </p:txBody>
      </p:sp>
      <p:sp>
        <p:nvSpPr>
          <p:cNvPr id="4" name="Content Placeholder 3">
            <a:extLst>
              <a:ext uri="{FF2B5EF4-FFF2-40B4-BE49-F238E27FC236}">
                <a16:creationId xmlns:a16="http://schemas.microsoft.com/office/drawing/2014/main" id="{1BCD52BF-11C2-4949-8AF5-A28A7D5D08C3}"/>
              </a:ext>
            </a:extLst>
          </p:cNvPr>
          <p:cNvSpPr>
            <a:spLocks noGrp="1"/>
          </p:cNvSpPr>
          <p:nvPr>
            <p:ph idx="1"/>
          </p:nvPr>
        </p:nvSpPr>
        <p:spPr>
          <a:xfrm>
            <a:off x="838200" y="1455240"/>
            <a:ext cx="10515600" cy="4726899"/>
          </a:xfrm>
        </p:spPr>
        <p:txBody>
          <a:bodyPr>
            <a:normAutofit fontScale="92500"/>
          </a:bodyPr>
          <a:lstStyle/>
          <a:p>
            <a:r>
              <a:rPr lang="en-US" dirty="0"/>
              <a:t>World Economic Forum held in Davos, Switzerland in 2016, “Modern society is not facing a technological crisis but instead encountering a significant </a:t>
            </a:r>
            <a:r>
              <a:rPr lang="en-US" b="1" dirty="0"/>
              <a:t>technological revolution</a:t>
            </a:r>
            <a:r>
              <a:rPr lang="en-US" dirty="0"/>
              <a:t>. The magnitude of technological transformations and advancements we are witnessing is </a:t>
            </a:r>
            <a:r>
              <a:rPr lang="en-US" b="1" dirty="0"/>
              <a:t>unprecedented in the history of humanity</a:t>
            </a:r>
            <a:r>
              <a:rPr lang="en-US" dirty="0"/>
              <a:t>” (</a:t>
            </a:r>
            <a:r>
              <a:rPr lang="en-US" dirty="0" err="1"/>
              <a:t>Barnato</a:t>
            </a:r>
            <a:r>
              <a:rPr lang="en-US" dirty="0"/>
              <a:t>, 2016). </a:t>
            </a:r>
          </a:p>
          <a:p>
            <a:endParaRPr lang="en-US" dirty="0"/>
          </a:p>
          <a:p>
            <a:r>
              <a:rPr lang="en-US" dirty="0"/>
              <a:t>McKinsey Global Institute projected that by 2030, approximately 70% of </a:t>
            </a:r>
            <a:r>
              <a:rPr lang="en-US" b="1" dirty="0"/>
              <a:t>companies will integrate some form of AI technology </a:t>
            </a:r>
            <a:r>
              <a:rPr lang="en-US" dirty="0"/>
              <a:t>into their operations. Additionally, 60% of </a:t>
            </a:r>
            <a:r>
              <a:rPr lang="en-US" b="1" dirty="0"/>
              <a:t>job roles may be automated </a:t>
            </a:r>
            <a:r>
              <a:rPr lang="en-US" dirty="0"/>
              <a:t>within the  next decade (</a:t>
            </a:r>
            <a:r>
              <a:rPr lang="en-US" dirty="0" err="1"/>
              <a:t>Bughin</a:t>
            </a:r>
            <a:r>
              <a:rPr lang="en-US" dirty="0"/>
              <a:t> et al., 2018). </a:t>
            </a:r>
          </a:p>
          <a:p>
            <a:endParaRPr lang="en-US" dirty="0"/>
          </a:p>
          <a:p>
            <a:r>
              <a:rPr lang="en-US" dirty="0"/>
              <a:t>Considering this trend, organizations will seek business school </a:t>
            </a:r>
            <a:r>
              <a:rPr lang="en-US" b="1" dirty="0"/>
              <a:t>graduates with knowledge and expertise in AI concepts and methodologies</a:t>
            </a:r>
            <a:r>
              <a:rPr lang="en-US" dirty="0"/>
              <a:t>, empowering them to effectively manage work environments where AI plays a significant role (</a:t>
            </a:r>
            <a:r>
              <a:rPr lang="en-US" dirty="0" err="1"/>
              <a:t>Ransbotham</a:t>
            </a:r>
            <a:r>
              <a:rPr lang="en-US" dirty="0"/>
              <a:t> et al., 2017).  </a:t>
            </a:r>
            <a:endParaRPr lang="lv-LV" dirty="0"/>
          </a:p>
        </p:txBody>
      </p:sp>
    </p:spTree>
    <p:extLst>
      <p:ext uri="{BB962C8B-B14F-4D97-AF65-F5344CB8AC3E}">
        <p14:creationId xmlns:p14="http://schemas.microsoft.com/office/powerpoint/2010/main" val="813304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2BA626-D02C-4471-A670-8D6788EAFE3C}"/>
              </a:ext>
            </a:extLst>
          </p:cNvPr>
          <p:cNvSpPr>
            <a:spLocks noGrp="1"/>
          </p:cNvSpPr>
          <p:nvPr>
            <p:ph type="title"/>
          </p:nvPr>
        </p:nvSpPr>
        <p:spPr>
          <a:xfrm>
            <a:off x="838200" y="332877"/>
            <a:ext cx="10515600" cy="1325563"/>
          </a:xfrm>
        </p:spPr>
        <p:txBody>
          <a:bodyPr>
            <a:normAutofit fontScale="90000"/>
          </a:bodyPr>
          <a:lstStyle/>
          <a:p>
            <a:pPr marL="0" marR="0">
              <a:spcBef>
                <a:spcPts val="600"/>
              </a:spcBef>
              <a:spcAft>
                <a:spcPts val="600"/>
              </a:spcAft>
            </a:pPr>
            <a:r>
              <a:rPr lang="en-US" dirty="0"/>
              <a:t>AI Integration into Business and </a:t>
            </a:r>
            <a:br>
              <a:rPr lang="en-US" dirty="0"/>
            </a:br>
            <a:r>
              <a:rPr lang="en-US" dirty="0"/>
              <a:t>Economics Education </a:t>
            </a:r>
            <a:br>
              <a:rPr lang="en-US" sz="1800" dirty="0">
                <a:effectLst/>
                <a:latin typeface="Times New Roman" panose="02020603050405020304" pitchFamily="18" charset="0"/>
                <a:ea typeface="Times New Roman" panose="02020603050405020304" pitchFamily="18" charset="0"/>
              </a:rPr>
            </a:br>
            <a:endParaRPr lang="lv-LV" dirty="0"/>
          </a:p>
        </p:txBody>
      </p:sp>
      <p:sp>
        <p:nvSpPr>
          <p:cNvPr id="4" name="Content Placeholder 3">
            <a:extLst>
              <a:ext uri="{FF2B5EF4-FFF2-40B4-BE49-F238E27FC236}">
                <a16:creationId xmlns:a16="http://schemas.microsoft.com/office/drawing/2014/main" id="{1BCD52BF-11C2-4949-8AF5-A28A7D5D08C3}"/>
              </a:ext>
            </a:extLst>
          </p:cNvPr>
          <p:cNvSpPr>
            <a:spLocks noGrp="1"/>
          </p:cNvSpPr>
          <p:nvPr>
            <p:ph idx="1"/>
          </p:nvPr>
        </p:nvSpPr>
        <p:spPr>
          <a:xfrm>
            <a:off x="838200" y="1455240"/>
            <a:ext cx="10515600" cy="4726899"/>
          </a:xfrm>
        </p:spPr>
        <p:txBody>
          <a:bodyPr>
            <a:normAutofit/>
          </a:bodyPr>
          <a:lstStyle/>
          <a:p>
            <a:r>
              <a:rPr lang="en-US" sz="2000" dirty="0"/>
              <a:t>University system [20</a:t>
            </a:r>
            <a:r>
              <a:rPr lang="en-US" sz="2000" baseline="30000" dirty="0"/>
              <a:t>th</a:t>
            </a:r>
            <a:r>
              <a:rPr lang="en-US" sz="2000" dirty="0"/>
              <a:t> century], evolved during an era when industrial needs primarily drove the global economy. With its regimented schedules, standardized curricula, and emphasis on memorization, this education model was purposefully designed to mold students into </a:t>
            </a:r>
            <a:r>
              <a:rPr lang="en-US" sz="2000" b="1" dirty="0"/>
              <a:t>disciplined and efficient employees, suitable for the predictable and structured environments </a:t>
            </a:r>
            <a:r>
              <a:rPr lang="en-US" sz="2000" dirty="0"/>
              <a:t>of factories and traditional corporate settings. </a:t>
            </a:r>
          </a:p>
          <a:p>
            <a:pPr marL="0" indent="0">
              <a:buNone/>
            </a:pPr>
            <a:endParaRPr lang="en-US" sz="2000" dirty="0"/>
          </a:p>
          <a:p>
            <a:r>
              <a:rPr lang="en-US" sz="2000" dirty="0">
                <a:effectLst/>
                <a:ea typeface="Times New Roman" panose="02020603050405020304" pitchFamily="18" charset="0"/>
              </a:rPr>
              <a:t>Incorporating AI into business curricula is not a voluntary option but a critical need. The acquisition of </a:t>
            </a:r>
            <a:r>
              <a:rPr lang="en-US" sz="2000" b="1" dirty="0">
                <a:effectLst/>
                <a:ea typeface="Times New Roman" panose="02020603050405020304" pitchFamily="18" charset="0"/>
              </a:rPr>
              <a:t>21st-century skil</a:t>
            </a:r>
            <a:r>
              <a:rPr lang="en-US" sz="2000" dirty="0">
                <a:effectLst/>
                <a:ea typeface="Times New Roman" panose="02020603050405020304" pitchFamily="18" charset="0"/>
              </a:rPr>
              <a:t>ls, including a </a:t>
            </a:r>
            <a:r>
              <a:rPr lang="en-US" sz="2000" b="1" dirty="0">
                <a:effectLst/>
                <a:ea typeface="Times New Roman" panose="02020603050405020304" pitchFamily="18" charset="0"/>
              </a:rPr>
              <a:t>comprehensive understanding of AI</a:t>
            </a:r>
            <a:r>
              <a:rPr lang="en-US" sz="2000" dirty="0">
                <a:effectLst/>
                <a:ea typeface="Times New Roman" panose="02020603050405020304" pitchFamily="18" charset="0"/>
              </a:rPr>
              <a:t>, is progressively becoming more crucial for students (</a:t>
            </a:r>
            <a:r>
              <a:rPr lang="en-US" sz="2000" dirty="0" err="1">
                <a:effectLst/>
                <a:ea typeface="Times New Roman" panose="02020603050405020304" pitchFamily="18" charset="0"/>
              </a:rPr>
              <a:t>Alshare</a:t>
            </a:r>
            <a:r>
              <a:rPr lang="en-US" sz="2000" dirty="0">
                <a:effectLst/>
                <a:ea typeface="Times New Roman" panose="02020603050405020304" pitchFamily="18" charset="0"/>
              </a:rPr>
              <a:t> and </a:t>
            </a:r>
            <a:r>
              <a:rPr lang="en-US" sz="2000" dirty="0" err="1">
                <a:effectLst/>
                <a:ea typeface="Times New Roman" panose="02020603050405020304" pitchFamily="18" charset="0"/>
              </a:rPr>
              <a:t>Sewailem</a:t>
            </a:r>
            <a:r>
              <a:rPr lang="en-US" sz="2000" dirty="0">
                <a:effectLst/>
                <a:ea typeface="Times New Roman" panose="02020603050405020304" pitchFamily="18" charset="0"/>
              </a:rPr>
              <a:t>, 2018). </a:t>
            </a:r>
          </a:p>
          <a:p>
            <a:pPr marL="0" indent="0">
              <a:buNone/>
            </a:pPr>
            <a:endParaRPr lang="en-US" sz="2000" dirty="0">
              <a:effectLst/>
              <a:ea typeface="Times New Roman" panose="02020603050405020304" pitchFamily="18" charset="0"/>
            </a:endParaRPr>
          </a:p>
          <a:p>
            <a:r>
              <a:rPr lang="en-US" sz="2000" dirty="0">
                <a:effectLst/>
                <a:ea typeface="Times New Roman" panose="02020603050405020304" pitchFamily="18" charset="0"/>
              </a:rPr>
              <a:t>AI revolution in education influences “not only what is learned, but how it is learned”, in general and economics and business education specifically (Bandera et al., 2019). With the increasing prominence of artificial intelligence (AI) as a critical catalyst for industrial advancements, </a:t>
            </a:r>
            <a:r>
              <a:rPr lang="en-US" sz="2000" b="1" dirty="0">
                <a:effectLst/>
                <a:ea typeface="Times New Roman" panose="02020603050405020304" pitchFamily="18" charset="0"/>
              </a:rPr>
              <a:t>numerous business schools </a:t>
            </a:r>
            <a:r>
              <a:rPr lang="en-US" sz="2000" dirty="0">
                <a:effectLst/>
                <a:ea typeface="Times New Roman" panose="02020603050405020304" pitchFamily="18" charset="0"/>
              </a:rPr>
              <a:t>(mainly the </a:t>
            </a:r>
            <a:r>
              <a:rPr lang="en-US" sz="2000" i="1" dirty="0">
                <a:effectLst/>
                <a:ea typeface="Times New Roman" panose="02020603050405020304" pitchFamily="18" charset="0"/>
              </a:rPr>
              <a:t>graduate level and executive education</a:t>
            </a:r>
            <a:r>
              <a:rPr lang="en-US" sz="2000" dirty="0">
                <a:effectLst/>
                <a:ea typeface="Times New Roman" panose="02020603050405020304" pitchFamily="18" charset="0"/>
              </a:rPr>
              <a:t>) are </a:t>
            </a:r>
            <a:r>
              <a:rPr lang="en-US" sz="2000" b="1" dirty="0">
                <a:effectLst/>
                <a:ea typeface="Times New Roman" panose="02020603050405020304" pitchFamily="18" charset="0"/>
              </a:rPr>
              <a:t>incorporating AI into their curricula</a:t>
            </a:r>
            <a:r>
              <a:rPr lang="en-US" sz="2000" dirty="0">
                <a:ea typeface="Times New Roman" panose="02020603050405020304" pitchFamily="18" charset="0"/>
              </a:rPr>
              <a:t>.</a:t>
            </a:r>
            <a:endParaRPr lang="lv-LV" sz="2000" dirty="0"/>
          </a:p>
        </p:txBody>
      </p:sp>
    </p:spTree>
    <p:extLst>
      <p:ext uri="{BB962C8B-B14F-4D97-AF65-F5344CB8AC3E}">
        <p14:creationId xmlns:p14="http://schemas.microsoft.com/office/powerpoint/2010/main" val="1022054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1746D5-7CEE-4ED9-9495-7F42EFEE08B9}"/>
              </a:ext>
            </a:extLst>
          </p:cNvPr>
          <p:cNvSpPr>
            <a:spLocks noGrp="1"/>
          </p:cNvSpPr>
          <p:nvPr>
            <p:ph type="title"/>
          </p:nvPr>
        </p:nvSpPr>
        <p:spPr>
          <a:xfrm>
            <a:off x="1015754" y="2238314"/>
            <a:ext cx="10515600" cy="1325563"/>
          </a:xfrm>
        </p:spPr>
        <p:txBody>
          <a:bodyPr/>
          <a:lstStyle/>
          <a:p>
            <a:r>
              <a:rPr lang="lv-LV" dirty="0" err="1"/>
              <a:t>Servant</a:t>
            </a:r>
            <a:r>
              <a:rPr lang="lv-LV" dirty="0"/>
              <a:t> </a:t>
            </a:r>
            <a:r>
              <a:rPr lang="lv-LV" dirty="0" err="1"/>
              <a:t>Administrative</a:t>
            </a:r>
            <a:r>
              <a:rPr lang="lv-LV" dirty="0"/>
              <a:t> </a:t>
            </a:r>
            <a:r>
              <a:rPr lang="lv-LV" dirty="0" err="1"/>
              <a:t>Leadership</a:t>
            </a:r>
            <a:r>
              <a:rPr lang="lv-LV" dirty="0"/>
              <a:t> </a:t>
            </a:r>
          </a:p>
        </p:txBody>
      </p:sp>
    </p:spTree>
    <p:extLst>
      <p:ext uri="{BB962C8B-B14F-4D97-AF65-F5344CB8AC3E}">
        <p14:creationId xmlns:p14="http://schemas.microsoft.com/office/powerpoint/2010/main" val="2534019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2BA626-D02C-4471-A670-8D6788EAFE3C}"/>
              </a:ext>
            </a:extLst>
          </p:cNvPr>
          <p:cNvSpPr>
            <a:spLocks noGrp="1"/>
          </p:cNvSpPr>
          <p:nvPr>
            <p:ph type="title"/>
          </p:nvPr>
        </p:nvSpPr>
        <p:spPr>
          <a:xfrm>
            <a:off x="838200" y="170317"/>
            <a:ext cx="10515600" cy="1325563"/>
          </a:xfrm>
        </p:spPr>
        <p:txBody>
          <a:bodyPr/>
          <a:lstStyle/>
          <a:p>
            <a:r>
              <a:rPr lang="lv-LV" dirty="0" err="1"/>
              <a:t>Servant</a:t>
            </a:r>
            <a:r>
              <a:rPr lang="lv-LV" dirty="0"/>
              <a:t> </a:t>
            </a:r>
            <a:r>
              <a:rPr lang="lv-LV" dirty="0" err="1"/>
              <a:t>Administrative</a:t>
            </a:r>
            <a:r>
              <a:rPr lang="lv-LV" dirty="0"/>
              <a:t> </a:t>
            </a:r>
            <a:r>
              <a:rPr lang="lv-LV" dirty="0" err="1"/>
              <a:t>Leadership</a:t>
            </a:r>
            <a:r>
              <a:rPr lang="lv-LV" dirty="0"/>
              <a:t> </a:t>
            </a:r>
          </a:p>
        </p:txBody>
      </p:sp>
      <p:sp>
        <p:nvSpPr>
          <p:cNvPr id="4" name="Content Placeholder 3">
            <a:extLst>
              <a:ext uri="{FF2B5EF4-FFF2-40B4-BE49-F238E27FC236}">
                <a16:creationId xmlns:a16="http://schemas.microsoft.com/office/drawing/2014/main" id="{1BCD52BF-11C2-4949-8AF5-A28A7D5D08C3}"/>
              </a:ext>
            </a:extLst>
          </p:cNvPr>
          <p:cNvSpPr>
            <a:spLocks noGrp="1"/>
          </p:cNvSpPr>
          <p:nvPr>
            <p:ph idx="1"/>
          </p:nvPr>
        </p:nvSpPr>
        <p:spPr>
          <a:xfrm>
            <a:off x="838200" y="1422400"/>
            <a:ext cx="10515600" cy="4759739"/>
          </a:xfrm>
        </p:spPr>
        <p:txBody>
          <a:bodyPr>
            <a:normAutofit/>
          </a:bodyPr>
          <a:lstStyle/>
          <a:p>
            <a:pPr algn="just"/>
            <a:r>
              <a:rPr lang="lv-LV" dirty="0" err="1"/>
              <a:t>Dierendonck</a:t>
            </a:r>
            <a:r>
              <a:rPr lang="lv-LV" dirty="0"/>
              <a:t> (2011)</a:t>
            </a:r>
            <a:r>
              <a:rPr lang="en-US" dirty="0"/>
              <a:t>: </a:t>
            </a:r>
            <a:r>
              <a:rPr lang="en-US" b="1" dirty="0"/>
              <a:t>servant leadership </a:t>
            </a:r>
            <a:r>
              <a:rPr lang="en-US" dirty="0"/>
              <a:t>(SL) prioritizes the </a:t>
            </a:r>
            <a:r>
              <a:rPr lang="en-US" b="1" dirty="0"/>
              <a:t>growth</a:t>
            </a:r>
            <a:r>
              <a:rPr lang="en-US" dirty="0"/>
              <a:t> and </a:t>
            </a:r>
            <a:r>
              <a:rPr lang="en-US" b="1" dirty="0"/>
              <a:t>well-being of team members </a:t>
            </a:r>
            <a:r>
              <a:rPr lang="en-US" dirty="0"/>
              <a:t>through humility, authenticity, and stewardship while providing clear direction. It places particular emphasis on the </a:t>
            </a:r>
            <a:r>
              <a:rPr lang="en-US" b="1" dirty="0"/>
              <a:t>development of followers</a:t>
            </a:r>
            <a:r>
              <a:rPr lang="en-US" dirty="0"/>
              <a:t>. </a:t>
            </a:r>
          </a:p>
          <a:p>
            <a:pPr algn="just"/>
            <a:endParaRPr lang="en-US" dirty="0"/>
          </a:p>
          <a:p>
            <a:pPr algn="just"/>
            <a:r>
              <a:rPr lang="en-US" b="1" dirty="0"/>
              <a:t>Administrative leadership </a:t>
            </a:r>
            <a:r>
              <a:rPr lang="en-US" dirty="0"/>
              <a:t>makes sure that educational systems continue their operations (Hendrickson et al., 2013); Smith, 2015), as well as the unique challenges they face in creating consensus, especially during dramatic change times like post-</a:t>
            </a:r>
            <a:r>
              <a:rPr lang="en-US" dirty="0" err="1"/>
              <a:t>ChatGPT</a:t>
            </a:r>
            <a:r>
              <a:rPr lang="en-US" dirty="0"/>
              <a:t> Era. These leaders have to navigate complex organizational landscapes that often blend various </a:t>
            </a:r>
            <a:r>
              <a:rPr lang="en-US" b="1" dirty="0"/>
              <a:t>dynamics—bureaucratic, collegial, political, and symbolic</a:t>
            </a:r>
            <a:r>
              <a:rPr lang="en-US" dirty="0"/>
              <a:t>—across different departmental subcultures (Manning, 2018; Selznick; 2020; Selznick &amp; </a:t>
            </a:r>
            <a:r>
              <a:rPr lang="en-US" dirty="0" err="1"/>
              <a:t>Titareva</a:t>
            </a:r>
            <a:r>
              <a:rPr lang="en-US" dirty="0"/>
              <a:t>, 2022).</a:t>
            </a:r>
            <a:endParaRPr lang="lv-LV" dirty="0"/>
          </a:p>
        </p:txBody>
      </p:sp>
    </p:spTree>
    <p:extLst>
      <p:ext uri="{BB962C8B-B14F-4D97-AF65-F5344CB8AC3E}">
        <p14:creationId xmlns:p14="http://schemas.microsoft.com/office/powerpoint/2010/main" val="2823987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1746D5-7CEE-4ED9-9495-7F42EFEE08B9}"/>
              </a:ext>
            </a:extLst>
          </p:cNvPr>
          <p:cNvSpPr>
            <a:spLocks noGrp="1"/>
          </p:cNvSpPr>
          <p:nvPr>
            <p:ph type="title"/>
          </p:nvPr>
        </p:nvSpPr>
        <p:spPr>
          <a:xfrm>
            <a:off x="1015754" y="2238314"/>
            <a:ext cx="10515600" cy="1325563"/>
          </a:xfrm>
        </p:spPr>
        <p:txBody>
          <a:bodyPr>
            <a:normAutofit fontScale="90000"/>
          </a:bodyPr>
          <a:lstStyle/>
          <a:p>
            <a:r>
              <a:rPr lang="en-US" dirty="0"/>
              <a:t>Framework Using Servant Administrative Leadership Components for Integrating AI into Economics and Business Curricula</a:t>
            </a:r>
            <a:br>
              <a:rPr lang="en-US" sz="1800" dirty="0">
                <a:effectLst/>
                <a:latin typeface="Times New Roman" panose="02020603050405020304" pitchFamily="18" charset="0"/>
                <a:ea typeface="Times New Roman" panose="02020603050405020304" pitchFamily="18" charset="0"/>
              </a:rPr>
            </a:br>
            <a:r>
              <a:rPr lang="lv-LV" dirty="0"/>
              <a:t> </a:t>
            </a:r>
          </a:p>
        </p:txBody>
      </p:sp>
    </p:spTree>
    <p:extLst>
      <p:ext uri="{BB962C8B-B14F-4D97-AF65-F5344CB8AC3E}">
        <p14:creationId xmlns:p14="http://schemas.microsoft.com/office/powerpoint/2010/main" val="2012488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587C85ED-3E6A-675B-C79F-4BA2FAB404F5}"/>
              </a:ext>
            </a:extLst>
          </p:cNvPr>
          <p:cNvGraphicFramePr/>
          <p:nvPr>
            <p:extLst>
              <p:ext uri="{D42A27DB-BD31-4B8C-83A1-F6EECF244321}">
                <p14:modId xmlns:p14="http://schemas.microsoft.com/office/powerpoint/2010/main" val="2507749588"/>
              </p:ext>
            </p:extLst>
          </p:nvPr>
        </p:nvGraphicFramePr>
        <p:xfrm>
          <a:off x="193040" y="132080"/>
          <a:ext cx="10982960" cy="6410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6554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2BA626-D02C-4471-A670-8D6788EAFE3C}"/>
              </a:ext>
            </a:extLst>
          </p:cNvPr>
          <p:cNvSpPr>
            <a:spLocks noGrp="1"/>
          </p:cNvSpPr>
          <p:nvPr>
            <p:ph type="title"/>
          </p:nvPr>
        </p:nvSpPr>
        <p:spPr>
          <a:xfrm>
            <a:off x="838200" y="239055"/>
            <a:ext cx="10515600" cy="1325563"/>
          </a:xfrm>
        </p:spPr>
        <p:txBody>
          <a:bodyPr>
            <a:normAutofit/>
          </a:bodyPr>
          <a:lstStyle/>
          <a:p>
            <a:r>
              <a:rPr lang="en-US" dirty="0"/>
              <a:t>Framework for Integrating AI into </a:t>
            </a:r>
            <a:br>
              <a:rPr lang="en-US" dirty="0"/>
            </a:br>
            <a:r>
              <a:rPr lang="en-US" dirty="0"/>
              <a:t>Economics and Business Curricula</a:t>
            </a:r>
            <a:endParaRPr lang="lv-LV" dirty="0"/>
          </a:p>
        </p:txBody>
      </p:sp>
      <p:sp>
        <p:nvSpPr>
          <p:cNvPr id="4" name="Content Placeholder 3">
            <a:extLst>
              <a:ext uri="{FF2B5EF4-FFF2-40B4-BE49-F238E27FC236}">
                <a16:creationId xmlns:a16="http://schemas.microsoft.com/office/drawing/2014/main" id="{1BCD52BF-11C2-4949-8AF5-A28A7D5D08C3}"/>
              </a:ext>
            </a:extLst>
          </p:cNvPr>
          <p:cNvSpPr>
            <a:spLocks noGrp="1"/>
          </p:cNvSpPr>
          <p:nvPr>
            <p:ph idx="1"/>
          </p:nvPr>
        </p:nvSpPr>
        <p:spPr>
          <a:xfrm>
            <a:off x="838200" y="1564618"/>
            <a:ext cx="10515600" cy="4830859"/>
          </a:xfrm>
        </p:spPr>
        <p:txBody>
          <a:bodyPr>
            <a:normAutofit fontScale="92500" lnSpcReduction="20000"/>
          </a:bodyPr>
          <a:lstStyle/>
          <a:p>
            <a:pPr marL="457200" marR="0" lvl="0" indent="-457200" algn="just">
              <a:spcAft>
                <a:spcPts val="0"/>
              </a:spcAft>
              <a:buFont typeface="+mj-lt"/>
              <a:buAutoNum type="arabicPeriod"/>
            </a:pPr>
            <a:r>
              <a:rPr lang="en-US" b="1" dirty="0"/>
              <a:t>Vision and Strategic Direction </a:t>
            </a:r>
            <a:r>
              <a:rPr lang="en-US" dirty="0"/>
              <a:t>(long-term vision, values, ethical considerations, broader societal impacts, educational multi-stakeholder dialogue, national and global contexts in oversight measures and regulatory frameworks)</a:t>
            </a:r>
          </a:p>
          <a:p>
            <a:pPr marL="457200" marR="0" lvl="0" indent="-457200" algn="just">
              <a:spcAft>
                <a:spcPts val="0"/>
              </a:spcAft>
              <a:buFont typeface="+mj-lt"/>
              <a:buAutoNum type="arabicPeriod"/>
            </a:pPr>
            <a:r>
              <a:rPr lang="en-US" b="1" dirty="0"/>
              <a:t>Exploring the Institutional Landscape </a:t>
            </a:r>
            <a:r>
              <a:rPr lang="en-US" dirty="0"/>
              <a:t>(comprehensive overview of AI Landscape in the whole institution, assessment process, data collection and organization)</a:t>
            </a:r>
          </a:p>
          <a:p>
            <a:pPr marL="457200" marR="0" lvl="0" indent="-457200" algn="just">
              <a:spcAft>
                <a:spcPts val="0"/>
              </a:spcAft>
              <a:buFont typeface="+mj-lt"/>
              <a:buAutoNum type="arabicPeriod"/>
            </a:pPr>
            <a:r>
              <a:rPr lang="en-US" b="1" dirty="0"/>
              <a:t>Faculty Engagement and Support </a:t>
            </a:r>
            <a:r>
              <a:rPr lang="en-US" dirty="0"/>
              <a:t>(professional development of faculty about AI and its applications, collaborative spaces and interdepartmental initiatives, utilizing rising government interest in AI and the potential for increased funding opportunities, building support structures and mentorship networks)</a:t>
            </a:r>
          </a:p>
          <a:p>
            <a:pPr marL="457200" marR="0" lvl="0" indent="-457200" algn="just">
              <a:spcAft>
                <a:spcPts val="0"/>
              </a:spcAft>
              <a:buFont typeface="+mj-lt"/>
              <a:buAutoNum type="arabicPeriod"/>
            </a:pPr>
            <a:r>
              <a:rPr lang="en-US" b="1" dirty="0"/>
              <a:t>Infrastructure and Resources </a:t>
            </a:r>
            <a:r>
              <a:rPr lang="en-US" dirty="0"/>
              <a:t>(long-term investments into hardware &amp; software, data access and management, recruiting and retaining talent)</a:t>
            </a:r>
          </a:p>
          <a:p>
            <a:pPr marL="457200" marR="0" lvl="0" indent="-457200" algn="just">
              <a:spcAft>
                <a:spcPts val="0"/>
              </a:spcAft>
              <a:buFont typeface="+mj-lt"/>
              <a:buAutoNum type="arabicPeriod"/>
            </a:pPr>
            <a:r>
              <a:rPr lang="en-US" b="1" dirty="0"/>
              <a:t>Ethical and Societal Implications </a:t>
            </a:r>
            <a:r>
              <a:rPr lang="en-US" dirty="0"/>
              <a:t>(curricular content tackling AI's ethical dimensions, institutional ethics in AI implementation and investments)</a:t>
            </a:r>
          </a:p>
          <a:p>
            <a:pPr marL="457200" marR="0" lvl="0" indent="-457200" algn="just">
              <a:spcAft>
                <a:spcPts val="0"/>
              </a:spcAft>
              <a:buFont typeface="+mj-lt"/>
              <a:buAutoNum type="arabicPeriod"/>
            </a:pPr>
            <a:r>
              <a:rPr lang="en-US" b="1" dirty="0"/>
              <a:t>Measuring Success and Iteration </a:t>
            </a:r>
            <a:r>
              <a:rPr lang="en-US" dirty="0"/>
              <a:t>(evaluating impact based on student feedback to faculty insights, iterating and innovating ensuring the AI part of the curriculum remains relevant and impactful)</a:t>
            </a:r>
          </a:p>
          <a:p>
            <a:pPr marL="285750" indent="-285750" algn="just">
              <a:buFont typeface="Arial" panose="020B0604020202020204" pitchFamily="34" charset="0"/>
              <a:buChar char="•"/>
            </a:pPr>
            <a:endParaRPr lang="lv-LV" dirty="0"/>
          </a:p>
        </p:txBody>
      </p:sp>
    </p:spTree>
    <p:extLst>
      <p:ext uri="{BB962C8B-B14F-4D97-AF65-F5344CB8AC3E}">
        <p14:creationId xmlns:p14="http://schemas.microsoft.com/office/powerpoint/2010/main" val="1592062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2BA626-D02C-4471-A670-8D6788EAFE3C}"/>
              </a:ext>
            </a:extLst>
          </p:cNvPr>
          <p:cNvSpPr>
            <a:spLocks noGrp="1"/>
          </p:cNvSpPr>
          <p:nvPr>
            <p:ph type="title"/>
          </p:nvPr>
        </p:nvSpPr>
        <p:spPr>
          <a:xfrm>
            <a:off x="838200" y="239055"/>
            <a:ext cx="10515600" cy="1325563"/>
          </a:xfrm>
        </p:spPr>
        <p:txBody>
          <a:bodyPr/>
          <a:lstStyle/>
          <a:p>
            <a:r>
              <a:rPr lang="lv-LV" dirty="0" err="1"/>
              <a:t>Discussion</a:t>
            </a:r>
            <a:r>
              <a:rPr lang="lv-LV" dirty="0"/>
              <a:t> </a:t>
            </a:r>
          </a:p>
        </p:txBody>
      </p:sp>
      <p:sp>
        <p:nvSpPr>
          <p:cNvPr id="4" name="Content Placeholder 3">
            <a:extLst>
              <a:ext uri="{FF2B5EF4-FFF2-40B4-BE49-F238E27FC236}">
                <a16:creationId xmlns:a16="http://schemas.microsoft.com/office/drawing/2014/main" id="{1BCD52BF-11C2-4949-8AF5-A28A7D5D08C3}"/>
              </a:ext>
            </a:extLst>
          </p:cNvPr>
          <p:cNvSpPr>
            <a:spLocks noGrp="1"/>
          </p:cNvSpPr>
          <p:nvPr>
            <p:ph idx="1"/>
          </p:nvPr>
        </p:nvSpPr>
        <p:spPr>
          <a:xfrm>
            <a:off x="838200" y="1351280"/>
            <a:ext cx="10515600" cy="4830859"/>
          </a:xfrm>
        </p:spPr>
        <p:txBody>
          <a:bodyPr>
            <a:normAutofit/>
          </a:bodyPr>
          <a:lstStyle/>
          <a:p>
            <a:pPr marL="285750" indent="-285750" algn="just">
              <a:buFont typeface="Arial" panose="020B0604020202020204" pitchFamily="34" charset="0"/>
              <a:buChar char="•"/>
            </a:pPr>
            <a:r>
              <a:rPr lang="en-US" dirty="0"/>
              <a:t>The State Educational Technology Directors Association (SETDA) has furnished a report that shows that </a:t>
            </a:r>
            <a:r>
              <a:rPr lang="en-US" i="1" dirty="0"/>
              <a:t>half of the state educational technology officials are seeing a spike in demand for guidance about the proper use of AI tools </a:t>
            </a:r>
            <a:r>
              <a:rPr lang="en-US" dirty="0"/>
              <a:t>in education, but it seems that </a:t>
            </a:r>
            <a:r>
              <a:rPr lang="en-US" u="sng" dirty="0"/>
              <a:t>only about two percent of state education technology officials said that their state had been prepared or has plans in the works to help with such efforts </a:t>
            </a:r>
            <a:r>
              <a:rPr lang="en-US" dirty="0"/>
              <a:t>(Education Week, September 2023). </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Educators need guidance and ask for it, but are we, as institutional and policy-making leaders moving too slowly?</a:t>
            </a:r>
          </a:p>
          <a:p>
            <a:pPr marL="285750" indent="-285750" algn="just">
              <a:buFont typeface="Arial" panose="020B0604020202020204" pitchFamily="34" charset="0"/>
              <a:buChar char="•"/>
            </a:pPr>
            <a:endParaRPr lang="lv-LV" dirty="0"/>
          </a:p>
        </p:txBody>
      </p:sp>
    </p:spTree>
    <p:extLst>
      <p:ext uri="{BB962C8B-B14F-4D97-AF65-F5344CB8AC3E}">
        <p14:creationId xmlns:p14="http://schemas.microsoft.com/office/powerpoint/2010/main" val="3463607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1450</TotalTime>
  <Words>1048</Words>
  <Application>Microsoft Office PowerPoint</Application>
  <PresentationFormat>Widescreen</PresentationFormat>
  <Paragraphs>62</Paragraphs>
  <Slides>12</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Franklin Gothic Book</vt:lpstr>
      <vt:lpstr>Rockwell</vt:lpstr>
      <vt:lpstr>Times New Roman</vt:lpstr>
      <vt:lpstr>Wingdings</vt:lpstr>
      <vt:lpstr>Office Theme</vt:lpstr>
      <vt:lpstr>   Best Practices for Responsibly Integrating AI into Economics and Business Curricula </vt:lpstr>
      <vt:lpstr>Introduction</vt:lpstr>
      <vt:lpstr>AI Integration into Business and  Economics Education  </vt:lpstr>
      <vt:lpstr>Servant Administrative Leadership </vt:lpstr>
      <vt:lpstr>Servant Administrative Leadership </vt:lpstr>
      <vt:lpstr>Framework Using Servant Administrative Leadership Components for Integrating AI into Economics and Business Curricula  </vt:lpstr>
      <vt:lpstr>PowerPoint Presentation</vt:lpstr>
      <vt:lpstr>Framework for Integrating AI into  Economics and Business Curricula</vt:lpstr>
      <vt:lpstr>Discussion </vt:lpstr>
      <vt:lpstr>Conclusion</vt:lpstr>
      <vt:lpstr>Last thought…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Castle, Taimi - castletl</cp:lastModifiedBy>
  <cp:revision>79</cp:revision>
  <cp:lastPrinted>2018-11-13T20:34:10Z</cp:lastPrinted>
  <dcterms:created xsi:type="dcterms:W3CDTF">2018-10-25T16:51:44Z</dcterms:created>
  <dcterms:modified xsi:type="dcterms:W3CDTF">2023-10-12T15:30:18Z</dcterms:modified>
</cp:coreProperties>
</file>