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8"/>
  </p:notesMasterIdLst>
  <p:sldIdLst>
    <p:sldId id="256" r:id="rId5"/>
    <p:sldId id="257" r:id="rId6"/>
    <p:sldId id="263" r:id="rId7"/>
    <p:sldId id="264" r:id="rId8"/>
    <p:sldId id="265" r:id="rId9"/>
    <p:sldId id="266" r:id="rId10"/>
    <p:sldId id="258" r:id="rId11"/>
    <p:sldId id="267" r:id="rId12"/>
    <p:sldId id="268" r:id="rId13"/>
    <p:sldId id="269" r:id="rId14"/>
    <p:sldId id="270" r:id="rId15"/>
    <p:sldId id="261" r:id="rId16"/>
    <p:sldId id="262" r:id="rId17"/>
  </p:sldIdLst>
  <p:sldSz cx="12192000" cy="6858000"/>
  <p:notesSz cx="6858000" cy="9144000"/>
  <p:embeddedFontLst>
    <p:embeddedFont>
      <p:font typeface="Century Gothic" panose="020B0502020202020204" pitchFamily="34" charset="0"/>
      <p:regular r:id="rId19"/>
      <p:bold r:id="rId20"/>
      <p:italic r:id="rId21"/>
      <p:boldItalic r:id="rId22"/>
    </p:embeddedFont>
    <p:embeddedFont>
      <p:font typeface="Libre Franklin" pitchFamily="2" charset="0"/>
      <p:regular r:id="rId23"/>
      <p:bold r:id="rId24"/>
      <p:italic r:id="rId25"/>
      <p:boldItalic r:id="rId26"/>
    </p:embeddedFont>
    <p:embeddedFont>
      <p:font typeface="Rockwell" panose="02060603020205020403" pitchFamily="18" charset="0"/>
      <p:regular r:id="rId27"/>
      <p:bold r:id="rId28"/>
      <p:italic r:id="rId29"/>
      <p:boldItalic r:id="rId30"/>
    </p:embeddedFont>
    <p:embeddedFont>
      <p:font typeface="Segoe UI" panose="020B0502040204020203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E68A40-E7F3-4275-8D19-9AF15CC3B331}" v="1" dt="2024-03-18T12:21:13.701"/>
    <p1510:client id="{497D5AF4-A4A4-4D78-B2AF-15BA4BBC0EFB}" v="301" dt="2024-03-18T17:52:42.051"/>
    <p1510:client id="{99E539C0-ADC4-43DA-A35C-608FDB1AFAF5}" v="21" dt="2024-03-18T14:08:53.711"/>
    <p1510:client id="{A1E0D143-41F1-42CE-AB29-DBED19742654}" v="27" dt="2024-03-18T13:58:33.182"/>
    <p1510:client id="{FC560B8E-4887-4106-9DAC-23561F06D6BE}" v="625" dt="2024-03-18T13:49:34.0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microsoft.com/office/2016/11/relationships/changesInfo" Target="changesInfos/changesInfo1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nn, Adrianna - pennaj" userId="S::pennaj@jmu.edu::386dd0f7-d8fe-4203-b570-c9877233427e" providerId="AD" clId="Web-{AAF8BCD5-CAA1-43AF-8CEB-D77B3277AC72}"/>
    <pc:docChg chg="modSld">
      <pc:chgData name="Penn, Adrianna - pennaj" userId="S::pennaj@jmu.edu::386dd0f7-d8fe-4203-b570-c9877233427e" providerId="AD" clId="Web-{AAF8BCD5-CAA1-43AF-8CEB-D77B3277AC72}" dt="2023-02-23T18:57:59.724" v="44" actId="14100"/>
      <pc:docMkLst>
        <pc:docMk/>
      </pc:docMkLst>
      <pc:sldChg chg="modSp">
        <pc:chgData name="Penn, Adrianna - pennaj" userId="S::pennaj@jmu.edu::386dd0f7-d8fe-4203-b570-c9877233427e" providerId="AD" clId="Web-{AAF8BCD5-CAA1-43AF-8CEB-D77B3277AC72}" dt="2023-02-23T18:57:59.724" v="44" actId="14100"/>
        <pc:sldMkLst>
          <pc:docMk/>
          <pc:sldMk cId="0" sldId="258"/>
        </pc:sldMkLst>
        <pc:spChg chg="mod">
          <ac:chgData name="Penn, Adrianna - pennaj" userId="S::pennaj@jmu.edu::386dd0f7-d8fe-4203-b570-c9877233427e" providerId="AD" clId="Web-{AAF8BCD5-CAA1-43AF-8CEB-D77B3277AC72}" dt="2023-02-23T18:56:36.940" v="41" actId="20577"/>
          <ac:spMkLst>
            <pc:docMk/>
            <pc:sldMk cId="0" sldId="258"/>
            <ac:spMk id="174" creationId="{00000000-0000-0000-0000-000000000000}"/>
          </ac:spMkLst>
        </pc:spChg>
        <pc:picChg chg="mod">
          <ac:chgData name="Penn, Adrianna - pennaj" userId="S::pennaj@jmu.edu::386dd0f7-d8fe-4203-b570-c9877233427e" providerId="AD" clId="Web-{AAF8BCD5-CAA1-43AF-8CEB-D77B3277AC72}" dt="2023-02-23T18:57:59.724" v="44" actId="14100"/>
          <ac:picMkLst>
            <pc:docMk/>
            <pc:sldMk cId="0" sldId="258"/>
            <ac:picMk id="3" creationId="{66D2D2AD-383E-9707-FB26-B6AFA4710D9D}"/>
          </ac:picMkLst>
        </pc:picChg>
      </pc:sldChg>
    </pc:docChg>
  </pc:docChgLst>
  <pc:docChgLst>
    <pc:chgData name="Penn, Adrianna - pennaj" userId="S::pennaj@jmu.edu::386dd0f7-d8fe-4203-b570-c9877233427e" providerId="AD" clId="Web-{A1E0D143-41F1-42CE-AB29-DBED19742654}"/>
    <pc:docChg chg="modSld">
      <pc:chgData name="Penn, Adrianna - pennaj" userId="S::pennaj@jmu.edu::386dd0f7-d8fe-4203-b570-c9877233427e" providerId="AD" clId="Web-{A1E0D143-41F1-42CE-AB29-DBED19742654}" dt="2024-03-18T13:58:33.182" v="23" actId="14100"/>
      <pc:docMkLst>
        <pc:docMk/>
      </pc:docMkLst>
      <pc:sldChg chg="addSp delSp modSp mod modClrScheme chgLayout">
        <pc:chgData name="Penn, Adrianna - pennaj" userId="S::pennaj@jmu.edu::386dd0f7-d8fe-4203-b570-c9877233427e" providerId="AD" clId="Web-{A1E0D143-41F1-42CE-AB29-DBED19742654}" dt="2024-03-18T13:58:33.182" v="23" actId="14100"/>
        <pc:sldMkLst>
          <pc:docMk/>
          <pc:sldMk cId="2537023739" sldId="268"/>
        </pc:sldMkLst>
        <pc:spChg chg="mod ord">
          <ac:chgData name="Penn, Adrianna - pennaj" userId="S::pennaj@jmu.edu::386dd0f7-d8fe-4203-b570-c9877233427e" providerId="AD" clId="Web-{A1E0D143-41F1-42CE-AB29-DBED19742654}" dt="2024-03-18T13:57:40.305" v="11"/>
          <ac:spMkLst>
            <pc:docMk/>
            <pc:sldMk cId="2537023739" sldId="268"/>
            <ac:spMk id="2" creationId="{59DEE1C3-7795-F607-C71C-F2F7AF4E83E5}"/>
          </ac:spMkLst>
        </pc:spChg>
        <pc:spChg chg="mod ord">
          <ac:chgData name="Penn, Adrianna - pennaj" userId="S::pennaj@jmu.edu::386dd0f7-d8fe-4203-b570-c9877233427e" providerId="AD" clId="Web-{A1E0D143-41F1-42CE-AB29-DBED19742654}" dt="2024-03-18T13:57:40.305" v="11"/>
          <ac:spMkLst>
            <pc:docMk/>
            <pc:sldMk cId="2537023739" sldId="268"/>
            <ac:spMk id="3" creationId="{AD1E34C3-5331-6718-6457-A64A88919AB5}"/>
          </ac:spMkLst>
        </pc:spChg>
        <pc:spChg chg="add mod ord">
          <ac:chgData name="Penn, Adrianna - pennaj" userId="S::pennaj@jmu.edu::386dd0f7-d8fe-4203-b570-c9877233427e" providerId="AD" clId="Web-{A1E0D143-41F1-42CE-AB29-DBED19742654}" dt="2024-03-18T13:58:02.790" v="17" actId="20577"/>
          <ac:spMkLst>
            <pc:docMk/>
            <pc:sldMk cId="2537023739" sldId="268"/>
            <ac:spMk id="6" creationId="{860DADC2-ECCB-BB80-8FDC-6ABAE834452D}"/>
          </ac:spMkLst>
        </pc:spChg>
        <pc:picChg chg="add del mod">
          <ac:chgData name="Penn, Adrianna - pennaj" userId="S::pennaj@jmu.edu::386dd0f7-d8fe-4203-b570-c9877233427e" providerId="AD" clId="Web-{A1E0D143-41F1-42CE-AB29-DBED19742654}" dt="2024-03-18T13:52:15.278" v="3"/>
          <ac:picMkLst>
            <pc:docMk/>
            <pc:sldMk cId="2537023739" sldId="268"/>
            <ac:picMk id="4" creationId="{259901E5-514F-0D1A-C8B1-B85E37E37AF1}"/>
          </ac:picMkLst>
        </pc:picChg>
        <pc:picChg chg="add del mod">
          <ac:chgData name="Penn, Adrianna - pennaj" userId="S::pennaj@jmu.edu::386dd0f7-d8fe-4203-b570-c9877233427e" providerId="AD" clId="Web-{A1E0D143-41F1-42CE-AB29-DBED19742654}" dt="2024-03-18T13:53:44.968" v="10"/>
          <ac:picMkLst>
            <pc:docMk/>
            <pc:sldMk cId="2537023739" sldId="268"/>
            <ac:picMk id="5" creationId="{8EAE87E0-3FC2-965B-6C46-8A36F8AFF445}"/>
          </ac:picMkLst>
        </pc:picChg>
        <pc:picChg chg="add mod">
          <ac:chgData name="Penn, Adrianna - pennaj" userId="S::pennaj@jmu.edu::386dd0f7-d8fe-4203-b570-c9877233427e" providerId="AD" clId="Web-{A1E0D143-41F1-42CE-AB29-DBED19742654}" dt="2024-03-18T13:58:33.182" v="23" actId="14100"/>
          <ac:picMkLst>
            <pc:docMk/>
            <pc:sldMk cId="2537023739" sldId="268"/>
            <ac:picMk id="7" creationId="{E0A66C4E-E483-03FB-870E-81F26F088D50}"/>
          </ac:picMkLst>
        </pc:picChg>
      </pc:sldChg>
    </pc:docChg>
  </pc:docChgLst>
  <pc:docChgLst>
    <pc:chgData name="Campbell, Paul R - campb1pr" userId="S::campb1pr@jmu.edu::1418eacc-159f-4f4c-85b2-69bcf81e512f" providerId="AD" clId="Web-{FC5D06B0-FEB2-4B2B-B421-25128C58C62A}"/>
    <pc:docChg chg="delSld modSld">
      <pc:chgData name="Campbell, Paul R - campb1pr" userId="S::campb1pr@jmu.edu::1418eacc-159f-4f4c-85b2-69bcf81e512f" providerId="AD" clId="Web-{FC5D06B0-FEB2-4B2B-B421-25128C58C62A}" dt="2023-02-21T19:53:59.007" v="74" actId="20577"/>
      <pc:docMkLst>
        <pc:docMk/>
      </pc:docMkLst>
      <pc:sldChg chg="modSp">
        <pc:chgData name="Campbell, Paul R - campb1pr" userId="S::campb1pr@jmu.edu::1418eacc-159f-4f4c-85b2-69bcf81e512f" providerId="AD" clId="Web-{FC5D06B0-FEB2-4B2B-B421-25128C58C62A}" dt="2023-02-21T19:52:25.348" v="7" actId="20577"/>
        <pc:sldMkLst>
          <pc:docMk/>
          <pc:sldMk cId="0" sldId="256"/>
        </pc:sldMkLst>
        <pc:spChg chg="mod">
          <ac:chgData name="Campbell, Paul R - campb1pr" userId="S::campb1pr@jmu.edu::1418eacc-159f-4f4c-85b2-69bcf81e512f" providerId="AD" clId="Web-{FC5D06B0-FEB2-4B2B-B421-25128C58C62A}" dt="2023-02-21T19:52:25.348" v="7" actId="20577"/>
          <ac:spMkLst>
            <pc:docMk/>
            <pc:sldMk cId="0" sldId="256"/>
            <ac:spMk id="159" creationId="{00000000-0000-0000-0000-000000000000}"/>
          </ac:spMkLst>
        </pc:spChg>
      </pc:sldChg>
      <pc:sldChg chg="modSp">
        <pc:chgData name="Campbell, Paul R - campb1pr" userId="S::campb1pr@jmu.edu::1418eacc-159f-4f4c-85b2-69bcf81e512f" providerId="AD" clId="Web-{FC5D06B0-FEB2-4B2B-B421-25128C58C62A}" dt="2023-02-21T19:52:51.771" v="37" actId="20577"/>
        <pc:sldMkLst>
          <pc:docMk/>
          <pc:sldMk cId="0" sldId="257"/>
        </pc:sldMkLst>
        <pc:spChg chg="mod">
          <ac:chgData name="Campbell, Paul R - campb1pr" userId="S::campb1pr@jmu.edu::1418eacc-159f-4f4c-85b2-69bcf81e512f" providerId="AD" clId="Web-{FC5D06B0-FEB2-4B2B-B421-25128C58C62A}" dt="2023-02-21T19:52:36.895" v="23" actId="20577"/>
          <ac:spMkLst>
            <pc:docMk/>
            <pc:sldMk cId="0" sldId="257"/>
            <ac:spMk id="165" creationId="{00000000-0000-0000-0000-000000000000}"/>
          </ac:spMkLst>
        </pc:spChg>
        <pc:spChg chg="mod">
          <ac:chgData name="Campbell, Paul R - campb1pr" userId="S::campb1pr@jmu.edu::1418eacc-159f-4f4c-85b2-69bcf81e512f" providerId="AD" clId="Web-{FC5D06B0-FEB2-4B2B-B421-25128C58C62A}" dt="2023-02-21T19:52:51.771" v="37" actId="20577"/>
          <ac:spMkLst>
            <pc:docMk/>
            <pc:sldMk cId="0" sldId="257"/>
            <ac:spMk id="166" creationId="{00000000-0000-0000-0000-000000000000}"/>
          </ac:spMkLst>
        </pc:spChg>
      </pc:sldChg>
      <pc:sldChg chg="del">
        <pc:chgData name="Campbell, Paul R - campb1pr" userId="S::campb1pr@jmu.edu::1418eacc-159f-4f4c-85b2-69bcf81e512f" providerId="AD" clId="Web-{FC5D06B0-FEB2-4B2B-B421-25128C58C62A}" dt="2023-02-21T19:52:52.677" v="38"/>
        <pc:sldMkLst>
          <pc:docMk/>
          <pc:sldMk cId="0" sldId="259"/>
        </pc:sldMkLst>
      </pc:sldChg>
      <pc:sldChg chg="del">
        <pc:chgData name="Campbell, Paul R - campb1pr" userId="S::campb1pr@jmu.edu::1418eacc-159f-4f4c-85b2-69bcf81e512f" providerId="AD" clId="Web-{FC5D06B0-FEB2-4B2B-B421-25128C58C62A}" dt="2023-02-21T19:52:55.380" v="39"/>
        <pc:sldMkLst>
          <pc:docMk/>
          <pc:sldMk cId="0" sldId="260"/>
        </pc:sldMkLst>
      </pc:sldChg>
      <pc:sldChg chg="modSp">
        <pc:chgData name="Campbell, Paul R - campb1pr" userId="S::campb1pr@jmu.edu::1418eacc-159f-4f4c-85b2-69bcf81e512f" providerId="AD" clId="Web-{FC5D06B0-FEB2-4B2B-B421-25128C58C62A}" dt="2023-02-21T19:53:59.007" v="74" actId="20577"/>
        <pc:sldMkLst>
          <pc:docMk/>
          <pc:sldMk cId="0" sldId="261"/>
        </pc:sldMkLst>
        <pc:spChg chg="mod">
          <ac:chgData name="Campbell, Paul R - campb1pr" userId="S::campb1pr@jmu.edu::1418eacc-159f-4f4c-85b2-69bcf81e512f" providerId="AD" clId="Web-{FC5D06B0-FEB2-4B2B-B421-25128C58C62A}" dt="2023-02-21T19:53:59.007" v="74" actId="20577"/>
          <ac:spMkLst>
            <pc:docMk/>
            <pc:sldMk cId="0" sldId="261"/>
            <ac:spMk id="194" creationId="{00000000-0000-0000-0000-000000000000}"/>
          </ac:spMkLst>
        </pc:spChg>
      </pc:sldChg>
    </pc:docChg>
  </pc:docChgLst>
  <pc:docChgLst>
    <pc:chgData name="Campbell, Paul R - campb1pr" userId="S::campb1pr@jmu.edu::1418eacc-159f-4f4c-85b2-69bcf81e512f" providerId="AD" clId="Web-{2A45FD31-DCD5-4CFE-ABCB-729662F57DD0}"/>
    <pc:docChg chg="modSld">
      <pc:chgData name="Campbell, Paul R - campb1pr" userId="S::campb1pr@jmu.edu::1418eacc-159f-4f4c-85b2-69bcf81e512f" providerId="AD" clId="Web-{2A45FD31-DCD5-4CFE-ABCB-729662F57DD0}" dt="2023-02-07T01:22:25.890" v="62" actId="20577"/>
      <pc:docMkLst>
        <pc:docMk/>
      </pc:docMkLst>
      <pc:sldChg chg="modSp">
        <pc:chgData name="Campbell, Paul R - campb1pr" userId="S::campb1pr@jmu.edu::1418eacc-159f-4f4c-85b2-69bcf81e512f" providerId="AD" clId="Web-{2A45FD31-DCD5-4CFE-ABCB-729662F57DD0}" dt="2023-02-07T01:22:25.890" v="62" actId="20577"/>
        <pc:sldMkLst>
          <pc:docMk/>
          <pc:sldMk cId="0" sldId="261"/>
        </pc:sldMkLst>
        <pc:spChg chg="mod">
          <ac:chgData name="Campbell, Paul R - campb1pr" userId="S::campb1pr@jmu.edu::1418eacc-159f-4f4c-85b2-69bcf81e512f" providerId="AD" clId="Web-{2A45FD31-DCD5-4CFE-ABCB-729662F57DD0}" dt="2023-02-07T01:22:25.890" v="62" actId="20577"/>
          <ac:spMkLst>
            <pc:docMk/>
            <pc:sldMk cId="0" sldId="261"/>
            <ac:spMk id="194" creationId="{00000000-0000-0000-0000-000000000000}"/>
          </ac:spMkLst>
        </pc:spChg>
      </pc:sldChg>
    </pc:docChg>
  </pc:docChgLst>
  <pc:docChgLst>
    <pc:chgData name="Penn, Adrianna - pennaj" userId="S::pennaj@jmu.edu::386dd0f7-d8fe-4203-b570-c9877233427e" providerId="AD" clId="Web-{497D5AF4-A4A4-4D78-B2AF-15BA4BBC0EFB}"/>
    <pc:docChg chg="addSld delSld modSld">
      <pc:chgData name="Penn, Adrianna - pennaj" userId="S::pennaj@jmu.edu::386dd0f7-d8fe-4203-b570-c9877233427e" providerId="AD" clId="Web-{497D5AF4-A4A4-4D78-B2AF-15BA4BBC0EFB}" dt="2024-03-18T17:52:42.051" v="264"/>
      <pc:docMkLst>
        <pc:docMk/>
      </pc:docMkLst>
      <pc:sldChg chg="modSp">
        <pc:chgData name="Penn, Adrianna - pennaj" userId="S::pennaj@jmu.edu::386dd0f7-d8fe-4203-b570-c9877233427e" providerId="AD" clId="Web-{497D5AF4-A4A4-4D78-B2AF-15BA4BBC0EFB}" dt="2024-03-18T17:43:19.300" v="231" actId="20577"/>
        <pc:sldMkLst>
          <pc:docMk/>
          <pc:sldMk cId="0" sldId="261"/>
        </pc:sldMkLst>
        <pc:spChg chg="mod">
          <ac:chgData name="Penn, Adrianna - pennaj" userId="S::pennaj@jmu.edu::386dd0f7-d8fe-4203-b570-c9877233427e" providerId="AD" clId="Web-{497D5AF4-A4A4-4D78-B2AF-15BA4BBC0EFB}" dt="2024-03-18T17:43:19.300" v="231" actId="20577"/>
          <ac:spMkLst>
            <pc:docMk/>
            <pc:sldMk cId="0" sldId="261"/>
            <ac:spMk id="194" creationId="{00000000-0000-0000-0000-000000000000}"/>
          </ac:spMkLst>
        </pc:spChg>
      </pc:sldChg>
      <pc:sldChg chg="modSp">
        <pc:chgData name="Penn, Adrianna - pennaj" userId="S::pennaj@jmu.edu::386dd0f7-d8fe-4203-b570-c9877233427e" providerId="AD" clId="Web-{497D5AF4-A4A4-4D78-B2AF-15BA4BBC0EFB}" dt="2024-03-18T17:49:43.983" v="235"/>
        <pc:sldMkLst>
          <pc:docMk/>
          <pc:sldMk cId="2825347765" sldId="264"/>
        </pc:sldMkLst>
        <pc:spChg chg="mod">
          <ac:chgData name="Penn, Adrianna - pennaj" userId="S::pennaj@jmu.edu::386dd0f7-d8fe-4203-b570-c9877233427e" providerId="AD" clId="Web-{497D5AF4-A4A4-4D78-B2AF-15BA4BBC0EFB}" dt="2024-03-18T17:49:43.983" v="235"/>
          <ac:spMkLst>
            <pc:docMk/>
            <pc:sldMk cId="2825347765" sldId="264"/>
            <ac:spMk id="3" creationId="{164A1E8B-699B-14C1-D424-7C35F182E336}"/>
          </ac:spMkLst>
        </pc:spChg>
      </pc:sldChg>
      <pc:sldChg chg="modSp">
        <pc:chgData name="Penn, Adrianna - pennaj" userId="S::pennaj@jmu.edu::386dd0f7-d8fe-4203-b570-c9877233427e" providerId="AD" clId="Web-{497D5AF4-A4A4-4D78-B2AF-15BA4BBC0EFB}" dt="2024-03-18T17:49:49.265" v="236"/>
        <pc:sldMkLst>
          <pc:docMk/>
          <pc:sldMk cId="4200265106" sldId="265"/>
        </pc:sldMkLst>
        <pc:spChg chg="mod">
          <ac:chgData name="Penn, Adrianna - pennaj" userId="S::pennaj@jmu.edu::386dd0f7-d8fe-4203-b570-c9877233427e" providerId="AD" clId="Web-{497D5AF4-A4A4-4D78-B2AF-15BA4BBC0EFB}" dt="2024-03-18T17:49:49.265" v="236"/>
          <ac:spMkLst>
            <pc:docMk/>
            <pc:sldMk cId="4200265106" sldId="265"/>
            <ac:spMk id="3" creationId="{82F3D6C7-7034-87E2-C7D2-1EE7221E674D}"/>
          </ac:spMkLst>
        </pc:spChg>
      </pc:sldChg>
      <pc:sldChg chg="modSp">
        <pc:chgData name="Penn, Adrianna - pennaj" userId="S::pennaj@jmu.edu::386dd0f7-d8fe-4203-b570-c9877233427e" providerId="AD" clId="Web-{497D5AF4-A4A4-4D78-B2AF-15BA4BBC0EFB}" dt="2024-03-18T17:50:55.954" v="246" actId="20577"/>
        <pc:sldMkLst>
          <pc:docMk/>
          <pc:sldMk cId="2824480223" sldId="266"/>
        </pc:sldMkLst>
        <pc:spChg chg="mod">
          <ac:chgData name="Penn, Adrianna - pennaj" userId="S::pennaj@jmu.edu::386dd0f7-d8fe-4203-b570-c9877233427e" providerId="AD" clId="Web-{497D5AF4-A4A4-4D78-B2AF-15BA4BBC0EFB}" dt="2024-03-18T17:50:55.954" v="246" actId="20577"/>
          <ac:spMkLst>
            <pc:docMk/>
            <pc:sldMk cId="2824480223" sldId="266"/>
            <ac:spMk id="3" creationId="{707D324D-B911-685D-37E0-B9D15A047EE6}"/>
          </ac:spMkLst>
        </pc:spChg>
        <pc:spChg chg="mod">
          <ac:chgData name="Penn, Adrianna - pennaj" userId="S::pennaj@jmu.edu::386dd0f7-d8fe-4203-b570-c9877233427e" providerId="AD" clId="Web-{497D5AF4-A4A4-4D78-B2AF-15BA4BBC0EFB}" dt="2024-03-18T17:50:45.860" v="245" actId="20577"/>
          <ac:spMkLst>
            <pc:docMk/>
            <pc:sldMk cId="2824480223" sldId="266"/>
            <ac:spMk id="5" creationId="{C11C43BE-D31B-EA8E-9602-119E7DBAC5FE}"/>
          </ac:spMkLst>
        </pc:spChg>
      </pc:sldChg>
      <pc:sldChg chg="modSp">
        <pc:chgData name="Penn, Adrianna - pennaj" userId="S::pennaj@jmu.edu::386dd0f7-d8fe-4203-b570-c9877233427e" providerId="AD" clId="Web-{497D5AF4-A4A4-4D78-B2AF-15BA4BBC0EFB}" dt="2024-03-18T17:51:18.970" v="248" actId="20577"/>
        <pc:sldMkLst>
          <pc:docMk/>
          <pc:sldMk cId="4147642174" sldId="267"/>
        </pc:sldMkLst>
        <pc:spChg chg="mod">
          <ac:chgData name="Penn, Adrianna - pennaj" userId="S::pennaj@jmu.edu::386dd0f7-d8fe-4203-b570-c9877233427e" providerId="AD" clId="Web-{497D5AF4-A4A4-4D78-B2AF-15BA4BBC0EFB}" dt="2024-03-18T17:51:18.970" v="248" actId="20577"/>
          <ac:spMkLst>
            <pc:docMk/>
            <pc:sldMk cId="4147642174" sldId="267"/>
            <ac:spMk id="3" creationId="{36156DF9-78B1-3C8A-793F-65F0984CC0C4}"/>
          </ac:spMkLst>
        </pc:spChg>
      </pc:sldChg>
      <pc:sldChg chg="addSp delSp modSp add del">
        <pc:chgData name="Penn, Adrianna - pennaj" userId="S::pennaj@jmu.edu::386dd0f7-d8fe-4203-b570-c9877233427e" providerId="AD" clId="Web-{497D5AF4-A4A4-4D78-B2AF-15BA4BBC0EFB}" dt="2024-03-18T17:52:18.628" v="261" actId="1076"/>
        <pc:sldMkLst>
          <pc:docMk/>
          <pc:sldMk cId="2537023739" sldId="268"/>
        </pc:sldMkLst>
        <pc:spChg chg="mod">
          <ac:chgData name="Penn, Adrianna - pennaj" userId="S::pennaj@jmu.edu::386dd0f7-d8fe-4203-b570-c9877233427e" providerId="AD" clId="Web-{497D5AF4-A4A4-4D78-B2AF-15BA4BBC0EFB}" dt="2024-03-18T17:52:12.378" v="260" actId="20577"/>
          <ac:spMkLst>
            <pc:docMk/>
            <pc:sldMk cId="2537023739" sldId="268"/>
            <ac:spMk id="3" creationId="{AD1E34C3-5331-6718-6457-A64A88919AB5}"/>
          </ac:spMkLst>
        </pc:spChg>
        <pc:spChg chg="add del mod">
          <ac:chgData name="Penn, Adrianna - pennaj" userId="S::pennaj@jmu.edu::386dd0f7-d8fe-4203-b570-c9877233427e" providerId="AD" clId="Web-{497D5AF4-A4A4-4D78-B2AF-15BA4BBC0EFB}" dt="2024-03-18T17:33:31.658" v="56"/>
          <ac:spMkLst>
            <pc:docMk/>
            <pc:sldMk cId="2537023739" sldId="268"/>
            <ac:spMk id="5" creationId="{4D2F6B57-CBAC-DC41-C0B0-51EF1AF5AF5D}"/>
          </ac:spMkLst>
        </pc:spChg>
        <pc:picChg chg="mod">
          <ac:chgData name="Penn, Adrianna - pennaj" userId="S::pennaj@jmu.edu::386dd0f7-d8fe-4203-b570-c9877233427e" providerId="AD" clId="Web-{497D5AF4-A4A4-4D78-B2AF-15BA4BBC0EFB}" dt="2024-03-18T17:52:18.628" v="261" actId="1076"/>
          <ac:picMkLst>
            <pc:docMk/>
            <pc:sldMk cId="2537023739" sldId="268"/>
            <ac:picMk id="4" creationId="{D16CF8B5-4490-DC84-1E2E-4BE8089D0FAE}"/>
          </ac:picMkLst>
        </pc:picChg>
      </pc:sldChg>
      <pc:sldChg chg="addSp delSp modSp mod modClrScheme chgLayout">
        <pc:chgData name="Penn, Adrianna - pennaj" userId="S::pennaj@jmu.edu::386dd0f7-d8fe-4203-b570-c9877233427e" providerId="AD" clId="Web-{497D5AF4-A4A4-4D78-B2AF-15BA4BBC0EFB}" dt="2024-03-18T17:52:33.177" v="263" actId="20577"/>
        <pc:sldMkLst>
          <pc:docMk/>
          <pc:sldMk cId="19592747" sldId="269"/>
        </pc:sldMkLst>
        <pc:spChg chg="mod ord">
          <ac:chgData name="Penn, Adrianna - pennaj" userId="S::pennaj@jmu.edu::386dd0f7-d8fe-4203-b570-c9877233427e" providerId="AD" clId="Web-{497D5AF4-A4A4-4D78-B2AF-15BA4BBC0EFB}" dt="2024-03-18T17:34:50.082" v="74" actId="20577"/>
          <ac:spMkLst>
            <pc:docMk/>
            <pc:sldMk cId="19592747" sldId="269"/>
            <ac:spMk id="2" creationId="{D4C86839-7760-6EE8-430C-13233DE77EA7}"/>
          </ac:spMkLst>
        </pc:spChg>
        <pc:spChg chg="mod ord">
          <ac:chgData name="Penn, Adrianna - pennaj" userId="S::pennaj@jmu.edu::386dd0f7-d8fe-4203-b570-c9877233427e" providerId="AD" clId="Web-{497D5AF4-A4A4-4D78-B2AF-15BA4BBC0EFB}" dt="2024-03-18T17:52:33.177" v="263" actId="20577"/>
          <ac:spMkLst>
            <pc:docMk/>
            <pc:sldMk cId="19592747" sldId="269"/>
            <ac:spMk id="3" creationId="{74752255-52D9-DE21-876C-1C18D126AA67}"/>
          </ac:spMkLst>
        </pc:spChg>
        <pc:spChg chg="add del mod ord">
          <ac:chgData name="Penn, Adrianna - pennaj" userId="S::pennaj@jmu.edu::386dd0f7-d8fe-4203-b570-c9877233427e" providerId="AD" clId="Web-{497D5AF4-A4A4-4D78-B2AF-15BA4BBC0EFB}" dt="2024-03-18T17:33:11.236" v="45"/>
          <ac:spMkLst>
            <pc:docMk/>
            <pc:sldMk cId="19592747" sldId="269"/>
            <ac:spMk id="4" creationId="{BFFCC82A-D368-4999-CBAA-B114A6B3EF34}"/>
          </ac:spMkLst>
        </pc:spChg>
      </pc:sldChg>
      <pc:sldChg chg="modSp new">
        <pc:chgData name="Penn, Adrianna - pennaj" userId="S::pennaj@jmu.edu::386dd0f7-d8fe-4203-b570-c9877233427e" providerId="AD" clId="Web-{497D5AF4-A4A4-4D78-B2AF-15BA4BBC0EFB}" dt="2024-03-18T17:52:42.051" v="264"/>
        <pc:sldMkLst>
          <pc:docMk/>
          <pc:sldMk cId="913549242" sldId="270"/>
        </pc:sldMkLst>
        <pc:spChg chg="mod">
          <ac:chgData name="Penn, Adrianna - pennaj" userId="S::pennaj@jmu.edu::386dd0f7-d8fe-4203-b570-c9877233427e" providerId="AD" clId="Web-{497D5AF4-A4A4-4D78-B2AF-15BA4BBC0EFB}" dt="2024-03-18T17:39:35.841" v="86" actId="20577"/>
          <ac:spMkLst>
            <pc:docMk/>
            <pc:sldMk cId="913549242" sldId="270"/>
            <ac:spMk id="2" creationId="{891BB91D-6870-6731-7846-48605EEC0B31}"/>
          </ac:spMkLst>
        </pc:spChg>
        <pc:spChg chg="mod">
          <ac:chgData name="Penn, Adrianna - pennaj" userId="S::pennaj@jmu.edu::386dd0f7-d8fe-4203-b570-c9877233427e" providerId="AD" clId="Web-{497D5AF4-A4A4-4D78-B2AF-15BA4BBC0EFB}" dt="2024-03-18T17:52:42.051" v="264"/>
          <ac:spMkLst>
            <pc:docMk/>
            <pc:sldMk cId="913549242" sldId="270"/>
            <ac:spMk id="3" creationId="{2B52774D-9C6D-3C3C-55BB-9DE3D976CDC2}"/>
          </ac:spMkLst>
        </pc:spChg>
      </pc:sldChg>
    </pc:docChg>
  </pc:docChgLst>
  <pc:docChgLst>
    <pc:chgData name="Penn, Adrianna - pennaj" userId="S::pennaj@jmu.edu::386dd0f7-d8fe-4203-b570-c9877233427e" providerId="AD" clId="Web-{99E539C0-ADC4-43DA-A35C-608FDB1AFAF5}"/>
    <pc:docChg chg="addSld modSld">
      <pc:chgData name="Penn, Adrianna - pennaj" userId="S::pennaj@jmu.edu::386dd0f7-d8fe-4203-b570-c9877233427e" providerId="AD" clId="Web-{99E539C0-ADC4-43DA-A35C-608FDB1AFAF5}" dt="2024-03-18T14:08:51.664" v="18" actId="20577"/>
      <pc:docMkLst>
        <pc:docMk/>
      </pc:docMkLst>
      <pc:sldChg chg="addSp delSp modSp mod modClrScheme chgLayout">
        <pc:chgData name="Penn, Adrianna - pennaj" userId="S::pennaj@jmu.edu::386dd0f7-d8fe-4203-b570-c9877233427e" providerId="AD" clId="Web-{99E539C0-ADC4-43DA-A35C-608FDB1AFAF5}" dt="2024-03-18T14:03:42.780" v="10" actId="14100"/>
        <pc:sldMkLst>
          <pc:docMk/>
          <pc:sldMk cId="2537023739" sldId="268"/>
        </pc:sldMkLst>
        <pc:spChg chg="mod ord">
          <ac:chgData name="Penn, Adrianna - pennaj" userId="S::pennaj@jmu.edu::386dd0f7-d8fe-4203-b570-c9877233427e" providerId="AD" clId="Web-{99E539C0-ADC4-43DA-A35C-608FDB1AFAF5}" dt="2024-03-18T14:00:45.571" v="2"/>
          <ac:spMkLst>
            <pc:docMk/>
            <pc:sldMk cId="2537023739" sldId="268"/>
            <ac:spMk id="2" creationId="{59DEE1C3-7795-F607-C71C-F2F7AF4E83E5}"/>
          </ac:spMkLst>
        </pc:spChg>
        <pc:spChg chg="mod ord">
          <ac:chgData name="Penn, Adrianna - pennaj" userId="S::pennaj@jmu.edu::386dd0f7-d8fe-4203-b570-c9877233427e" providerId="AD" clId="Web-{99E539C0-ADC4-43DA-A35C-608FDB1AFAF5}" dt="2024-03-18T14:03:42.780" v="10" actId="14100"/>
          <ac:spMkLst>
            <pc:docMk/>
            <pc:sldMk cId="2537023739" sldId="268"/>
            <ac:spMk id="3" creationId="{AD1E34C3-5331-6718-6457-A64A88919AB5}"/>
          </ac:spMkLst>
        </pc:spChg>
        <pc:spChg chg="del">
          <ac:chgData name="Penn, Adrianna - pennaj" userId="S::pennaj@jmu.edu::386dd0f7-d8fe-4203-b570-c9877233427e" providerId="AD" clId="Web-{99E539C0-ADC4-43DA-A35C-608FDB1AFAF5}" dt="2024-03-18T14:00:45.571" v="2"/>
          <ac:spMkLst>
            <pc:docMk/>
            <pc:sldMk cId="2537023739" sldId="268"/>
            <ac:spMk id="6" creationId="{860DADC2-ECCB-BB80-8FDC-6ABAE834452D}"/>
          </ac:spMkLst>
        </pc:spChg>
        <pc:picChg chg="add mod">
          <ac:chgData name="Penn, Adrianna - pennaj" userId="S::pennaj@jmu.edu::386dd0f7-d8fe-4203-b570-c9877233427e" providerId="AD" clId="Web-{99E539C0-ADC4-43DA-A35C-608FDB1AFAF5}" dt="2024-03-18T14:03:37.608" v="9" actId="14100"/>
          <ac:picMkLst>
            <pc:docMk/>
            <pc:sldMk cId="2537023739" sldId="268"/>
            <ac:picMk id="4" creationId="{D16CF8B5-4490-DC84-1E2E-4BE8089D0FAE}"/>
          </ac:picMkLst>
        </pc:picChg>
        <pc:picChg chg="del mod">
          <ac:chgData name="Penn, Adrianna - pennaj" userId="S::pennaj@jmu.edu::386dd0f7-d8fe-4203-b570-c9877233427e" providerId="AD" clId="Web-{99E539C0-ADC4-43DA-A35C-608FDB1AFAF5}" dt="2024-03-18T14:00:35.290" v="1"/>
          <ac:picMkLst>
            <pc:docMk/>
            <pc:sldMk cId="2537023739" sldId="268"/>
            <ac:picMk id="7" creationId="{E0A66C4E-E483-03FB-870E-81F26F088D50}"/>
          </ac:picMkLst>
        </pc:picChg>
      </pc:sldChg>
      <pc:sldChg chg="modSp new">
        <pc:chgData name="Penn, Adrianna - pennaj" userId="S::pennaj@jmu.edu::386dd0f7-d8fe-4203-b570-c9877233427e" providerId="AD" clId="Web-{99E539C0-ADC4-43DA-A35C-608FDB1AFAF5}" dt="2024-03-18T14:08:51.664" v="18" actId="20577"/>
        <pc:sldMkLst>
          <pc:docMk/>
          <pc:sldMk cId="19592747" sldId="269"/>
        </pc:sldMkLst>
        <pc:spChg chg="mod">
          <ac:chgData name="Penn, Adrianna - pennaj" userId="S::pennaj@jmu.edu::386dd0f7-d8fe-4203-b570-c9877233427e" providerId="AD" clId="Web-{99E539C0-ADC4-43DA-A35C-608FDB1AFAF5}" dt="2024-03-18T14:08:51.664" v="18" actId="20577"/>
          <ac:spMkLst>
            <pc:docMk/>
            <pc:sldMk cId="19592747" sldId="269"/>
            <ac:spMk id="2" creationId="{D4C86839-7760-6EE8-430C-13233DE77EA7}"/>
          </ac:spMkLst>
        </pc:spChg>
      </pc:sldChg>
    </pc:docChg>
  </pc:docChgLst>
  <pc:docChgLst>
    <pc:chgData name="Penn, Adrianna - pennaj" userId="S::pennaj@jmu.edu::386dd0f7-d8fe-4203-b570-c9877233427e" providerId="AD" clId="Web-{13E68A40-E7F3-4275-8D19-9AF15CC3B331}"/>
    <pc:docChg chg="modSld">
      <pc:chgData name="Penn, Adrianna - pennaj" userId="S::pennaj@jmu.edu::386dd0f7-d8fe-4203-b570-c9877233427e" providerId="AD" clId="Web-{13E68A40-E7F3-4275-8D19-9AF15CC3B331}" dt="2024-03-18T12:21:13.701" v="0" actId="20577"/>
      <pc:docMkLst>
        <pc:docMk/>
      </pc:docMkLst>
      <pc:sldChg chg="modSp">
        <pc:chgData name="Penn, Adrianna - pennaj" userId="S::pennaj@jmu.edu::386dd0f7-d8fe-4203-b570-c9877233427e" providerId="AD" clId="Web-{13E68A40-E7F3-4275-8D19-9AF15CC3B331}" dt="2024-03-18T12:21:13.701" v="0" actId="20577"/>
        <pc:sldMkLst>
          <pc:docMk/>
          <pc:sldMk cId="0" sldId="257"/>
        </pc:sldMkLst>
        <pc:spChg chg="mod">
          <ac:chgData name="Penn, Adrianna - pennaj" userId="S::pennaj@jmu.edu::386dd0f7-d8fe-4203-b570-c9877233427e" providerId="AD" clId="Web-{13E68A40-E7F3-4275-8D19-9AF15CC3B331}" dt="2024-03-18T12:21:13.701" v="0" actId="20577"/>
          <ac:spMkLst>
            <pc:docMk/>
            <pc:sldMk cId="0" sldId="257"/>
            <ac:spMk id="166" creationId="{00000000-0000-0000-0000-000000000000}"/>
          </ac:spMkLst>
        </pc:spChg>
      </pc:sldChg>
    </pc:docChg>
  </pc:docChgLst>
  <pc:docChgLst>
    <pc:chgData name="Penn, Adrianna - pennaj" userId="S::pennaj@jmu.edu::386dd0f7-d8fe-4203-b570-c9877233427e" providerId="AD" clId="Web-{FB943A30-3657-4013-972F-46D7B725B7C7}"/>
    <pc:docChg chg="modSld">
      <pc:chgData name="Penn, Adrianna - pennaj" userId="S::pennaj@jmu.edu::386dd0f7-d8fe-4203-b570-c9877233427e" providerId="AD" clId="Web-{FB943A30-3657-4013-972F-46D7B725B7C7}" dt="2023-02-23T15:23:36.352" v="27" actId="1076"/>
      <pc:docMkLst>
        <pc:docMk/>
      </pc:docMkLst>
      <pc:sldChg chg="addSp modSp">
        <pc:chgData name="Penn, Adrianna - pennaj" userId="S::pennaj@jmu.edu::386dd0f7-d8fe-4203-b570-c9877233427e" providerId="AD" clId="Web-{FB943A30-3657-4013-972F-46D7B725B7C7}" dt="2023-02-23T15:23:36.352" v="27" actId="1076"/>
        <pc:sldMkLst>
          <pc:docMk/>
          <pc:sldMk cId="0" sldId="258"/>
        </pc:sldMkLst>
        <pc:spChg chg="mod">
          <ac:chgData name="Penn, Adrianna - pennaj" userId="S::pennaj@jmu.edu::386dd0f7-d8fe-4203-b570-c9877233427e" providerId="AD" clId="Web-{FB943A30-3657-4013-972F-46D7B725B7C7}" dt="2023-02-23T15:23:10.836" v="21" actId="20577"/>
          <ac:spMkLst>
            <pc:docMk/>
            <pc:sldMk cId="0" sldId="258"/>
            <ac:spMk id="172" creationId="{00000000-0000-0000-0000-000000000000}"/>
          </ac:spMkLst>
        </pc:spChg>
        <pc:picChg chg="add mod">
          <ac:chgData name="Penn, Adrianna - pennaj" userId="S::pennaj@jmu.edu::386dd0f7-d8fe-4203-b570-c9877233427e" providerId="AD" clId="Web-{FB943A30-3657-4013-972F-46D7B725B7C7}" dt="2023-02-23T15:22:50.382" v="8" actId="14100"/>
          <ac:picMkLst>
            <pc:docMk/>
            <pc:sldMk cId="0" sldId="258"/>
            <ac:picMk id="2" creationId="{92C6803B-374C-CB96-9800-D7437E9D8781}"/>
          </ac:picMkLst>
        </pc:picChg>
        <pc:picChg chg="add mod">
          <ac:chgData name="Penn, Adrianna - pennaj" userId="S::pennaj@jmu.edu::386dd0f7-d8fe-4203-b570-c9877233427e" providerId="AD" clId="Web-{FB943A30-3657-4013-972F-46D7B725B7C7}" dt="2023-02-23T15:23:36.352" v="27" actId="1076"/>
          <ac:picMkLst>
            <pc:docMk/>
            <pc:sldMk cId="0" sldId="258"/>
            <ac:picMk id="3" creationId="{66D2D2AD-383E-9707-FB26-B6AFA4710D9D}"/>
          </ac:picMkLst>
        </pc:picChg>
      </pc:sldChg>
    </pc:docChg>
  </pc:docChgLst>
  <pc:docChgLst>
    <pc:chgData name="Penn, Adrianna - pennaj" userId="S::pennaj@jmu.edu::386dd0f7-d8fe-4203-b570-c9877233427e" providerId="AD" clId="Web-{FC560B8E-4887-4106-9DAC-23561F06D6BE}"/>
    <pc:docChg chg="addSld delSld modSld">
      <pc:chgData name="Penn, Adrianna - pennaj" userId="S::pennaj@jmu.edu::386dd0f7-d8fe-4203-b570-c9877233427e" providerId="AD" clId="Web-{FC560B8E-4887-4106-9DAC-23561F06D6BE}" dt="2024-03-18T13:49:32.751" v="616" actId="20577"/>
      <pc:docMkLst>
        <pc:docMk/>
      </pc:docMkLst>
      <pc:sldChg chg="modSp">
        <pc:chgData name="Penn, Adrianna - pennaj" userId="S::pennaj@jmu.edu::386dd0f7-d8fe-4203-b570-c9877233427e" providerId="AD" clId="Web-{FC560B8E-4887-4106-9DAC-23561F06D6BE}" dt="2024-03-18T13:06:54.340" v="21" actId="20577"/>
        <pc:sldMkLst>
          <pc:docMk/>
          <pc:sldMk cId="0" sldId="258"/>
        </pc:sldMkLst>
        <pc:spChg chg="mod">
          <ac:chgData name="Penn, Adrianna - pennaj" userId="S::pennaj@jmu.edu::386dd0f7-d8fe-4203-b570-c9877233427e" providerId="AD" clId="Web-{FC560B8E-4887-4106-9DAC-23561F06D6BE}" dt="2024-03-18T13:06:54.340" v="21" actId="20577"/>
          <ac:spMkLst>
            <pc:docMk/>
            <pc:sldMk cId="0" sldId="258"/>
            <ac:spMk id="172" creationId="{00000000-0000-0000-0000-000000000000}"/>
          </ac:spMkLst>
        </pc:spChg>
        <pc:picChg chg="mod">
          <ac:chgData name="Penn, Adrianna - pennaj" userId="S::pennaj@jmu.edu::386dd0f7-d8fe-4203-b570-c9877233427e" providerId="AD" clId="Web-{FC560B8E-4887-4106-9DAC-23561F06D6BE}" dt="2024-03-18T13:06:47.339" v="15" actId="1076"/>
          <ac:picMkLst>
            <pc:docMk/>
            <pc:sldMk cId="0" sldId="258"/>
            <ac:picMk id="3" creationId="{66D2D2AD-383E-9707-FB26-B6AFA4710D9D}"/>
          </ac:picMkLst>
        </pc:picChg>
      </pc:sldChg>
      <pc:sldChg chg="modSp new del">
        <pc:chgData name="Penn, Adrianna - pennaj" userId="S::pennaj@jmu.edu::386dd0f7-d8fe-4203-b570-c9877233427e" providerId="AD" clId="Web-{FC560B8E-4887-4106-9DAC-23561F06D6BE}" dt="2024-03-18T13:08:07.562" v="43"/>
        <pc:sldMkLst>
          <pc:docMk/>
          <pc:sldMk cId="151896218" sldId="263"/>
        </pc:sldMkLst>
        <pc:spChg chg="mod">
          <ac:chgData name="Penn, Adrianna - pennaj" userId="S::pennaj@jmu.edu::386dd0f7-d8fe-4203-b570-c9877233427e" providerId="AD" clId="Web-{FC560B8E-4887-4106-9DAC-23561F06D6BE}" dt="2024-03-18T13:07:14.716" v="29" actId="20577"/>
          <ac:spMkLst>
            <pc:docMk/>
            <pc:sldMk cId="151896218" sldId="263"/>
            <ac:spMk id="2" creationId="{E23D628D-BA99-2643-5EF8-D29A77175D8D}"/>
          </ac:spMkLst>
        </pc:spChg>
        <pc:spChg chg="mod">
          <ac:chgData name="Penn, Adrianna - pennaj" userId="S::pennaj@jmu.edu::386dd0f7-d8fe-4203-b570-c9877233427e" providerId="AD" clId="Web-{FC560B8E-4887-4106-9DAC-23561F06D6BE}" dt="2024-03-18T13:08:06.624" v="42" actId="20577"/>
          <ac:spMkLst>
            <pc:docMk/>
            <pc:sldMk cId="151896218" sldId="263"/>
            <ac:spMk id="3" creationId="{F102C206-1093-1B47-F5D1-8A68484CB398}"/>
          </ac:spMkLst>
        </pc:spChg>
      </pc:sldChg>
      <pc:sldChg chg="delSp modSp new add del mod modClrScheme chgLayout">
        <pc:chgData name="Penn, Adrianna - pennaj" userId="S::pennaj@jmu.edu::386dd0f7-d8fe-4203-b570-c9877233427e" providerId="AD" clId="Web-{FC560B8E-4887-4106-9DAC-23561F06D6BE}" dt="2024-03-18T13:34:28.382" v="211"/>
        <pc:sldMkLst>
          <pc:docMk/>
          <pc:sldMk cId="499803059" sldId="263"/>
        </pc:sldMkLst>
        <pc:spChg chg="mod ord">
          <ac:chgData name="Penn, Adrianna - pennaj" userId="S::pennaj@jmu.edu::386dd0f7-d8fe-4203-b570-c9877233427e" providerId="AD" clId="Web-{FC560B8E-4887-4106-9DAC-23561F06D6BE}" dt="2024-03-18T13:34:28.382" v="211"/>
          <ac:spMkLst>
            <pc:docMk/>
            <pc:sldMk cId="499803059" sldId="263"/>
            <ac:spMk id="2" creationId="{D9C5AC20-FAE8-93BB-3979-3AA29C2B700E}"/>
          </ac:spMkLst>
        </pc:spChg>
        <pc:spChg chg="mod ord">
          <ac:chgData name="Penn, Adrianna - pennaj" userId="S::pennaj@jmu.edu::386dd0f7-d8fe-4203-b570-c9877233427e" providerId="AD" clId="Web-{FC560B8E-4887-4106-9DAC-23561F06D6BE}" dt="2024-03-18T13:09:12.362" v="61" actId="20577"/>
          <ac:spMkLst>
            <pc:docMk/>
            <pc:sldMk cId="499803059" sldId="263"/>
            <ac:spMk id="3" creationId="{040B4016-0DFB-A2E4-ED42-DFC78EB76A86}"/>
          </ac:spMkLst>
        </pc:spChg>
        <pc:spChg chg="del">
          <ac:chgData name="Penn, Adrianna - pennaj" userId="S::pennaj@jmu.edu::386dd0f7-d8fe-4203-b570-c9877233427e" providerId="AD" clId="Web-{FC560B8E-4887-4106-9DAC-23561F06D6BE}" dt="2024-03-18T13:08:21.969" v="45"/>
          <ac:spMkLst>
            <pc:docMk/>
            <pc:sldMk cId="499803059" sldId="263"/>
            <ac:spMk id="4" creationId="{10ED590B-693F-C07D-EC95-65C937C80FC6}"/>
          </ac:spMkLst>
        </pc:spChg>
      </pc:sldChg>
      <pc:sldChg chg="modSp new">
        <pc:chgData name="Penn, Adrianna - pennaj" userId="S::pennaj@jmu.edu::386dd0f7-d8fe-4203-b570-c9877233427e" providerId="AD" clId="Web-{FC560B8E-4887-4106-9DAC-23561F06D6BE}" dt="2024-03-18T13:34:23.648" v="210"/>
        <pc:sldMkLst>
          <pc:docMk/>
          <pc:sldMk cId="2825347765" sldId="264"/>
        </pc:sldMkLst>
        <pc:spChg chg="mod">
          <ac:chgData name="Penn, Adrianna - pennaj" userId="S::pennaj@jmu.edu::386dd0f7-d8fe-4203-b570-c9877233427e" providerId="AD" clId="Web-{FC560B8E-4887-4106-9DAC-23561F06D6BE}" dt="2024-03-18T13:34:23.648" v="210"/>
          <ac:spMkLst>
            <pc:docMk/>
            <pc:sldMk cId="2825347765" sldId="264"/>
            <ac:spMk id="2" creationId="{C320C36D-1067-92AC-B01A-0E63B7ED52BD}"/>
          </ac:spMkLst>
        </pc:spChg>
        <pc:spChg chg="mod">
          <ac:chgData name="Penn, Adrianna - pennaj" userId="S::pennaj@jmu.edu::386dd0f7-d8fe-4203-b570-c9877233427e" providerId="AD" clId="Web-{FC560B8E-4887-4106-9DAC-23561F06D6BE}" dt="2024-03-18T13:12:40.558" v="97" actId="20577"/>
          <ac:spMkLst>
            <pc:docMk/>
            <pc:sldMk cId="2825347765" sldId="264"/>
            <ac:spMk id="3" creationId="{164A1E8B-699B-14C1-D424-7C35F182E336}"/>
          </ac:spMkLst>
        </pc:spChg>
      </pc:sldChg>
      <pc:sldChg chg="modSp new del">
        <pc:chgData name="Penn, Adrianna - pennaj" userId="S::pennaj@jmu.edu::386dd0f7-d8fe-4203-b570-c9877233427e" providerId="AD" clId="Web-{FC560B8E-4887-4106-9DAC-23561F06D6BE}" dt="2024-03-18T13:11:34.868" v="80"/>
        <pc:sldMkLst>
          <pc:docMk/>
          <pc:sldMk cId="3387373196" sldId="264"/>
        </pc:sldMkLst>
        <pc:spChg chg="mod">
          <ac:chgData name="Penn, Adrianna - pennaj" userId="S::pennaj@jmu.edu::386dd0f7-d8fe-4203-b570-c9877233427e" providerId="AD" clId="Web-{FC560B8E-4887-4106-9DAC-23561F06D6BE}" dt="2024-03-18T13:10:05.520" v="71" actId="20577"/>
          <ac:spMkLst>
            <pc:docMk/>
            <pc:sldMk cId="3387373196" sldId="264"/>
            <ac:spMk id="2" creationId="{1DCF2F94-1651-22C4-6F4E-35E08FA83EEB}"/>
          </ac:spMkLst>
        </pc:spChg>
        <pc:spChg chg="mod">
          <ac:chgData name="Penn, Adrianna - pennaj" userId="S::pennaj@jmu.edu::386dd0f7-d8fe-4203-b570-c9877233427e" providerId="AD" clId="Web-{FC560B8E-4887-4106-9DAC-23561F06D6BE}" dt="2024-03-18T13:11:32.915" v="79" actId="20577"/>
          <ac:spMkLst>
            <pc:docMk/>
            <pc:sldMk cId="3387373196" sldId="264"/>
            <ac:spMk id="3" creationId="{8CD17783-C57D-DD8C-E7D2-39342BF700E8}"/>
          </ac:spMkLst>
        </pc:spChg>
      </pc:sldChg>
      <pc:sldChg chg="addSp delSp modSp new mod modClrScheme chgLayout">
        <pc:chgData name="Penn, Adrianna - pennaj" userId="S::pennaj@jmu.edu::386dd0f7-d8fe-4203-b570-c9877233427e" providerId="AD" clId="Web-{FC560B8E-4887-4106-9DAC-23561F06D6BE}" dt="2024-03-18T13:35:39.948" v="214" actId="20577"/>
        <pc:sldMkLst>
          <pc:docMk/>
          <pc:sldMk cId="4200265106" sldId="265"/>
        </pc:sldMkLst>
        <pc:spChg chg="mod ord">
          <ac:chgData name="Penn, Adrianna - pennaj" userId="S::pennaj@jmu.edu::386dd0f7-d8fe-4203-b570-c9877233427e" providerId="AD" clId="Web-{FC560B8E-4887-4106-9DAC-23561F06D6BE}" dt="2024-03-18T13:34:14.069" v="209" actId="20577"/>
          <ac:spMkLst>
            <pc:docMk/>
            <pc:sldMk cId="4200265106" sldId="265"/>
            <ac:spMk id="2" creationId="{854063C5-90E7-27A1-1306-286582D422C7}"/>
          </ac:spMkLst>
        </pc:spChg>
        <pc:spChg chg="mod ord">
          <ac:chgData name="Penn, Adrianna - pennaj" userId="S::pennaj@jmu.edu::386dd0f7-d8fe-4203-b570-c9877233427e" providerId="AD" clId="Web-{FC560B8E-4887-4106-9DAC-23561F06D6BE}" dt="2024-03-18T13:35:39.948" v="214" actId="20577"/>
          <ac:spMkLst>
            <pc:docMk/>
            <pc:sldMk cId="4200265106" sldId="265"/>
            <ac:spMk id="3" creationId="{82F3D6C7-7034-87E2-C7D2-1EE7221E674D}"/>
          </ac:spMkLst>
        </pc:spChg>
        <pc:spChg chg="add del mod ord">
          <ac:chgData name="Penn, Adrianna - pennaj" userId="S::pennaj@jmu.edu::386dd0f7-d8fe-4203-b570-c9877233427e" providerId="AD" clId="Web-{FC560B8E-4887-4106-9DAC-23561F06D6BE}" dt="2024-03-18T13:30:00.558" v="159"/>
          <ac:spMkLst>
            <pc:docMk/>
            <pc:sldMk cId="4200265106" sldId="265"/>
            <ac:spMk id="5" creationId="{39EF2580-D2D4-57FB-5883-A81B272DBC21}"/>
          </ac:spMkLst>
        </pc:spChg>
        <pc:picChg chg="add mod">
          <ac:chgData name="Penn, Adrianna - pennaj" userId="S::pennaj@jmu.edu::386dd0f7-d8fe-4203-b570-c9877233427e" providerId="AD" clId="Web-{FC560B8E-4887-4106-9DAC-23561F06D6BE}" dt="2024-03-18T13:33:09.410" v="199" actId="1076"/>
          <ac:picMkLst>
            <pc:docMk/>
            <pc:sldMk cId="4200265106" sldId="265"/>
            <ac:picMk id="4" creationId="{F0A7C769-4C8E-C55C-4488-AB35AE864A80}"/>
          </ac:picMkLst>
        </pc:picChg>
      </pc:sldChg>
      <pc:sldChg chg="addSp delSp modSp new mod modClrScheme chgLayout">
        <pc:chgData name="Penn, Adrianna - pennaj" userId="S::pennaj@jmu.edu::386dd0f7-d8fe-4203-b570-c9877233427e" providerId="AD" clId="Web-{FC560B8E-4887-4106-9DAC-23561F06D6BE}" dt="2024-03-18T13:41:57.246" v="527" actId="20577"/>
        <pc:sldMkLst>
          <pc:docMk/>
          <pc:sldMk cId="2824480223" sldId="266"/>
        </pc:sldMkLst>
        <pc:spChg chg="mod ord">
          <ac:chgData name="Penn, Adrianna - pennaj" userId="S::pennaj@jmu.edu::386dd0f7-d8fe-4203-b570-c9877233427e" providerId="AD" clId="Web-{FC560B8E-4887-4106-9DAC-23561F06D6BE}" dt="2024-03-18T13:40:14.070" v="488"/>
          <ac:spMkLst>
            <pc:docMk/>
            <pc:sldMk cId="2824480223" sldId="266"/>
            <ac:spMk id="2" creationId="{38FA547C-21C6-E1A8-86B8-29ECF9C07C56}"/>
          </ac:spMkLst>
        </pc:spChg>
        <pc:spChg chg="add del mod ord">
          <ac:chgData name="Penn, Adrianna - pennaj" userId="S::pennaj@jmu.edu::386dd0f7-d8fe-4203-b570-c9877233427e" providerId="AD" clId="Web-{FC560B8E-4887-4106-9DAC-23561F06D6BE}" dt="2024-03-18T13:41:57.246" v="527" actId="20577"/>
          <ac:spMkLst>
            <pc:docMk/>
            <pc:sldMk cId="2824480223" sldId="266"/>
            <ac:spMk id="3" creationId="{707D324D-B911-685D-37E0-B9D15A047EE6}"/>
          </ac:spMkLst>
        </pc:spChg>
        <pc:spChg chg="del">
          <ac:chgData name="Penn, Adrianna - pennaj" userId="S::pennaj@jmu.edu::386dd0f7-d8fe-4203-b570-c9877233427e" providerId="AD" clId="Web-{FC560B8E-4887-4106-9DAC-23561F06D6BE}" dt="2024-03-18T13:36:40.544" v="219"/>
          <ac:spMkLst>
            <pc:docMk/>
            <pc:sldMk cId="2824480223" sldId="266"/>
            <ac:spMk id="4" creationId="{30CA8BD5-20DC-B18F-247B-2A18F36446B2}"/>
          </ac:spMkLst>
        </pc:spChg>
        <pc:spChg chg="add del mod ord">
          <ac:chgData name="Penn, Adrianna - pennaj" userId="S::pennaj@jmu.edu::386dd0f7-d8fe-4203-b570-c9877233427e" providerId="AD" clId="Web-{FC560B8E-4887-4106-9DAC-23561F06D6BE}" dt="2024-03-18T13:41:41.214" v="525" actId="14100"/>
          <ac:spMkLst>
            <pc:docMk/>
            <pc:sldMk cId="2824480223" sldId="266"/>
            <ac:spMk id="5" creationId="{C11C43BE-D31B-EA8E-9602-119E7DBAC5FE}"/>
          </ac:spMkLst>
        </pc:spChg>
        <pc:spChg chg="add del mod">
          <ac:chgData name="Penn, Adrianna - pennaj" userId="S::pennaj@jmu.edu::386dd0f7-d8fe-4203-b570-c9877233427e" providerId="AD" clId="Web-{FC560B8E-4887-4106-9DAC-23561F06D6BE}" dt="2024-03-18T13:40:49.462" v="512"/>
          <ac:spMkLst>
            <pc:docMk/>
            <pc:sldMk cId="2824480223" sldId="266"/>
            <ac:spMk id="7" creationId="{D30C86A3-D224-6347-6B0E-CE89C55CEC41}"/>
          </ac:spMkLst>
        </pc:spChg>
      </pc:sldChg>
      <pc:sldChg chg="delSp modSp new mod modClrScheme chgLayout">
        <pc:chgData name="Penn, Adrianna - pennaj" userId="S::pennaj@jmu.edu::386dd0f7-d8fe-4203-b570-c9877233427e" providerId="AD" clId="Web-{FC560B8E-4887-4106-9DAC-23561F06D6BE}" dt="2024-03-18T13:47:51.778" v="570" actId="20577"/>
        <pc:sldMkLst>
          <pc:docMk/>
          <pc:sldMk cId="4147642174" sldId="267"/>
        </pc:sldMkLst>
        <pc:spChg chg="mod ord">
          <ac:chgData name="Penn, Adrianna - pennaj" userId="S::pennaj@jmu.edu::386dd0f7-d8fe-4203-b570-c9877233427e" providerId="AD" clId="Web-{FC560B8E-4887-4106-9DAC-23561F06D6BE}" dt="2024-03-18T13:44:26.190" v="555" actId="20577"/>
          <ac:spMkLst>
            <pc:docMk/>
            <pc:sldMk cId="4147642174" sldId="267"/>
            <ac:spMk id="2" creationId="{D94E9926-7443-50BD-8E27-6E590FE8E401}"/>
          </ac:spMkLst>
        </pc:spChg>
        <pc:spChg chg="mod ord">
          <ac:chgData name="Penn, Adrianna - pennaj" userId="S::pennaj@jmu.edu::386dd0f7-d8fe-4203-b570-c9877233427e" providerId="AD" clId="Web-{FC560B8E-4887-4106-9DAC-23561F06D6BE}" dt="2024-03-18T13:47:51.778" v="570" actId="20577"/>
          <ac:spMkLst>
            <pc:docMk/>
            <pc:sldMk cId="4147642174" sldId="267"/>
            <ac:spMk id="3" creationId="{36156DF9-78B1-3C8A-793F-65F0984CC0C4}"/>
          </ac:spMkLst>
        </pc:spChg>
        <pc:spChg chg="del">
          <ac:chgData name="Penn, Adrianna - pennaj" userId="S::pennaj@jmu.edu::386dd0f7-d8fe-4203-b570-c9877233427e" providerId="AD" clId="Web-{FC560B8E-4887-4106-9DAC-23561F06D6BE}" dt="2024-03-18T13:44:06.439" v="529"/>
          <ac:spMkLst>
            <pc:docMk/>
            <pc:sldMk cId="4147642174" sldId="267"/>
            <ac:spMk id="4" creationId="{8D3273DB-07CA-F4E7-5E91-016387497D4B}"/>
          </ac:spMkLst>
        </pc:spChg>
      </pc:sldChg>
      <pc:sldChg chg="modSp new">
        <pc:chgData name="Penn, Adrianna - pennaj" userId="S::pennaj@jmu.edu::386dd0f7-d8fe-4203-b570-c9877233427e" providerId="AD" clId="Web-{FC560B8E-4887-4106-9DAC-23561F06D6BE}" dt="2024-03-18T13:49:32.751" v="616" actId="20577"/>
        <pc:sldMkLst>
          <pc:docMk/>
          <pc:sldMk cId="2537023739" sldId="268"/>
        </pc:sldMkLst>
        <pc:spChg chg="mod">
          <ac:chgData name="Penn, Adrianna - pennaj" userId="S::pennaj@jmu.edu::386dd0f7-d8fe-4203-b570-c9877233427e" providerId="AD" clId="Web-{FC560B8E-4887-4106-9DAC-23561F06D6BE}" dt="2024-03-18T13:49:32.751" v="616" actId="20577"/>
          <ac:spMkLst>
            <pc:docMk/>
            <pc:sldMk cId="2537023739" sldId="268"/>
            <ac:spMk id="2" creationId="{59DEE1C3-7795-F607-C71C-F2F7AF4E83E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5a301f070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g15a301f070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15a301f070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3606801" y="4828032"/>
            <a:ext cx="4995332" cy="719328"/>
          </a:xfrm>
          <a:prstGeom prst="rect">
            <a:avLst/>
          </a:prstGeom>
          <a:solidFill>
            <a:srgbClr val="372F7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5008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524000" y="1570418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Rockwell"/>
              <a:buNone/>
              <a:defRPr sz="5400" b="1" i="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524000" y="4050093"/>
            <a:ext cx="9144000" cy="1104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50232" y="1166607"/>
            <a:ext cx="10507579" cy="4373033"/>
          </a:xfrm>
          <a:prstGeom prst="rect">
            <a:avLst/>
          </a:prstGeom>
          <a:noFill/>
          <a:ln w="38100" cap="flat" cmpd="sng">
            <a:solidFill>
              <a:srgbClr val="C3B07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" name="Google Shape;24;p2"/>
          <p:cNvGrpSpPr/>
          <p:nvPr/>
        </p:nvGrpSpPr>
        <p:grpSpPr>
          <a:xfrm>
            <a:off x="3640666" y="5325979"/>
            <a:ext cx="4944533" cy="509656"/>
            <a:chOff x="3640666" y="5325979"/>
            <a:chExt cx="4944533" cy="509656"/>
          </a:xfrm>
        </p:grpSpPr>
        <p:sp>
          <p:nvSpPr>
            <p:cNvPr id="25" name="Google Shape;25;p2"/>
            <p:cNvSpPr/>
            <p:nvPr/>
          </p:nvSpPr>
          <p:spPr>
            <a:xfrm>
              <a:off x="3640666" y="5325979"/>
              <a:ext cx="4944533" cy="509656"/>
            </a:xfrm>
            <a:prstGeom prst="rect">
              <a:avLst/>
            </a:prstGeom>
            <a:solidFill>
              <a:srgbClr val="4500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645895" y="5412641"/>
              <a:ext cx="270933" cy="270933"/>
            </a:xfrm>
            <a:prstGeom prst="ellipse">
              <a:avLst/>
            </a:prstGeom>
            <a:noFill/>
            <a:ln w="38100" cap="flat" cmpd="sng">
              <a:solidFill>
                <a:srgbClr val="C3B07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00832" y="5413788"/>
              <a:ext cx="270933" cy="270933"/>
            </a:xfrm>
            <a:prstGeom prst="ellipse">
              <a:avLst/>
            </a:prstGeom>
            <a:noFill/>
            <a:ln w="38100" cap="flat" cmpd="sng">
              <a:solidFill>
                <a:srgbClr val="C3B07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pic>
          <p:nvPicPr>
            <p:cNvPr id="28" name="Google Shape;28;p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071984" y="5455278"/>
              <a:ext cx="4043939" cy="20346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37" name="Google Shape;137;p11"/>
          <p:cNvGrpSpPr/>
          <p:nvPr/>
        </p:nvGrpSpPr>
        <p:grpSpPr>
          <a:xfrm>
            <a:off x="-6350" y="397991"/>
            <a:ext cx="11812319" cy="6617015"/>
            <a:chOff x="-6350" y="397991"/>
            <a:chExt cx="11812319" cy="6617015"/>
          </a:xfrm>
        </p:grpSpPr>
        <p:pic>
          <p:nvPicPr>
            <p:cNvPr id="138" name="Google Shape;138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6350" y="5960906"/>
              <a:ext cx="4660900" cy="10541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9" name="Google Shape;139;p11"/>
            <p:cNvCxnSpPr/>
            <p:nvPr/>
          </p:nvCxnSpPr>
          <p:spPr>
            <a:xfrm>
              <a:off x="11753850" y="502603"/>
              <a:ext cx="0" cy="6014720"/>
            </a:xfrm>
            <a:prstGeom prst="straightConnector1">
              <a:avLst/>
            </a:prstGeom>
            <a:noFill/>
            <a:ln w="28575" cap="flat" cmpd="sng">
              <a:solidFill>
                <a:srgbClr val="AD9C6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0" name="Google Shape;140;p11"/>
            <p:cNvCxnSpPr>
              <a:stCxn id="141" idx="6"/>
            </p:cNvCxnSpPr>
            <p:nvPr/>
          </p:nvCxnSpPr>
          <p:spPr>
            <a:xfrm>
              <a:off x="4655904" y="6502400"/>
              <a:ext cx="7101000" cy="0"/>
            </a:xfrm>
            <a:prstGeom prst="straightConnector1">
              <a:avLst/>
            </a:prstGeom>
            <a:noFill/>
            <a:ln w="28575" cap="flat" cmpd="sng">
              <a:solidFill>
                <a:srgbClr val="AD9C6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42" name="Google Shape;142;p11"/>
            <p:cNvSpPr/>
            <p:nvPr/>
          </p:nvSpPr>
          <p:spPr>
            <a:xfrm>
              <a:off x="11701731" y="397991"/>
              <a:ext cx="104238" cy="104238"/>
            </a:xfrm>
            <a:prstGeom prst="ellipse">
              <a:avLst/>
            </a:prstGeom>
            <a:noFill/>
            <a:ln w="28575" cap="flat" cmpd="sng">
              <a:solidFill>
                <a:srgbClr val="AD9C6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1"/>
            <p:cNvSpPr/>
            <p:nvPr/>
          </p:nvSpPr>
          <p:spPr>
            <a:xfrm>
              <a:off x="4551666" y="6450281"/>
              <a:ext cx="104238" cy="104238"/>
            </a:xfrm>
            <a:prstGeom prst="ellipse">
              <a:avLst/>
            </a:prstGeom>
            <a:noFill/>
            <a:ln w="25400" cap="flat" cmpd="sng">
              <a:solidFill>
                <a:srgbClr val="AD9C6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49" name="Google Shape;149;p12"/>
          <p:cNvGrpSpPr/>
          <p:nvPr/>
        </p:nvGrpSpPr>
        <p:grpSpPr>
          <a:xfrm>
            <a:off x="-6350" y="397991"/>
            <a:ext cx="11812319" cy="6617015"/>
            <a:chOff x="-6350" y="397991"/>
            <a:chExt cx="11812319" cy="6617015"/>
          </a:xfrm>
        </p:grpSpPr>
        <p:pic>
          <p:nvPicPr>
            <p:cNvPr id="150" name="Google Shape;150;p1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6350" y="5960906"/>
              <a:ext cx="4660900" cy="10541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51" name="Google Shape;151;p12"/>
            <p:cNvCxnSpPr/>
            <p:nvPr/>
          </p:nvCxnSpPr>
          <p:spPr>
            <a:xfrm>
              <a:off x="11753850" y="502603"/>
              <a:ext cx="0" cy="6014720"/>
            </a:xfrm>
            <a:prstGeom prst="straightConnector1">
              <a:avLst/>
            </a:prstGeom>
            <a:noFill/>
            <a:ln w="28575" cap="flat" cmpd="sng">
              <a:solidFill>
                <a:srgbClr val="AD9C6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2" name="Google Shape;152;p12"/>
            <p:cNvCxnSpPr>
              <a:stCxn id="153" idx="6"/>
            </p:cNvCxnSpPr>
            <p:nvPr/>
          </p:nvCxnSpPr>
          <p:spPr>
            <a:xfrm>
              <a:off x="4655904" y="6502400"/>
              <a:ext cx="7101000" cy="0"/>
            </a:xfrm>
            <a:prstGeom prst="straightConnector1">
              <a:avLst/>
            </a:prstGeom>
            <a:noFill/>
            <a:ln w="28575" cap="flat" cmpd="sng">
              <a:solidFill>
                <a:srgbClr val="AD9C6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54" name="Google Shape;154;p12"/>
            <p:cNvSpPr/>
            <p:nvPr/>
          </p:nvSpPr>
          <p:spPr>
            <a:xfrm>
              <a:off x="11701731" y="397991"/>
              <a:ext cx="104238" cy="104238"/>
            </a:xfrm>
            <a:prstGeom prst="ellipse">
              <a:avLst/>
            </a:prstGeom>
            <a:noFill/>
            <a:ln w="28575" cap="flat" cmpd="sng">
              <a:solidFill>
                <a:srgbClr val="AD9C6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2"/>
            <p:cNvSpPr/>
            <p:nvPr/>
          </p:nvSpPr>
          <p:spPr>
            <a:xfrm>
              <a:off x="4551666" y="6450281"/>
              <a:ext cx="104238" cy="104238"/>
            </a:xfrm>
            <a:prstGeom prst="ellipse">
              <a:avLst/>
            </a:prstGeom>
            <a:noFill/>
            <a:ln w="25400" cap="flat" cmpd="sng">
              <a:solidFill>
                <a:srgbClr val="AD9C6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ckwel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6" name="Google Shape;36;p3"/>
          <p:cNvGrpSpPr/>
          <p:nvPr/>
        </p:nvGrpSpPr>
        <p:grpSpPr>
          <a:xfrm>
            <a:off x="-6350" y="397991"/>
            <a:ext cx="11812319" cy="6617015"/>
            <a:chOff x="-6350" y="397991"/>
            <a:chExt cx="11812319" cy="6617015"/>
          </a:xfrm>
        </p:grpSpPr>
        <p:pic>
          <p:nvPicPr>
            <p:cNvPr id="37" name="Google Shape;37;p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6350" y="5960906"/>
              <a:ext cx="4660900" cy="10541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8" name="Google Shape;38;p3"/>
            <p:cNvCxnSpPr/>
            <p:nvPr/>
          </p:nvCxnSpPr>
          <p:spPr>
            <a:xfrm>
              <a:off x="11753850" y="502603"/>
              <a:ext cx="0" cy="6014720"/>
            </a:xfrm>
            <a:prstGeom prst="straightConnector1">
              <a:avLst/>
            </a:prstGeom>
            <a:noFill/>
            <a:ln w="28575" cap="flat" cmpd="sng">
              <a:solidFill>
                <a:srgbClr val="AD9C6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9" name="Google Shape;39;p3"/>
            <p:cNvCxnSpPr>
              <a:stCxn id="40" idx="6"/>
            </p:cNvCxnSpPr>
            <p:nvPr/>
          </p:nvCxnSpPr>
          <p:spPr>
            <a:xfrm>
              <a:off x="4655904" y="6502400"/>
              <a:ext cx="7101000" cy="0"/>
            </a:xfrm>
            <a:prstGeom prst="straightConnector1">
              <a:avLst/>
            </a:prstGeom>
            <a:noFill/>
            <a:ln w="28575" cap="flat" cmpd="sng">
              <a:solidFill>
                <a:srgbClr val="AD9C6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1" name="Google Shape;41;p3"/>
            <p:cNvSpPr/>
            <p:nvPr/>
          </p:nvSpPr>
          <p:spPr>
            <a:xfrm>
              <a:off x="11701731" y="397991"/>
              <a:ext cx="104238" cy="104238"/>
            </a:xfrm>
            <a:prstGeom prst="ellipse">
              <a:avLst/>
            </a:prstGeom>
            <a:noFill/>
            <a:ln w="28575" cap="flat" cmpd="sng">
              <a:solidFill>
                <a:srgbClr val="AD9C6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4551666" y="6450281"/>
              <a:ext cx="104238" cy="104238"/>
            </a:xfrm>
            <a:prstGeom prst="ellipse">
              <a:avLst/>
            </a:prstGeom>
            <a:noFill/>
            <a:ln w="25400" cap="flat" cmpd="sng">
              <a:solidFill>
                <a:srgbClr val="AD9C6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838200" y="9018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ckwel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838200" y="2362337"/>
            <a:ext cx="10515600" cy="3819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▪"/>
              <a:defRPr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8" name="Google Shape;48;p4"/>
          <p:cNvGrpSpPr/>
          <p:nvPr/>
        </p:nvGrpSpPr>
        <p:grpSpPr>
          <a:xfrm>
            <a:off x="-6350" y="372930"/>
            <a:ext cx="11812319" cy="6642076"/>
            <a:chOff x="-6350" y="372930"/>
            <a:chExt cx="11812319" cy="6642076"/>
          </a:xfrm>
        </p:grpSpPr>
        <p:pic>
          <p:nvPicPr>
            <p:cNvPr id="49" name="Google Shape;49;p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6350" y="5960906"/>
              <a:ext cx="4660900" cy="10541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0" name="Google Shape;50;p4"/>
            <p:cNvCxnSpPr/>
            <p:nvPr/>
          </p:nvCxnSpPr>
          <p:spPr>
            <a:xfrm>
              <a:off x="11753850" y="502603"/>
              <a:ext cx="0" cy="6014720"/>
            </a:xfrm>
            <a:prstGeom prst="straightConnector1">
              <a:avLst/>
            </a:prstGeom>
            <a:noFill/>
            <a:ln w="28575" cap="flat" cmpd="sng">
              <a:solidFill>
                <a:srgbClr val="AD9C6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1" name="Google Shape;51;p4"/>
            <p:cNvCxnSpPr>
              <a:stCxn id="52" idx="6"/>
            </p:cNvCxnSpPr>
            <p:nvPr/>
          </p:nvCxnSpPr>
          <p:spPr>
            <a:xfrm>
              <a:off x="4655904" y="6502400"/>
              <a:ext cx="7101000" cy="0"/>
            </a:xfrm>
            <a:prstGeom prst="straightConnector1">
              <a:avLst/>
            </a:prstGeom>
            <a:noFill/>
            <a:ln w="28575" cap="flat" cmpd="sng">
              <a:solidFill>
                <a:srgbClr val="AD9C6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52" name="Google Shape;52;p4"/>
            <p:cNvSpPr/>
            <p:nvPr/>
          </p:nvSpPr>
          <p:spPr>
            <a:xfrm>
              <a:off x="4551666" y="6450281"/>
              <a:ext cx="104238" cy="104238"/>
            </a:xfrm>
            <a:prstGeom prst="ellipse">
              <a:avLst/>
            </a:prstGeom>
            <a:noFill/>
            <a:ln w="25400" cap="flat" cmpd="sng">
              <a:solidFill>
                <a:srgbClr val="AD9C6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11701731" y="397991"/>
              <a:ext cx="104238" cy="104238"/>
            </a:xfrm>
            <a:prstGeom prst="ellipse">
              <a:avLst/>
            </a:prstGeom>
            <a:noFill/>
            <a:ln w="28575" cap="flat" cmpd="sng">
              <a:solidFill>
                <a:srgbClr val="AD9C6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4" name="Google Shape;54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983470" y="372930"/>
              <a:ext cx="1565402" cy="50108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831850" y="1180352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Rockwell"/>
              <a:buNone/>
              <a:defRPr sz="5400" b="1" i="0"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831850" y="4060077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5"/>
          <p:cNvSpPr/>
          <p:nvPr/>
        </p:nvSpPr>
        <p:spPr>
          <a:xfrm>
            <a:off x="850232" y="1166607"/>
            <a:ext cx="10507579" cy="4373033"/>
          </a:xfrm>
          <a:prstGeom prst="rect">
            <a:avLst/>
          </a:prstGeom>
          <a:noFill/>
          <a:ln w="38100" cap="flat" cmpd="sng">
            <a:solidFill>
              <a:srgbClr val="45008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5"/>
          <p:cNvSpPr/>
          <p:nvPr/>
        </p:nvSpPr>
        <p:spPr>
          <a:xfrm>
            <a:off x="3640666" y="5325979"/>
            <a:ext cx="4944533" cy="50965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5"/>
          <p:cNvSpPr/>
          <p:nvPr/>
        </p:nvSpPr>
        <p:spPr>
          <a:xfrm>
            <a:off x="3645895" y="5412641"/>
            <a:ext cx="270933" cy="270933"/>
          </a:xfrm>
          <a:prstGeom prst="ellipse">
            <a:avLst/>
          </a:prstGeom>
          <a:noFill/>
          <a:ln w="38100" cap="flat" cmpd="sng">
            <a:solidFill>
              <a:srgbClr val="45008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64" name="Google Shape;64;p5"/>
          <p:cNvSpPr/>
          <p:nvPr/>
        </p:nvSpPr>
        <p:spPr>
          <a:xfrm>
            <a:off x="8300832" y="5413788"/>
            <a:ext cx="270933" cy="270933"/>
          </a:xfrm>
          <a:prstGeom prst="ellipse">
            <a:avLst/>
          </a:prstGeom>
          <a:noFill/>
          <a:ln w="38100" cap="flat" cmpd="sng">
            <a:solidFill>
              <a:srgbClr val="45008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65" name="Google Shape;65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90671" y="5002056"/>
            <a:ext cx="4660900" cy="105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"/>
          <p:cNvSpPr txBox="1">
            <a:spLocks noGrp="1"/>
          </p:cNvSpPr>
          <p:nvPr>
            <p:ph type="title"/>
          </p:nvPr>
        </p:nvSpPr>
        <p:spPr>
          <a:xfrm>
            <a:off x="829849" y="762691"/>
            <a:ext cx="10515600" cy="1186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body" idx="1"/>
          </p:nvPr>
        </p:nvSpPr>
        <p:spPr>
          <a:xfrm>
            <a:off x="829849" y="2078728"/>
            <a:ext cx="5157787" cy="737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body" idx="2"/>
          </p:nvPr>
        </p:nvSpPr>
        <p:spPr>
          <a:xfrm>
            <a:off x="829849" y="2902640"/>
            <a:ext cx="5157787" cy="3299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6"/>
          <p:cNvSpPr txBox="1">
            <a:spLocks noGrp="1"/>
          </p:cNvSpPr>
          <p:nvPr>
            <p:ph type="body" idx="3"/>
          </p:nvPr>
        </p:nvSpPr>
        <p:spPr>
          <a:xfrm>
            <a:off x="6162261" y="2078728"/>
            <a:ext cx="5183188" cy="737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1" name="Google Shape;71;p6"/>
          <p:cNvSpPr txBox="1">
            <a:spLocks noGrp="1"/>
          </p:cNvSpPr>
          <p:nvPr>
            <p:ph type="body" idx="4"/>
          </p:nvPr>
        </p:nvSpPr>
        <p:spPr>
          <a:xfrm>
            <a:off x="6162261" y="2902640"/>
            <a:ext cx="5183188" cy="3299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75" name="Google Shape;75;p6"/>
          <p:cNvGrpSpPr/>
          <p:nvPr/>
        </p:nvGrpSpPr>
        <p:grpSpPr>
          <a:xfrm>
            <a:off x="-6350" y="372930"/>
            <a:ext cx="11812319" cy="6642076"/>
            <a:chOff x="-6350" y="372930"/>
            <a:chExt cx="11812319" cy="6642076"/>
          </a:xfrm>
        </p:grpSpPr>
        <p:pic>
          <p:nvPicPr>
            <p:cNvPr id="76" name="Google Shape;76;p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6350" y="5960906"/>
              <a:ext cx="4660900" cy="10541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7" name="Google Shape;77;p6"/>
            <p:cNvCxnSpPr/>
            <p:nvPr/>
          </p:nvCxnSpPr>
          <p:spPr>
            <a:xfrm>
              <a:off x="11753850" y="502603"/>
              <a:ext cx="0" cy="6014720"/>
            </a:xfrm>
            <a:prstGeom prst="straightConnector1">
              <a:avLst/>
            </a:prstGeom>
            <a:noFill/>
            <a:ln w="28575" cap="flat" cmpd="sng">
              <a:solidFill>
                <a:srgbClr val="AD9C6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8" name="Google Shape;78;p6"/>
            <p:cNvCxnSpPr>
              <a:stCxn id="79" idx="6"/>
            </p:cNvCxnSpPr>
            <p:nvPr/>
          </p:nvCxnSpPr>
          <p:spPr>
            <a:xfrm>
              <a:off x="4655904" y="6502400"/>
              <a:ext cx="7101000" cy="0"/>
            </a:xfrm>
            <a:prstGeom prst="straightConnector1">
              <a:avLst/>
            </a:prstGeom>
            <a:noFill/>
            <a:ln w="28575" cap="flat" cmpd="sng">
              <a:solidFill>
                <a:srgbClr val="AD9C6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79" name="Google Shape;79;p6"/>
            <p:cNvSpPr/>
            <p:nvPr/>
          </p:nvSpPr>
          <p:spPr>
            <a:xfrm>
              <a:off x="4551666" y="6450281"/>
              <a:ext cx="104238" cy="104238"/>
            </a:xfrm>
            <a:prstGeom prst="ellipse">
              <a:avLst/>
            </a:prstGeom>
            <a:noFill/>
            <a:ln w="25400" cap="flat" cmpd="sng">
              <a:solidFill>
                <a:srgbClr val="AD9C6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6"/>
            <p:cNvSpPr/>
            <p:nvPr/>
          </p:nvSpPr>
          <p:spPr>
            <a:xfrm>
              <a:off x="11701731" y="397991"/>
              <a:ext cx="104238" cy="104238"/>
            </a:xfrm>
            <a:prstGeom prst="ellipse">
              <a:avLst/>
            </a:prstGeom>
            <a:noFill/>
            <a:ln w="28575" cap="flat" cmpd="sng">
              <a:solidFill>
                <a:srgbClr val="AD9C6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1" name="Google Shape;81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983470" y="372930"/>
              <a:ext cx="1565402" cy="50108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87" name="Google Shape;87;p7"/>
          <p:cNvGrpSpPr/>
          <p:nvPr/>
        </p:nvGrpSpPr>
        <p:grpSpPr>
          <a:xfrm>
            <a:off x="-6350" y="372930"/>
            <a:ext cx="11812319" cy="6642076"/>
            <a:chOff x="-6350" y="372930"/>
            <a:chExt cx="11812319" cy="6642076"/>
          </a:xfrm>
        </p:grpSpPr>
        <p:pic>
          <p:nvPicPr>
            <p:cNvPr id="88" name="Google Shape;88;p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6350" y="5960906"/>
              <a:ext cx="4660900" cy="10541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9" name="Google Shape;89;p7"/>
            <p:cNvCxnSpPr/>
            <p:nvPr/>
          </p:nvCxnSpPr>
          <p:spPr>
            <a:xfrm>
              <a:off x="11753850" y="502603"/>
              <a:ext cx="0" cy="6014720"/>
            </a:xfrm>
            <a:prstGeom prst="straightConnector1">
              <a:avLst/>
            </a:prstGeom>
            <a:noFill/>
            <a:ln w="28575" cap="flat" cmpd="sng">
              <a:solidFill>
                <a:srgbClr val="AD9C6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0" name="Google Shape;90;p7"/>
            <p:cNvCxnSpPr>
              <a:stCxn id="91" idx="6"/>
            </p:cNvCxnSpPr>
            <p:nvPr/>
          </p:nvCxnSpPr>
          <p:spPr>
            <a:xfrm>
              <a:off x="4655904" y="6502400"/>
              <a:ext cx="7101000" cy="0"/>
            </a:xfrm>
            <a:prstGeom prst="straightConnector1">
              <a:avLst/>
            </a:prstGeom>
            <a:noFill/>
            <a:ln w="28575" cap="flat" cmpd="sng">
              <a:solidFill>
                <a:srgbClr val="AD9C6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91" name="Google Shape;91;p7"/>
            <p:cNvSpPr/>
            <p:nvPr/>
          </p:nvSpPr>
          <p:spPr>
            <a:xfrm>
              <a:off x="4551666" y="6450281"/>
              <a:ext cx="104238" cy="104238"/>
            </a:xfrm>
            <a:prstGeom prst="ellipse">
              <a:avLst/>
            </a:prstGeom>
            <a:noFill/>
            <a:ln w="25400" cap="flat" cmpd="sng">
              <a:solidFill>
                <a:srgbClr val="AD9C6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7"/>
            <p:cNvSpPr/>
            <p:nvPr/>
          </p:nvSpPr>
          <p:spPr>
            <a:xfrm>
              <a:off x="11701731" y="397991"/>
              <a:ext cx="104238" cy="104238"/>
            </a:xfrm>
            <a:prstGeom prst="ellipse">
              <a:avLst/>
            </a:prstGeom>
            <a:noFill/>
            <a:ln w="28575" cap="flat" cmpd="sng">
              <a:solidFill>
                <a:srgbClr val="AD9C6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3" name="Google Shape;93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983470" y="372930"/>
              <a:ext cx="1565402" cy="50108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98" name="Google Shape;98;p8"/>
          <p:cNvGrpSpPr/>
          <p:nvPr/>
        </p:nvGrpSpPr>
        <p:grpSpPr>
          <a:xfrm>
            <a:off x="-6350" y="397991"/>
            <a:ext cx="11812319" cy="6617015"/>
            <a:chOff x="-6350" y="397991"/>
            <a:chExt cx="11812319" cy="6617015"/>
          </a:xfrm>
        </p:grpSpPr>
        <p:pic>
          <p:nvPicPr>
            <p:cNvPr id="99" name="Google Shape;99;p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6350" y="5960906"/>
              <a:ext cx="4660900" cy="10541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0" name="Google Shape;100;p8"/>
            <p:cNvCxnSpPr/>
            <p:nvPr/>
          </p:nvCxnSpPr>
          <p:spPr>
            <a:xfrm>
              <a:off x="11753850" y="502603"/>
              <a:ext cx="0" cy="6014720"/>
            </a:xfrm>
            <a:prstGeom prst="straightConnector1">
              <a:avLst/>
            </a:prstGeom>
            <a:noFill/>
            <a:ln w="28575" cap="flat" cmpd="sng">
              <a:solidFill>
                <a:srgbClr val="AD9C6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1" name="Google Shape;101;p8"/>
            <p:cNvCxnSpPr>
              <a:stCxn id="102" idx="6"/>
            </p:cNvCxnSpPr>
            <p:nvPr/>
          </p:nvCxnSpPr>
          <p:spPr>
            <a:xfrm>
              <a:off x="4655904" y="6502400"/>
              <a:ext cx="7101000" cy="0"/>
            </a:xfrm>
            <a:prstGeom prst="straightConnector1">
              <a:avLst/>
            </a:prstGeom>
            <a:noFill/>
            <a:ln w="28575" cap="flat" cmpd="sng">
              <a:solidFill>
                <a:srgbClr val="AD9C6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03" name="Google Shape;103;p8"/>
            <p:cNvSpPr/>
            <p:nvPr/>
          </p:nvSpPr>
          <p:spPr>
            <a:xfrm>
              <a:off x="11701731" y="397991"/>
              <a:ext cx="104238" cy="104238"/>
            </a:xfrm>
            <a:prstGeom prst="ellipse">
              <a:avLst/>
            </a:prstGeom>
            <a:noFill/>
            <a:ln w="28575" cap="flat" cmpd="sng">
              <a:solidFill>
                <a:srgbClr val="AD9C6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8"/>
            <p:cNvSpPr/>
            <p:nvPr/>
          </p:nvSpPr>
          <p:spPr>
            <a:xfrm>
              <a:off x="4551666" y="6450281"/>
              <a:ext cx="104238" cy="104238"/>
            </a:xfrm>
            <a:prstGeom prst="ellipse">
              <a:avLst/>
            </a:prstGeom>
            <a:noFill/>
            <a:ln w="25400" cap="flat" cmpd="sng">
              <a:solidFill>
                <a:srgbClr val="AD9C6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ckwel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▪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8" name="Google Shape;10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11" name="Google Shape;111;p9"/>
          <p:cNvGrpSpPr/>
          <p:nvPr/>
        </p:nvGrpSpPr>
        <p:grpSpPr>
          <a:xfrm>
            <a:off x="-6350" y="372930"/>
            <a:ext cx="11812319" cy="6642076"/>
            <a:chOff x="-6350" y="372930"/>
            <a:chExt cx="11812319" cy="6642076"/>
          </a:xfrm>
        </p:grpSpPr>
        <p:pic>
          <p:nvPicPr>
            <p:cNvPr id="112" name="Google Shape;112;p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6350" y="5960906"/>
              <a:ext cx="4660900" cy="10541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3" name="Google Shape;113;p9"/>
            <p:cNvCxnSpPr/>
            <p:nvPr/>
          </p:nvCxnSpPr>
          <p:spPr>
            <a:xfrm>
              <a:off x="11753850" y="502603"/>
              <a:ext cx="0" cy="6014720"/>
            </a:xfrm>
            <a:prstGeom prst="straightConnector1">
              <a:avLst/>
            </a:prstGeom>
            <a:noFill/>
            <a:ln w="28575" cap="flat" cmpd="sng">
              <a:solidFill>
                <a:srgbClr val="AD9C6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4" name="Google Shape;114;p9"/>
            <p:cNvCxnSpPr>
              <a:stCxn id="115" idx="6"/>
            </p:cNvCxnSpPr>
            <p:nvPr/>
          </p:nvCxnSpPr>
          <p:spPr>
            <a:xfrm>
              <a:off x="4655904" y="6502400"/>
              <a:ext cx="7101000" cy="0"/>
            </a:xfrm>
            <a:prstGeom prst="straightConnector1">
              <a:avLst/>
            </a:prstGeom>
            <a:noFill/>
            <a:ln w="28575" cap="flat" cmpd="sng">
              <a:solidFill>
                <a:srgbClr val="AD9C6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15" name="Google Shape;115;p9"/>
            <p:cNvSpPr/>
            <p:nvPr/>
          </p:nvSpPr>
          <p:spPr>
            <a:xfrm>
              <a:off x="4551666" y="6450281"/>
              <a:ext cx="104238" cy="104238"/>
            </a:xfrm>
            <a:prstGeom prst="ellipse">
              <a:avLst/>
            </a:prstGeom>
            <a:noFill/>
            <a:ln w="25400" cap="flat" cmpd="sng">
              <a:solidFill>
                <a:srgbClr val="AD9C6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9"/>
            <p:cNvSpPr/>
            <p:nvPr/>
          </p:nvSpPr>
          <p:spPr>
            <a:xfrm>
              <a:off x="11701731" y="397991"/>
              <a:ext cx="104238" cy="104238"/>
            </a:xfrm>
            <a:prstGeom prst="ellipse">
              <a:avLst/>
            </a:prstGeom>
            <a:noFill/>
            <a:ln w="28575" cap="flat" cmpd="sng">
              <a:solidFill>
                <a:srgbClr val="AD9C6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7" name="Google Shape;117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983470" y="372930"/>
              <a:ext cx="1565402" cy="50108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ckwel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21" name="Google Shape;121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2" name="Google Shape;12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25" name="Google Shape;125;p10"/>
          <p:cNvGrpSpPr/>
          <p:nvPr/>
        </p:nvGrpSpPr>
        <p:grpSpPr>
          <a:xfrm>
            <a:off x="-6350" y="397991"/>
            <a:ext cx="11812319" cy="6617015"/>
            <a:chOff x="-6350" y="397991"/>
            <a:chExt cx="11812319" cy="6617015"/>
          </a:xfrm>
        </p:grpSpPr>
        <p:pic>
          <p:nvPicPr>
            <p:cNvPr id="126" name="Google Shape;126;p1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6350" y="5960906"/>
              <a:ext cx="4660900" cy="10541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7" name="Google Shape;127;p10"/>
            <p:cNvCxnSpPr/>
            <p:nvPr/>
          </p:nvCxnSpPr>
          <p:spPr>
            <a:xfrm>
              <a:off x="11753850" y="502603"/>
              <a:ext cx="0" cy="6014720"/>
            </a:xfrm>
            <a:prstGeom prst="straightConnector1">
              <a:avLst/>
            </a:prstGeom>
            <a:noFill/>
            <a:ln w="28575" cap="flat" cmpd="sng">
              <a:solidFill>
                <a:srgbClr val="AD9C6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8" name="Google Shape;128;p10"/>
            <p:cNvCxnSpPr>
              <a:stCxn id="129" idx="6"/>
            </p:cNvCxnSpPr>
            <p:nvPr/>
          </p:nvCxnSpPr>
          <p:spPr>
            <a:xfrm>
              <a:off x="4655904" y="6502400"/>
              <a:ext cx="7101000" cy="0"/>
            </a:xfrm>
            <a:prstGeom prst="straightConnector1">
              <a:avLst/>
            </a:prstGeom>
            <a:noFill/>
            <a:ln w="28575" cap="flat" cmpd="sng">
              <a:solidFill>
                <a:srgbClr val="AD9C6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30" name="Google Shape;130;p10"/>
            <p:cNvSpPr/>
            <p:nvPr/>
          </p:nvSpPr>
          <p:spPr>
            <a:xfrm>
              <a:off x="11701731" y="397991"/>
              <a:ext cx="104238" cy="104238"/>
            </a:xfrm>
            <a:prstGeom prst="ellipse">
              <a:avLst/>
            </a:prstGeom>
            <a:noFill/>
            <a:ln w="28575" cap="flat" cmpd="sng">
              <a:solidFill>
                <a:srgbClr val="AD9C6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0"/>
            <p:cNvSpPr/>
            <p:nvPr/>
          </p:nvSpPr>
          <p:spPr>
            <a:xfrm>
              <a:off x="4551666" y="6450281"/>
              <a:ext cx="104238" cy="104238"/>
            </a:xfrm>
            <a:prstGeom prst="ellipse">
              <a:avLst/>
            </a:prstGeom>
            <a:noFill/>
            <a:ln w="25400" cap="flat" cmpd="sng">
              <a:solidFill>
                <a:srgbClr val="AD9C6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50084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50084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5008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5008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50084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mu.edu/financialaid/forms/index.shtml" TargetMode="External"/><Relationship Id="rId2" Type="http://schemas.openxmlformats.org/officeDocument/2006/relationships/hyperlink" Target="http://www.jmu.edu/scholarships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mu.edu/financialaid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sapartners.ed.gov/knowledge-center/topics/fafsa-simplification-information/2024-25-fafsa-issue-alerts" TargetMode="External"/><Relationship Id="rId2" Type="http://schemas.openxmlformats.org/officeDocument/2006/relationships/hyperlink" Target="http://www.studentaid.gov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jmu.edu/financialaid/calculators/undergraduate.s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mu.edu/financialaid/learn/prelim-aid-offer.s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mu.edu/financialaid/learn/finaid-appeals.shtml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"/>
          <p:cNvSpPr txBox="1">
            <a:spLocks noGrp="1"/>
          </p:cNvSpPr>
          <p:nvPr>
            <p:ph type="ctrTitle"/>
          </p:nvPr>
        </p:nvSpPr>
        <p:spPr>
          <a:xfrm>
            <a:off x="1524000" y="1570418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r>
              <a:rPr lang="en-US"/>
              <a:t>Financial Aid</a:t>
            </a:r>
          </a:p>
        </p:txBody>
      </p:sp>
      <p:sp>
        <p:nvSpPr>
          <p:cNvPr id="160" name="Google Shape;160;p13"/>
          <p:cNvSpPr txBox="1">
            <a:spLocks noGrp="1"/>
          </p:cNvSpPr>
          <p:nvPr>
            <p:ph type="subTitle" idx="1"/>
          </p:nvPr>
        </p:nvSpPr>
        <p:spPr>
          <a:xfrm>
            <a:off x="1524000" y="4050093"/>
            <a:ext cx="9144000" cy="1104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latin typeface="Libre Franklin"/>
                <a:ea typeface="Libre Franklin"/>
                <a:cs typeface="Libre Franklin"/>
                <a:sym typeface="Libre Franklin"/>
              </a:rPr>
              <a:t>JMU 101 Session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86839-7760-6EE8-430C-13233DE77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Private Scholarships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52255-52D9-DE21-876C-1C18D126AA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>
                <a:solidFill>
                  <a:srgbClr val="404040"/>
                </a:solidFill>
                <a:latin typeface="Century Gothic"/>
              </a:rPr>
              <a:t>Private scholarships can originate from any non JMU source</a:t>
            </a:r>
          </a:p>
          <a:p>
            <a:r>
              <a:rPr lang="en-US" sz="1600" dirty="0">
                <a:solidFill>
                  <a:srgbClr val="404040"/>
                </a:solidFill>
                <a:latin typeface="Century Gothic"/>
              </a:rPr>
              <a:t>You can find some private scholarship searches at </a:t>
            </a:r>
            <a:r>
              <a:rPr lang="en-US" sz="1600" dirty="0">
                <a:solidFill>
                  <a:srgbClr val="404040"/>
                </a:solidFill>
                <a:latin typeface="Century 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www.jmu.edu/scholarships</a:t>
            </a:r>
            <a:endParaRPr lang="en-US" sz="1600">
              <a:solidFill>
                <a:srgbClr val="404040"/>
              </a:solidFill>
              <a:latin typeface="Century Gothic"/>
            </a:endParaRPr>
          </a:p>
          <a:p>
            <a:r>
              <a:rPr lang="en-US" sz="1600" dirty="0">
                <a:solidFill>
                  <a:srgbClr val="404040"/>
                </a:solidFill>
                <a:latin typeface="Century Gothic"/>
              </a:rPr>
              <a:t>If you receive a private scholarship, complete an online </a:t>
            </a:r>
            <a:r>
              <a:rPr lang="en-US" sz="1600" dirty="0">
                <a:solidFill>
                  <a:srgbClr val="404040"/>
                </a:solidFill>
                <a:latin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Supplemental Information Sheet</a:t>
            </a:r>
            <a:r>
              <a:rPr lang="en-US" sz="1600" dirty="0">
                <a:solidFill>
                  <a:srgbClr val="404040"/>
                </a:solidFill>
                <a:latin typeface="Century Gothic"/>
              </a:rPr>
              <a:t> to inform the financial aid office regarding your good fortune</a:t>
            </a:r>
          </a:p>
          <a:p>
            <a:r>
              <a:rPr lang="en-US" sz="1600" dirty="0">
                <a:solidFill>
                  <a:srgbClr val="404040"/>
                </a:solidFill>
                <a:latin typeface="Century Gothic"/>
              </a:rPr>
              <a:t>According to state and federal regulations, we must consider outside sources of financial assistance when awarding aid</a:t>
            </a:r>
          </a:p>
          <a:p>
            <a:pPr marL="762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2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BB91D-6870-6731-7846-48605EEC0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&amp; What's Next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52774D-9C6D-3C3C-55BB-9DE3D976CD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>
                <a:solidFill>
                  <a:srgbClr val="404040"/>
                </a:solidFill>
                <a:latin typeface="Century Gothic"/>
              </a:rPr>
              <a:t>If you have not already done so, complete the 2024-2025 FAFSA asap! </a:t>
            </a:r>
          </a:p>
          <a:p>
            <a:r>
              <a:rPr lang="en-US" sz="1600" dirty="0">
                <a:solidFill>
                  <a:srgbClr val="404040"/>
                </a:solidFill>
                <a:latin typeface="Century Gothic"/>
              </a:rPr>
              <a:t>Until Preliminary Aid Offers are available, use the Net Price Calculator for an estimate of non-scholarship financial aid. </a:t>
            </a:r>
          </a:p>
          <a:p>
            <a:r>
              <a:rPr lang="en-US" sz="1600" dirty="0">
                <a:solidFill>
                  <a:srgbClr val="404040"/>
                </a:solidFill>
                <a:latin typeface="Century Gothic"/>
              </a:rPr>
              <a:t>Per FSA, schools should begin receiving FAFSA data in March. </a:t>
            </a:r>
          </a:p>
          <a:p>
            <a:r>
              <a:rPr lang="en-US" sz="1600" dirty="0">
                <a:solidFill>
                  <a:srgbClr val="404040"/>
                </a:solidFill>
                <a:latin typeface="Century Gothic"/>
              </a:rPr>
              <a:t>Scholarship selections for awards with any "need" component will begin late March/Early April. </a:t>
            </a:r>
          </a:p>
          <a:p>
            <a:r>
              <a:rPr lang="en-US" sz="1600" dirty="0">
                <a:solidFill>
                  <a:srgbClr val="404040"/>
                </a:solidFill>
                <a:latin typeface="Century Gothic"/>
              </a:rPr>
              <a:t>Preliminary Aid Offers sent to accepted students mid-April. </a:t>
            </a:r>
          </a:p>
        </p:txBody>
      </p:sp>
    </p:spTree>
    <p:extLst>
      <p:ext uri="{BB962C8B-B14F-4D97-AF65-F5344CB8AC3E}">
        <p14:creationId xmlns:p14="http://schemas.microsoft.com/office/powerpoint/2010/main" val="913549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8"/>
          <p:cNvSpPr txBox="1">
            <a:spLocks noGrp="1"/>
          </p:cNvSpPr>
          <p:nvPr>
            <p:ph type="ctrTitle"/>
          </p:nvPr>
        </p:nvSpPr>
        <p:spPr>
          <a:xfrm>
            <a:off x="1524000" y="1570418"/>
            <a:ext cx="9144000" cy="915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Rockwell"/>
              <a:buNone/>
            </a:pPr>
            <a:r>
              <a:rPr lang="en-US">
                <a:latin typeface="Rockwell"/>
                <a:ea typeface="Rockwell"/>
                <a:cs typeface="Rockwell"/>
                <a:sym typeface="Rockwell"/>
              </a:rPr>
              <a:t>Contact Information</a:t>
            </a:r>
            <a:endParaRPr/>
          </a:p>
        </p:txBody>
      </p:sp>
      <p:sp>
        <p:nvSpPr>
          <p:cNvPr id="194" name="Google Shape;194;p18"/>
          <p:cNvSpPr txBox="1">
            <a:spLocks noGrp="1"/>
          </p:cNvSpPr>
          <p:nvPr>
            <p:ph type="subTitle" idx="1"/>
          </p:nvPr>
        </p:nvSpPr>
        <p:spPr>
          <a:xfrm>
            <a:off x="1524000" y="2517169"/>
            <a:ext cx="9144000" cy="2636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 algn="l">
              <a:spcBef>
                <a:spcPts val="0"/>
              </a:spcBef>
            </a:pPr>
            <a:r>
              <a:rPr lang="en-US" dirty="0"/>
              <a:t>Office of Financial Aid and Scholarships</a:t>
            </a:r>
          </a:p>
          <a:p>
            <a:pPr marL="0" indent="0" algn="l">
              <a:spcBef>
                <a:spcPts val="0"/>
              </a:spcBef>
            </a:pPr>
            <a:endParaRPr lang="en-US"/>
          </a:p>
          <a:p>
            <a:pPr marL="0" indent="0" algn="l">
              <a:spcBef>
                <a:spcPts val="0"/>
              </a:spcBef>
            </a:pPr>
            <a:r>
              <a:rPr lang="en-US" dirty="0"/>
              <a:t>fin_aid@jmu.edu</a:t>
            </a:r>
          </a:p>
          <a:p>
            <a:pPr marL="0" indent="0" algn="l">
              <a:spcBef>
                <a:spcPts val="0"/>
              </a:spcBef>
            </a:pPr>
            <a:r>
              <a:rPr lang="en-US" dirty="0"/>
              <a:t>540.568.7820</a:t>
            </a:r>
          </a:p>
          <a:p>
            <a:pPr marL="0" indent="0" algn="l">
              <a:spcBef>
                <a:spcPts val="0"/>
              </a:spcBef>
            </a:pPr>
            <a:r>
              <a:rPr lang="en-US" dirty="0"/>
              <a:t>On the web at </a:t>
            </a:r>
            <a:r>
              <a:rPr lang="en-US" dirty="0">
                <a:hlinkClick r:id="rId3"/>
              </a:rPr>
              <a:t>www.jmu.edu/financialaid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9"/>
          <p:cNvSpPr txBox="1">
            <a:spLocks noGrp="1"/>
          </p:cNvSpPr>
          <p:nvPr>
            <p:ph type="ctrTitle"/>
          </p:nvPr>
        </p:nvSpPr>
        <p:spPr>
          <a:xfrm>
            <a:off x="1524000" y="1570418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Rockwell"/>
              <a:buNone/>
            </a:pPr>
            <a:r>
              <a:rPr lang="en-US">
                <a:latin typeface="Rockwell"/>
                <a:ea typeface="Rockwell"/>
                <a:cs typeface="Rockwell"/>
                <a:sym typeface="Rockwell"/>
              </a:rPr>
              <a:t>Questions?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4"/>
          <p:cNvSpPr txBox="1">
            <a:spLocks noGrp="1"/>
          </p:cNvSpPr>
          <p:nvPr>
            <p:ph type="ctrTitle"/>
          </p:nvPr>
        </p:nvSpPr>
        <p:spPr>
          <a:xfrm>
            <a:off x="1524000" y="1570418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r>
              <a:rPr lang="en-US"/>
              <a:t>Office of Financial Aid and Scholarships</a:t>
            </a:r>
            <a:endParaRPr/>
          </a:p>
        </p:txBody>
      </p:sp>
      <p:sp>
        <p:nvSpPr>
          <p:cNvPr id="166" name="Google Shape;166;p14"/>
          <p:cNvSpPr txBox="1">
            <a:spLocks noGrp="1"/>
          </p:cNvSpPr>
          <p:nvPr>
            <p:ph type="subTitle" idx="1"/>
          </p:nvPr>
        </p:nvSpPr>
        <p:spPr>
          <a:xfrm>
            <a:off x="1524000" y="4050093"/>
            <a:ext cx="9144000" cy="11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indent="0">
              <a:spcBef>
                <a:spcPts val="0"/>
              </a:spcBef>
            </a:pPr>
            <a:endParaRPr lang="en-US"/>
          </a:p>
          <a:p>
            <a:pPr marL="0" indent="0">
              <a:spcBef>
                <a:spcPts val="0"/>
              </a:spcBef>
            </a:pPr>
            <a:r>
              <a:rPr lang="en-US"/>
              <a:t>Adrianna Penn</a:t>
            </a:r>
          </a:p>
          <a:p>
            <a:pPr marL="0" indent="0"/>
            <a:r>
              <a:rPr lang="en-US"/>
              <a:t>Steven Cox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5AC20-FAE8-93BB-3979-3AA29C2B7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2024-2025 FAFSA Delays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0B4016-0DFB-A2E4-ED42-DFC78EB76A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>
                <a:solidFill>
                  <a:srgbClr val="404040"/>
                </a:solidFill>
                <a:latin typeface="Century Gothic"/>
              </a:rPr>
              <a:t>Brand new FAFSA for 2024-25!</a:t>
            </a:r>
            <a:endParaRPr lang="en-US" sz="1600"/>
          </a:p>
          <a:p>
            <a:r>
              <a:rPr lang="en-US" sz="1600">
                <a:solidFill>
                  <a:srgbClr val="404040"/>
                </a:solidFill>
                <a:latin typeface="Century Gothic"/>
              </a:rPr>
              <a:t>Federal Student Aid (FSA) has experienced challenges and delays in implementation</a:t>
            </a:r>
            <a:endParaRPr lang="en-US" sz="1600"/>
          </a:p>
          <a:p>
            <a:r>
              <a:rPr lang="en-US" sz="1600">
                <a:solidFill>
                  <a:srgbClr val="404040"/>
                </a:solidFill>
                <a:latin typeface="Century Gothic"/>
              </a:rPr>
              <a:t>Some students and parents cannot complete the FAFSA at this time due to ”bugs” in the application</a:t>
            </a:r>
            <a:endParaRPr lang="en-US" sz="1600"/>
          </a:p>
          <a:p>
            <a:r>
              <a:rPr lang="en-US" sz="1600">
                <a:solidFill>
                  <a:srgbClr val="404040"/>
                </a:solidFill>
                <a:latin typeface="Century Gothic"/>
              </a:rPr>
              <a:t>If you have not been able to submit the FAFSA, please continue attempting to do so at </a:t>
            </a:r>
            <a:r>
              <a:rPr lang="en-US" sz="1600">
                <a:solidFill>
                  <a:srgbClr val="404040"/>
                </a:solidFill>
                <a:latin typeface="Century Gothic"/>
                <a:hlinkClick r:id="rId2"/>
              </a:rPr>
              <a:t>www.studentaid.gov</a:t>
            </a:r>
            <a:endParaRPr lang="en-US" sz="1600"/>
          </a:p>
          <a:p>
            <a:r>
              <a:rPr lang="en-US" sz="1600">
                <a:solidFill>
                  <a:srgbClr val="404040"/>
                </a:solidFill>
                <a:latin typeface="Century Gothic"/>
              </a:rPr>
              <a:t>Check the </a:t>
            </a:r>
            <a:r>
              <a:rPr lang="en-US" sz="1600">
                <a:solidFill>
                  <a:srgbClr val="404040"/>
                </a:solidFill>
                <a:latin typeface="Century Gothic"/>
                <a:hlinkClick r:id="rId3"/>
              </a:rPr>
              <a:t>FAFSA Alerts Website </a:t>
            </a:r>
            <a:r>
              <a:rPr lang="en-US" sz="1600">
                <a:solidFill>
                  <a:srgbClr val="404040"/>
                </a:solidFill>
                <a:latin typeface="Century Gothic"/>
              </a:rPr>
              <a:t>for resolutions or “work arounds” to problems you may be experiencing</a:t>
            </a:r>
            <a:endParaRPr lang="en-US" sz="1600"/>
          </a:p>
          <a:p>
            <a:r>
              <a:rPr lang="en-US" sz="1600">
                <a:solidFill>
                  <a:srgbClr val="404040"/>
                </a:solidFill>
                <a:latin typeface="Century Gothic"/>
              </a:rPr>
              <a:t>The process to make corrections to submitted FAFSA’s will be available sometime in March</a:t>
            </a:r>
            <a:endParaRPr lang="en-US" sz="1600"/>
          </a:p>
          <a:p>
            <a:pPr marL="7620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03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0C36D-1067-92AC-B01A-0E63B7ED5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2024-2025 FAFSA Delays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4A1E8B-699B-14C1-D424-7C35F182E3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>
                <a:solidFill>
                  <a:srgbClr val="404040"/>
                </a:solidFill>
                <a:latin typeface="Century Gothic"/>
              </a:rPr>
              <a:t>Any financial aid program with a “need” component in the eligibility criteria cannot be offered until FAFSA’s are received and processed</a:t>
            </a:r>
          </a:p>
          <a:p>
            <a:r>
              <a:rPr lang="en-US" sz="1600" dirty="0">
                <a:solidFill>
                  <a:srgbClr val="404040"/>
                </a:solidFill>
                <a:latin typeface="Century Gothic"/>
              </a:rPr>
              <a:t>Federal, state, and institutional grants</a:t>
            </a:r>
          </a:p>
          <a:p>
            <a:r>
              <a:rPr lang="en-US" sz="1600" dirty="0">
                <a:solidFill>
                  <a:srgbClr val="404040"/>
                </a:solidFill>
                <a:latin typeface="Century Gothic"/>
              </a:rPr>
              <a:t>Work-Study</a:t>
            </a:r>
          </a:p>
          <a:p>
            <a:r>
              <a:rPr lang="en-US" sz="1600" dirty="0">
                <a:solidFill>
                  <a:srgbClr val="404040"/>
                </a:solidFill>
                <a:latin typeface="Century Gothic"/>
              </a:rPr>
              <a:t>Need-based loans</a:t>
            </a:r>
          </a:p>
          <a:p>
            <a:r>
              <a:rPr lang="en-US" sz="1600" dirty="0">
                <a:solidFill>
                  <a:srgbClr val="404040"/>
                </a:solidFill>
                <a:latin typeface="Century Gothic"/>
              </a:rPr>
              <a:t>Need-based scholarships</a:t>
            </a:r>
          </a:p>
          <a:p>
            <a:r>
              <a:rPr lang="en-US" sz="1600" dirty="0">
                <a:solidFill>
                  <a:srgbClr val="404040"/>
                </a:solidFill>
                <a:latin typeface="Century Gothic"/>
              </a:rPr>
              <a:t>Scholarships with combined merit and need components</a:t>
            </a:r>
          </a:p>
          <a:p>
            <a:r>
              <a:rPr lang="en-US" sz="1600" dirty="0">
                <a:solidFill>
                  <a:srgbClr val="404040"/>
                </a:solidFill>
                <a:latin typeface="Century Gothic"/>
              </a:rPr>
              <a:t>This does not impact institutional merit-based scholarships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347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063C5-90E7-27A1-1306-286582D42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 Price Calculator (NPC)</a:t>
            </a:r>
            <a:br>
              <a:rPr lang="en-US"/>
            </a:br>
            <a:r>
              <a:rPr lang="en-US" sz="1050"/>
              <a:t>Pathway:  </a:t>
            </a:r>
            <a:r>
              <a:rPr lang="en-US" sz="1050">
                <a:latin typeface="Segoe UI"/>
                <a:cs typeface="Segoe UI"/>
                <a:hlinkClick r:id="rId2"/>
              </a:rPr>
              <a:t>https://www.jmu.edu/financialaid/calculators/undergraduate.shtml</a:t>
            </a:r>
            <a:endParaRPr lang="en-US" sz="1050">
              <a:latin typeface="Segoe UI"/>
              <a:ea typeface="Calibri"/>
              <a:cs typeface="Calibri"/>
            </a:endParaRPr>
          </a:p>
          <a:p>
            <a:pPr algn="ctr"/>
            <a:endParaRPr lang="en-US" sz="105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3D6C7-7034-87E2-C7D2-1EE7221E6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953369" cy="4351338"/>
          </a:xfrm>
        </p:spPr>
        <p:txBody>
          <a:bodyPr>
            <a:normAutofit/>
          </a:bodyPr>
          <a:lstStyle/>
          <a:p>
            <a:endParaRPr lang="en-US" sz="1400"/>
          </a:p>
          <a:p>
            <a:pPr indent="-381000">
              <a:buFont typeface="Noto Sans Symbols"/>
              <a:buChar char="▪"/>
            </a:pPr>
            <a:r>
              <a:rPr lang="en-US" sz="1600">
                <a:solidFill>
                  <a:srgbClr val="404040"/>
                </a:solidFill>
                <a:latin typeface="Century Gothic"/>
              </a:rPr>
              <a:t>If you have a Student Aid Index (SAI) from a submitted 2024-25, you can use this tool</a:t>
            </a:r>
          </a:p>
          <a:p>
            <a:pPr indent="-381000">
              <a:buFont typeface="Noto Sans Symbols"/>
              <a:buChar char="▪"/>
            </a:pPr>
            <a:r>
              <a:rPr lang="en-US" sz="1600">
                <a:solidFill>
                  <a:srgbClr val="404040"/>
                </a:solidFill>
                <a:latin typeface="Century Gothic"/>
              </a:rPr>
              <a:t>Your current SAI may not be accurate due to changes being made by FSA (the reason for the March delays)</a:t>
            </a:r>
          </a:p>
          <a:p>
            <a:pPr indent="-381000">
              <a:buFont typeface="Noto Sans Symbols"/>
              <a:buChar char="▪"/>
            </a:pPr>
            <a:r>
              <a:rPr lang="en-US" sz="1600">
                <a:solidFill>
                  <a:srgbClr val="404040"/>
                </a:solidFill>
                <a:latin typeface="Century Gothic"/>
              </a:rPr>
              <a:t>Updated SAI’s will likely decrease (benefit the student) not increase</a:t>
            </a:r>
          </a:p>
          <a:p>
            <a:pPr indent="-381000">
              <a:buFont typeface="Noto Sans Symbols"/>
              <a:buChar char="▪"/>
            </a:pPr>
            <a:r>
              <a:rPr lang="en-US" sz="1600">
                <a:solidFill>
                  <a:srgbClr val="404040"/>
                </a:solidFill>
                <a:latin typeface="Century Gothic"/>
              </a:rPr>
              <a:t>The NPC will give you an estimate of what your non-scholarship financial aid eligibility could be </a:t>
            </a:r>
          </a:p>
          <a:p>
            <a:pPr indent="-381000">
              <a:buFont typeface="Noto Sans Symbols"/>
              <a:buChar char="▪"/>
            </a:pPr>
            <a:r>
              <a:rPr lang="en-US" sz="1600">
                <a:solidFill>
                  <a:srgbClr val="404040"/>
                </a:solidFill>
                <a:latin typeface="Century Gothic"/>
              </a:rPr>
              <a:t>The calculator does not include potential scholarship eligibility</a:t>
            </a:r>
          </a:p>
          <a:p>
            <a:pPr indent="-381000">
              <a:buFont typeface="Noto Sans Symbols"/>
              <a:buChar char="▪"/>
            </a:pPr>
            <a:r>
              <a:rPr lang="en-US" sz="1600">
                <a:solidFill>
                  <a:srgbClr val="404040"/>
                </a:solidFill>
                <a:latin typeface="Century Gothic"/>
              </a:rPr>
              <a:t>This not a financial aid offer, but a tool to give you some insight into potential non-scholarship financial aid eligibility</a:t>
            </a:r>
          </a:p>
          <a:p>
            <a:pPr marL="228600" indent="0"/>
            <a:endParaRPr lang="en-US" sz="1400"/>
          </a:p>
        </p:txBody>
      </p:sp>
      <p:pic>
        <p:nvPicPr>
          <p:cNvPr id="4" name="Picture 3" descr="A calculator with text">
            <a:extLst>
              <a:ext uri="{FF2B5EF4-FFF2-40B4-BE49-F238E27FC236}">
                <a16:creationId xmlns:a16="http://schemas.microsoft.com/office/drawing/2014/main" id="{F0A7C769-4C8E-C55C-4488-AB35AE864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367" y="2012462"/>
            <a:ext cx="4453574" cy="402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65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A547C-21C6-E1A8-86B8-29ECF9C07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Preliminary Aid Offer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D324D-B911-685D-37E0-B9D15A047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22779"/>
            <a:ext cx="5386753" cy="4654184"/>
          </a:xfrm>
        </p:spPr>
        <p:txBody>
          <a:bodyPr/>
          <a:lstStyle/>
          <a:p>
            <a:pPr indent="-381000">
              <a:buFont typeface="Noto Sans Symbols"/>
              <a:buChar char="▪"/>
            </a:pPr>
            <a:r>
              <a:rPr lang="en-US" sz="1600" dirty="0">
                <a:solidFill>
                  <a:srgbClr val="404040"/>
                </a:solidFill>
                <a:latin typeface="Century Gothic"/>
              </a:rPr>
              <a:t>Based on FAFSA Delays, we anticipate Preliminary Aid Offers to be available  early to mid-April. </a:t>
            </a:r>
          </a:p>
          <a:p>
            <a:pPr indent="-381000">
              <a:buFont typeface="Noto Sans Symbols"/>
              <a:buChar char="▪"/>
            </a:pPr>
            <a:r>
              <a:rPr lang="en-US" sz="1600" dirty="0">
                <a:solidFill>
                  <a:srgbClr val="404040"/>
                </a:solidFill>
                <a:latin typeface="Century Gothic"/>
              </a:rPr>
              <a:t>Will be emailed to the same e-mail address Admissions used to notify the student of their acceptance to JMU. </a:t>
            </a:r>
          </a:p>
          <a:p>
            <a:pPr indent="-381000">
              <a:buFont typeface="Noto Sans Symbols"/>
              <a:buChar char="▪"/>
            </a:pPr>
            <a:r>
              <a:rPr lang="en-US" sz="1600" b="1" dirty="0">
                <a:solidFill>
                  <a:srgbClr val="404040"/>
                </a:solidFill>
                <a:latin typeface="Century Gothic"/>
              </a:rPr>
              <a:t>This is an estimate, as the 2024-2025 tuition/fees and room/board figures may not be set at the time the award is generated</a:t>
            </a:r>
            <a:r>
              <a:rPr lang="en-US" sz="1600" dirty="0">
                <a:solidFill>
                  <a:srgbClr val="404040"/>
                </a:solidFill>
                <a:latin typeface="Century Gothic"/>
              </a:rPr>
              <a:t>. </a:t>
            </a:r>
          </a:p>
          <a:p>
            <a:pPr indent="-381000">
              <a:buFont typeface="Noto Sans Symbols"/>
              <a:buChar char="▪"/>
            </a:pPr>
            <a:r>
              <a:rPr lang="en-US" sz="1600" dirty="0">
                <a:solidFill>
                  <a:srgbClr val="404040"/>
                </a:solidFill>
                <a:latin typeface="Century Gothic"/>
              </a:rPr>
              <a:t>Students and parents cannot accept aid based on this offer</a:t>
            </a:r>
          </a:p>
          <a:p>
            <a:pPr marL="76200" indent="0">
              <a:buNone/>
            </a:pP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1C43BE-D31B-EA8E-9602-119E7DBAC5F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172200" y="1522779"/>
            <a:ext cx="5181600" cy="4654184"/>
          </a:xfrm>
        </p:spPr>
        <p:txBody>
          <a:bodyPr>
            <a:normAutofit fontScale="62500" lnSpcReduction="20000"/>
          </a:bodyPr>
          <a:lstStyle/>
          <a:p>
            <a:pPr marL="76200" indent="0">
              <a:lnSpc>
                <a:spcPct val="110000"/>
              </a:lnSpc>
              <a:buSzPts val="2400"/>
              <a:buNone/>
            </a:pPr>
            <a:r>
              <a:rPr lang="en-US" sz="2300" b="1" dirty="0">
                <a:solidFill>
                  <a:srgbClr val="404040"/>
                </a:solidFill>
                <a:latin typeface="Century Gothic"/>
              </a:rPr>
              <a:t>The offer will contain tentative eligibility for aid from:</a:t>
            </a:r>
            <a:endParaRPr lang="en-US" dirty="0"/>
          </a:p>
          <a:p>
            <a:pPr indent="-381000">
              <a:lnSpc>
                <a:spcPct val="110000"/>
              </a:lnSpc>
              <a:buSzPts val="2400"/>
            </a:pPr>
            <a:r>
              <a:rPr lang="en-US" sz="2300" dirty="0">
                <a:solidFill>
                  <a:srgbClr val="404040"/>
                </a:solidFill>
                <a:latin typeface="Century Gothic"/>
              </a:rPr>
              <a:t>Federal aid programs</a:t>
            </a:r>
          </a:p>
          <a:p>
            <a:pPr indent="-381000">
              <a:lnSpc>
                <a:spcPct val="110000"/>
              </a:lnSpc>
              <a:buSzPts val="2400"/>
            </a:pPr>
            <a:r>
              <a:rPr lang="en-US" sz="2300" dirty="0">
                <a:solidFill>
                  <a:srgbClr val="404040"/>
                </a:solidFill>
                <a:latin typeface="Century Gothic"/>
              </a:rPr>
              <a:t>State aid programs</a:t>
            </a:r>
          </a:p>
          <a:p>
            <a:pPr indent="-381000">
              <a:lnSpc>
                <a:spcPct val="110000"/>
              </a:lnSpc>
              <a:buSzPts val="2400"/>
            </a:pPr>
            <a:r>
              <a:rPr lang="en-US" sz="2300" dirty="0">
                <a:solidFill>
                  <a:srgbClr val="404040"/>
                </a:solidFill>
                <a:latin typeface="Century Gothic"/>
              </a:rPr>
              <a:t>JMU Scholarships (if you also have FAFSA related offers)</a:t>
            </a:r>
          </a:p>
          <a:p>
            <a:pPr indent="-381000">
              <a:lnSpc>
                <a:spcPct val="110000"/>
              </a:lnSpc>
              <a:buSzPts val="2400"/>
            </a:pPr>
            <a:r>
              <a:rPr lang="en-US" sz="2300" b="1" dirty="0">
                <a:solidFill>
                  <a:srgbClr val="404040"/>
                </a:solidFill>
                <a:latin typeface="Century Gothic"/>
              </a:rPr>
              <a:t>Official JMU scholarship notifications will come from individual campus departments</a:t>
            </a:r>
          </a:p>
          <a:p>
            <a:pPr indent="-381000">
              <a:lnSpc>
                <a:spcPct val="110000"/>
              </a:lnSpc>
              <a:buSzPts val="2400"/>
            </a:pPr>
            <a:r>
              <a:rPr lang="en-US" sz="2300" dirty="0">
                <a:solidFill>
                  <a:srgbClr val="404040"/>
                </a:solidFill>
                <a:latin typeface="Century Gothic"/>
              </a:rPr>
              <a:t>In late spring/early summer, preliminary financial aid offers will be canceled</a:t>
            </a:r>
          </a:p>
          <a:p>
            <a:pPr marL="76200" indent="0">
              <a:lnSpc>
                <a:spcPct val="110000"/>
              </a:lnSpc>
              <a:buSzPts val="2400"/>
              <a:buNone/>
            </a:pPr>
            <a:r>
              <a:rPr lang="en-US" sz="2300" b="1" dirty="0">
                <a:solidFill>
                  <a:srgbClr val="404040"/>
                </a:solidFill>
                <a:latin typeface="Century Gothic"/>
              </a:rPr>
              <a:t>New JMU students will receive:</a:t>
            </a:r>
          </a:p>
          <a:p>
            <a:pPr indent="-381000">
              <a:lnSpc>
                <a:spcPct val="110000"/>
              </a:lnSpc>
              <a:buSzPts val="2400"/>
            </a:pPr>
            <a:r>
              <a:rPr lang="en-US" sz="2300" dirty="0">
                <a:solidFill>
                  <a:srgbClr val="404040"/>
                </a:solidFill>
                <a:latin typeface="Century Gothic"/>
              </a:rPr>
              <a:t>Verification request to secure additional information to complete a final FAFSA review (generally in May), or</a:t>
            </a:r>
          </a:p>
          <a:p>
            <a:pPr indent="-381000">
              <a:lnSpc>
                <a:spcPct val="110000"/>
              </a:lnSpc>
              <a:buSzPts val="2400"/>
            </a:pPr>
            <a:r>
              <a:rPr lang="en-US" sz="2300" dirty="0">
                <a:solidFill>
                  <a:srgbClr val="404040"/>
                </a:solidFill>
                <a:latin typeface="Century Gothic"/>
              </a:rPr>
              <a:t>Official Financial Aid Offer (generally begins around the middle to end of June)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80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/>
              <a:t>Preliminary Aid Offer</a:t>
            </a:r>
          </a:p>
        </p:txBody>
      </p:sp>
      <p:sp>
        <p:nvSpPr>
          <p:cNvPr id="173" name="Google Shape;173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174" name="Google Shape;174;p15"/>
          <p:cNvSpPr txBox="1"/>
          <p:nvPr/>
        </p:nvSpPr>
        <p:spPr>
          <a:xfrm>
            <a:off x="877529" y="1221658"/>
            <a:ext cx="5287200" cy="469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050">
                <a:solidFill>
                  <a:schemeClr val="dk1"/>
                </a:solidFill>
                <a:latin typeface="Libre Franklin"/>
                <a:ea typeface="Libre Franklin"/>
                <a:cs typeface="Libre Franklin"/>
              </a:rPr>
              <a:t>Pathway: </a:t>
            </a:r>
            <a:r>
              <a:rPr lang="en-US" sz="105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www.jmu.edu/financialaid/learn/prelim-aid-offer.shtml</a:t>
            </a:r>
            <a:r>
              <a:rPr lang="en-US" sz="1050">
                <a:solidFill>
                  <a:schemeClr val="dk1"/>
                </a:solidFill>
                <a:latin typeface="Libre Franklin"/>
                <a:ea typeface="Libre Franklin"/>
                <a:cs typeface="Libre Franklin"/>
              </a:rPr>
              <a:t> </a:t>
            </a:r>
            <a:endParaRPr lang="en-US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2" descr="Graphical user interface, text, application, email, website&#10;&#10;Description automatically generated">
            <a:extLst>
              <a:ext uri="{FF2B5EF4-FFF2-40B4-BE49-F238E27FC236}">
                <a16:creationId xmlns:a16="http://schemas.microsoft.com/office/drawing/2014/main" id="{92C6803B-374C-CB96-9800-D7437E9D87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885" y="1953593"/>
            <a:ext cx="5471651" cy="3794748"/>
          </a:xfrm>
          <a:prstGeom prst="rect">
            <a:avLst/>
          </a:prstGeom>
        </p:spPr>
      </p:pic>
      <p:pic>
        <p:nvPicPr>
          <p:cNvPr id="3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66D2D2AD-383E-9707-FB26-B6AFA4710D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9948" y="1826139"/>
            <a:ext cx="5037393" cy="39595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E9926-7443-50BD-8E27-6E590FE8E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Special/Unusual Circumstances (Professional Judgement)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156DF9-78B1-3C8A-793F-65F0984CC0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solidFill>
                  <a:srgbClr val="404040"/>
                </a:solidFill>
                <a:latin typeface="Century Gothic"/>
              </a:rPr>
              <a:t>Special or Unusual Circumstances are situations where your life today looks very different than what is represented on the FAFSA (due to unexpected events)</a:t>
            </a:r>
          </a:p>
          <a:p>
            <a:r>
              <a:rPr lang="en-US" sz="1600" dirty="0">
                <a:solidFill>
                  <a:srgbClr val="404040"/>
                </a:solidFill>
                <a:latin typeface="Century Gothic"/>
              </a:rPr>
              <a:t>Common situations include:</a:t>
            </a:r>
          </a:p>
          <a:p>
            <a:r>
              <a:rPr lang="en-US" sz="1600" dirty="0">
                <a:solidFill>
                  <a:srgbClr val="404040"/>
                </a:solidFill>
                <a:latin typeface="Century Gothic"/>
              </a:rPr>
              <a:t>Loss or Change of Employment and/or Income</a:t>
            </a:r>
          </a:p>
          <a:p>
            <a:r>
              <a:rPr lang="en-US" sz="1600" dirty="0">
                <a:solidFill>
                  <a:srgbClr val="404040"/>
                </a:solidFill>
                <a:latin typeface="Century Gothic"/>
              </a:rPr>
              <a:t>Abuse or abandonment</a:t>
            </a:r>
          </a:p>
          <a:p>
            <a:r>
              <a:rPr lang="en-US" sz="1600" dirty="0">
                <a:solidFill>
                  <a:srgbClr val="404040"/>
                </a:solidFill>
                <a:latin typeface="Century Gothic"/>
              </a:rPr>
              <a:t>Large out-of-pocket medical expenses</a:t>
            </a:r>
          </a:p>
          <a:p>
            <a:r>
              <a:rPr lang="en-US" sz="1600" dirty="0">
                <a:solidFill>
                  <a:srgbClr val="404040"/>
                </a:solidFill>
                <a:latin typeface="Century Gothic"/>
              </a:rPr>
              <a:t>Others</a:t>
            </a:r>
          </a:p>
          <a:p>
            <a:r>
              <a:rPr lang="en-US" sz="1600" dirty="0">
                <a:solidFill>
                  <a:srgbClr val="404040"/>
                </a:solidFill>
                <a:latin typeface="Century Gothic"/>
              </a:rPr>
              <a:t>More can be found on our Financial Aid Appeals (Professional Judgment) </a:t>
            </a:r>
            <a:r>
              <a:rPr lang="en-US" sz="1600" dirty="0">
                <a:solidFill>
                  <a:srgbClr val="404040"/>
                </a:solidFill>
                <a:latin typeface="Century 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</a:t>
            </a:r>
            <a:endParaRPr lang="en-US" sz="1600" dirty="0">
              <a:solidFill>
                <a:srgbClr val="404040"/>
              </a:solidFill>
              <a:latin typeface="Century Gothic"/>
            </a:endParaRPr>
          </a:p>
          <a:p>
            <a:r>
              <a:rPr lang="en-US" sz="1600" dirty="0">
                <a:solidFill>
                  <a:srgbClr val="404040"/>
                </a:solidFill>
                <a:latin typeface="Century Gothic"/>
              </a:rPr>
              <a:t>Due to the impact of the FAFSA delays, we anticipate the earliest we may be able to start reviewing appeals is the end of May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42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EE1C3-7795-F607-C71C-F2F7AF4E8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Scholarships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E34C3-5331-6718-6457-A64A88919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62337"/>
            <a:ext cx="3979987" cy="3800264"/>
          </a:xfrm>
        </p:spPr>
        <p:txBody>
          <a:bodyPr>
            <a:normAutofit fontScale="92500" lnSpcReduction="20000"/>
          </a:bodyPr>
          <a:lstStyle/>
          <a:p>
            <a:r>
              <a:rPr lang="en-US" sz="1600" dirty="0">
                <a:solidFill>
                  <a:srgbClr val="404040"/>
                </a:solidFill>
                <a:latin typeface="Century Gothic"/>
              </a:rPr>
              <a:t>Official notification of scholarships offered by a University department will be sent to the student by that department</a:t>
            </a:r>
            <a:endParaRPr lang="en-US" sz="1600">
              <a:solidFill>
                <a:srgbClr val="404040"/>
              </a:solidFill>
              <a:latin typeface="Century Gothic"/>
            </a:endParaRPr>
          </a:p>
          <a:p>
            <a:r>
              <a:rPr lang="en-US" sz="1600" dirty="0">
                <a:solidFill>
                  <a:srgbClr val="404040"/>
                </a:solidFill>
                <a:latin typeface="Century Gothic"/>
              </a:rPr>
              <a:t>If you applied for financial aid using the FAFSA, the scholarship will be displayed on your Preliminary Financial Aid Offer as well</a:t>
            </a:r>
            <a:endParaRPr lang="en-US" sz="1600">
              <a:solidFill>
                <a:srgbClr val="404040"/>
              </a:solidFill>
              <a:latin typeface="Century Gothic"/>
            </a:endParaRPr>
          </a:p>
          <a:p>
            <a:r>
              <a:rPr lang="en-US" sz="1600" dirty="0">
                <a:solidFill>
                  <a:srgbClr val="404040"/>
                </a:solidFill>
                <a:latin typeface="Century Gothic"/>
              </a:rPr>
              <a:t>Scholarships offered through the Financial Aid Office will be displayed on the Preliminary Financial Aid Offer when it is generated</a:t>
            </a:r>
            <a:endParaRPr lang="en-US" sz="1600">
              <a:solidFill>
                <a:srgbClr val="404040"/>
              </a:solidFill>
              <a:latin typeface="Century Gothic"/>
            </a:endParaRPr>
          </a:p>
          <a:p>
            <a:r>
              <a:rPr lang="en-US" sz="1600" dirty="0">
                <a:solidFill>
                  <a:srgbClr val="404040"/>
                </a:solidFill>
                <a:latin typeface="Century Gothic"/>
              </a:rPr>
              <a:t>Scholarship selections for awards that have ”need” as any part of the criteria will be made after JMU begins receiving FAFSA data (anticipate sometime in March)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,Sans-Serif"/>
              <a:buChar char="•"/>
            </a:pPr>
            <a:endParaRPr lang="en-US" sz="1400" dirty="0">
              <a:latin typeface="Arial"/>
              <a:cs typeface="Arial"/>
            </a:endParaRPr>
          </a:p>
          <a:p>
            <a:pPr marL="76200" indent="0">
              <a:buNone/>
            </a:pPr>
            <a:endParaRPr lang="en-US" dirty="0"/>
          </a:p>
        </p:txBody>
      </p:sp>
      <p:pic>
        <p:nvPicPr>
          <p:cNvPr id="4" name="Picture 3" descr="A screenshot of a web page&#10;&#10;Description automatically generated">
            <a:extLst>
              <a:ext uri="{FF2B5EF4-FFF2-40B4-BE49-F238E27FC236}">
                <a16:creationId xmlns:a16="http://schemas.microsoft.com/office/drawing/2014/main" id="{D16CF8B5-4490-DC84-1E2E-4BE8089D0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1837" y="2360425"/>
            <a:ext cx="6214187" cy="350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023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686C1182D0A84596847FF7A02E9749" ma:contentTypeVersion="6" ma:contentTypeDescription="Create a new document." ma:contentTypeScope="" ma:versionID="be246683780ec457ef7545988225fcc6">
  <xsd:schema xmlns:xsd="http://www.w3.org/2001/XMLSchema" xmlns:xs="http://www.w3.org/2001/XMLSchema" xmlns:p="http://schemas.microsoft.com/office/2006/metadata/properties" xmlns:ns2="c71c3383-d930-4659-9c09-a1ae461b86dc" xmlns:ns3="91ca14b3-9ca3-4488-9121-6e301e11c20f" targetNamespace="http://schemas.microsoft.com/office/2006/metadata/properties" ma:root="true" ma:fieldsID="e890e02a81a5c281347414e3bb70a2d1" ns2:_="" ns3:_="">
    <xsd:import namespace="c71c3383-d930-4659-9c09-a1ae461b86dc"/>
    <xsd:import namespace="91ca14b3-9ca3-4488-9121-6e301e11c2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c3383-d930-4659-9c09-a1ae461b86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ca14b3-9ca3-4488-9121-6e301e11c20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CABEC0-6B81-43D8-9DCB-4E651D8FAA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2029E4-1407-49D0-BFC4-844BE77478E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AB3DD65-646B-444D-B905-5F6F0C617CF6}">
  <ds:schemaRefs>
    <ds:schemaRef ds:uri="91ca14b3-9ca3-4488-9121-6e301e11c20f"/>
    <ds:schemaRef ds:uri="c71c3383-d930-4659-9c09-a1ae461b86d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13</Slides>
  <Notes>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Financial Aid</vt:lpstr>
      <vt:lpstr>Office of Financial Aid and Scholarships</vt:lpstr>
      <vt:lpstr>2024-2025 FAFSA Delays</vt:lpstr>
      <vt:lpstr>2024-2025 FAFSA Delays</vt:lpstr>
      <vt:lpstr>Net Price Calculator (NPC) Pathway:  https://www.jmu.edu/financialaid/calculators/undergraduate.shtml </vt:lpstr>
      <vt:lpstr>Preliminary Aid Offer </vt:lpstr>
      <vt:lpstr>Preliminary Aid Offer</vt:lpstr>
      <vt:lpstr>Special/Unusual Circumstances (Professional Judgement) </vt:lpstr>
      <vt:lpstr>Scholarships </vt:lpstr>
      <vt:lpstr>Private Scholarships</vt:lpstr>
      <vt:lpstr>Timeline &amp; What's Next </vt:lpstr>
      <vt:lpstr>Contact Information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EVENT TITLE</dc:title>
  <cp:revision>94</cp:revision>
  <dcterms:modified xsi:type="dcterms:W3CDTF">2024-03-18T17:52:58Z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0x01010087686C1182D0A84596847FF7A02E9749</vt:lpwstr>
  </property>
</Properties>
</file>