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73" r:id="rId5"/>
    <p:sldMasterId id="2147483660" r:id="rId6"/>
  </p:sldMasterIdLst>
  <p:notesMasterIdLst>
    <p:notesMasterId r:id="rId18"/>
  </p:notesMasterIdLst>
  <p:sldIdLst>
    <p:sldId id="259" r:id="rId7"/>
    <p:sldId id="257" r:id="rId8"/>
    <p:sldId id="341" r:id="rId9"/>
    <p:sldId id="350" r:id="rId10"/>
    <p:sldId id="348" r:id="rId11"/>
    <p:sldId id="344" r:id="rId12"/>
    <p:sldId id="263" r:id="rId13"/>
    <p:sldId id="340" r:id="rId14"/>
    <p:sldId id="347" r:id="rId15"/>
    <p:sldId id="345" r:id="rId16"/>
    <p:sldId id="349" r:id="rId1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28" userDrawn="1">
          <p15:clr>
            <a:srgbClr val="A4A3A4"/>
          </p15:clr>
        </p15:guide>
        <p15:guide id="2" pos="381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9C65"/>
    <a:srgbClr val="C3B072"/>
    <a:srgbClr val="372F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6658" autoAdjust="0"/>
    <p:restoredTop sz="68339" autoAdjust="0"/>
  </p:normalViewPr>
  <p:slideViewPr>
    <p:cSldViewPr snapToGrid="0" snapToObjects="1" showGuides="1">
      <p:cViewPr varScale="1">
        <p:scale>
          <a:sx n="85" d="100"/>
          <a:sy n="85" d="100"/>
        </p:scale>
        <p:origin x="3269" y="48"/>
      </p:cViewPr>
      <p:guideLst>
        <p:guide orient="horz" pos="2328"/>
        <p:guide pos="3816"/>
      </p:guideLst>
    </p:cSldViewPr>
  </p:slideViewPr>
  <p:notesTextViewPr>
    <p:cViewPr>
      <p:scale>
        <a:sx n="3" d="2"/>
        <a:sy n="3" d="2"/>
      </p:scale>
      <p:origin x="0" y="0"/>
    </p:cViewPr>
  </p:notesTextViewPr>
  <p:sorterViewPr>
    <p:cViewPr>
      <p:scale>
        <a:sx n="100" d="100"/>
        <a:sy n="100" d="100"/>
      </p:scale>
      <p:origin x="0" y="0"/>
    </p:cViewPr>
  </p:sorterViewPr>
  <p:notesViewPr>
    <p:cSldViewPr snapToGrid="0" snapToObjects="1">
      <p:cViewPr varScale="1">
        <p:scale>
          <a:sx n="61" d="100"/>
          <a:sy n="61" d="100"/>
        </p:scale>
        <p:origin x="2136"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64" tIns="46582" rIns="93164" bIns="46582"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64" tIns="46582" rIns="93164" bIns="46582" rtlCol="0"/>
          <a:lstStyle>
            <a:lvl1pPr algn="r">
              <a:defRPr sz="1200"/>
            </a:lvl1pPr>
          </a:lstStyle>
          <a:p>
            <a:fld id="{A5EF7AC3-9553-443E-BFE0-DC4CC405BF7A}" type="datetimeFigureOut">
              <a:rPr lang="en-US" smtClean="0"/>
              <a:t>9/20/2023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64" tIns="46582" rIns="93164" bIns="46582"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64" tIns="46582" rIns="93164" bIns="4658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64" tIns="46582" rIns="93164" bIns="46582"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3164" tIns="46582" rIns="93164" bIns="46582" rtlCol="0" anchor="b"/>
          <a:lstStyle>
            <a:lvl1pPr algn="r">
              <a:defRPr sz="1200"/>
            </a:lvl1pPr>
          </a:lstStyle>
          <a:p>
            <a:fld id="{8A05736A-0838-40CF-A030-E323311B6DF4}" type="slidenum">
              <a:rPr lang="en-US" smtClean="0"/>
              <a:t>‹#›</a:t>
            </a:fld>
            <a:endParaRPr lang="en-US"/>
          </a:p>
        </p:txBody>
      </p:sp>
    </p:spTree>
    <p:extLst>
      <p:ext uri="{BB962C8B-B14F-4D97-AF65-F5344CB8AC3E}">
        <p14:creationId xmlns:p14="http://schemas.microsoft.com/office/powerpoint/2010/main" val="618407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jmu.edu/pair/strategic-planning/long-range-vision/index.shtml"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43088" y="361950"/>
            <a:ext cx="3322637" cy="1870075"/>
          </a:xfrm>
        </p:spPr>
      </p:sp>
      <p:sp>
        <p:nvSpPr>
          <p:cNvPr id="3" name="Notes Placeholder 2"/>
          <p:cNvSpPr>
            <a:spLocks noGrp="1"/>
          </p:cNvSpPr>
          <p:nvPr>
            <p:ph type="body" idx="1"/>
          </p:nvPr>
        </p:nvSpPr>
        <p:spPr>
          <a:xfrm>
            <a:off x="701040" y="3228424"/>
            <a:ext cx="5608320" cy="4604993"/>
          </a:xfrm>
        </p:spPr>
        <p:txBody>
          <a:bodyPr/>
          <a:lstStyle/>
          <a:p>
            <a:r>
              <a:rPr lang="en-US" dirty="0">
                <a:solidFill>
                  <a:srgbClr val="FF0000"/>
                </a:solidFill>
              </a:rPr>
              <a:t>PRESENTER NOTES: </a:t>
            </a:r>
          </a:p>
          <a:p>
            <a:r>
              <a:rPr lang="en-US" dirty="0">
                <a:solidFill>
                  <a:srgbClr val="FF0000"/>
                </a:solidFill>
              </a:rPr>
              <a:t>Please read through and be familiar with the Big Ideas FAQs.</a:t>
            </a:r>
          </a:p>
          <a:p>
            <a:r>
              <a:rPr lang="en-US" dirty="0"/>
              <a:t>Update the slide with your name and title</a:t>
            </a:r>
          </a:p>
          <a:p>
            <a:endParaRPr lang="en-US" dirty="0"/>
          </a:p>
          <a:p>
            <a:r>
              <a:rPr lang="en-US" dirty="0"/>
              <a:t>Presenter Introduction</a:t>
            </a:r>
          </a:p>
          <a:p>
            <a:endParaRPr lang="en-US" dirty="0"/>
          </a:p>
          <a:p>
            <a:r>
              <a:rPr lang="en-US" dirty="0"/>
              <a:t>Today I’m here to share with you the details behind the Big Ideas proposal process and to encourage your participation.</a:t>
            </a:r>
          </a:p>
        </p:txBody>
      </p:sp>
      <p:sp>
        <p:nvSpPr>
          <p:cNvPr id="4" name="Slide Number Placeholder 3"/>
          <p:cNvSpPr>
            <a:spLocks noGrp="1"/>
          </p:cNvSpPr>
          <p:nvPr>
            <p:ph type="sldNum" sz="quarter" idx="5"/>
          </p:nvPr>
        </p:nvSpPr>
        <p:spPr/>
        <p:txBody>
          <a:bodyPr/>
          <a:lstStyle/>
          <a:p>
            <a:fld id="{8A05736A-0838-40CF-A030-E323311B6DF4}" type="slidenum">
              <a:rPr lang="en-US" smtClean="0"/>
              <a:t>1</a:t>
            </a:fld>
            <a:endParaRPr lang="en-US"/>
          </a:p>
        </p:txBody>
      </p:sp>
    </p:spTree>
    <p:extLst>
      <p:ext uri="{BB962C8B-B14F-4D97-AF65-F5344CB8AC3E}">
        <p14:creationId xmlns:p14="http://schemas.microsoft.com/office/powerpoint/2010/main" val="35988840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information and to review the criteria and evaluation rubric in detail please visit the Big Ideas website.</a:t>
            </a:r>
          </a:p>
          <a:p>
            <a:endParaRPr lang="en-US" dirty="0"/>
          </a:p>
          <a:p>
            <a:pPr defTabSz="914266">
              <a:defRPr/>
            </a:pPr>
            <a:r>
              <a:rPr lang="en-US" dirty="0"/>
              <a:t>We have immense talent at JMU and ideas abound. I hope that you’ll take time to consider a proposal that will lead to JMU’s future success.</a:t>
            </a:r>
          </a:p>
          <a:p>
            <a:endParaRPr lang="en-US" dirty="0"/>
          </a:p>
        </p:txBody>
      </p:sp>
      <p:sp>
        <p:nvSpPr>
          <p:cNvPr id="4" name="Slide Number Placeholder 3"/>
          <p:cNvSpPr>
            <a:spLocks noGrp="1"/>
          </p:cNvSpPr>
          <p:nvPr>
            <p:ph type="sldNum" sz="quarter" idx="5"/>
          </p:nvPr>
        </p:nvSpPr>
        <p:spPr/>
        <p:txBody>
          <a:bodyPr/>
          <a:lstStyle/>
          <a:p>
            <a:fld id="{8A05736A-0838-40CF-A030-E323311B6DF4}" type="slidenum">
              <a:rPr lang="en-US" smtClean="0"/>
              <a:t>10</a:t>
            </a:fld>
            <a:endParaRPr lang="en-US"/>
          </a:p>
        </p:txBody>
      </p:sp>
    </p:spTree>
    <p:extLst>
      <p:ext uri="{BB962C8B-B14F-4D97-AF65-F5344CB8AC3E}">
        <p14:creationId xmlns:p14="http://schemas.microsoft.com/office/powerpoint/2010/main" val="38945511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05736A-0838-40CF-A030-E323311B6DF4}" type="slidenum">
              <a:rPr lang="en-US" smtClean="0"/>
              <a:t>11</a:t>
            </a:fld>
            <a:endParaRPr lang="en-US"/>
          </a:p>
        </p:txBody>
      </p:sp>
    </p:spTree>
    <p:extLst>
      <p:ext uri="{BB962C8B-B14F-4D97-AF65-F5344CB8AC3E}">
        <p14:creationId xmlns:p14="http://schemas.microsoft.com/office/powerpoint/2010/main" val="4226035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708025"/>
            <a:ext cx="6300788" cy="3544888"/>
          </a:xfrm>
        </p:spPr>
      </p:sp>
      <p:sp>
        <p:nvSpPr>
          <p:cNvPr id="3" name="Notes Placeholder 2"/>
          <p:cNvSpPr>
            <a:spLocks noGrp="1"/>
          </p:cNvSpPr>
          <p:nvPr>
            <p:ph type="body" idx="1"/>
          </p:nvPr>
        </p:nvSpPr>
        <p:spPr/>
        <p:txBody>
          <a:bodyPr/>
          <a:lstStyle/>
          <a:p>
            <a:r>
              <a:rPr lang="en-US" dirty="0"/>
              <a:t>When President Alger arrived at the university in 2012, he immediately began the process of developing the university’s next strategic plan.</a:t>
            </a:r>
          </a:p>
          <a:p>
            <a:endParaRPr lang="en-US" dirty="0"/>
          </a:p>
          <a:p>
            <a:r>
              <a:rPr lang="en-US" dirty="0"/>
              <a:t>One of the outcomes of this process was identifying major initiatives that would lead the university into the next decade.</a:t>
            </a:r>
          </a:p>
        </p:txBody>
      </p:sp>
      <p:sp>
        <p:nvSpPr>
          <p:cNvPr id="4" name="Slide Number Placeholder 3"/>
          <p:cNvSpPr>
            <a:spLocks noGrp="1"/>
          </p:cNvSpPr>
          <p:nvPr>
            <p:ph type="sldNum" sz="quarter" idx="10"/>
          </p:nvPr>
        </p:nvSpPr>
        <p:spPr/>
        <p:txBody>
          <a:bodyPr/>
          <a:lstStyle/>
          <a:p>
            <a:pPr defTabSz="931637">
              <a:defRPr/>
            </a:pPr>
            <a:fld id="{FE82E023-DBCE-49FA-83C4-2EFB3AB120A9}" type="slidenum">
              <a:rPr lang="en-US">
                <a:solidFill>
                  <a:prstClr val="black"/>
                </a:solidFill>
                <a:latin typeface="Calibri"/>
              </a:rPr>
              <a:pPr defTabSz="931637">
                <a:defRPr/>
              </a:pPr>
              <a:t>2</a:t>
            </a:fld>
            <a:endParaRPr lang="en-US">
              <a:solidFill>
                <a:prstClr val="black"/>
              </a:solidFill>
              <a:latin typeface="Calibri"/>
            </a:endParaRPr>
          </a:p>
        </p:txBody>
      </p:sp>
    </p:spTree>
    <p:extLst>
      <p:ext uri="{BB962C8B-B14F-4D97-AF65-F5344CB8AC3E}">
        <p14:creationId xmlns:p14="http://schemas.microsoft.com/office/powerpoint/2010/main" val="4289787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examples of these major initiatives were:</a:t>
            </a:r>
          </a:p>
          <a:p>
            <a:endParaRPr lang="en-US" dirty="0"/>
          </a:p>
          <a:p>
            <a:r>
              <a:rPr lang="en-US" dirty="0"/>
              <a:t>PRESENTER NOTE: Feel free to comb through pages 16-18 of the Madison Plan document and pull out ideas you think would most resonate with your audience. These docs can be found in the Stakeholder Presentation folder on Teams. </a:t>
            </a:r>
          </a:p>
        </p:txBody>
      </p:sp>
      <p:sp>
        <p:nvSpPr>
          <p:cNvPr id="4" name="Slide Number Placeholder 3"/>
          <p:cNvSpPr>
            <a:spLocks noGrp="1"/>
          </p:cNvSpPr>
          <p:nvPr>
            <p:ph type="sldNum" sz="quarter" idx="5"/>
          </p:nvPr>
        </p:nvSpPr>
        <p:spPr/>
        <p:txBody>
          <a:bodyPr/>
          <a:lstStyle/>
          <a:p>
            <a:fld id="{8A05736A-0838-40CF-A030-E323311B6DF4}" type="slidenum">
              <a:rPr lang="en-US" smtClean="0"/>
              <a:t>3</a:t>
            </a:fld>
            <a:endParaRPr lang="en-US"/>
          </a:p>
        </p:txBody>
      </p:sp>
    </p:spTree>
    <p:extLst>
      <p:ext uri="{BB962C8B-B14F-4D97-AF65-F5344CB8AC3E}">
        <p14:creationId xmlns:p14="http://schemas.microsoft.com/office/powerpoint/2010/main" val="1881815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Emerging Future Themes were originally created by the President’s Cabinet and then further refined by the President and Division Heads.</a:t>
            </a:r>
          </a:p>
          <a:p>
            <a:endParaRPr lang="en-US" dirty="0"/>
          </a:p>
          <a:p>
            <a:pPr algn="l"/>
            <a:r>
              <a:rPr lang="en-US" b="0" i="0" u="sng" strike="noStrike" dirty="0">
                <a:solidFill>
                  <a:srgbClr val="450084"/>
                </a:solidFill>
                <a:effectLst/>
                <a:latin typeface="Arvo"/>
                <a:hlinkClick r:id="rId3"/>
              </a:rPr>
              <a:t>Long-Range Vision</a:t>
            </a:r>
            <a:endParaRPr lang="en-US" b="0" i="0" u="none" strike="noStrike" dirty="0">
              <a:solidFill>
                <a:srgbClr val="000000"/>
              </a:solidFill>
              <a:effectLst/>
              <a:latin typeface="Arvo"/>
            </a:endParaRPr>
          </a:p>
          <a:p>
            <a:pPr algn="l"/>
            <a:r>
              <a:rPr lang="en-US" b="0" i="0" u="none" strike="noStrike" dirty="0">
                <a:solidFill>
                  <a:srgbClr val="000000"/>
                </a:solidFill>
                <a:effectLst/>
                <a:latin typeface="Arial" panose="020B0604020202020204" pitchFamily="34" charset="0"/>
              </a:rPr>
              <a:t>The Long-Range Vision is where we look years ahead and plan for JMU’s place in higher education. This process is defined by emerging future themes (i.e., bold statements about the future direction of the university) and Big Ideas (i.e., major initiatives and strategies) we will employ to achieve this vision. University leadership has identified these emerging future themes and is currently soliciting Big Ideas from the campus community that will help us meet these themes. This process eventually forms the next Strategic Plan for JMU.</a:t>
            </a:r>
          </a:p>
          <a:p>
            <a:r>
              <a:rPr lang="en-US" dirty="0"/>
              <a:t>https://www.jmu.edu/pair/strategic-planning/index.shtml</a:t>
            </a:r>
          </a:p>
          <a:p>
            <a:endParaRPr lang="en-US" dirty="0"/>
          </a:p>
          <a:p>
            <a:endParaRPr lang="en-US" dirty="0"/>
          </a:p>
          <a:p>
            <a:r>
              <a:rPr lang="en-US" dirty="0"/>
              <a:t>More info can be found here:</a:t>
            </a:r>
          </a:p>
          <a:p>
            <a:r>
              <a:rPr lang="en-US" dirty="0"/>
              <a:t>https://www.jmu.edu/pair/strategic-planning/long-range-vision/emerging-future-themes.shtml</a:t>
            </a:r>
          </a:p>
          <a:p>
            <a:endParaRPr lang="en-US" dirty="0"/>
          </a:p>
          <a:p>
            <a:endParaRPr lang="en-US" dirty="0"/>
          </a:p>
        </p:txBody>
      </p:sp>
      <p:sp>
        <p:nvSpPr>
          <p:cNvPr id="4" name="Slide Number Placeholder 3"/>
          <p:cNvSpPr>
            <a:spLocks noGrp="1"/>
          </p:cNvSpPr>
          <p:nvPr>
            <p:ph type="sldNum" sz="quarter" idx="5"/>
          </p:nvPr>
        </p:nvSpPr>
        <p:spPr/>
        <p:txBody>
          <a:bodyPr/>
          <a:lstStyle/>
          <a:p>
            <a:fld id="{8A05736A-0838-40CF-A030-E323311B6DF4}" type="slidenum">
              <a:rPr lang="en-US" smtClean="0"/>
              <a:t>4</a:t>
            </a:fld>
            <a:endParaRPr lang="en-US"/>
          </a:p>
        </p:txBody>
      </p:sp>
    </p:spTree>
    <p:extLst>
      <p:ext uri="{BB962C8B-B14F-4D97-AF65-F5344CB8AC3E}">
        <p14:creationId xmlns:p14="http://schemas.microsoft.com/office/powerpoint/2010/main" val="2357662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683" indent="-174683">
              <a:buFont typeface="Arial" panose="020B0604020202020204" pitchFamily="34" charset="0"/>
              <a:buChar char="•"/>
            </a:pPr>
            <a:r>
              <a:rPr lang="en-US" dirty="0"/>
              <a:t>Valley Scholars</a:t>
            </a:r>
          </a:p>
          <a:p>
            <a:pPr marL="174683" indent="-174683">
              <a:buFont typeface="Arial" panose="020B0604020202020204" pitchFamily="34" charset="0"/>
              <a:buChar char="•"/>
            </a:pPr>
            <a:endParaRPr lang="en-US" dirty="0"/>
          </a:p>
          <a:p>
            <a:pPr marL="174683" indent="-174683">
              <a:buFont typeface="Arial" panose="020B0604020202020204" pitchFamily="34" charset="0"/>
              <a:buChar char="•"/>
            </a:pPr>
            <a:r>
              <a:rPr lang="en-US" dirty="0"/>
              <a:t>Civic Engagement – establishment of the James Madison Center for Civic Engagement</a:t>
            </a:r>
          </a:p>
          <a:p>
            <a:endParaRPr lang="en-US" dirty="0"/>
          </a:p>
          <a:p>
            <a:r>
              <a:rPr lang="en-US" dirty="0"/>
              <a:t>And I’m sure each of you can think of many other programs and initiatives that have had significant impact on the university. </a:t>
            </a:r>
          </a:p>
        </p:txBody>
      </p:sp>
      <p:sp>
        <p:nvSpPr>
          <p:cNvPr id="4" name="Slide Number Placeholder 3"/>
          <p:cNvSpPr>
            <a:spLocks noGrp="1"/>
          </p:cNvSpPr>
          <p:nvPr>
            <p:ph type="sldNum" sz="quarter" idx="5"/>
          </p:nvPr>
        </p:nvSpPr>
        <p:spPr/>
        <p:txBody>
          <a:bodyPr/>
          <a:lstStyle/>
          <a:p>
            <a:fld id="{8A05736A-0838-40CF-A030-E323311B6DF4}" type="slidenum">
              <a:rPr lang="en-US" smtClean="0"/>
              <a:t>5</a:t>
            </a:fld>
            <a:endParaRPr lang="en-US"/>
          </a:p>
        </p:txBody>
      </p:sp>
    </p:spTree>
    <p:extLst>
      <p:ext uri="{BB962C8B-B14F-4D97-AF65-F5344CB8AC3E}">
        <p14:creationId xmlns:p14="http://schemas.microsoft.com/office/powerpoint/2010/main" val="42851764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informing the our next strategic plan and fundraising priorities, the President is hopeful that launching a Big Ideas call for proposals will ensure that visionary ideas are not overlooked.  </a:t>
            </a:r>
          </a:p>
        </p:txBody>
      </p:sp>
      <p:sp>
        <p:nvSpPr>
          <p:cNvPr id="4" name="Slide Number Placeholder 3"/>
          <p:cNvSpPr>
            <a:spLocks noGrp="1"/>
          </p:cNvSpPr>
          <p:nvPr>
            <p:ph type="sldNum" sz="quarter" idx="5"/>
          </p:nvPr>
        </p:nvSpPr>
        <p:spPr/>
        <p:txBody>
          <a:bodyPr/>
          <a:lstStyle/>
          <a:p>
            <a:fld id="{8A05736A-0838-40CF-A030-E323311B6DF4}" type="slidenum">
              <a:rPr lang="en-US" smtClean="0"/>
              <a:t>6</a:t>
            </a:fld>
            <a:endParaRPr lang="en-US"/>
          </a:p>
        </p:txBody>
      </p:sp>
    </p:spTree>
    <p:extLst>
      <p:ext uri="{BB962C8B-B14F-4D97-AF65-F5344CB8AC3E}">
        <p14:creationId xmlns:p14="http://schemas.microsoft.com/office/powerpoint/2010/main" val="38245982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is a Big Idea? The working group has developed this definition.</a:t>
            </a:r>
          </a:p>
          <a:p>
            <a:endParaRPr lang="en-US" dirty="0"/>
          </a:p>
          <a:p>
            <a:r>
              <a:rPr lang="en-US" dirty="0"/>
              <a:t>Not everything that will be considered a big idea has to have a global effect. </a:t>
            </a:r>
          </a:p>
        </p:txBody>
      </p:sp>
      <p:sp>
        <p:nvSpPr>
          <p:cNvPr id="4" name="Slide Number Placeholder 3"/>
          <p:cNvSpPr>
            <a:spLocks noGrp="1"/>
          </p:cNvSpPr>
          <p:nvPr>
            <p:ph type="sldNum" sz="quarter" idx="5"/>
          </p:nvPr>
        </p:nvSpPr>
        <p:spPr/>
        <p:txBody>
          <a:bodyPr/>
          <a:lstStyle/>
          <a:p>
            <a:fld id="{8A05736A-0838-40CF-A030-E323311B6DF4}" type="slidenum">
              <a:rPr lang="en-US" smtClean="0"/>
              <a:t>7</a:t>
            </a:fld>
            <a:endParaRPr lang="en-US"/>
          </a:p>
        </p:txBody>
      </p:sp>
    </p:spTree>
    <p:extLst>
      <p:ext uri="{BB962C8B-B14F-4D97-AF65-F5344CB8AC3E}">
        <p14:creationId xmlns:p14="http://schemas.microsoft.com/office/powerpoint/2010/main" val="29559151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panose="020F0502020204030204" pitchFamily="34" charset="0"/>
                <a:ea typeface="Calibri" panose="020F0502020204030204" pitchFamily="34" charset="0"/>
                <a:cs typeface="Times New Roman" panose="02020603050405020304" pitchFamily="18" charset="0"/>
              </a:rPr>
              <a:t>SHARE: EVALUATION RUBRIC CAN BE FOUND ON THE BIG IDEAS WEBSITE (web address will be on the last slide)</a:t>
            </a:r>
          </a:p>
          <a:p>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Leverage existing strength </a:t>
            </a:r>
            <a:r>
              <a:rPr lang="en-US" i="1" dirty="0">
                <a:latin typeface="Calibri" panose="020F0502020204030204" pitchFamily="34" charset="0"/>
                <a:ea typeface="Calibri" panose="020F0502020204030204" pitchFamily="34" charset="0"/>
                <a:cs typeface="Times New Roman" panose="02020603050405020304" pitchFamily="18" charset="0"/>
              </a:rPr>
              <a:t>or</a:t>
            </a:r>
            <a:r>
              <a:rPr lang="en-US" dirty="0">
                <a:latin typeface="Calibri" panose="020F0502020204030204" pitchFamily="34" charset="0"/>
                <a:ea typeface="Calibri" panose="020F0502020204030204" pitchFamily="34" charset="0"/>
                <a:cs typeface="Times New Roman" panose="02020603050405020304" pitchFamily="18" charset="0"/>
              </a:rPr>
              <a:t> create pathways to new strengths</a:t>
            </a:r>
          </a:p>
          <a:p>
            <a:pPr marL="165261" indent="-165261">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How does the idea take advantage of current institutional strengths?</a:t>
            </a:r>
          </a:p>
          <a:p>
            <a:pPr marL="165261" indent="-165261">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How do these strengths/assets contribute to or define JMUs distinctiveness?</a:t>
            </a:r>
          </a:p>
          <a:p>
            <a:pPr marL="165261" indent="-165261">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How does the idea create opportunities to develop new strengths that are relevant to our mission?</a:t>
            </a:r>
          </a:p>
          <a:p>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Collaborative</a:t>
            </a:r>
          </a:p>
          <a:p>
            <a:r>
              <a:rPr lang="en-US" dirty="0">
                <a:latin typeface="Calibri" panose="020F0502020204030204" pitchFamily="34" charset="0"/>
                <a:ea typeface="Calibri" panose="020F0502020204030204" pitchFamily="34" charset="0"/>
                <a:cs typeface="Times New Roman" panose="02020603050405020304" pitchFamily="18" charset="0"/>
              </a:rPr>
              <a:t>Describe how the idea will engage with different areas on campus or the community; proposals that demonstrate the conversations have started may be stronger than those that don’t</a:t>
            </a:r>
          </a:p>
          <a:p>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Positive Impact</a:t>
            </a:r>
          </a:p>
          <a:p>
            <a:r>
              <a:rPr lang="en-US" dirty="0">
                <a:latin typeface="Calibri" panose="020F0502020204030204" pitchFamily="34" charset="0"/>
                <a:ea typeface="Calibri" panose="020F0502020204030204" pitchFamily="34" charset="0"/>
                <a:cs typeface="Times New Roman" panose="02020603050405020304" pitchFamily="18" charset="0"/>
              </a:rPr>
              <a:t>Ideas has the potential to improve society at local, regional, national or global level</a:t>
            </a:r>
          </a:p>
          <a:p>
            <a:r>
              <a:rPr lang="en-US" dirty="0">
                <a:latin typeface="Calibri" panose="020F0502020204030204" pitchFamily="34" charset="0"/>
                <a:ea typeface="Calibri" panose="020F0502020204030204" pitchFamily="34" charset="0"/>
                <a:cs typeface="Times New Roman" panose="02020603050405020304" pitchFamily="18" charset="0"/>
              </a:rPr>
              <a:t>Benefits to student/learner experience</a:t>
            </a:r>
          </a:p>
          <a:p>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Differentiates the University</a:t>
            </a:r>
          </a:p>
          <a:p>
            <a:r>
              <a:rPr lang="en-US" dirty="0">
                <a:latin typeface="Calibri" panose="020F0502020204030204" pitchFamily="34" charset="0"/>
                <a:ea typeface="Calibri" panose="020F0502020204030204" pitchFamily="34" charset="0"/>
                <a:cs typeface="Times New Roman" panose="02020603050405020304" pitchFamily="18" charset="0"/>
              </a:rPr>
              <a:t>How will the university be seen as a leader because of this idea?</a:t>
            </a:r>
          </a:p>
          <a:p>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A proposal could still be strong even if it is not strong in all four areas.</a:t>
            </a:r>
          </a:p>
          <a:p>
            <a:endParaRPr lang="en-US" dirty="0"/>
          </a:p>
        </p:txBody>
      </p:sp>
      <p:sp>
        <p:nvSpPr>
          <p:cNvPr id="4" name="Slide Number Placeholder 3"/>
          <p:cNvSpPr>
            <a:spLocks noGrp="1"/>
          </p:cNvSpPr>
          <p:nvPr>
            <p:ph type="sldNum" sz="quarter" idx="5"/>
          </p:nvPr>
        </p:nvSpPr>
        <p:spPr/>
        <p:txBody>
          <a:bodyPr/>
          <a:lstStyle/>
          <a:p>
            <a:fld id="{8A05736A-0838-40CF-A030-E323311B6DF4}" type="slidenum">
              <a:rPr lang="en-US" smtClean="0"/>
              <a:t>8</a:t>
            </a:fld>
            <a:endParaRPr lang="en-US"/>
          </a:p>
        </p:txBody>
      </p:sp>
    </p:spTree>
    <p:extLst>
      <p:ext uri="{BB962C8B-B14F-4D97-AF65-F5344CB8AC3E}">
        <p14:creationId xmlns:p14="http://schemas.microsoft.com/office/powerpoint/2010/main" val="1043183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Submitted proposals will be reviewed and scored by the BIWG using an evaluation rubric that aligns with the Big Ideas criteria. </a:t>
            </a:r>
          </a:p>
          <a:p>
            <a:endParaRPr lang="en-US" dirty="0"/>
          </a:p>
          <a:p>
            <a:r>
              <a:rPr lang="en-US" dirty="0"/>
              <a:t>All proposals and committee scores will be forwarded to the vice presidents and president who make the final selection.</a:t>
            </a:r>
          </a:p>
          <a:p>
            <a:endParaRPr lang="en-US" dirty="0"/>
          </a:p>
          <a:p>
            <a:r>
              <a:rPr lang="en-US" dirty="0"/>
              <a:t>We do anticipate workshop being offered late fall and early next semester to support people interested in submitting a Big Idea proposal.</a:t>
            </a:r>
          </a:p>
        </p:txBody>
      </p:sp>
      <p:sp>
        <p:nvSpPr>
          <p:cNvPr id="4" name="Slide Number Placeholder 3"/>
          <p:cNvSpPr>
            <a:spLocks noGrp="1"/>
          </p:cNvSpPr>
          <p:nvPr>
            <p:ph type="sldNum" sz="quarter" idx="5"/>
          </p:nvPr>
        </p:nvSpPr>
        <p:spPr/>
        <p:txBody>
          <a:bodyPr/>
          <a:lstStyle/>
          <a:p>
            <a:fld id="{8A05736A-0838-40CF-A030-E323311B6DF4}" type="slidenum">
              <a:rPr lang="en-US" smtClean="0"/>
              <a:t>9</a:t>
            </a:fld>
            <a:endParaRPr lang="en-US"/>
          </a:p>
        </p:txBody>
      </p:sp>
    </p:spTree>
    <p:extLst>
      <p:ext uri="{BB962C8B-B14F-4D97-AF65-F5344CB8AC3E}">
        <p14:creationId xmlns:p14="http://schemas.microsoft.com/office/powerpoint/2010/main" val="1993998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88076BAE-1BAC-E847-B51F-06A607EA524F}"/>
              </a:ext>
            </a:extLst>
          </p:cNvPr>
          <p:cNvGrpSpPr/>
          <p:nvPr userDrawn="1"/>
        </p:nvGrpSpPr>
        <p:grpSpPr>
          <a:xfrm>
            <a:off x="-1375030" y="-846665"/>
            <a:ext cx="15226497" cy="9036762"/>
            <a:chOff x="-1375030" y="-846665"/>
            <a:chExt cx="15226497" cy="9036762"/>
          </a:xfrm>
        </p:grpSpPr>
        <p:pic>
          <p:nvPicPr>
            <p:cNvPr id="15" name="Picture 14">
              <a:extLst>
                <a:ext uri="{FF2B5EF4-FFF2-40B4-BE49-F238E27FC236}">
                  <a16:creationId xmlns:a16="http://schemas.microsoft.com/office/drawing/2014/main" id="{29D55D4C-46A5-6D40-A7B2-09836AC471F8}"/>
                </a:ext>
              </a:extLst>
            </p:cNvPr>
            <p:cNvPicPr>
              <a:picLocks noChangeAspect="1"/>
            </p:cNvPicPr>
            <p:nvPr userDrawn="1"/>
          </p:nvPicPr>
          <p:blipFill>
            <a:blip r:embed="rId2"/>
            <a:stretch>
              <a:fillRect/>
            </a:stretch>
          </p:blipFill>
          <p:spPr>
            <a:xfrm>
              <a:off x="-1375030" y="-846665"/>
              <a:ext cx="15226497" cy="9036762"/>
            </a:xfrm>
            <a:prstGeom prst="rect">
              <a:avLst/>
            </a:prstGeom>
          </p:spPr>
        </p:pic>
        <p:sp>
          <p:nvSpPr>
            <p:cNvPr id="10" name="Rectangle 9">
              <a:extLst>
                <a:ext uri="{FF2B5EF4-FFF2-40B4-BE49-F238E27FC236}">
                  <a16:creationId xmlns:a16="http://schemas.microsoft.com/office/drawing/2014/main" id="{EF03461B-BBA5-4A48-BFFA-CAF1BBBA2D39}"/>
                </a:ext>
              </a:extLst>
            </p:cNvPr>
            <p:cNvSpPr/>
            <p:nvPr/>
          </p:nvSpPr>
          <p:spPr>
            <a:xfrm>
              <a:off x="-27321" y="6079252"/>
              <a:ext cx="12256665" cy="197979"/>
            </a:xfrm>
            <a:prstGeom prst="rect">
              <a:avLst/>
            </a:prstGeom>
            <a:solidFill>
              <a:srgbClr val="AD9C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a:extLst>
                <a:ext uri="{FF2B5EF4-FFF2-40B4-BE49-F238E27FC236}">
                  <a16:creationId xmlns:a16="http://schemas.microsoft.com/office/drawing/2014/main" id="{305BDADA-7891-1345-8C55-8691EA6357CB}"/>
                </a:ext>
              </a:extLst>
            </p:cNvPr>
            <p:cNvPicPr>
              <a:picLocks noChangeAspect="1"/>
            </p:cNvPicPr>
            <p:nvPr userDrawn="1"/>
          </p:nvPicPr>
          <p:blipFill>
            <a:blip r:embed="rId3"/>
            <a:stretch>
              <a:fillRect/>
            </a:stretch>
          </p:blipFill>
          <p:spPr>
            <a:xfrm>
              <a:off x="10435501" y="6416807"/>
              <a:ext cx="1610822" cy="302970"/>
            </a:xfrm>
            <a:prstGeom prst="rect">
              <a:avLst/>
            </a:prstGeom>
          </p:spPr>
        </p:pic>
      </p:grpSp>
      <p:sp>
        <p:nvSpPr>
          <p:cNvPr id="2" name="Title 1">
            <a:extLst>
              <a:ext uri="{FF2B5EF4-FFF2-40B4-BE49-F238E27FC236}">
                <a16:creationId xmlns:a16="http://schemas.microsoft.com/office/drawing/2014/main" id="{760BED3D-DCC0-3F42-BF45-B885B836A034}"/>
              </a:ext>
            </a:extLst>
          </p:cNvPr>
          <p:cNvSpPr>
            <a:spLocks noGrp="1"/>
          </p:cNvSpPr>
          <p:nvPr userDrawn="1">
            <p:ph type="ctrTitle" hasCustomPrompt="1"/>
          </p:nvPr>
        </p:nvSpPr>
        <p:spPr>
          <a:xfrm>
            <a:off x="1524000" y="1621984"/>
            <a:ext cx="9144000" cy="2387600"/>
          </a:xfrm>
        </p:spPr>
        <p:txBody>
          <a:bodyPr anchor="b">
            <a:normAutofit/>
          </a:bodyPr>
          <a:lstStyle>
            <a:lvl1pPr algn="ctr">
              <a:defRPr sz="5400" b="1" i="0">
                <a:solidFill>
                  <a:schemeClr val="bg1"/>
                </a:solidFill>
                <a:latin typeface="Rockwell" panose="02060603020205020403" pitchFamily="18" charset="77"/>
              </a:defRPr>
            </a:lvl1pPr>
          </a:lstStyle>
          <a:p>
            <a:r>
              <a:rPr lang="en-US" dirty="0"/>
              <a:t>This is the main title </a:t>
            </a:r>
            <a:br>
              <a:rPr lang="en-US" dirty="0"/>
            </a:br>
            <a:r>
              <a:rPr lang="en-US" dirty="0"/>
              <a:t>slide of the presentation</a:t>
            </a:r>
          </a:p>
        </p:txBody>
      </p:sp>
      <p:sp>
        <p:nvSpPr>
          <p:cNvPr id="3" name="Subtitle 2">
            <a:extLst>
              <a:ext uri="{FF2B5EF4-FFF2-40B4-BE49-F238E27FC236}">
                <a16:creationId xmlns:a16="http://schemas.microsoft.com/office/drawing/2014/main" id="{E5ECF333-C2CE-C04C-BF34-18C790579C52}"/>
              </a:ext>
            </a:extLst>
          </p:cNvPr>
          <p:cNvSpPr>
            <a:spLocks noGrp="1"/>
          </p:cNvSpPr>
          <p:nvPr userDrawn="1">
            <p:ph type="subTitle" idx="1" hasCustomPrompt="1"/>
          </p:nvPr>
        </p:nvSpPr>
        <p:spPr>
          <a:xfrm>
            <a:off x="1524000" y="4101659"/>
            <a:ext cx="9144000" cy="1655762"/>
          </a:xfrm>
        </p:spPr>
        <p:txBody>
          <a:bodyPr/>
          <a:lstStyle>
            <a:lvl1pPr marL="0" indent="0" algn="ctr">
              <a:buNone/>
              <a:defRPr sz="2400">
                <a:solidFill>
                  <a:schemeClr val="bg1"/>
                </a:solidFill>
                <a:latin typeface="Franklin Gothic Book" panose="020B05030201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 A. OPTIONAL Ph.D.</a:t>
            </a:r>
          </a:p>
        </p:txBody>
      </p:sp>
      <p:sp>
        <p:nvSpPr>
          <p:cNvPr id="4" name="Date Placeholder 3">
            <a:extLst>
              <a:ext uri="{FF2B5EF4-FFF2-40B4-BE49-F238E27FC236}">
                <a16:creationId xmlns:a16="http://schemas.microsoft.com/office/drawing/2014/main" id="{048153D3-A9BF-2740-BF81-16DEAC6AF2FF}"/>
              </a:ext>
            </a:extLst>
          </p:cNvPr>
          <p:cNvSpPr>
            <a:spLocks noGrp="1"/>
          </p:cNvSpPr>
          <p:nvPr userDrawn="1">
            <p:ph type="dt" sz="half" idx="10"/>
          </p:nvPr>
        </p:nvSpPr>
        <p:spPr/>
        <p:txBody>
          <a:bodyPr/>
          <a:lstStyle/>
          <a:p>
            <a:fld id="{EECFAB6E-5DF6-F443-AE49-DB7554CAFA81}" type="datetimeFigureOut">
              <a:rPr lang="en-US" smtClean="0"/>
              <a:t>9/20/2023</a:t>
            </a:fld>
            <a:endParaRPr lang="en-US"/>
          </a:p>
        </p:txBody>
      </p:sp>
      <p:sp>
        <p:nvSpPr>
          <p:cNvPr id="5" name="Footer Placeholder 4">
            <a:extLst>
              <a:ext uri="{FF2B5EF4-FFF2-40B4-BE49-F238E27FC236}">
                <a16:creationId xmlns:a16="http://schemas.microsoft.com/office/drawing/2014/main" id="{EBF2D75B-35C7-9142-AC95-6C5BDA92F333}"/>
              </a:ext>
            </a:extLst>
          </p:cNvPr>
          <p:cNvSpPr>
            <a:spLocks noGrp="1"/>
          </p:cNvSpPr>
          <p:nvPr userDrawn="1">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0C6AD0-7B4E-3E4F-961F-B89593FC9667}"/>
              </a:ext>
            </a:extLst>
          </p:cNvPr>
          <p:cNvSpPr>
            <a:spLocks noGrp="1"/>
          </p:cNvSpPr>
          <p:nvPr userDrawn="1">
            <p:ph type="sldNum" sz="quarter" idx="12"/>
          </p:nvPr>
        </p:nvSpPr>
        <p:spPr/>
        <p:txBody>
          <a:bodyPr/>
          <a:lstStyle/>
          <a:p>
            <a:fld id="{87E18AA2-674E-2646-A795-585EA0997C4F}" type="slidenum">
              <a:rPr lang="en-US" smtClean="0"/>
              <a:t>‹#›</a:t>
            </a:fld>
            <a:endParaRPr lang="en-US" dirty="0"/>
          </a:p>
        </p:txBody>
      </p:sp>
    </p:spTree>
    <p:extLst>
      <p:ext uri="{BB962C8B-B14F-4D97-AF65-F5344CB8AC3E}">
        <p14:creationId xmlns:p14="http://schemas.microsoft.com/office/powerpoint/2010/main" val="1640802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532F2-717E-5C47-A44F-41D66A77CA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6577F82-E2DF-B14F-A786-CF95F5D5C6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C38B444-316D-D74D-A2FC-94C8267790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AD9DD7A-20D6-1F41-BCBE-5B4BF1435E0C}"/>
              </a:ext>
            </a:extLst>
          </p:cNvPr>
          <p:cNvSpPr>
            <a:spLocks noGrp="1"/>
          </p:cNvSpPr>
          <p:nvPr>
            <p:ph type="dt" sz="half" idx="10"/>
          </p:nvPr>
        </p:nvSpPr>
        <p:spPr/>
        <p:txBody>
          <a:bodyPr/>
          <a:lstStyle/>
          <a:p>
            <a:fld id="{EECFAB6E-5DF6-F443-AE49-DB7554CAFA81}" type="datetimeFigureOut">
              <a:rPr lang="en-US" smtClean="0"/>
              <a:t>9/20/2023</a:t>
            </a:fld>
            <a:endParaRPr lang="en-US"/>
          </a:p>
        </p:txBody>
      </p:sp>
      <p:sp>
        <p:nvSpPr>
          <p:cNvPr id="6" name="Footer Placeholder 5">
            <a:extLst>
              <a:ext uri="{FF2B5EF4-FFF2-40B4-BE49-F238E27FC236}">
                <a16:creationId xmlns:a16="http://schemas.microsoft.com/office/drawing/2014/main" id="{E1A3899D-9947-2A48-90AA-3C1C757517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E184AE-2BA3-DF4E-9106-EF4373196263}"/>
              </a:ext>
            </a:extLst>
          </p:cNvPr>
          <p:cNvSpPr>
            <a:spLocks noGrp="1"/>
          </p:cNvSpPr>
          <p:nvPr>
            <p:ph type="sldNum" sz="quarter" idx="12"/>
          </p:nvPr>
        </p:nvSpPr>
        <p:spPr/>
        <p:txBody>
          <a:bodyPr/>
          <a:lstStyle/>
          <a:p>
            <a:fld id="{87E18AA2-674E-2646-A795-585EA0997C4F}" type="slidenum">
              <a:rPr lang="en-US" smtClean="0"/>
              <a:t>‹#›</a:t>
            </a:fld>
            <a:endParaRPr lang="en-US"/>
          </a:p>
        </p:txBody>
      </p:sp>
      <p:grpSp>
        <p:nvGrpSpPr>
          <p:cNvPr id="12" name="Group 11">
            <a:extLst>
              <a:ext uri="{FF2B5EF4-FFF2-40B4-BE49-F238E27FC236}">
                <a16:creationId xmlns:a16="http://schemas.microsoft.com/office/drawing/2014/main" id="{A6ABD58F-2042-EE49-ACBA-3BB0BA69DF74}"/>
              </a:ext>
            </a:extLst>
          </p:cNvPr>
          <p:cNvGrpSpPr/>
          <p:nvPr userDrawn="1"/>
        </p:nvGrpSpPr>
        <p:grpSpPr>
          <a:xfrm>
            <a:off x="-340385" y="0"/>
            <a:ext cx="12532385" cy="10104870"/>
            <a:chOff x="-340385" y="0"/>
            <a:chExt cx="12532385" cy="10104870"/>
          </a:xfrm>
        </p:grpSpPr>
        <p:pic>
          <p:nvPicPr>
            <p:cNvPr id="13" name="Picture 12">
              <a:extLst>
                <a:ext uri="{FF2B5EF4-FFF2-40B4-BE49-F238E27FC236}">
                  <a16:creationId xmlns:a16="http://schemas.microsoft.com/office/drawing/2014/main" id="{ADDC0093-5556-F246-B1B4-2EA9C6F7A845}"/>
                </a:ext>
              </a:extLst>
            </p:cNvPr>
            <p:cNvPicPr>
              <a:picLocks noChangeAspect="1"/>
            </p:cNvPicPr>
            <p:nvPr userDrawn="1"/>
          </p:nvPicPr>
          <p:blipFill>
            <a:blip r:embed="rId2"/>
            <a:stretch>
              <a:fillRect/>
            </a:stretch>
          </p:blipFill>
          <p:spPr>
            <a:xfrm>
              <a:off x="-340385" y="3018029"/>
              <a:ext cx="12532385" cy="7086841"/>
            </a:xfrm>
            <a:prstGeom prst="rect">
              <a:avLst/>
            </a:prstGeom>
          </p:spPr>
        </p:pic>
        <p:sp>
          <p:nvSpPr>
            <p:cNvPr id="14" name="Rectangle 13">
              <a:extLst>
                <a:ext uri="{FF2B5EF4-FFF2-40B4-BE49-F238E27FC236}">
                  <a16:creationId xmlns:a16="http://schemas.microsoft.com/office/drawing/2014/main" id="{6AEEC90D-920D-DF47-816C-54533367CFCB}"/>
                </a:ext>
              </a:extLst>
            </p:cNvPr>
            <p:cNvSpPr/>
            <p:nvPr/>
          </p:nvSpPr>
          <p:spPr>
            <a:xfrm>
              <a:off x="3048" y="0"/>
              <a:ext cx="12188952" cy="192024"/>
            </a:xfrm>
            <a:prstGeom prst="rect">
              <a:avLst/>
            </a:prstGeom>
            <a:solidFill>
              <a:srgbClr val="AD9C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4F5DB416-E167-B842-913A-D23A4236841F}"/>
                </a:ext>
              </a:extLst>
            </p:cNvPr>
            <p:cNvPicPr>
              <a:picLocks noChangeAspect="1"/>
            </p:cNvPicPr>
            <p:nvPr/>
          </p:nvPicPr>
          <p:blipFill>
            <a:blip r:embed="rId3"/>
            <a:stretch>
              <a:fillRect/>
            </a:stretch>
          </p:blipFill>
          <p:spPr>
            <a:xfrm>
              <a:off x="11046385" y="6405331"/>
              <a:ext cx="1018615" cy="327772"/>
            </a:xfrm>
            <a:prstGeom prst="rect">
              <a:avLst/>
            </a:prstGeom>
          </p:spPr>
        </p:pic>
      </p:grpSp>
    </p:spTree>
    <p:extLst>
      <p:ext uri="{BB962C8B-B14F-4D97-AF65-F5344CB8AC3E}">
        <p14:creationId xmlns:p14="http://schemas.microsoft.com/office/powerpoint/2010/main" val="888560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3BF38-3768-E347-B7FF-266B4B5D8B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B0504E3-39D8-044B-A296-58B2EF7D19B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D018AE-D053-1043-9124-E1A39B01FF7D}"/>
              </a:ext>
            </a:extLst>
          </p:cNvPr>
          <p:cNvSpPr>
            <a:spLocks noGrp="1"/>
          </p:cNvSpPr>
          <p:nvPr>
            <p:ph type="dt" sz="half" idx="10"/>
          </p:nvPr>
        </p:nvSpPr>
        <p:spPr/>
        <p:txBody>
          <a:bodyPr/>
          <a:lstStyle/>
          <a:p>
            <a:fld id="{EECFAB6E-5DF6-F443-AE49-DB7554CAFA81}" type="datetimeFigureOut">
              <a:rPr lang="en-US" smtClean="0"/>
              <a:t>9/20/2023</a:t>
            </a:fld>
            <a:endParaRPr lang="en-US"/>
          </a:p>
        </p:txBody>
      </p:sp>
      <p:sp>
        <p:nvSpPr>
          <p:cNvPr id="5" name="Footer Placeholder 4">
            <a:extLst>
              <a:ext uri="{FF2B5EF4-FFF2-40B4-BE49-F238E27FC236}">
                <a16:creationId xmlns:a16="http://schemas.microsoft.com/office/drawing/2014/main" id="{B10BF9ED-12BA-C347-927E-B7A622F7F3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D6A0C1-FE9E-7D41-A33D-C7CB4AFA737A}"/>
              </a:ext>
            </a:extLst>
          </p:cNvPr>
          <p:cNvSpPr>
            <a:spLocks noGrp="1"/>
          </p:cNvSpPr>
          <p:nvPr>
            <p:ph type="sldNum" sz="quarter" idx="12"/>
          </p:nvPr>
        </p:nvSpPr>
        <p:spPr/>
        <p:txBody>
          <a:bodyPr/>
          <a:lstStyle/>
          <a:p>
            <a:fld id="{87E18AA2-674E-2646-A795-585EA0997C4F}" type="slidenum">
              <a:rPr lang="en-US" smtClean="0"/>
              <a:t>‹#›</a:t>
            </a:fld>
            <a:endParaRPr lang="en-US"/>
          </a:p>
        </p:txBody>
      </p:sp>
      <p:grpSp>
        <p:nvGrpSpPr>
          <p:cNvPr id="11" name="Group 10">
            <a:extLst>
              <a:ext uri="{FF2B5EF4-FFF2-40B4-BE49-F238E27FC236}">
                <a16:creationId xmlns:a16="http://schemas.microsoft.com/office/drawing/2014/main" id="{DE688255-CA74-8A45-A395-9C2580CA71D7}"/>
              </a:ext>
            </a:extLst>
          </p:cNvPr>
          <p:cNvGrpSpPr/>
          <p:nvPr userDrawn="1"/>
        </p:nvGrpSpPr>
        <p:grpSpPr>
          <a:xfrm>
            <a:off x="-340385" y="0"/>
            <a:ext cx="12532385" cy="10104870"/>
            <a:chOff x="-340385" y="0"/>
            <a:chExt cx="12532385" cy="10104870"/>
          </a:xfrm>
        </p:grpSpPr>
        <p:pic>
          <p:nvPicPr>
            <p:cNvPr id="12" name="Picture 11">
              <a:extLst>
                <a:ext uri="{FF2B5EF4-FFF2-40B4-BE49-F238E27FC236}">
                  <a16:creationId xmlns:a16="http://schemas.microsoft.com/office/drawing/2014/main" id="{30EEE539-63D7-CA4C-ADDF-83007B2238C1}"/>
                </a:ext>
              </a:extLst>
            </p:cNvPr>
            <p:cNvPicPr>
              <a:picLocks noChangeAspect="1"/>
            </p:cNvPicPr>
            <p:nvPr userDrawn="1"/>
          </p:nvPicPr>
          <p:blipFill>
            <a:blip r:embed="rId2"/>
            <a:stretch>
              <a:fillRect/>
            </a:stretch>
          </p:blipFill>
          <p:spPr>
            <a:xfrm>
              <a:off x="-340385" y="3018029"/>
              <a:ext cx="12532385" cy="7086841"/>
            </a:xfrm>
            <a:prstGeom prst="rect">
              <a:avLst/>
            </a:prstGeom>
          </p:spPr>
        </p:pic>
        <p:sp>
          <p:nvSpPr>
            <p:cNvPr id="13" name="Rectangle 12">
              <a:extLst>
                <a:ext uri="{FF2B5EF4-FFF2-40B4-BE49-F238E27FC236}">
                  <a16:creationId xmlns:a16="http://schemas.microsoft.com/office/drawing/2014/main" id="{F3F5EFF3-6B82-4245-92CB-B1B6429D9234}"/>
                </a:ext>
              </a:extLst>
            </p:cNvPr>
            <p:cNvSpPr/>
            <p:nvPr/>
          </p:nvSpPr>
          <p:spPr>
            <a:xfrm>
              <a:off x="3048" y="0"/>
              <a:ext cx="12188952" cy="192024"/>
            </a:xfrm>
            <a:prstGeom prst="rect">
              <a:avLst/>
            </a:prstGeom>
            <a:solidFill>
              <a:srgbClr val="AD9C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5690651B-5A08-0849-8506-567FC7F33BD4}"/>
                </a:ext>
              </a:extLst>
            </p:cNvPr>
            <p:cNvPicPr>
              <a:picLocks noChangeAspect="1"/>
            </p:cNvPicPr>
            <p:nvPr/>
          </p:nvPicPr>
          <p:blipFill>
            <a:blip r:embed="rId3"/>
            <a:stretch>
              <a:fillRect/>
            </a:stretch>
          </p:blipFill>
          <p:spPr>
            <a:xfrm>
              <a:off x="11046385" y="6405331"/>
              <a:ext cx="1018615" cy="327772"/>
            </a:xfrm>
            <a:prstGeom prst="rect">
              <a:avLst/>
            </a:prstGeom>
          </p:spPr>
        </p:pic>
      </p:grpSp>
    </p:spTree>
    <p:extLst>
      <p:ext uri="{BB962C8B-B14F-4D97-AF65-F5344CB8AC3E}">
        <p14:creationId xmlns:p14="http://schemas.microsoft.com/office/powerpoint/2010/main" val="3305122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02902C9-FE34-3345-B0CC-B000C6CF8DB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17CE681-8DB4-0A47-A019-02FAC999D65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2A8188-FC4C-AB41-A6A5-B448A8376FCF}"/>
              </a:ext>
            </a:extLst>
          </p:cNvPr>
          <p:cNvSpPr>
            <a:spLocks noGrp="1"/>
          </p:cNvSpPr>
          <p:nvPr>
            <p:ph type="dt" sz="half" idx="10"/>
          </p:nvPr>
        </p:nvSpPr>
        <p:spPr/>
        <p:txBody>
          <a:bodyPr/>
          <a:lstStyle/>
          <a:p>
            <a:fld id="{EECFAB6E-5DF6-F443-AE49-DB7554CAFA81}" type="datetimeFigureOut">
              <a:rPr lang="en-US" smtClean="0"/>
              <a:t>9/20/2023</a:t>
            </a:fld>
            <a:endParaRPr lang="en-US"/>
          </a:p>
        </p:txBody>
      </p:sp>
      <p:sp>
        <p:nvSpPr>
          <p:cNvPr id="5" name="Footer Placeholder 4">
            <a:extLst>
              <a:ext uri="{FF2B5EF4-FFF2-40B4-BE49-F238E27FC236}">
                <a16:creationId xmlns:a16="http://schemas.microsoft.com/office/drawing/2014/main" id="{FFB71305-CB9F-2547-8761-74C0B58747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4CB9C5-3A7F-8641-9B1C-2E4FB7DAC899}"/>
              </a:ext>
            </a:extLst>
          </p:cNvPr>
          <p:cNvSpPr>
            <a:spLocks noGrp="1"/>
          </p:cNvSpPr>
          <p:nvPr>
            <p:ph type="sldNum" sz="quarter" idx="12"/>
          </p:nvPr>
        </p:nvSpPr>
        <p:spPr/>
        <p:txBody>
          <a:bodyPr/>
          <a:lstStyle/>
          <a:p>
            <a:fld id="{87E18AA2-674E-2646-A795-585EA0997C4F}" type="slidenum">
              <a:rPr lang="en-US" smtClean="0"/>
              <a:t>‹#›</a:t>
            </a:fld>
            <a:endParaRPr lang="en-US"/>
          </a:p>
        </p:txBody>
      </p:sp>
      <p:grpSp>
        <p:nvGrpSpPr>
          <p:cNvPr id="11" name="Group 10">
            <a:extLst>
              <a:ext uri="{FF2B5EF4-FFF2-40B4-BE49-F238E27FC236}">
                <a16:creationId xmlns:a16="http://schemas.microsoft.com/office/drawing/2014/main" id="{08BDB328-9B2B-604E-87CD-81E0A239A1F7}"/>
              </a:ext>
            </a:extLst>
          </p:cNvPr>
          <p:cNvGrpSpPr/>
          <p:nvPr userDrawn="1"/>
        </p:nvGrpSpPr>
        <p:grpSpPr>
          <a:xfrm>
            <a:off x="-340385" y="0"/>
            <a:ext cx="12532385" cy="10104870"/>
            <a:chOff x="-340385" y="0"/>
            <a:chExt cx="12532385" cy="10104870"/>
          </a:xfrm>
        </p:grpSpPr>
        <p:pic>
          <p:nvPicPr>
            <p:cNvPr id="12" name="Picture 11">
              <a:extLst>
                <a:ext uri="{FF2B5EF4-FFF2-40B4-BE49-F238E27FC236}">
                  <a16:creationId xmlns:a16="http://schemas.microsoft.com/office/drawing/2014/main" id="{A971B3AA-F959-4D47-B285-645291B724AE}"/>
                </a:ext>
              </a:extLst>
            </p:cNvPr>
            <p:cNvPicPr>
              <a:picLocks noChangeAspect="1"/>
            </p:cNvPicPr>
            <p:nvPr userDrawn="1"/>
          </p:nvPicPr>
          <p:blipFill>
            <a:blip r:embed="rId2"/>
            <a:stretch>
              <a:fillRect/>
            </a:stretch>
          </p:blipFill>
          <p:spPr>
            <a:xfrm>
              <a:off x="-340385" y="3018029"/>
              <a:ext cx="12532385" cy="7086841"/>
            </a:xfrm>
            <a:prstGeom prst="rect">
              <a:avLst/>
            </a:prstGeom>
          </p:spPr>
        </p:pic>
        <p:sp>
          <p:nvSpPr>
            <p:cNvPr id="13" name="Rectangle 12">
              <a:extLst>
                <a:ext uri="{FF2B5EF4-FFF2-40B4-BE49-F238E27FC236}">
                  <a16:creationId xmlns:a16="http://schemas.microsoft.com/office/drawing/2014/main" id="{A5B601BC-131C-0C49-A111-44F4D7AE9B4C}"/>
                </a:ext>
              </a:extLst>
            </p:cNvPr>
            <p:cNvSpPr/>
            <p:nvPr/>
          </p:nvSpPr>
          <p:spPr>
            <a:xfrm>
              <a:off x="3048" y="0"/>
              <a:ext cx="12188952" cy="192024"/>
            </a:xfrm>
            <a:prstGeom prst="rect">
              <a:avLst/>
            </a:prstGeom>
            <a:solidFill>
              <a:srgbClr val="AD9C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3B403586-DA42-7348-8625-71F47DC6E197}"/>
                </a:ext>
              </a:extLst>
            </p:cNvPr>
            <p:cNvPicPr>
              <a:picLocks noChangeAspect="1"/>
            </p:cNvPicPr>
            <p:nvPr/>
          </p:nvPicPr>
          <p:blipFill>
            <a:blip r:embed="rId3"/>
            <a:stretch>
              <a:fillRect/>
            </a:stretch>
          </p:blipFill>
          <p:spPr>
            <a:xfrm>
              <a:off x="11046385" y="6405331"/>
              <a:ext cx="1018615" cy="327772"/>
            </a:xfrm>
            <a:prstGeom prst="rect">
              <a:avLst/>
            </a:prstGeom>
          </p:spPr>
        </p:pic>
      </p:grpSp>
    </p:spTree>
    <p:extLst>
      <p:ext uri="{BB962C8B-B14F-4D97-AF65-F5344CB8AC3E}">
        <p14:creationId xmlns:p14="http://schemas.microsoft.com/office/powerpoint/2010/main" val="14228855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0FDA7-3DD6-4AD2-9CEF-5D8234AAD2E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2CB2EC7-5F22-496C-83E3-86337DC25F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F364078-6A71-4F96-B71F-190015B0CF24}"/>
              </a:ext>
            </a:extLst>
          </p:cNvPr>
          <p:cNvSpPr>
            <a:spLocks noGrp="1"/>
          </p:cNvSpPr>
          <p:nvPr>
            <p:ph type="dt" sz="half" idx="10"/>
          </p:nvPr>
        </p:nvSpPr>
        <p:spPr/>
        <p:txBody>
          <a:bodyPr/>
          <a:lstStyle/>
          <a:p>
            <a:fld id="{541865C8-B546-4969-B1C4-2EB53E738484}" type="datetimeFigureOut">
              <a:rPr lang="en-US" smtClean="0"/>
              <a:t>9/20/2023</a:t>
            </a:fld>
            <a:endParaRPr lang="en-US"/>
          </a:p>
        </p:txBody>
      </p:sp>
      <p:sp>
        <p:nvSpPr>
          <p:cNvPr id="5" name="Footer Placeholder 4">
            <a:extLst>
              <a:ext uri="{FF2B5EF4-FFF2-40B4-BE49-F238E27FC236}">
                <a16:creationId xmlns:a16="http://schemas.microsoft.com/office/drawing/2014/main" id="{E9FA0569-E6CB-44EB-82C8-06354D42FA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1583B4-F774-45BF-B187-CAAC82611FFF}"/>
              </a:ext>
            </a:extLst>
          </p:cNvPr>
          <p:cNvSpPr>
            <a:spLocks noGrp="1"/>
          </p:cNvSpPr>
          <p:nvPr>
            <p:ph type="sldNum" sz="quarter" idx="12"/>
          </p:nvPr>
        </p:nvSpPr>
        <p:spPr/>
        <p:txBody>
          <a:bodyPr/>
          <a:lstStyle/>
          <a:p>
            <a:fld id="{08E302E0-2447-423F-9D45-CAB83CF4DAAF}" type="slidenum">
              <a:rPr lang="en-US" smtClean="0"/>
              <a:t>‹#›</a:t>
            </a:fld>
            <a:endParaRPr lang="en-US"/>
          </a:p>
        </p:txBody>
      </p:sp>
    </p:spTree>
    <p:extLst>
      <p:ext uri="{BB962C8B-B14F-4D97-AF65-F5344CB8AC3E}">
        <p14:creationId xmlns:p14="http://schemas.microsoft.com/office/powerpoint/2010/main" val="34845430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B4E14-E2C3-4822-B059-040619B293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25BF2C-08E9-4269-AF30-68CFA8E5F53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ADF08B-19DA-46C3-BC35-DC0F8196E111}"/>
              </a:ext>
            </a:extLst>
          </p:cNvPr>
          <p:cNvSpPr>
            <a:spLocks noGrp="1"/>
          </p:cNvSpPr>
          <p:nvPr>
            <p:ph type="dt" sz="half" idx="10"/>
          </p:nvPr>
        </p:nvSpPr>
        <p:spPr/>
        <p:txBody>
          <a:bodyPr/>
          <a:lstStyle/>
          <a:p>
            <a:fld id="{541865C8-B546-4969-B1C4-2EB53E738484}" type="datetimeFigureOut">
              <a:rPr lang="en-US" smtClean="0"/>
              <a:t>9/20/2023</a:t>
            </a:fld>
            <a:endParaRPr lang="en-US"/>
          </a:p>
        </p:txBody>
      </p:sp>
      <p:sp>
        <p:nvSpPr>
          <p:cNvPr id="5" name="Footer Placeholder 4">
            <a:extLst>
              <a:ext uri="{FF2B5EF4-FFF2-40B4-BE49-F238E27FC236}">
                <a16:creationId xmlns:a16="http://schemas.microsoft.com/office/drawing/2014/main" id="{EF99402D-39CB-476A-AFE9-7AD138836E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F4BA87-66D5-4AB2-8B8C-788D5153B34D}"/>
              </a:ext>
            </a:extLst>
          </p:cNvPr>
          <p:cNvSpPr>
            <a:spLocks noGrp="1"/>
          </p:cNvSpPr>
          <p:nvPr>
            <p:ph type="sldNum" sz="quarter" idx="12"/>
          </p:nvPr>
        </p:nvSpPr>
        <p:spPr/>
        <p:txBody>
          <a:bodyPr/>
          <a:lstStyle/>
          <a:p>
            <a:fld id="{08E302E0-2447-423F-9D45-CAB83CF4DAAF}" type="slidenum">
              <a:rPr lang="en-US" smtClean="0"/>
              <a:t>‹#›</a:t>
            </a:fld>
            <a:endParaRPr lang="en-US"/>
          </a:p>
        </p:txBody>
      </p:sp>
    </p:spTree>
    <p:extLst>
      <p:ext uri="{BB962C8B-B14F-4D97-AF65-F5344CB8AC3E}">
        <p14:creationId xmlns:p14="http://schemas.microsoft.com/office/powerpoint/2010/main" val="19611391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200F1-F77B-4726-A3B2-1B61ADDA883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4B1A83D-932A-4298-A17C-8A912E082E7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DFF8D4-675E-44B6-B9CD-FE6D81DCEDC1}"/>
              </a:ext>
            </a:extLst>
          </p:cNvPr>
          <p:cNvSpPr>
            <a:spLocks noGrp="1"/>
          </p:cNvSpPr>
          <p:nvPr>
            <p:ph type="dt" sz="half" idx="10"/>
          </p:nvPr>
        </p:nvSpPr>
        <p:spPr/>
        <p:txBody>
          <a:bodyPr/>
          <a:lstStyle/>
          <a:p>
            <a:fld id="{541865C8-B546-4969-B1C4-2EB53E738484}" type="datetimeFigureOut">
              <a:rPr lang="en-US" smtClean="0"/>
              <a:t>9/20/2023</a:t>
            </a:fld>
            <a:endParaRPr lang="en-US"/>
          </a:p>
        </p:txBody>
      </p:sp>
      <p:sp>
        <p:nvSpPr>
          <p:cNvPr id="5" name="Footer Placeholder 4">
            <a:extLst>
              <a:ext uri="{FF2B5EF4-FFF2-40B4-BE49-F238E27FC236}">
                <a16:creationId xmlns:a16="http://schemas.microsoft.com/office/drawing/2014/main" id="{726E54BB-1FC4-4751-95ED-535C8A5ED0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40240F-E957-4322-989A-897A343AAE06}"/>
              </a:ext>
            </a:extLst>
          </p:cNvPr>
          <p:cNvSpPr>
            <a:spLocks noGrp="1"/>
          </p:cNvSpPr>
          <p:nvPr>
            <p:ph type="sldNum" sz="quarter" idx="12"/>
          </p:nvPr>
        </p:nvSpPr>
        <p:spPr/>
        <p:txBody>
          <a:bodyPr/>
          <a:lstStyle/>
          <a:p>
            <a:fld id="{08E302E0-2447-423F-9D45-CAB83CF4DAAF}" type="slidenum">
              <a:rPr lang="en-US" smtClean="0"/>
              <a:t>‹#›</a:t>
            </a:fld>
            <a:endParaRPr lang="en-US"/>
          </a:p>
        </p:txBody>
      </p:sp>
    </p:spTree>
    <p:extLst>
      <p:ext uri="{BB962C8B-B14F-4D97-AF65-F5344CB8AC3E}">
        <p14:creationId xmlns:p14="http://schemas.microsoft.com/office/powerpoint/2010/main" val="10439674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F8688-73E7-4E5E-ADAD-FF8530888E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7F71668-0D22-4169-80E1-9729B36D474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F951064-7E86-49FF-82ED-988DB3477CD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62A0953-49B1-4839-9E35-2BA0C843E47D}"/>
              </a:ext>
            </a:extLst>
          </p:cNvPr>
          <p:cNvSpPr>
            <a:spLocks noGrp="1"/>
          </p:cNvSpPr>
          <p:nvPr>
            <p:ph type="dt" sz="half" idx="10"/>
          </p:nvPr>
        </p:nvSpPr>
        <p:spPr/>
        <p:txBody>
          <a:bodyPr/>
          <a:lstStyle/>
          <a:p>
            <a:fld id="{541865C8-B546-4969-B1C4-2EB53E738484}" type="datetimeFigureOut">
              <a:rPr lang="en-US" smtClean="0"/>
              <a:t>9/20/2023</a:t>
            </a:fld>
            <a:endParaRPr lang="en-US"/>
          </a:p>
        </p:txBody>
      </p:sp>
      <p:sp>
        <p:nvSpPr>
          <p:cNvPr id="6" name="Footer Placeholder 5">
            <a:extLst>
              <a:ext uri="{FF2B5EF4-FFF2-40B4-BE49-F238E27FC236}">
                <a16:creationId xmlns:a16="http://schemas.microsoft.com/office/drawing/2014/main" id="{712C31D1-81BA-4C66-817D-0E867D4456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77BD6B-5A58-47F3-8E69-F3C914097483}"/>
              </a:ext>
            </a:extLst>
          </p:cNvPr>
          <p:cNvSpPr>
            <a:spLocks noGrp="1"/>
          </p:cNvSpPr>
          <p:nvPr>
            <p:ph type="sldNum" sz="quarter" idx="12"/>
          </p:nvPr>
        </p:nvSpPr>
        <p:spPr/>
        <p:txBody>
          <a:bodyPr/>
          <a:lstStyle/>
          <a:p>
            <a:fld id="{08E302E0-2447-423F-9D45-CAB83CF4DAAF}" type="slidenum">
              <a:rPr lang="en-US" smtClean="0"/>
              <a:t>‹#›</a:t>
            </a:fld>
            <a:endParaRPr lang="en-US"/>
          </a:p>
        </p:txBody>
      </p:sp>
    </p:spTree>
    <p:extLst>
      <p:ext uri="{BB962C8B-B14F-4D97-AF65-F5344CB8AC3E}">
        <p14:creationId xmlns:p14="http://schemas.microsoft.com/office/powerpoint/2010/main" val="32217330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2FA19-6891-4C58-B7F1-749ACA6D6A3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EA8496E-4264-4437-B147-2E532B8317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FF63E22-1F9C-4FDF-86AB-7C5386EC779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D84C898-3FBE-4A09-93AC-A0CBA2FA48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30B4A2A-D300-43BC-8614-1C38BE93392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1B09A7A-2FF6-42A6-BBF5-4252536B8CA8}"/>
              </a:ext>
            </a:extLst>
          </p:cNvPr>
          <p:cNvSpPr>
            <a:spLocks noGrp="1"/>
          </p:cNvSpPr>
          <p:nvPr>
            <p:ph type="dt" sz="half" idx="10"/>
          </p:nvPr>
        </p:nvSpPr>
        <p:spPr/>
        <p:txBody>
          <a:bodyPr/>
          <a:lstStyle/>
          <a:p>
            <a:fld id="{541865C8-B546-4969-B1C4-2EB53E738484}" type="datetimeFigureOut">
              <a:rPr lang="en-US" smtClean="0"/>
              <a:t>9/20/2023</a:t>
            </a:fld>
            <a:endParaRPr lang="en-US"/>
          </a:p>
        </p:txBody>
      </p:sp>
      <p:sp>
        <p:nvSpPr>
          <p:cNvPr id="8" name="Footer Placeholder 7">
            <a:extLst>
              <a:ext uri="{FF2B5EF4-FFF2-40B4-BE49-F238E27FC236}">
                <a16:creationId xmlns:a16="http://schemas.microsoft.com/office/drawing/2014/main" id="{5642E65E-F498-4BC1-863D-1BB8CFDC6D6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99BD20D-D0A6-4783-AE80-E2FC8AF94EA9}"/>
              </a:ext>
            </a:extLst>
          </p:cNvPr>
          <p:cNvSpPr>
            <a:spLocks noGrp="1"/>
          </p:cNvSpPr>
          <p:nvPr>
            <p:ph type="sldNum" sz="quarter" idx="12"/>
          </p:nvPr>
        </p:nvSpPr>
        <p:spPr/>
        <p:txBody>
          <a:bodyPr/>
          <a:lstStyle/>
          <a:p>
            <a:fld id="{08E302E0-2447-423F-9D45-CAB83CF4DAAF}" type="slidenum">
              <a:rPr lang="en-US" smtClean="0"/>
              <a:t>‹#›</a:t>
            </a:fld>
            <a:endParaRPr lang="en-US"/>
          </a:p>
        </p:txBody>
      </p:sp>
    </p:spTree>
    <p:extLst>
      <p:ext uri="{BB962C8B-B14F-4D97-AF65-F5344CB8AC3E}">
        <p14:creationId xmlns:p14="http://schemas.microsoft.com/office/powerpoint/2010/main" val="42827437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A39C6-3D3F-4488-94D7-A1A25CC1F2A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5E3A4C9-862C-4FBD-87BE-AC077B7EE715}"/>
              </a:ext>
            </a:extLst>
          </p:cNvPr>
          <p:cNvSpPr>
            <a:spLocks noGrp="1"/>
          </p:cNvSpPr>
          <p:nvPr>
            <p:ph type="dt" sz="half" idx="10"/>
          </p:nvPr>
        </p:nvSpPr>
        <p:spPr/>
        <p:txBody>
          <a:bodyPr/>
          <a:lstStyle/>
          <a:p>
            <a:fld id="{541865C8-B546-4969-B1C4-2EB53E738484}" type="datetimeFigureOut">
              <a:rPr lang="en-US" smtClean="0"/>
              <a:t>9/20/2023</a:t>
            </a:fld>
            <a:endParaRPr lang="en-US"/>
          </a:p>
        </p:txBody>
      </p:sp>
      <p:sp>
        <p:nvSpPr>
          <p:cNvPr id="4" name="Footer Placeholder 3">
            <a:extLst>
              <a:ext uri="{FF2B5EF4-FFF2-40B4-BE49-F238E27FC236}">
                <a16:creationId xmlns:a16="http://schemas.microsoft.com/office/drawing/2014/main" id="{DD3278A0-DFA8-4B43-9A3D-0AE51C574F0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86E224C-3DF8-46D8-8AB8-9CB81A1A0939}"/>
              </a:ext>
            </a:extLst>
          </p:cNvPr>
          <p:cNvSpPr>
            <a:spLocks noGrp="1"/>
          </p:cNvSpPr>
          <p:nvPr>
            <p:ph type="sldNum" sz="quarter" idx="12"/>
          </p:nvPr>
        </p:nvSpPr>
        <p:spPr/>
        <p:txBody>
          <a:bodyPr/>
          <a:lstStyle/>
          <a:p>
            <a:fld id="{08E302E0-2447-423F-9D45-CAB83CF4DAAF}" type="slidenum">
              <a:rPr lang="en-US" smtClean="0"/>
              <a:t>‹#›</a:t>
            </a:fld>
            <a:endParaRPr lang="en-US"/>
          </a:p>
        </p:txBody>
      </p:sp>
    </p:spTree>
    <p:extLst>
      <p:ext uri="{BB962C8B-B14F-4D97-AF65-F5344CB8AC3E}">
        <p14:creationId xmlns:p14="http://schemas.microsoft.com/office/powerpoint/2010/main" val="39219162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EAC775-2EFA-4DB7-A7F2-7D54AA8E2B03}"/>
              </a:ext>
            </a:extLst>
          </p:cNvPr>
          <p:cNvSpPr>
            <a:spLocks noGrp="1"/>
          </p:cNvSpPr>
          <p:nvPr>
            <p:ph type="dt" sz="half" idx="10"/>
          </p:nvPr>
        </p:nvSpPr>
        <p:spPr/>
        <p:txBody>
          <a:bodyPr/>
          <a:lstStyle/>
          <a:p>
            <a:fld id="{541865C8-B546-4969-B1C4-2EB53E738484}" type="datetimeFigureOut">
              <a:rPr lang="en-US" smtClean="0"/>
              <a:t>9/20/2023</a:t>
            </a:fld>
            <a:endParaRPr lang="en-US"/>
          </a:p>
        </p:txBody>
      </p:sp>
      <p:sp>
        <p:nvSpPr>
          <p:cNvPr id="3" name="Footer Placeholder 2">
            <a:extLst>
              <a:ext uri="{FF2B5EF4-FFF2-40B4-BE49-F238E27FC236}">
                <a16:creationId xmlns:a16="http://schemas.microsoft.com/office/drawing/2014/main" id="{9492A305-F8CF-4F3A-A02F-A9678AEC9B8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38075A7-4C39-465F-B586-E481B23C6BA9}"/>
              </a:ext>
            </a:extLst>
          </p:cNvPr>
          <p:cNvSpPr>
            <a:spLocks noGrp="1"/>
          </p:cNvSpPr>
          <p:nvPr>
            <p:ph type="sldNum" sz="quarter" idx="12"/>
          </p:nvPr>
        </p:nvSpPr>
        <p:spPr/>
        <p:txBody>
          <a:bodyPr/>
          <a:lstStyle/>
          <a:p>
            <a:fld id="{08E302E0-2447-423F-9D45-CAB83CF4DAAF}" type="slidenum">
              <a:rPr lang="en-US" smtClean="0"/>
              <a:t>‹#›</a:t>
            </a:fld>
            <a:endParaRPr lang="en-US"/>
          </a:p>
        </p:txBody>
      </p:sp>
    </p:spTree>
    <p:extLst>
      <p:ext uri="{BB962C8B-B14F-4D97-AF65-F5344CB8AC3E}">
        <p14:creationId xmlns:p14="http://schemas.microsoft.com/office/powerpoint/2010/main" val="1467147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B3248-BD30-484F-945D-96463F4C9A4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53B95B7-4F52-497C-B1F9-F55688DC5A61}"/>
              </a:ext>
            </a:extLst>
          </p:cNvPr>
          <p:cNvSpPr>
            <a:spLocks noGrp="1"/>
          </p:cNvSpPr>
          <p:nvPr>
            <p:ph type="dt" sz="half" idx="10"/>
          </p:nvPr>
        </p:nvSpPr>
        <p:spPr/>
        <p:txBody>
          <a:bodyPr/>
          <a:lstStyle/>
          <a:p>
            <a:fld id="{EECFAB6E-5DF6-F443-AE49-DB7554CAFA81}" type="datetimeFigureOut">
              <a:rPr lang="en-US" smtClean="0"/>
              <a:t>9/20/2023</a:t>
            </a:fld>
            <a:endParaRPr lang="en-US"/>
          </a:p>
        </p:txBody>
      </p:sp>
      <p:sp>
        <p:nvSpPr>
          <p:cNvPr id="4" name="Footer Placeholder 3">
            <a:extLst>
              <a:ext uri="{FF2B5EF4-FFF2-40B4-BE49-F238E27FC236}">
                <a16:creationId xmlns:a16="http://schemas.microsoft.com/office/drawing/2014/main" id="{4DFE1565-89B4-4CAF-A2C5-D106F6FE0FD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960CA15-C0C0-4E6A-9892-DB888A4E4185}"/>
              </a:ext>
            </a:extLst>
          </p:cNvPr>
          <p:cNvSpPr>
            <a:spLocks noGrp="1"/>
          </p:cNvSpPr>
          <p:nvPr>
            <p:ph type="sldNum" sz="quarter" idx="12"/>
          </p:nvPr>
        </p:nvSpPr>
        <p:spPr/>
        <p:txBody>
          <a:bodyPr/>
          <a:lstStyle/>
          <a:p>
            <a:fld id="{87E18AA2-674E-2646-A795-585EA0997C4F}" type="slidenum">
              <a:rPr lang="en-US" smtClean="0"/>
              <a:t>‹#›</a:t>
            </a:fld>
            <a:endParaRPr lang="en-US"/>
          </a:p>
        </p:txBody>
      </p:sp>
    </p:spTree>
    <p:extLst>
      <p:ext uri="{BB962C8B-B14F-4D97-AF65-F5344CB8AC3E}">
        <p14:creationId xmlns:p14="http://schemas.microsoft.com/office/powerpoint/2010/main" val="1918597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82E18-97F6-496D-848B-0280098165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806B458-2A02-4D22-BFB1-2893C1D3CA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F19DFB8-01E5-410E-B90C-D69CD7E01B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3AEAF7-989A-4364-BE01-696C9E8A04EC}"/>
              </a:ext>
            </a:extLst>
          </p:cNvPr>
          <p:cNvSpPr>
            <a:spLocks noGrp="1"/>
          </p:cNvSpPr>
          <p:nvPr>
            <p:ph type="dt" sz="half" idx="10"/>
          </p:nvPr>
        </p:nvSpPr>
        <p:spPr/>
        <p:txBody>
          <a:bodyPr/>
          <a:lstStyle/>
          <a:p>
            <a:fld id="{541865C8-B546-4969-B1C4-2EB53E738484}" type="datetimeFigureOut">
              <a:rPr lang="en-US" smtClean="0"/>
              <a:t>9/20/2023</a:t>
            </a:fld>
            <a:endParaRPr lang="en-US"/>
          </a:p>
        </p:txBody>
      </p:sp>
      <p:sp>
        <p:nvSpPr>
          <p:cNvPr id="6" name="Footer Placeholder 5">
            <a:extLst>
              <a:ext uri="{FF2B5EF4-FFF2-40B4-BE49-F238E27FC236}">
                <a16:creationId xmlns:a16="http://schemas.microsoft.com/office/drawing/2014/main" id="{B1ED70A0-4AB7-466E-900B-F7B4C41CB0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A6B91A-8DC7-4334-B960-B104A3300D80}"/>
              </a:ext>
            </a:extLst>
          </p:cNvPr>
          <p:cNvSpPr>
            <a:spLocks noGrp="1"/>
          </p:cNvSpPr>
          <p:nvPr>
            <p:ph type="sldNum" sz="quarter" idx="12"/>
          </p:nvPr>
        </p:nvSpPr>
        <p:spPr/>
        <p:txBody>
          <a:bodyPr/>
          <a:lstStyle/>
          <a:p>
            <a:fld id="{08E302E0-2447-423F-9D45-CAB83CF4DAAF}" type="slidenum">
              <a:rPr lang="en-US" smtClean="0"/>
              <a:t>‹#›</a:t>
            </a:fld>
            <a:endParaRPr lang="en-US"/>
          </a:p>
        </p:txBody>
      </p:sp>
    </p:spTree>
    <p:extLst>
      <p:ext uri="{BB962C8B-B14F-4D97-AF65-F5344CB8AC3E}">
        <p14:creationId xmlns:p14="http://schemas.microsoft.com/office/powerpoint/2010/main" val="9922748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06236-FD23-43B3-B246-BE03078D16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4732315-4331-4222-BDFE-8DC3BE1BEB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82C9BD3-C731-4A80-A206-FE1C65DEE0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63D80B-D9D3-43FC-85D6-E3C3B3455806}"/>
              </a:ext>
            </a:extLst>
          </p:cNvPr>
          <p:cNvSpPr>
            <a:spLocks noGrp="1"/>
          </p:cNvSpPr>
          <p:nvPr>
            <p:ph type="dt" sz="half" idx="10"/>
          </p:nvPr>
        </p:nvSpPr>
        <p:spPr/>
        <p:txBody>
          <a:bodyPr/>
          <a:lstStyle/>
          <a:p>
            <a:fld id="{541865C8-B546-4969-B1C4-2EB53E738484}" type="datetimeFigureOut">
              <a:rPr lang="en-US" smtClean="0"/>
              <a:t>9/20/2023</a:t>
            </a:fld>
            <a:endParaRPr lang="en-US"/>
          </a:p>
        </p:txBody>
      </p:sp>
      <p:sp>
        <p:nvSpPr>
          <p:cNvPr id="6" name="Footer Placeholder 5">
            <a:extLst>
              <a:ext uri="{FF2B5EF4-FFF2-40B4-BE49-F238E27FC236}">
                <a16:creationId xmlns:a16="http://schemas.microsoft.com/office/drawing/2014/main" id="{66E64592-044A-4909-B898-C4C5FCF2AC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D2C14B-BF87-4449-AB51-924A03A18720}"/>
              </a:ext>
            </a:extLst>
          </p:cNvPr>
          <p:cNvSpPr>
            <a:spLocks noGrp="1"/>
          </p:cNvSpPr>
          <p:nvPr>
            <p:ph type="sldNum" sz="quarter" idx="12"/>
          </p:nvPr>
        </p:nvSpPr>
        <p:spPr/>
        <p:txBody>
          <a:bodyPr/>
          <a:lstStyle/>
          <a:p>
            <a:fld id="{08E302E0-2447-423F-9D45-CAB83CF4DAAF}" type="slidenum">
              <a:rPr lang="en-US" smtClean="0"/>
              <a:t>‹#›</a:t>
            </a:fld>
            <a:endParaRPr lang="en-US"/>
          </a:p>
        </p:txBody>
      </p:sp>
    </p:spTree>
    <p:extLst>
      <p:ext uri="{BB962C8B-B14F-4D97-AF65-F5344CB8AC3E}">
        <p14:creationId xmlns:p14="http://schemas.microsoft.com/office/powerpoint/2010/main" val="9956530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9A211-73AA-4F7E-85DC-7D406046555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D29B2E9-EB99-4E16-A6E2-16AAADB060F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8974F0-7C92-4C9F-B9DE-56EA67E95B1C}"/>
              </a:ext>
            </a:extLst>
          </p:cNvPr>
          <p:cNvSpPr>
            <a:spLocks noGrp="1"/>
          </p:cNvSpPr>
          <p:nvPr>
            <p:ph type="dt" sz="half" idx="10"/>
          </p:nvPr>
        </p:nvSpPr>
        <p:spPr/>
        <p:txBody>
          <a:bodyPr/>
          <a:lstStyle/>
          <a:p>
            <a:fld id="{541865C8-B546-4969-B1C4-2EB53E738484}" type="datetimeFigureOut">
              <a:rPr lang="en-US" smtClean="0"/>
              <a:t>9/20/2023</a:t>
            </a:fld>
            <a:endParaRPr lang="en-US"/>
          </a:p>
        </p:txBody>
      </p:sp>
      <p:sp>
        <p:nvSpPr>
          <p:cNvPr id="5" name="Footer Placeholder 4">
            <a:extLst>
              <a:ext uri="{FF2B5EF4-FFF2-40B4-BE49-F238E27FC236}">
                <a16:creationId xmlns:a16="http://schemas.microsoft.com/office/drawing/2014/main" id="{84D79215-8EAF-474D-AD3F-5C0814C4BA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1448F9-977E-490E-909A-0AD21B4E47D2}"/>
              </a:ext>
            </a:extLst>
          </p:cNvPr>
          <p:cNvSpPr>
            <a:spLocks noGrp="1"/>
          </p:cNvSpPr>
          <p:nvPr>
            <p:ph type="sldNum" sz="quarter" idx="12"/>
          </p:nvPr>
        </p:nvSpPr>
        <p:spPr/>
        <p:txBody>
          <a:bodyPr/>
          <a:lstStyle/>
          <a:p>
            <a:fld id="{08E302E0-2447-423F-9D45-CAB83CF4DAAF}" type="slidenum">
              <a:rPr lang="en-US" smtClean="0"/>
              <a:t>‹#›</a:t>
            </a:fld>
            <a:endParaRPr lang="en-US"/>
          </a:p>
        </p:txBody>
      </p:sp>
    </p:spTree>
    <p:extLst>
      <p:ext uri="{BB962C8B-B14F-4D97-AF65-F5344CB8AC3E}">
        <p14:creationId xmlns:p14="http://schemas.microsoft.com/office/powerpoint/2010/main" val="34220866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1C9A42-CB11-4F3B-8CC8-27000078FC1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C37E801-C4A4-4039-B314-F2D81557B1C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5DC622-394A-4EF6-9D91-A1489386C31A}"/>
              </a:ext>
            </a:extLst>
          </p:cNvPr>
          <p:cNvSpPr>
            <a:spLocks noGrp="1"/>
          </p:cNvSpPr>
          <p:nvPr>
            <p:ph type="dt" sz="half" idx="10"/>
          </p:nvPr>
        </p:nvSpPr>
        <p:spPr/>
        <p:txBody>
          <a:bodyPr/>
          <a:lstStyle/>
          <a:p>
            <a:fld id="{541865C8-B546-4969-B1C4-2EB53E738484}" type="datetimeFigureOut">
              <a:rPr lang="en-US" smtClean="0"/>
              <a:t>9/20/2023</a:t>
            </a:fld>
            <a:endParaRPr lang="en-US"/>
          </a:p>
        </p:txBody>
      </p:sp>
      <p:sp>
        <p:nvSpPr>
          <p:cNvPr id="5" name="Footer Placeholder 4">
            <a:extLst>
              <a:ext uri="{FF2B5EF4-FFF2-40B4-BE49-F238E27FC236}">
                <a16:creationId xmlns:a16="http://schemas.microsoft.com/office/drawing/2014/main" id="{F6438733-B144-491A-B0F9-80EA6D76F0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7A6A51-B4B6-4837-AD46-3722511527FC}"/>
              </a:ext>
            </a:extLst>
          </p:cNvPr>
          <p:cNvSpPr>
            <a:spLocks noGrp="1"/>
          </p:cNvSpPr>
          <p:nvPr>
            <p:ph type="sldNum" sz="quarter" idx="12"/>
          </p:nvPr>
        </p:nvSpPr>
        <p:spPr/>
        <p:txBody>
          <a:bodyPr/>
          <a:lstStyle/>
          <a:p>
            <a:fld id="{08E302E0-2447-423F-9D45-CAB83CF4DAAF}" type="slidenum">
              <a:rPr lang="en-US" smtClean="0"/>
              <a:t>‹#›</a:t>
            </a:fld>
            <a:endParaRPr lang="en-US"/>
          </a:p>
        </p:txBody>
      </p:sp>
    </p:spTree>
    <p:extLst>
      <p:ext uri="{BB962C8B-B14F-4D97-AF65-F5344CB8AC3E}">
        <p14:creationId xmlns:p14="http://schemas.microsoft.com/office/powerpoint/2010/main" val="11655734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1C73CA5-5D59-4599-89F2-395B479995A1}" type="datetimeFigureOut">
              <a:rPr lang="en-US" smtClean="0"/>
              <a:t>9/20/2023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1BCFC1-9521-420B-9CB0-5858F5B27C35}" type="slidenum">
              <a:rPr lang="en-US" smtClean="0"/>
              <a:t>‹#›</a:t>
            </a:fld>
            <a:endParaRPr lang="en-US"/>
          </a:p>
        </p:txBody>
      </p:sp>
    </p:spTree>
    <p:extLst>
      <p:ext uri="{BB962C8B-B14F-4D97-AF65-F5344CB8AC3E}">
        <p14:creationId xmlns:p14="http://schemas.microsoft.com/office/powerpoint/2010/main" val="6545526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C73CA5-5D59-4599-89F2-395B479995A1}" type="datetimeFigureOut">
              <a:rPr lang="en-US" smtClean="0"/>
              <a:t>9/20/2023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1BCFC1-9521-420B-9CB0-5858F5B27C35}" type="slidenum">
              <a:rPr lang="en-US" smtClean="0"/>
              <a:t>‹#›</a:t>
            </a:fld>
            <a:endParaRPr lang="en-US"/>
          </a:p>
        </p:txBody>
      </p:sp>
    </p:spTree>
    <p:extLst>
      <p:ext uri="{BB962C8B-B14F-4D97-AF65-F5344CB8AC3E}">
        <p14:creationId xmlns:p14="http://schemas.microsoft.com/office/powerpoint/2010/main" val="19321621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C73CA5-5D59-4599-89F2-395B479995A1}" type="datetimeFigureOut">
              <a:rPr lang="en-US" smtClean="0"/>
              <a:t>9/20/2023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1BCFC1-9521-420B-9CB0-5858F5B27C35}" type="slidenum">
              <a:rPr lang="en-US" smtClean="0"/>
              <a:t>‹#›</a:t>
            </a:fld>
            <a:endParaRPr lang="en-US"/>
          </a:p>
        </p:txBody>
      </p:sp>
    </p:spTree>
    <p:extLst>
      <p:ext uri="{BB962C8B-B14F-4D97-AF65-F5344CB8AC3E}">
        <p14:creationId xmlns:p14="http://schemas.microsoft.com/office/powerpoint/2010/main" val="15555939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1C73CA5-5D59-4599-89F2-395B479995A1}" type="datetimeFigureOut">
              <a:rPr lang="en-US" smtClean="0"/>
              <a:t>9/20/2023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1BCFC1-9521-420B-9CB0-5858F5B27C35}" type="slidenum">
              <a:rPr lang="en-US" smtClean="0"/>
              <a:t>‹#›</a:t>
            </a:fld>
            <a:endParaRPr lang="en-US"/>
          </a:p>
        </p:txBody>
      </p:sp>
    </p:spTree>
    <p:extLst>
      <p:ext uri="{BB962C8B-B14F-4D97-AF65-F5344CB8AC3E}">
        <p14:creationId xmlns:p14="http://schemas.microsoft.com/office/powerpoint/2010/main" val="25356743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1C73CA5-5D59-4599-89F2-395B479995A1}" type="datetimeFigureOut">
              <a:rPr lang="en-US" smtClean="0"/>
              <a:t>9/20/2023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1BCFC1-9521-420B-9CB0-5858F5B27C35}" type="slidenum">
              <a:rPr lang="en-US" smtClean="0"/>
              <a:t>‹#›</a:t>
            </a:fld>
            <a:endParaRPr lang="en-US"/>
          </a:p>
        </p:txBody>
      </p:sp>
    </p:spTree>
    <p:extLst>
      <p:ext uri="{BB962C8B-B14F-4D97-AF65-F5344CB8AC3E}">
        <p14:creationId xmlns:p14="http://schemas.microsoft.com/office/powerpoint/2010/main" val="35315029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1C73CA5-5D59-4599-89F2-395B479995A1}" type="datetimeFigureOut">
              <a:rPr lang="en-US" smtClean="0"/>
              <a:t>9/20/2023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1BCFC1-9521-420B-9CB0-5858F5B27C35}" type="slidenum">
              <a:rPr lang="en-US" smtClean="0"/>
              <a:t>‹#›</a:t>
            </a:fld>
            <a:endParaRPr lang="en-US"/>
          </a:p>
        </p:txBody>
      </p:sp>
    </p:spTree>
    <p:extLst>
      <p:ext uri="{BB962C8B-B14F-4D97-AF65-F5344CB8AC3E}">
        <p14:creationId xmlns:p14="http://schemas.microsoft.com/office/powerpoint/2010/main" val="2503842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FF606-2D97-9A48-BBF6-77E463AA6DCA}"/>
              </a:ext>
            </a:extLst>
          </p:cNvPr>
          <p:cNvSpPr>
            <a:spLocks noGrp="1"/>
          </p:cNvSpPr>
          <p:nvPr>
            <p:ph type="title" hasCustomPrompt="1"/>
          </p:nvPr>
        </p:nvSpPr>
        <p:spPr/>
        <p:txBody>
          <a:bodyPr>
            <a:normAutofit/>
          </a:bodyPr>
          <a:lstStyle>
            <a:lvl1pPr>
              <a:defRPr sz="3600"/>
            </a:lvl1pPr>
          </a:lstStyle>
          <a:p>
            <a:r>
              <a:rPr lang="en-US" dirty="0"/>
              <a:t>This is a typical level 1 slide with the headline in Rockwell 36 pt.</a:t>
            </a:r>
          </a:p>
        </p:txBody>
      </p:sp>
      <p:sp>
        <p:nvSpPr>
          <p:cNvPr id="3" name="Content Placeholder 2">
            <a:extLst>
              <a:ext uri="{FF2B5EF4-FFF2-40B4-BE49-F238E27FC236}">
                <a16:creationId xmlns:a16="http://schemas.microsoft.com/office/drawing/2014/main" id="{481919FA-0BE5-994E-9714-AE0281EFCD24}"/>
              </a:ext>
            </a:extLst>
          </p:cNvPr>
          <p:cNvSpPr>
            <a:spLocks noGrp="1"/>
          </p:cNvSpPr>
          <p:nvPr>
            <p:ph sz="half" idx="1" hasCustomPrompt="1"/>
          </p:nvPr>
        </p:nvSpPr>
        <p:spPr>
          <a:xfrm>
            <a:off x="838200" y="1825625"/>
            <a:ext cx="5181600" cy="4351338"/>
          </a:xfrm>
        </p:spPr>
        <p:txBody>
          <a:bodyPr/>
          <a:lstStyle>
            <a:lvl1pPr marL="0" indent="0">
              <a:buNone/>
              <a:defRPr/>
            </a:lvl1pPr>
          </a:lstStyle>
          <a:p>
            <a:pPr lvl="0"/>
            <a:r>
              <a:rPr lang="en-US" dirty="0"/>
              <a:t>This is a general textbox with the font Franklin Gothic in 24 point used as the primary typeface. Please take into account the room size that you are presenting in.</a:t>
            </a:r>
            <a:br>
              <a:rPr lang="en-US" dirty="0"/>
            </a:br>
            <a:r>
              <a:rPr lang="en-US" dirty="0"/>
              <a:t>Whenever possible, try to limit each slide to about 10 to 12 lines of text in two or three paragraphs so that a photograph aligns with text.</a:t>
            </a:r>
            <a:br>
              <a:rPr lang="en-US" dirty="0"/>
            </a:br>
            <a:r>
              <a:rPr lang="en-US" dirty="0"/>
              <a:t>Graphics may be added to this slide instead of a photograph</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021D5ABE-F542-CA4A-ACAE-5A1E26C69F9B}"/>
              </a:ext>
            </a:extLst>
          </p:cNvPr>
          <p:cNvSpPr>
            <a:spLocks noGrp="1"/>
          </p:cNvSpPr>
          <p:nvPr>
            <p:ph sz="half" idx="2"/>
          </p:nvPr>
        </p:nvSpPr>
        <p:spPr>
          <a:xfrm>
            <a:off x="6172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9334FA41-AC44-7743-9A11-863C517A0ACA}"/>
              </a:ext>
            </a:extLst>
          </p:cNvPr>
          <p:cNvSpPr>
            <a:spLocks noGrp="1"/>
          </p:cNvSpPr>
          <p:nvPr>
            <p:ph type="dt" sz="half" idx="10"/>
          </p:nvPr>
        </p:nvSpPr>
        <p:spPr/>
        <p:txBody>
          <a:bodyPr/>
          <a:lstStyle/>
          <a:p>
            <a:fld id="{EECFAB6E-5DF6-F443-AE49-DB7554CAFA81}" type="datetimeFigureOut">
              <a:rPr lang="en-US" smtClean="0"/>
              <a:t>9/20/2023</a:t>
            </a:fld>
            <a:endParaRPr lang="en-US"/>
          </a:p>
        </p:txBody>
      </p:sp>
      <p:sp>
        <p:nvSpPr>
          <p:cNvPr id="6" name="Footer Placeholder 5">
            <a:extLst>
              <a:ext uri="{FF2B5EF4-FFF2-40B4-BE49-F238E27FC236}">
                <a16:creationId xmlns:a16="http://schemas.microsoft.com/office/drawing/2014/main" id="{3A0D8A0E-B735-3D48-BA26-02EA4DEE16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7A8D2B-13D1-064E-9648-E922EB08F06C}"/>
              </a:ext>
            </a:extLst>
          </p:cNvPr>
          <p:cNvSpPr>
            <a:spLocks noGrp="1"/>
          </p:cNvSpPr>
          <p:nvPr>
            <p:ph type="sldNum" sz="quarter" idx="12"/>
          </p:nvPr>
        </p:nvSpPr>
        <p:spPr/>
        <p:txBody>
          <a:bodyPr/>
          <a:lstStyle/>
          <a:p>
            <a:fld id="{87E18AA2-674E-2646-A795-585EA0997C4F}" type="slidenum">
              <a:rPr lang="en-US" smtClean="0"/>
              <a:t>‹#›</a:t>
            </a:fld>
            <a:endParaRPr lang="en-US"/>
          </a:p>
        </p:txBody>
      </p:sp>
      <p:grpSp>
        <p:nvGrpSpPr>
          <p:cNvPr id="18" name="Group 17">
            <a:extLst>
              <a:ext uri="{FF2B5EF4-FFF2-40B4-BE49-F238E27FC236}">
                <a16:creationId xmlns:a16="http://schemas.microsoft.com/office/drawing/2014/main" id="{D7923BBE-151E-9C4B-B797-52DA54A739E7}"/>
              </a:ext>
            </a:extLst>
          </p:cNvPr>
          <p:cNvGrpSpPr/>
          <p:nvPr userDrawn="1"/>
        </p:nvGrpSpPr>
        <p:grpSpPr>
          <a:xfrm>
            <a:off x="-340385" y="0"/>
            <a:ext cx="12532385" cy="10104870"/>
            <a:chOff x="-340385" y="0"/>
            <a:chExt cx="12532385" cy="10104870"/>
          </a:xfrm>
        </p:grpSpPr>
        <p:pic>
          <p:nvPicPr>
            <p:cNvPr id="14" name="Picture 13">
              <a:extLst>
                <a:ext uri="{FF2B5EF4-FFF2-40B4-BE49-F238E27FC236}">
                  <a16:creationId xmlns:a16="http://schemas.microsoft.com/office/drawing/2014/main" id="{125B457A-BC51-9B47-9748-3DE9A07FF5FA}"/>
                </a:ext>
              </a:extLst>
            </p:cNvPr>
            <p:cNvPicPr>
              <a:picLocks noChangeAspect="1"/>
            </p:cNvPicPr>
            <p:nvPr userDrawn="1"/>
          </p:nvPicPr>
          <p:blipFill>
            <a:blip r:embed="rId2"/>
            <a:stretch>
              <a:fillRect/>
            </a:stretch>
          </p:blipFill>
          <p:spPr>
            <a:xfrm>
              <a:off x="-340385" y="3018029"/>
              <a:ext cx="12532385" cy="7086841"/>
            </a:xfrm>
            <a:prstGeom prst="rect">
              <a:avLst/>
            </a:prstGeom>
          </p:spPr>
        </p:pic>
        <p:sp>
          <p:nvSpPr>
            <p:cNvPr id="10" name="Rectangle 9">
              <a:extLst>
                <a:ext uri="{FF2B5EF4-FFF2-40B4-BE49-F238E27FC236}">
                  <a16:creationId xmlns:a16="http://schemas.microsoft.com/office/drawing/2014/main" id="{4ED1B4FA-B425-0D40-81A8-0B86977B1DA6}"/>
                </a:ext>
              </a:extLst>
            </p:cNvPr>
            <p:cNvSpPr/>
            <p:nvPr/>
          </p:nvSpPr>
          <p:spPr>
            <a:xfrm>
              <a:off x="3048" y="0"/>
              <a:ext cx="12188952" cy="192024"/>
            </a:xfrm>
            <a:prstGeom prst="rect">
              <a:avLst/>
            </a:prstGeom>
            <a:solidFill>
              <a:srgbClr val="AD9C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8F094149-FAE3-0846-BBEC-E7C347E76C7F}"/>
                </a:ext>
              </a:extLst>
            </p:cNvPr>
            <p:cNvPicPr>
              <a:picLocks noChangeAspect="1"/>
            </p:cNvPicPr>
            <p:nvPr/>
          </p:nvPicPr>
          <p:blipFill>
            <a:blip r:embed="rId3"/>
            <a:stretch>
              <a:fillRect/>
            </a:stretch>
          </p:blipFill>
          <p:spPr>
            <a:xfrm>
              <a:off x="11046385" y="6405331"/>
              <a:ext cx="1018615" cy="327772"/>
            </a:xfrm>
            <a:prstGeom prst="rect">
              <a:avLst/>
            </a:prstGeom>
          </p:spPr>
        </p:pic>
      </p:grpSp>
    </p:spTree>
    <p:extLst>
      <p:ext uri="{BB962C8B-B14F-4D97-AF65-F5344CB8AC3E}">
        <p14:creationId xmlns:p14="http://schemas.microsoft.com/office/powerpoint/2010/main" val="2289790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C73CA5-5D59-4599-89F2-395B479995A1}" type="datetimeFigureOut">
              <a:rPr lang="en-US" smtClean="0"/>
              <a:t>9/20/2023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1BCFC1-9521-420B-9CB0-5858F5B27C35}" type="slidenum">
              <a:rPr lang="en-US" smtClean="0"/>
              <a:t>‹#›</a:t>
            </a:fld>
            <a:endParaRPr lang="en-US"/>
          </a:p>
        </p:txBody>
      </p:sp>
    </p:spTree>
    <p:extLst>
      <p:ext uri="{BB962C8B-B14F-4D97-AF65-F5344CB8AC3E}">
        <p14:creationId xmlns:p14="http://schemas.microsoft.com/office/powerpoint/2010/main" val="17740691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4"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C73CA5-5D59-4599-89F2-395B479995A1}" type="datetimeFigureOut">
              <a:rPr lang="en-US" smtClean="0"/>
              <a:t>9/20/2023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1BCFC1-9521-420B-9CB0-5858F5B27C35}" type="slidenum">
              <a:rPr lang="en-US" smtClean="0"/>
              <a:t>‹#›</a:t>
            </a:fld>
            <a:endParaRPr lang="en-US"/>
          </a:p>
        </p:txBody>
      </p:sp>
    </p:spTree>
    <p:extLst>
      <p:ext uri="{BB962C8B-B14F-4D97-AF65-F5344CB8AC3E}">
        <p14:creationId xmlns:p14="http://schemas.microsoft.com/office/powerpoint/2010/main" val="12866851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C73CA5-5D59-4599-89F2-395B479995A1}" type="datetimeFigureOut">
              <a:rPr lang="en-US" smtClean="0"/>
              <a:t>9/20/2023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1BCFC1-9521-420B-9CB0-5858F5B27C35}" type="slidenum">
              <a:rPr lang="en-US" smtClean="0"/>
              <a:t>‹#›</a:t>
            </a:fld>
            <a:endParaRPr lang="en-US"/>
          </a:p>
        </p:txBody>
      </p:sp>
    </p:spTree>
    <p:extLst>
      <p:ext uri="{BB962C8B-B14F-4D97-AF65-F5344CB8AC3E}">
        <p14:creationId xmlns:p14="http://schemas.microsoft.com/office/powerpoint/2010/main" val="32686204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C73CA5-5D59-4599-89F2-395B479995A1}" type="datetimeFigureOut">
              <a:rPr lang="en-US" smtClean="0"/>
              <a:t>9/20/2023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1BCFC1-9521-420B-9CB0-5858F5B27C35}" type="slidenum">
              <a:rPr lang="en-US" smtClean="0"/>
              <a:t>‹#›</a:t>
            </a:fld>
            <a:endParaRPr lang="en-US"/>
          </a:p>
        </p:txBody>
      </p:sp>
    </p:spTree>
    <p:extLst>
      <p:ext uri="{BB962C8B-B14F-4D97-AF65-F5344CB8AC3E}">
        <p14:creationId xmlns:p14="http://schemas.microsoft.com/office/powerpoint/2010/main" val="14775017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C73CA5-5D59-4599-89F2-395B479995A1}" type="datetimeFigureOut">
              <a:rPr lang="en-US" smtClean="0"/>
              <a:t>9/20/2023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1BCFC1-9521-420B-9CB0-5858F5B27C35}" type="slidenum">
              <a:rPr lang="en-US" smtClean="0"/>
              <a:t>‹#›</a:t>
            </a:fld>
            <a:endParaRPr lang="en-US"/>
          </a:p>
        </p:txBody>
      </p:sp>
    </p:spTree>
    <p:extLst>
      <p:ext uri="{BB962C8B-B14F-4D97-AF65-F5344CB8AC3E}">
        <p14:creationId xmlns:p14="http://schemas.microsoft.com/office/powerpoint/2010/main" val="2792637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71A07-B97C-7C44-8857-F162FBEDB8A9}"/>
              </a:ext>
            </a:extLst>
          </p:cNvPr>
          <p:cNvSpPr>
            <a:spLocks noGrp="1"/>
          </p:cNvSpPr>
          <p:nvPr>
            <p:ph type="title" hasCustomPrompt="1"/>
          </p:nvPr>
        </p:nvSpPr>
        <p:spPr>
          <a:xfrm>
            <a:off x="841789" y="1143211"/>
            <a:ext cx="10515600" cy="2852737"/>
          </a:xfrm>
        </p:spPr>
        <p:txBody>
          <a:bodyPr anchor="b">
            <a:normAutofit/>
          </a:bodyPr>
          <a:lstStyle>
            <a:lvl1pPr algn="ctr">
              <a:defRPr sz="5400" b="1" i="0">
                <a:latin typeface="Rockwell" panose="02060603020205020403" pitchFamily="18" charset="77"/>
              </a:defRPr>
            </a:lvl1pPr>
          </a:lstStyle>
          <a:p>
            <a:r>
              <a:rPr lang="en-US" dirty="0"/>
              <a:t>This is the secondary title </a:t>
            </a:r>
            <a:br>
              <a:rPr lang="en-US" dirty="0"/>
            </a:br>
            <a:r>
              <a:rPr lang="en-US" dirty="0"/>
              <a:t>slide of the presentation</a:t>
            </a:r>
          </a:p>
        </p:txBody>
      </p:sp>
      <p:sp>
        <p:nvSpPr>
          <p:cNvPr id="3" name="Text Placeholder 2">
            <a:extLst>
              <a:ext uri="{FF2B5EF4-FFF2-40B4-BE49-F238E27FC236}">
                <a16:creationId xmlns:a16="http://schemas.microsoft.com/office/drawing/2014/main" id="{A2375701-BC1C-5346-B59B-F1001DC1B095}"/>
              </a:ext>
            </a:extLst>
          </p:cNvPr>
          <p:cNvSpPr>
            <a:spLocks noGrp="1"/>
          </p:cNvSpPr>
          <p:nvPr>
            <p:ph type="body" idx="1"/>
          </p:nvPr>
        </p:nvSpPr>
        <p:spPr>
          <a:xfrm>
            <a:off x="841789" y="4022936"/>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182C846-BD45-3644-ADD0-A6C0492BE82E}"/>
              </a:ext>
            </a:extLst>
          </p:cNvPr>
          <p:cNvSpPr>
            <a:spLocks noGrp="1"/>
          </p:cNvSpPr>
          <p:nvPr>
            <p:ph type="dt" sz="half" idx="10"/>
          </p:nvPr>
        </p:nvSpPr>
        <p:spPr/>
        <p:txBody>
          <a:bodyPr/>
          <a:lstStyle/>
          <a:p>
            <a:fld id="{EECFAB6E-5DF6-F443-AE49-DB7554CAFA81}" type="datetimeFigureOut">
              <a:rPr lang="en-US" smtClean="0"/>
              <a:t>9/20/2023</a:t>
            </a:fld>
            <a:endParaRPr lang="en-US"/>
          </a:p>
        </p:txBody>
      </p:sp>
      <p:sp>
        <p:nvSpPr>
          <p:cNvPr id="5" name="Footer Placeholder 4">
            <a:extLst>
              <a:ext uri="{FF2B5EF4-FFF2-40B4-BE49-F238E27FC236}">
                <a16:creationId xmlns:a16="http://schemas.microsoft.com/office/drawing/2014/main" id="{7AFDD574-76FD-6846-A535-4F5F35BE0E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2BA1BD-0C01-1C4A-8614-EE98E7E92E88}"/>
              </a:ext>
            </a:extLst>
          </p:cNvPr>
          <p:cNvSpPr>
            <a:spLocks noGrp="1"/>
          </p:cNvSpPr>
          <p:nvPr>
            <p:ph type="sldNum" sz="quarter" idx="12"/>
          </p:nvPr>
        </p:nvSpPr>
        <p:spPr/>
        <p:txBody>
          <a:bodyPr/>
          <a:lstStyle/>
          <a:p>
            <a:fld id="{87E18AA2-674E-2646-A795-585EA0997C4F}" type="slidenum">
              <a:rPr lang="en-US" smtClean="0"/>
              <a:t>‹#›</a:t>
            </a:fld>
            <a:endParaRPr lang="en-US"/>
          </a:p>
        </p:txBody>
      </p:sp>
      <p:grpSp>
        <p:nvGrpSpPr>
          <p:cNvPr id="15" name="Group 14">
            <a:extLst>
              <a:ext uri="{FF2B5EF4-FFF2-40B4-BE49-F238E27FC236}">
                <a16:creationId xmlns:a16="http://schemas.microsoft.com/office/drawing/2014/main" id="{66337B08-2B84-7A4A-8693-0C439C7A699B}"/>
              </a:ext>
            </a:extLst>
          </p:cNvPr>
          <p:cNvGrpSpPr/>
          <p:nvPr userDrawn="1"/>
        </p:nvGrpSpPr>
        <p:grpSpPr>
          <a:xfrm>
            <a:off x="-340385" y="0"/>
            <a:ext cx="12532385" cy="10104870"/>
            <a:chOff x="-340385" y="0"/>
            <a:chExt cx="12532385" cy="10104870"/>
          </a:xfrm>
        </p:grpSpPr>
        <p:pic>
          <p:nvPicPr>
            <p:cNvPr id="16" name="Picture 15">
              <a:extLst>
                <a:ext uri="{FF2B5EF4-FFF2-40B4-BE49-F238E27FC236}">
                  <a16:creationId xmlns:a16="http://schemas.microsoft.com/office/drawing/2014/main" id="{05C88694-C9F2-7D49-94C4-8D2C3BAF7A83}"/>
                </a:ext>
              </a:extLst>
            </p:cNvPr>
            <p:cNvPicPr>
              <a:picLocks noChangeAspect="1"/>
            </p:cNvPicPr>
            <p:nvPr userDrawn="1"/>
          </p:nvPicPr>
          <p:blipFill>
            <a:blip r:embed="rId2"/>
            <a:stretch>
              <a:fillRect/>
            </a:stretch>
          </p:blipFill>
          <p:spPr>
            <a:xfrm>
              <a:off x="-340385" y="3018029"/>
              <a:ext cx="12532385" cy="7086841"/>
            </a:xfrm>
            <a:prstGeom prst="rect">
              <a:avLst/>
            </a:prstGeom>
          </p:spPr>
        </p:pic>
        <p:sp>
          <p:nvSpPr>
            <p:cNvPr id="17" name="Rectangle 16">
              <a:extLst>
                <a:ext uri="{FF2B5EF4-FFF2-40B4-BE49-F238E27FC236}">
                  <a16:creationId xmlns:a16="http://schemas.microsoft.com/office/drawing/2014/main" id="{203A059C-4753-3F4E-ADE2-1026B8BA8D45}"/>
                </a:ext>
              </a:extLst>
            </p:cNvPr>
            <p:cNvSpPr/>
            <p:nvPr/>
          </p:nvSpPr>
          <p:spPr>
            <a:xfrm>
              <a:off x="3048" y="0"/>
              <a:ext cx="12188952" cy="192024"/>
            </a:xfrm>
            <a:prstGeom prst="rect">
              <a:avLst/>
            </a:prstGeom>
            <a:solidFill>
              <a:srgbClr val="AD9C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07E529F7-4EC6-C149-8C3B-490585B2ECA3}"/>
                </a:ext>
              </a:extLst>
            </p:cNvPr>
            <p:cNvPicPr>
              <a:picLocks noChangeAspect="1"/>
            </p:cNvPicPr>
            <p:nvPr/>
          </p:nvPicPr>
          <p:blipFill>
            <a:blip r:embed="rId3"/>
            <a:stretch>
              <a:fillRect/>
            </a:stretch>
          </p:blipFill>
          <p:spPr>
            <a:xfrm>
              <a:off x="11046385" y="6405331"/>
              <a:ext cx="1018615" cy="327772"/>
            </a:xfrm>
            <a:prstGeom prst="rect">
              <a:avLst/>
            </a:prstGeom>
          </p:spPr>
        </p:pic>
      </p:grpSp>
    </p:spTree>
    <p:extLst>
      <p:ext uri="{BB962C8B-B14F-4D97-AF65-F5344CB8AC3E}">
        <p14:creationId xmlns:p14="http://schemas.microsoft.com/office/powerpoint/2010/main" val="2897079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A325E-E8A3-C843-9DC1-5B29DED92DE8}"/>
              </a:ext>
            </a:extLst>
          </p:cNvPr>
          <p:cNvSpPr>
            <a:spLocks noGrp="1"/>
          </p:cNvSpPr>
          <p:nvPr>
            <p:ph type="title" hasCustomPrompt="1"/>
          </p:nvPr>
        </p:nvSpPr>
        <p:spPr/>
        <p:txBody>
          <a:bodyPr>
            <a:normAutofit/>
          </a:bodyPr>
          <a:lstStyle>
            <a:lvl1pPr>
              <a:defRPr sz="3600"/>
            </a:lvl1pPr>
          </a:lstStyle>
          <a:p>
            <a:r>
              <a:rPr lang="en-US" dirty="0"/>
              <a:t>This is a typical level 2 slide with the headline in Rockwell 36 pt.</a:t>
            </a:r>
          </a:p>
        </p:txBody>
      </p:sp>
      <p:sp>
        <p:nvSpPr>
          <p:cNvPr id="4" name="Date Placeholder 3">
            <a:extLst>
              <a:ext uri="{FF2B5EF4-FFF2-40B4-BE49-F238E27FC236}">
                <a16:creationId xmlns:a16="http://schemas.microsoft.com/office/drawing/2014/main" id="{1BF1AA38-7B32-F94F-BB69-2E39FC276325}"/>
              </a:ext>
            </a:extLst>
          </p:cNvPr>
          <p:cNvSpPr>
            <a:spLocks noGrp="1"/>
          </p:cNvSpPr>
          <p:nvPr>
            <p:ph type="dt" sz="half" idx="10"/>
          </p:nvPr>
        </p:nvSpPr>
        <p:spPr/>
        <p:txBody>
          <a:bodyPr/>
          <a:lstStyle/>
          <a:p>
            <a:fld id="{EECFAB6E-5DF6-F443-AE49-DB7554CAFA81}" type="datetimeFigureOut">
              <a:rPr lang="en-US" smtClean="0"/>
              <a:t>9/20/2023</a:t>
            </a:fld>
            <a:endParaRPr lang="en-US"/>
          </a:p>
        </p:txBody>
      </p:sp>
      <p:sp>
        <p:nvSpPr>
          <p:cNvPr id="5" name="Footer Placeholder 4">
            <a:extLst>
              <a:ext uri="{FF2B5EF4-FFF2-40B4-BE49-F238E27FC236}">
                <a16:creationId xmlns:a16="http://schemas.microsoft.com/office/drawing/2014/main" id="{97D7B46D-FE7D-9D40-B49C-C7294AAF6A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2F1A09-8F07-BC41-8787-E1D8D00D8B56}"/>
              </a:ext>
            </a:extLst>
          </p:cNvPr>
          <p:cNvSpPr>
            <a:spLocks noGrp="1"/>
          </p:cNvSpPr>
          <p:nvPr>
            <p:ph type="sldNum" sz="quarter" idx="12"/>
          </p:nvPr>
        </p:nvSpPr>
        <p:spPr/>
        <p:txBody>
          <a:bodyPr/>
          <a:lstStyle/>
          <a:p>
            <a:fld id="{87E18AA2-674E-2646-A795-585EA0997C4F}" type="slidenum">
              <a:rPr lang="en-US" smtClean="0"/>
              <a:t>‹#›</a:t>
            </a:fld>
            <a:endParaRPr lang="en-US"/>
          </a:p>
        </p:txBody>
      </p:sp>
      <p:sp>
        <p:nvSpPr>
          <p:cNvPr id="13" name="Text Placeholder 12">
            <a:extLst>
              <a:ext uri="{FF2B5EF4-FFF2-40B4-BE49-F238E27FC236}">
                <a16:creationId xmlns:a16="http://schemas.microsoft.com/office/drawing/2014/main" id="{50F972AB-C4D4-E940-94DC-6C502774BDF4}"/>
              </a:ext>
            </a:extLst>
          </p:cNvPr>
          <p:cNvSpPr>
            <a:spLocks noGrp="1"/>
          </p:cNvSpPr>
          <p:nvPr>
            <p:ph type="body" idx="13" hasCustomPrompt="1"/>
          </p:nvPr>
        </p:nvSpPr>
        <p:spPr>
          <a:xfrm>
            <a:off x="832104" y="1837944"/>
            <a:ext cx="10524744" cy="4261104"/>
          </a:xfrm>
        </p:spPr>
        <p:txBody>
          <a:bodyPr/>
          <a:lstStyle>
            <a:lvl1pPr marL="342900" indent="-342900">
              <a:buFont typeface="Wingdings" pitchFamily="2" charset="2"/>
              <a:buChar char="§"/>
              <a:defRPr/>
            </a:lvl1pPr>
          </a:lstStyle>
          <a:p>
            <a:r>
              <a:rPr lang="en-US" dirty="0"/>
              <a:t>This is a bulleted list textbox using the font Franklin Gothic Book in 24 pt. </a:t>
            </a:r>
            <a:br>
              <a:rPr lang="en-US" dirty="0"/>
            </a:br>
            <a:r>
              <a:rPr lang="en-US" dirty="0"/>
              <a:t>as the primary typeface. Please </a:t>
            </a:r>
            <a:r>
              <a:rPr lang="en-US" b="1" dirty="0"/>
              <a:t>take into account the room size </a:t>
            </a:r>
            <a:r>
              <a:rPr lang="en-US" dirty="0"/>
              <a:t>you are presenting in. Whenever possible, try to limit this slide to a maximum </a:t>
            </a:r>
            <a:br>
              <a:rPr lang="en-US" dirty="0"/>
            </a:br>
            <a:r>
              <a:rPr lang="en-US" dirty="0"/>
              <a:t>number of five bulleted items. </a:t>
            </a:r>
          </a:p>
          <a:p>
            <a:pPr lvl="1"/>
            <a:r>
              <a:rPr lang="en-US" dirty="0"/>
              <a:t>Second level</a:t>
            </a:r>
          </a:p>
          <a:p>
            <a:pPr lvl="2"/>
            <a:r>
              <a:rPr lang="en-US" dirty="0"/>
              <a:t>Third level</a:t>
            </a:r>
          </a:p>
          <a:p>
            <a:pPr lvl="3"/>
            <a:r>
              <a:rPr lang="en-US" dirty="0"/>
              <a:t>Fourth level</a:t>
            </a:r>
          </a:p>
          <a:p>
            <a:pPr lvl="4"/>
            <a:r>
              <a:rPr lang="en-US" dirty="0"/>
              <a:t>Fifth level      </a:t>
            </a:r>
          </a:p>
        </p:txBody>
      </p:sp>
      <p:grpSp>
        <p:nvGrpSpPr>
          <p:cNvPr id="16" name="Group 15">
            <a:extLst>
              <a:ext uri="{FF2B5EF4-FFF2-40B4-BE49-F238E27FC236}">
                <a16:creationId xmlns:a16="http://schemas.microsoft.com/office/drawing/2014/main" id="{72A588BE-D81C-FC4A-AD48-4F0EF00A623A}"/>
              </a:ext>
            </a:extLst>
          </p:cNvPr>
          <p:cNvGrpSpPr/>
          <p:nvPr userDrawn="1"/>
        </p:nvGrpSpPr>
        <p:grpSpPr>
          <a:xfrm>
            <a:off x="-340385" y="0"/>
            <a:ext cx="12532385" cy="10104870"/>
            <a:chOff x="-340385" y="0"/>
            <a:chExt cx="12532385" cy="10104870"/>
          </a:xfrm>
        </p:grpSpPr>
        <p:pic>
          <p:nvPicPr>
            <p:cNvPr id="17" name="Picture 16">
              <a:extLst>
                <a:ext uri="{FF2B5EF4-FFF2-40B4-BE49-F238E27FC236}">
                  <a16:creationId xmlns:a16="http://schemas.microsoft.com/office/drawing/2014/main" id="{0571AD43-6C6E-AA44-BAFA-83195D58808E}"/>
                </a:ext>
              </a:extLst>
            </p:cNvPr>
            <p:cNvPicPr>
              <a:picLocks noChangeAspect="1"/>
            </p:cNvPicPr>
            <p:nvPr userDrawn="1"/>
          </p:nvPicPr>
          <p:blipFill>
            <a:blip r:embed="rId2"/>
            <a:stretch>
              <a:fillRect/>
            </a:stretch>
          </p:blipFill>
          <p:spPr>
            <a:xfrm>
              <a:off x="-340385" y="3018029"/>
              <a:ext cx="12532385" cy="7086841"/>
            </a:xfrm>
            <a:prstGeom prst="rect">
              <a:avLst/>
            </a:prstGeom>
          </p:spPr>
        </p:pic>
        <p:sp>
          <p:nvSpPr>
            <p:cNvPr id="18" name="Rectangle 17">
              <a:extLst>
                <a:ext uri="{FF2B5EF4-FFF2-40B4-BE49-F238E27FC236}">
                  <a16:creationId xmlns:a16="http://schemas.microsoft.com/office/drawing/2014/main" id="{9468EC43-873A-9540-9B3B-FB6BD6AE7994}"/>
                </a:ext>
              </a:extLst>
            </p:cNvPr>
            <p:cNvSpPr/>
            <p:nvPr/>
          </p:nvSpPr>
          <p:spPr>
            <a:xfrm>
              <a:off x="3048" y="0"/>
              <a:ext cx="12188952" cy="192024"/>
            </a:xfrm>
            <a:prstGeom prst="rect">
              <a:avLst/>
            </a:prstGeom>
            <a:solidFill>
              <a:srgbClr val="AD9C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a:extLst>
                <a:ext uri="{FF2B5EF4-FFF2-40B4-BE49-F238E27FC236}">
                  <a16:creationId xmlns:a16="http://schemas.microsoft.com/office/drawing/2014/main" id="{CBAD4D0A-C1E8-9544-AB7A-A3E89C334445}"/>
                </a:ext>
              </a:extLst>
            </p:cNvPr>
            <p:cNvPicPr>
              <a:picLocks noChangeAspect="1"/>
            </p:cNvPicPr>
            <p:nvPr/>
          </p:nvPicPr>
          <p:blipFill>
            <a:blip r:embed="rId3"/>
            <a:stretch>
              <a:fillRect/>
            </a:stretch>
          </p:blipFill>
          <p:spPr>
            <a:xfrm>
              <a:off x="11046385" y="6405331"/>
              <a:ext cx="1018615" cy="327772"/>
            </a:xfrm>
            <a:prstGeom prst="rect">
              <a:avLst/>
            </a:prstGeom>
          </p:spPr>
        </p:pic>
      </p:grpSp>
    </p:spTree>
    <p:extLst>
      <p:ext uri="{BB962C8B-B14F-4D97-AF65-F5344CB8AC3E}">
        <p14:creationId xmlns:p14="http://schemas.microsoft.com/office/powerpoint/2010/main" val="2668554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E4B8B-1B32-1A40-B765-0CDE5437F87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C393399-5D71-0747-9AEE-4FDC4E0BB7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CCDE995-22C6-C141-8BA2-DE88F5BC14D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D75499F-7416-5D43-B5E5-131B30AA0E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B4A70D4-1A5F-F24C-8B03-6D08322D076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CC27D03-CCC7-0540-834C-3B6D35E6F3A0}"/>
              </a:ext>
            </a:extLst>
          </p:cNvPr>
          <p:cNvSpPr>
            <a:spLocks noGrp="1"/>
          </p:cNvSpPr>
          <p:nvPr>
            <p:ph type="dt" sz="half" idx="10"/>
          </p:nvPr>
        </p:nvSpPr>
        <p:spPr/>
        <p:txBody>
          <a:bodyPr/>
          <a:lstStyle/>
          <a:p>
            <a:fld id="{EECFAB6E-5DF6-F443-AE49-DB7554CAFA81}" type="datetimeFigureOut">
              <a:rPr lang="en-US" smtClean="0"/>
              <a:t>9/20/2023</a:t>
            </a:fld>
            <a:endParaRPr lang="en-US"/>
          </a:p>
        </p:txBody>
      </p:sp>
      <p:sp>
        <p:nvSpPr>
          <p:cNvPr id="8" name="Footer Placeholder 7">
            <a:extLst>
              <a:ext uri="{FF2B5EF4-FFF2-40B4-BE49-F238E27FC236}">
                <a16:creationId xmlns:a16="http://schemas.microsoft.com/office/drawing/2014/main" id="{E127AC5D-7A12-834A-B72F-B9B316DA73A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34093BE-5691-C440-A468-AD5B752D769E}"/>
              </a:ext>
            </a:extLst>
          </p:cNvPr>
          <p:cNvSpPr>
            <a:spLocks noGrp="1"/>
          </p:cNvSpPr>
          <p:nvPr>
            <p:ph type="sldNum" sz="quarter" idx="12"/>
          </p:nvPr>
        </p:nvSpPr>
        <p:spPr/>
        <p:txBody>
          <a:bodyPr/>
          <a:lstStyle/>
          <a:p>
            <a:fld id="{87E18AA2-674E-2646-A795-585EA0997C4F}" type="slidenum">
              <a:rPr lang="en-US" smtClean="0"/>
              <a:t>‹#›</a:t>
            </a:fld>
            <a:endParaRPr lang="en-US"/>
          </a:p>
        </p:txBody>
      </p:sp>
      <p:grpSp>
        <p:nvGrpSpPr>
          <p:cNvPr id="14" name="Group 13">
            <a:extLst>
              <a:ext uri="{FF2B5EF4-FFF2-40B4-BE49-F238E27FC236}">
                <a16:creationId xmlns:a16="http://schemas.microsoft.com/office/drawing/2014/main" id="{D46DF87B-1C3A-0A4E-85EE-B9A3A0ECE462}"/>
              </a:ext>
            </a:extLst>
          </p:cNvPr>
          <p:cNvGrpSpPr/>
          <p:nvPr userDrawn="1"/>
        </p:nvGrpSpPr>
        <p:grpSpPr>
          <a:xfrm>
            <a:off x="-340385" y="0"/>
            <a:ext cx="12532385" cy="10104870"/>
            <a:chOff x="-340385" y="0"/>
            <a:chExt cx="12532385" cy="10104870"/>
          </a:xfrm>
        </p:grpSpPr>
        <p:pic>
          <p:nvPicPr>
            <p:cNvPr id="15" name="Picture 14">
              <a:extLst>
                <a:ext uri="{FF2B5EF4-FFF2-40B4-BE49-F238E27FC236}">
                  <a16:creationId xmlns:a16="http://schemas.microsoft.com/office/drawing/2014/main" id="{AE95181D-1B36-6949-B695-5C78E6E8F9A4}"/>
                </a:ext>
              </a:extLst>
            </p:cNvPr>
            <p:cNvPicPr>
              <a:picLocks noChangeAspect="1"/>
            </p:cNvPicPr>
            <p:nvPr userDrawn="1"/>
          </p:nvPicPr>
          <p:blipFill>
            <a:blip r:embed="rId2"/>
            <a:stretch>
              <a:fillRect/>
            </a:stretch>
          </p:blipFill>
          <p:spPr>
            <a:xfrm>
              <a:off x="-340385" y="3018029"/>
              <a:ext cx="12532385" cy="7086841"/>
            </a:xfrm>
            <a:prstGeom prst="rect">
              <a:avLst/>
            </a:prstGeom>
          </p:spPr>
        </p:pic>
        <p:sp>
          <p:nvSpPr>
            <p:cNvPr id="16" name="Rectangle 15">
              <a:extLst>
                <a:ext uri="{FF2B5EF4-FFF2-40B4-BE49-F238E27FC236}">
                  <a16:creationId xmlns:a16="http://schemas.microsoft.com/office/drawing/2014/main" id="{5AEDB8F3-A2BA-C44E-B794-16827F76BB1F}"/>
                </a:ext>
              </a:extLst>
            </p:cNvPr>
            <p:cNvSpPr/>
            <p:nvPr/>
          </p:nvSpPr>
          <p:spPr>
            <a:xfrm>
              <a:off x="3048" y="0"/>
              <a:ext cx="12188952" cy="192024"/>
            </a:xfrm>
            <a:prstGeom prst="rect">
              <a:avLst/>
            </a:prstGeom>
            <a:solidFill>
              <a:srgbClr val="AD9C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a:extLst>
                <a:ext uri="{FF2B5EF4-FFF2-40B4-BE49-F238E27FC236}">
                  <a16:creationId xmlns:a16="http://schemas.microsoft.com/office/drawing/2014/main" id="{D08C14B9-BBF7-284F-A883-3143ACAEE1FC}"/>
                </a:ext>
              </a:extLst>
            </p:cNvPr>
            <p:cNvPicPr>
              <a:picLocks noChangeAspect="1"/>
            </p:cNvPicPr>
            <p:nvPr/>
          </p:nvPicPr>
          <p:blipFill>
            <a:blip r:embed="rId3"/>
            <a:stretch>
              <a:fillRect/>
            </a:stretch>
          </p:blipFill>
          <p:spPr>
            <a:xfrm>
              <a:off x="11046385" y="6405331"/>
              <a:ext cx="1018615" cy="327772"/>
            </a:xfrm>
            <a:prstGeom prst="rect">
              <a:avLst/>
            </a:prstGeom>
          </p:spPr>
        </p:pic>
      </p:grpSp>
    </p:spTree>
    <p:extLst>
      <p:ext uri="{BB962C8B-B14F-4D97-AF65-F5344CB8AC3E}">
        <p14:creationId xmlns:p14="http://schemas.microsoft.com/office/powerpoint/2010/main" val="4290786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B00CB-11A4-9045-9CF7-E50D1C6EF38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EC29422-C770-9041-B0D7-3A2C9E75BE44}"/>
              </a:ext>
            </a:extLst>
          </p:cNvPr>
          <p:cNvSpPr>
            <a:spLocks noGrp="1"/>
          </p:cNvSpPr>
          <p:nvPr>
            <p:ph type="dt" sz="half" idx="10"/>
          </p:nvPr>
        </p:nvSpPr>
        <p:spPr/>
        <p:txBody>
          <a:bodyPr/>
          <a:lstStyle/>
          <a:p>
            <a:fld id="{EECFAB6E-5DF6-F443-AE49-DB7554CAFA81}" type="datetimeFigureOut">
              <a:rPr lang="en-US" smtClean="0"/>
              <a:t>9/20/2023</a:t>
            </a:fld>
            <a:endParaRPr lang="en-US"/>
          </a:p>
        </p:txBody>
      </p:sp>
      <p:sp>
        <p:nvSpPr>
          <p:cNvPr id="4" name="Footer Placeholder 3">
            <a:extLst>
              <a:ext uri="{FF2B5EF4-FFF2-40B4-BE49-F238E27FC236}">
                <a16:creationId xmlns:a16="http://schemas.microsoft.com/office/drawing/2014/main" id="{C310FA0B-426A-AF44-97BF-9BBC1134586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93E9B0C-364B-5A42-BFFF-3865E2E1917B}"/>
              </a:ext>
            </a:extLst>
          </p:cNvPr>
          <p:cNvSpPr>
            <a:spLocks noGrp="1"/>
          </p:cNvSpPr>
          <p:nvPr>
            <p:ph type="sldNum" sz="quarter" idx="12"/>
          </p:nvPr>
        </p:nvSpPr>
        <p:spPr/>
        <p:txBody>
          <a:bodyPr/>
          <a:lstStyle/>
          <a:p>
            <a:fld id="{87E18AA2-674E-2646-A795-585EA0997C4F}" type="slidenum">
              <a:rPr lang="en-US" smtClean="0"/>
              <a:t>‹#›</a:t>
            </a:fld>
            <a:endParaRPr lang="en-US"/>
          </a:p>
        </p:txBody>
      </p:sp>
      <p:grpSp>
        <p:nvGrpSpPr>
          <p:cNvPr id="10" name="Group 9">
            <a:extLst>
              <a:ext uri="{FF2B5EF4-FFF2-40B4-BE49-F238E27FC236}">
                <a16:creationId xmlns:a16="http://schemas.microsoft.com/office/drawing/2014/main" id="{227CA4BD-7473-7946-9D84-176B7E909223}"/>
              </a:ext>
            </a:extLst>
          </p:cNvPr>
          <p:cNvGrpSpPr/>
          <p:nvPr userDrawn="1"/>
        </p:nvGrpSpPr>
        <p:grpSpPr>
          <a:xfrm>
            <a:off x="-340385" y="0"/>
            <a:ext cx="12532385" cy="10104870"/>
            <a:chOff x="-340385" y="0"/>
            <a:chExt cx="12532385" cy="10104870"/>
          </a:xfrm>
        </p:grpSpPr>
        <p:pic>
          <p:nvPicPr>
            <p:cNvPr id="11" name="Picture 10">
              <a:extLst>
                <a:ext uri="{FF2B5EF4-FFF2-40B4-BE49-F238E27FC236}">
                  <a16:creationId xmlns:a16="http://schemas.microsoft.com/office/drawing/2014/main" id="{50D5EA56-922E-CF48-A5C7-2BF3A899D823}"/>
                </a:ext>
              </a:extLst>
            </p:cNvPr>
            <p:cNvPicPr>
              <a:picLocks noChangeAspect="1"/>
            </p:cNvPicPr>
            <p:nvPr userDrawn="1"/>
          </p:nvPicPr>
          <p:blipFill>
            <a:blip r:embed="rId2"/>
            <a:stretch>
              <a:fillRect/>
            </a:stretch>
          </p:blipFill>
          <p:spPr>
            <a:xfrm>
              <a:off x="-340385" y="3018029"/>
              <a:ext cx="12532385" cy="7086841"/>
            </a:xfrm>
            <a:prstGeom prst="rect">
              <a:avLst/>
            </a:prstGeom>
          </p:spPr>
        </p:pic>
        <p:sp>
          <p:nvSpPr>
            <p:cNvPr id="12" name="Rectangle 11">
              <a:extLst>
                <a:ext uri="{FF2B5EF4-FFF2-40B4-BE49-F238E27FC236}">
                  <a16:creationId xmlns:a16="http://schemas.microsoft.com/office/drawing/2014/main" id="{671EBDBF-FF2D-484E-A455-0C1436A098EB}"/>
                </a:ext>
              </a:extLst>
            </p:cNvPr>
            <p:cNvSpPr/>
            <p:nvPr/>
          </p:nvSpPr>
          <p:spPr>
            <a:xfrm>
              <a:off x="3048" y="0"/>
              <a:ext cx="12188952" cy="192024"/>
            </a:xfrm>
            <a:prstGeom prst="rect">
              <a:avLst/>
            </a:prstGeom>
            <a:solidFill>
              <a:srgbClr val="AD9C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6F6F4043-499B-AD4B-A930-4D7AD8DFEF5A}"/>
                </a:ext>
              </a:extLst>
            </p:cNvPr>
            <p:cNvPicPr>
              <a:picLocks noChangeAspect="1"/>
            </p:cNvPicPr>
            <p:nvPr/>
          </p:nvPicPr>
          <p:blipFill>
            <a:blip r:embed="rId3"/>
            <a:stretch>
              <a:fillRect/>
            </a:stretch>
          </p:blipFill>
          <p:spPr>
            <a:xfrm>
              <a:off x="11046385" y="6405331"/>
              <a:ext cx="1018615" cy="327772"/>
            </a:xfrm>
            <a:prstGeom prst="rect">
              <a:avLst/>
            </a:prstGeom>
          </p:spPr>
        </p:pic>
      </p:grpSp>
    </p:spTree>
    <p:extLst>
      <p:ext uri="{BB962C8B-B14F-4D97-AF65-F5344CB8AC3E}">
        <p14:creationId xmlns:p14="http://schemas.microsoft.com/office/powerpoint/2010/main" val="1008879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F38CBF-3EE8-D643-84AE-824E088A19E6}"/>
              </a:ext>
            </a:extLst>
          </p:cNvPr>
          <p:cNvSpPr>
            <a:spLocks noGrp="1"/>
          </p:cNvSpPr>
          <p:nvPr>
            <p:ph type="dt" sz="half" idx="10"/>
          </p:nvPr>
        </p:nvSpPr>
        <p:spPr/>
        <p:txBody>
          <a:bodyPr/>
          <a:lstStyle/>
          <a:p>
            <a:fld id="{EECFAB6E-5DF6-F443-AE49-DB7554CAFA81}" type="datetimeFigureOut">
              <a:rPr lang="en-US" smtClean="0"/>
              <a:t>9/20/2023</a:t>
            </a:fld>
            <a:endParaRPr lang="en-US"/>
          </a:p>
        </p:txBody>
      </p:sp>
      <p:sp>
        <p:nvSpPr>
          <p:cNvPr id="3" name="Footer Placeholder 2">
            <a:extLst>
              <a:ext uri="{FF2B5EF4-FFF2-40B4-BE49-F238E27FC236}">
                <a16:creationId xmlns:a16="http://schemas.microsoft.com/office/drawing/2014/main" id="{42269672-1FF3-944A-AB48-8369734EEC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79D4DCC-A75F-7940-B870-27E4CEF49C66}"/>
              </a:ext>
            </a:extLst>
          </p:cNvPr>
          <p:cNvSpPr>
            <a:spLocks noGrp="1"/>
          </p:cNvSpPr>
          <p:nvPr>
            <p:ph type="sldNum" sz="quarter" idx="12"/>
          </p:nvPr>
        </p:nvSpPr>
        <p:spPr/>
        <p:txBody>
          <a:bodyPr/>
          <a:lstStyle/>
          <a:p>
            <a:fld id="{87E18AA2-674E-2646-A795-585EA0997C4F}" type="slidenum">
              <a:rPr lang="en-US" smtClean="0"/>
              <a:t>‹#›</a:t>
            </a:fld>
            <a:endParaRPr lang="en-US"/>
          </a:p>
        </p:txBody>
      </p:sp>
      <p:grpSp>
        <p:nvGrpSpPr>
          <p:cNvPr id="5" name="Group 4">
            <a:extLst>
              <a:ext uri="{FF2B5EF4-FFF2-40B4-BE49-F238E27FC236}">
                <a16:creationId xmlns:a16="http://schemas.microsoft.com/office/drawing/2014/main" id="{DCC6EEAD-C8D6-254B-B6AC-97259EEF2959}"/>
              </a:ext>
            </a:extLst>
          </p:cNvPr>
          <p:cNvGrpSpPr/>
          <p:nvPr userDrawn="1"/>
        </p:nvGrpSpPr>
        <p:grpSpPr>
          <a:xfrm>
            <a:off x="-13447" y="0"/>
            <a:ext cx="12218894" cy="6881085"/>
            <a:chOff x="-13447" y="0"/>
            <a:chExt cx="12218894" cy="6881085"/>
          </a:xfrm>
        </p:grpSpPr>
        <p:pic>
          <p:nvPicPr>
            <p:cNvPr id="6" name="Picture 5">
              <a:extLst>
                <a:ext uri="{FF2B5EF4-FFF2-40B4-BE49-F238E27FC236}">
                  <a16:creationId xmlns:a16="http://schemas.microsoft.com/office/drawing/2014/main" id="{B9F99917-83A2-5F46-9BA3-F0BFD11DC4B3}"/>
                </a:ext>
              </a:extLst>
            </p:cNvPr>
            <p:cNvPicPr>
              <a:picLocks noChangeAspect="1"/>
            </p:cNvPicPr>
            <p:nvPr/>
          </p:nvPicPr>
          <p:blipFill>
            <a:blip r:embed="rId2"/>
            <a:stretch>
              <a:fillRect/>
            </a:stretch>
          </p:blipFill>
          <p:spPr>
            <a:xfrm>
              <a:off x="-13447" y="6270140"/>
              <a:ext cx="12218894" cy="610945"/>
            </a:xfrm>
            <a:prstGeom prst="rect">
              <a:avLst/>
            </a:prstGeom>
          </p:spPr>
        </p:pic>
        <p:sp>
          <p:nvSpPr>
            <p:cNvPr id="7" name="Rectangle 6">
              <a:extLst>
                <a:ext uri="{FF2B5EF4-FFF2-40B4-BE49-F238E27FC236}">
                  <a16:creationId xmlns:a16="http://schemas.microsoft.com/office/drawing/2014/main" id="{3D11003B-8F91-A547-9D72-BFAC7DDB955F}"/>
                </a:ext>
              </a:extLst>
            </p:cNvPr>
            <p:cNvSpPr/>
            <p:nvPr/>
          </p:nvSpPr>
          <p:spPr>
            <a:xfrm>
              <a:off x="3048" y="0"/>
              <a:ext cx="12188952" cy="192024"/>
            </a:xfrm>
            <a:prstGeom prst="rect">
              <a:avLst/>
            </a:prstGeom>
            <a:solidFill>
              <a:srgbClr val="C3B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4C809482-8721-3D4C-A17B-B2149ED31597}"/>
                </a:ext>
              </a:extLst>
            </p:cNvPr>
            <p:cNvPicPr>
              <a:picLocks noChangeAspect="1"/>
            </p:cNvPicPr>
            <p:nvPr/>
          </p:nvPicPr>
          <p:blipFill>
            <a:blip r:embed="rId3"/>
            <a:stretch>
              <a:fillRect/>
            </a:stretch>
          </p:blipFill>
          <p:spPr>
            <a:xfrm>
              <a:off x="11046385" y="6405331"/>
              <a:ext cx="1018615" cy="327772"/>
            </a:xfrm>
            <a:prstGeom prst="rect">
              <a:avLst/>
            </a:prstGeom>
          </p:spPr>
        </p:pic>
      </p:grpSp>
    </p:spTree>
    <p:extLst>
      <p:ext uri="{BB962C8B-B14F-4D97-AF65-F5344CB8AC3E}">
        <p14:creationId xmlns:p14="http://schemas.microsoft.com/office/powerpoint/2010/main" val="2591486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5C4F1-6D33-D34A-B23A-70CB00598C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A182A68-A7A9-FC41-BE1A-324AE95FB1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906EF5-2826-A640-A95F-BF22D0B2D7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12808AD-BEB5-184E-8D7E-D6819522ADED}"/>
              </a:ext>
            </a:extLst>
          </p:cNvPr>
          <p:cNvSpPr>
            <a:spLocks noGrp="1"/>
          </p:cNvSpPr>
          <p:nvPr>
            <p:ph type="dt" sz="half" idx="10"/>
          </p:nvPr>
        </p:nvSpPr>
        <p:spPr/>
        <p:txBody>
          <a:bodyPr/>
          <a:lstStyle/>
          <a:p>
            <a:fld id="{EECFAB6E-5DF6-F443-AE49-DB7554CAFA81}" type="datetimeFigureOut">
              <a:rPr lang="en-US" smtClean="0"/>
              <a:t>9/20/2023</a:t>
            </a:fld>
            <a:endParaRPr lang="en-US"/>
          </a:p>
        </p:txBody>
      </p:sp>
      <p:sp>
        <p:nvSpPr>
          <p:cNvPr id="6" name="Footer Placeholder 5">
            <a:extLst>
              <a:ext uri="{FF2B5EF4-FFF2-40B4-BE49-F238E27FC236}">
                <a16:creationId xmlns:a16="http://schemas.microsoft.com/office/drawing/2014/main" id="{3C6BEFAF-42EB-4F42-8A83-9482A4D2D6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8F5B24-16FD-FC45-8AA2-77E96B2377F9}"/>
              </a:ext>
            </a:extLst>
          </p:cNvPr>
          <p:cNvSpPr>
            <a:spLocks noGrp="1"/>
          </p:cNvSpPr>
          <p:nvPr>
            <p:ph type="sldNum" sz="quarter" idx="12"/>
          </p:nvPr>
        </p:nvSpPr>
        <p:spPr/>
        <p:txBody>
          <a:bodyPr/>
          <a:lstStyle/>
          <a:p>
            <a:fld id="{87E18AA2-674E-2646-A795-585EA0997C4F}" type="slidenum">
              <a:rPr lang="en-US" smtClean="0"/>
              <a:t>‹#›</a:t>
            </a:fld>
            <a:endParaRPr lang="en-US"/>
          </a:p>
        </p:txBody>
      </p:sp>
      <p:grpSp>
        <p:nvGrpSpPr>
          <p:cNvPr id="12" name="Group 11">
            <a:extLst>
              <a:ext uri="{FF2B5EF4-FFF2-40B4-BE49-F238E27FC236}">
                <a16:creationId xmlns:a16="http://schemas.microsoft.com/office/drawing/2014/main" id="{947E2D05-2640-F449-A097-2807D78F4F63}"/>
              </a:ext>
            </a:extLst>
          </p:cNvPr>
          <p:cNvGrpSpPr/>
          <p:nvPr userDrawn="1"/>
        </p:nvGrpSpPr>
        <p:grpSpPr>
          <a:xfrm>
            <a:off x="-340385" y="0"/>
            <a:ext cx="12532385" cy="10104870"/>
            <a:chOff x="-340385" y="0"/>
            <a:chExt cx="12532385" cy="10104870"/>
          </a:xfrm>
        </p:grpSpPr>
        <p:pic>
          <p:nvPicPr>
            <p:cNvPr id="13" name="Picture 12">
              <a:extLst>
                <a:ext uri="{FF2B5EF4-FFF2-40B4-BE49-F238E27FC236}">
                  <a16:creationId xmlns:a16="http://schemas.microsoft.com/office/drawing/2014/main" id="{4CD43DF5-95C2-364A-8C42-1A8BC37F8FF3}"/>
                </a:ext>
              </a:extLst>
            </p:cNvPr>
            <p:cNvPicPr>
              <a:picLocks noChangeAspect="1"/>
            </p:cNvPicPr>
            <p:nvPr userDrawn="1"/>
          </p:nvPicPr>
          <p:blipFill>
            <a:blip r:embed="rId2"/>
            <a:stretch>
              <a:fillRect/>
            </a:stretch>
          </p:blipFill>
          <p:spPr>
            <a:xfrm>
              <a:off x="-340385" y="3018029"/>
              <a:ext cx="12532385" cy="7086841"/>
            </a:xfrm>
            <a:prstGeom prst="rect">
              <a:avLst/>
            </a:prstGeom>
          </p:spPr>
        </p:pic>
        <p:sp>
          <p:nvSpPr>
            <p:cNvPr id="14" name="Rectangle 13">
              <a:extLst>
                <a:ext uri="{FF2B5EF4-FFF2-40B4-BE49-F238E27FC236}">
                  <a16:creationId xmlns:a16="http://schemas.microsoft.com/office/drawing/2014/main" id="{715C3AFE-823B-924A-804C-8A1A60CEB5BC}"/>
                </a:ext>
              </a:extLst>
            </p:cNvPr>
            <p:cNvSpPr/>
            <p:nvPr/>
          </p:nvSpPr>
          <p:spPr>
            <a:xfrm>
              <a:off x="3048" y="0"/>
              <a:ext cx="12188952" cy="192024"/>
            </a:xfrm>
            <a:prstGeom prst="rect">
              <a:avLst/>
            </a:prstGeom>
            <a:solidFill>
              <a:srgbClr val="AD9C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77C3DCB7-FB62-EF47-AFF9-327226DA43A7}"/>
                </a:ext>
              </a:extLst>
            </p:cNvPr>
            <p:cNvPicPr>
              <a:picLocks noChangeAspect="1"/>
            </p:cNvPicPr>
            <p:nvPr/>
          </p:nvPicPr>
          <p:blipFill>
            <a:blip r:embed="rId3"/>
            <a:stretch>
              <a:fillRect/>
            </a:stretch>
          </p:blipFill>
          <p:spPr>
            <a:xfrm>
              <a:off x="11046385" y="6405331"/>
              <a:ext cx="1018615" cy="327772"/>
            </a:xfrm>
            <a:prstGeom prst="rect">
              <a:avLst/>
            </a:prstGeom>
          </p:spPr>
        </p:pic>
      </p:grpSp>
    </p:spTree>
    <p:extLst>
      <p:ext uri="{BB962C8B-B14F-4D97-AF65-F5344CB8AC3E}">
        <p14:creationId xmlns:p14="http://schemas.microsoft.com/office/powerpoint/2010/main" val="3900957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4F2169-D526-0D4B-931F-41E5F3CF3F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18387B5-1E9A-AF4E-8A97-485030D916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A8055DB-A407-D54B-84E7-24931D106F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CFAB6E-5DF6-F443-AE49-DB7554CAFA81}" type="datetimeFigureOut">
              <a:rPr lang="en-US" smtClean="0"/>
              <a:t>9/20/2023</a:t>
            </a:fld>
            <a:endParaRPr lang="en-US"/>
          </a:p>
        </p:txBody>
      </p:sp>
      <p:sp>
        <p:nvSpPr>
          <p:cNvPr id="5" name="Footer Placeholder 4">
            <a:extLst>
              <a:ext uri="{FF2B5EF4-FFF2-40B4-BE49-F238E27FC236}">
                <a16:creationId xmlns:a16="http://schemas.microsoft.com/office/drawing/2014/main" id="{4408D44D-0326-A14E-8BFC-A838EB9F1B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629E6FA-CDAD-9E49-B1A0-0B81B7589D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E18AA2-674E-2646-A795-585EA0997C4F}" type="slidenum">
              <a:rPr lang="en-US" smtClean="0"/>
              <a:t>‹#›</a:t>
            </a:fld>
            <a:endParaRPr lang="en-US"/>
          </a:p>
        </p:txBody>
      </p:sp>
    </p:spTree>
    <p:extLst>
      <p:ext uri="{BB962C8B-B14F-4D97-AF65-F5344CB8AC3E}">
        <p14:creationId xmlns:p14="http://schemas.microsoft.com/office/powerpoint/2010/main" val="3401260458"/>
      </p:ext>
    </p:extLst>
  </p:cSld>
  <p:clrMap bg1="lt1" tx1="dk1" bg2="lt2" tx2="dk2" accent1="accent1" accent2="accent2" accent3="accent3" accent4="accent4" accent5="accent5" accent6="accent6" hlink="hlink" folHlink="folHlink"/>
  <p:sldLayoutIdLst>
    <p:sldLayoutId id="2147483649" r:id="rId1"/>
    <p:sldLayoutId id="2147483672" r:id="rId2"/>
    <p:sldLayoutId id="2147483652" r:id="rId3"/>
    <p:sldLayoutId id="2147483651" r:id="rId4"/>
    <p:sldLayoutId id="2147483650"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b="0" i="0" kern="1200">
          <a:solidFill>
            <a:schemeClr val="tx1"/>
          </a:solidFill>
          <a:latin typeface="Rockwell" panose="02060603020205020403" pitchFamily="18" charset="77"/>
          <a:ea typeface="+mj-ea"/>
          <a:cs typeface="+mj-cs"/>
        </a:defRPr>
      </a:lvl1pPr>
    </p:titleStyle>
    <p:bodyStyle>
      <a:lvl1pPr marL="228600" indent="-228600" algn="l" defTabSz="914400" rtl="0" eaLnBrk="1" latinLnBrk="0" hangingPunct="1">
        <a:lnSpc>
          <a:spcPct val="90000"/>
        </a:lnSpc>
        <a:spcBef>
          <a:spcPts val="1000"/>
        </a:spcBef>
        <a:buClr>
          <a:srgbClr val="450084"/>
        </a:buClr>
        <a:buFont typeface="Wingdings" pitchFamily="2" charset="2"/>
        <a:buChar char="§"/>
        <a:defRPr sz="24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Clr>
          <a:srgbClr val="450084"/>
        </a:buClr>
        <a:buFont typeface="Wingdings" pitchFamily="2" charset="2"/>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Clr>
          <a:srgbClr val="450084"/>
        </a:buClr>
        <a:buFont typeface="Wingdings" pitchFamily="2" charset="2"/>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Clr>
          <a:srgbClr val="450084"/>
        </a:buClr>
        <a:buFont typeface="Wingdings" pitchFamily="2" charset="2"/>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Clr>
          <a:srgbClr val="450084"/>
        </a:buClr>
        <a:buFont typeface="Wingdings" pitchFamily="2" charset="2"/>
        <a:buChar char="§"/>
        <a:defRPr sz="16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01A8DB-B55E-4B50-8AAC-81128ADB3B0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7E08EC8-AAAD-484B-9E2A-9103AF319F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347747-36CC-4CB8-9B76-DA915E58AE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1865C8-B546-4969-B1C4-2EB53E738484}" type="datetimeFigureOut">
              <a:rPr lang="en-US" smtClean="0"/>
              <a:t>9/20/2023</a:t>
            </a:fld>
            <a:endParaRPr lang="en-US"/>
          </a:p>
        </p:txBody>
      </p:sp>
      <p:sp>
        <p:nvSpPr>
          <p:cNvPr id="5" name="Footer Placeholder 4">
            <a:extLst>
              <a:ext uri="{FF2B5EF4-FFF2-40B4-BE49-F238E27FC236}">
                <a16:creationId xmlns:a16="http://schemas.microsoft.com/office/drawing/2014/main" id="{1E366493-E36A-498E-B0F1-9C76307507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4E2AA34-174A-454B-AA66-2F16B1E70A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E302E0-2447-423F-9D45-CAB83CF4DAAF}" type="slidenum">
              <a:rPr lang="en-US" smtClean="0"/>
              <a:t>‹#›</a:t>
            </a:fld>
            <a:endParaRPr lang="en-US"/>
          </a:p>
        </p:txBody>
      </p:sp>
    </p:spTree>
    <p:extLst>
      <p:ext uri="{BB962C8B-B14F-4D97-AF65-F5344CB8AC3E}">
        <p14:creationId xmlns:p14="http://schemas.microsoft.com/office/powerpoint/2010/main" val="221730774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C73CA5-5D59-4599-89F2-395B479995A1}" type="datetimeFigureOut">
              <a:rPr lang="en-US" smtClean="0"/>
              <a:t>9/20/2023</a:t>
            </a:fld>
            <a:endParaRPr lang="en-US"/>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1BCFC1-9521-420B-9CB0-5858F5B27C35}" type="slidenum">
              <a:rPr lang="en-US" smtClean="0"/>
              <a:t>‹#›</a:t>
            </a:fld>
            <a:endParaRPr lang="en-US"/>
          </a:p>
        </p:txBody>
      </p:sp>
    </p:spTree>
    <p:extLst>
      <p:ext uri="{BB962C8B-B14F-4D97-AF65-F5344CB8AC3E}">
        <p14:creationId xmlns:p14="http://schemas.microsoft.com/office/powerpoint/2010/main" val="31934204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jmu.edu/big-ideas"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vimeo.com/105411506" TargetMode="External"/><Relationship Id="rId2" Type="http://schemas.openxmlformats.org/officeDocument/2006/relationships/notesSlide" Target="../notesSlides/notesSlide2.xml"/><Relationship Id="rId1" Type="http://schemas.openxmlformats.org/officeDocument/2006/relationships/slideLayout" Target="../slideLayouts/slideLayout30.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0.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0.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1F95A3D8-9945-174E-A321-7E6146B976B7}"/>
              </a:ext>
            </a:extLst>
          </p:cNvPr>
          <p:cNvSpPr>
            <a:spLocks noGrp="1"/>
          </p:cNvSpPr>
          <p:nvPr>
            <p:ph type="subTitle" idx="1"/>
          </p:nvPr>
        </p:nvSpPr>
        <p:spPr>
          <a:xfrm>
            <a:off x="1084217" y="3148149"/>
            <a:ext cx="9420945" cy="1749528"/>
          </a:xfrm>
        </p:spPr>
        <p:txBody>
          <a:bodyPr/>
          <a:lstStyle/>
          <a:p>
            <a:pPr algn="l"/>
            <a:r>
              <a:rPr lang="en-US" dirty="0">
                <a:solidFill>
                  <a:schemeClr val="bg1"/>
                </a:solidFill>
              </a:rPr>
              <a:t>Fall 2023</a:t>
            </a:r>
          </a:p>
        </p:txBody>
      </p:sp>
      <p:sp>
        <p:nvSpPr>
          <p:cNvPr id="7" name="Title 6">
            <a:extLst>
              <a:ext uri="{FF2B5EF4-FFF2-40B4-BE49-F238E27FC236}">
                <a16:creationId xmlns:a16="http://schemas.microsoft.com/office/drawing/2014/main" id="{835C5E44-D970-6E48-8474-335A0C1A0D00}"/>
              </a:ext>
            </a:extLst>
          </p:cNvPr>
          <p:cNvSpPr>
            <a:spLocks noGrp="1"/>
          </p:cNvSpPr>
          <p:nvPr>
            <p:ph type="ctrTitle"/>
          </p:nvPr>
        </p:nvSpPr>
        <p:spPr>
          <a:xfrm>
            <a:off x="0" y="910545"/>
            <a:ext cx="5365422" cy="2117838"/>
          </a:xfrm>
        </p:spPr>
        <p:txBody>
          <a:bodyPr/>
          <a:lstStyle/>
          <a:p>
            <a:r>
              <a:rPr lang="en-US" dirty="0"/>
              <a:t>Big Ideas</a:t>
            </a:r>
          </a:p>
        </p:txBody>
      </p:sp>
      <p:pic>
        <p:nvPicPr>
          <p:cNvPr id="3" name="Picture 2">
            <a:extLst>
              <a:ext uri="{FF2B5EF4-FFF2-40B4-BE49-F238E27FC236}">
                <a16:creationId xmlns:a16="http://schemas.microsoft.com/office/drawing/2014/main" id="{A1E3CEB0-589E-4201-A288-30D1AF4C247A}"/>
              </a:ext>
            </a:extLst>
          </p:cNvPr>
          <p:cNvPicPr>
            <a:picLocks noChangeAspect="1"/>
          </p:cNvPicPr>
          <p:nvPr/>
        </p:nvPicPr>
        <p:blipFill>
          <a:blip r:embed="rId3"/>
          <a:stretch>
            <a:fillRect/>
          </a:stretch>
        </p:blipFill>
        <p:spPr>
          <a:xfrm>
            <a:off x="6022294" y="624738"/>
            <a:ext cx="6169706" cy="4272939"/>
          </a:xfrm>
          <a:prstGeom prst="rect">
            <a:avLst/>
          </a:prstGeom>
        </p:spPr>
      </p:pic>
      <p:sp>
        <p:nvSpPr>
          <p:cNvPr id="2" name="TextBox 1">
            <a:extLst>
              <a:ext uri="{FF2B5EF4-FFF2-40B4-BE49-F238E27FC236}">
                <a16:creationId xmlns:a16="http://schemas.microsoft.com/office/drawing/2014/main" id="{9FB76AB8-E7BA-8E93-1C92-3ABC843358CB}"/>
              </a:ext>
            </a:extLst>
          </p:cNvPr>
          <p:cNvSpPr txBox="1"/>
          <p:nvPr/>
        </p:nvSpPr>
        <p:spPr>
          <a:xfrm>
            <a:off x="1084217" y="4037814"/>
            <a:ext cx="4281205"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chemeClr val="bg1"/>
                </a:solidFill>
                <a:cs typeface="Calibri"/>
              </a:rPr>
              <a:t>Jennifer Campfield</a:t>
            </a:r>
          </a:p>
          <a:p>
            <a:r>
              <a:rPr lang="en-US" b="1" dirty="0">
                <a:solidFill>
                  <a:schemeClr val="bg1"/>
                </a:solidFill>
                <a:cs typeface="Calibri"/>
              </a:rPr>
              <a:t>AVP, Academic Initiatives &amp; Planning</a:t>
            </a:r>
          </a:p>
          <a:p>
            <a:pPr algn="l"/>
            <a:endParaRPr lang="en-US" b="1" dirty="0">
              <a:solidFill>
                <a:schemeClr val="bg1"/>
              </a:solidFill>
              <a:cs typeface="Calibri"/>
            </a:endParaRPr>
          </a:p>
          <a:p>
            <a:pPr algn="l"/>
            <a:r>
              <a:rPr lang="en-US" b="1" dirty="0">
                <a:solidFill>
                  <a:schemeClr val="bg1"/>
                </a:solidFill>
                <a:cs typeface="Calibri"/>
              </a:rPr>
              <a:t>Sam Prins</a:t>
            </a:r>
          </a:p>
          <a:p>
            <a:pPr algn="l"/>
            <a:r>
              <a:rPr lang="en-US" b="1" dirty="0">
                <a:solidFill>
                  <a:schemeClr val="bg1"/>
                </a:solidFill>
                <a:cs typeface="Calibri"/>
              </a:rPr>
              <a:t>Dean, College of Science and Mathematics</a:t>
            </a:r>
          </a:p>
        </p:txBody>
      </p:sp>
    </p:spTree>
    <p:extLst>
      <p:ext uri="{BB962C8B-B14F-4D97-AF65-F5344CB8AC3E}">
        <p14:creationId xmlns:p14="http://schemas.microsoft.com/office/powerpoint/2010/main" val="18742561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96FB8-2CBF-4CD7-BDF9-9E6775C4415D}"/>
              </a:ext>
            </a:extLst>
          </p:cNvPr>
          <p:cNvSpPr>
            <a:spLocks noGrp="1"/>
          </p:cNvSpPr>
          <p:nvPr>
            <p:ph type="title"/>
          </p:nvPr>
        </p:nvSpPr>
        <p:spPr/>
        <p:txBody>
          <a:bodyPr>
            <a:normAutofit/>
          </a:bodyPr>
          <a:lstStyle/>
          <a:p>
            <a:r>
              <a:rPr lang="en-US" sz="4800" u="sng" dirty="0">
                <a:effectLst/>
                <a:latin typeface="Helvetica"/>
                <a:ea typeface="Times New Roman" panose="02020603050405020304" pitchFamily="18" charset="0"/>
                <a:cs typeface="Calibri"/>
                <a:hlinkClick r:id="rId3">
                  <a:extLst>
                    <a:ext uri="{A12FA001-AC4F-418D-AE19-62706E023703}">
                      <ahyp:hlinkClr xmlns:ahyp="http://schemas.microsoft.com/office/drawing/2018/hyperlinkcolor" val="tx"/>
                    </a:ext>
                  </a:extLst>
                </a:hlinkClick>
              </a:rPr>
              <a:t>jmu.edu/</a:t>
            </a:r>
            <a:r>
              <a:rPr lang="en-US" sz="4800" u="sng" dirty="0">
                <a:latin typeface="Helvetica"/>
                <a:ea typeface="Times New Roman" panose="02020603050405020304" pitchFamily="18" charset="0"/>
                <a:cs typeface="Calibri"/>
                <a:hlinkClick r:id="rId3">
                  <a:extLst>
                    <a:ext uri="{A12FA001-AC4F-418D-AE19-62706E023703}">
                      <ahyp:hlinkClr xmlns:ahyp="http://schemas.microsoft.com/office/drawing/2018/hyperlinkcolor" val="tx"/>
                    </a:ext>
                  </a:extLst>
                </a:hlinkClick>
              </a:rPr>
              <a:t>bigideas</a:t>
            </a:r>
            <a:endParaRPr lang="en-US" sz="4800" dirty="0"/>
          </a:p>
        </p:txBody>
      </p:sp>
      <p:sp>
        <p:nvSpPr>
          <p:cNvPr id="3" name="Text Placeholder 2">
            <a:extLst>
              <a:ext uri="{FF2B5EF4-FFF2-40B4-BE49-F238E27FC236}">
                <a16:creationId xmlns:a16="http://schemas.microsoft.com/office/drawing/2014/main" id="{A4A7441B-0DF3-4303-9EC8-681CF7BFFBA0}"/>
              </a:ext>
            </a:extLst>
          </p:cNvPr>
          <p:cNvSpPr>
            <a:spLocks noGrp="1"/>
          </p:cNvSpPr>
          <p:nvPr>
            <p:ph type="body" idx="1"/>
          </p:nvPr>
        </p:nvSpPr>
        <p:spPr/>
        <p:txBody>
          <a:bodyPr/>
          <a:lstStyle/>
          <a:p>
            <a:pPr algn="ctr"/>
            <a:r>
              <a:rPr lang="en-US" dirty="0"/>
              <a:t>Proposal submission deadline:</a:t>
            </a:r>
          </a:p>
          <a:p>
            <a:pPr algn="ctr"/>
            <a:r>
              <a:rPr lang="en-US" dirty="0"/>
              <a:t>March 8, 2024 </a:t>
            </a:r>
          </a:p>
        </p:txBody>
      </p:sp>
    </p:spTree>
    <p:extLst>
      <p:ext uri="{BB962C8B-B14F-4D97-AF65-F5344CB8AC3E}">
        <p14:creationId xmlns:p14="http://schemas.microsoft.com/office/powerpoint/2010/main" val="12355323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EA6AE-95DC-4091-AE0E-2EBA5BCDDD75}"/>
              </a:ext>
            </a:extLst>
          </p:cNvPr>
          <p:cNvSpPr>
            <a:spLocks noGrp="1"/>
          </p:cNvSpPr>
          <p:nvPr>
            <p:ph type="ctrTitle"/>
          </p:nvPr>
        </p:nvSpPr>
        <p:spPr/>
        <p:txBody>
          <a:bodyPr/>
          <a:lstStyle/>
          <a:p>
            <a:r>
              <a:rPr lang="en-US" dirty="0">
                <a:latin typeface="Rockwell"/>
              </a:rPr>
              <a:t>Questions?</a:t>
            </a:r>
            <a:endParaRPr lang="en-US" dirty="0"/>
          </a:p>
        </p:txBody>
      </p:sp>
    </p:spTree>
    <p:extLst>
      <p:ext uri="{BB962C8B-B14F-4D97-AF65-F5344CB8AC3E}">
        <p14:creationId xmlns:p14="http://schemas.microsoft.com/office/powerpoint/2010/main" val="238086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2" y="304800"/>
            <a:ext cx="8580301" cy="594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66837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503" y="190500"/>
            <a:ext cx="8295304" cy="57448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a:extLst>
              <a:ext uri="{FF2B5EF4-FFF2-40B4-BE49-F238E27FC236}">
                <a16:creationId xmlns:a16="http://schemas.microsoft.com/office/drawing/2014/main" id="{3BCB0169-C815-499C-A5C7-FAFEC9FCBD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599" y="1257300"/>
            <a:ext cx="7843189"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5">
            <a:extLst>
              <a:ext uri="{FF2B5EF4-FFF2-40B4-BE49-F238E27FC236}">
                <a16:creationId xmlns:a16="http://schemas.microsoft.com/office/drawing/2014/main" id="{528F7757-C415-46B1-834E-049EDAB0CA6F}"/>
              </a:ext>
            </a:extLst>
          </p:cNvPr>
          <p:cNvGrpSpPr/>
          <p:nvPr/>
        </p:nvGrpSpPr>
        <p:grpSpPr>
          <a:xfrm>
            <a:off x="5249008" y="3229707"/>
            <a:ext cx="3851029" cy="331177"/>
            <a:chOff x="5249008" y="3229707"/>
            <a:chExt cx="3851029" cy="331177"/>
          </a:xfrm>
        </p:grpSpPr>
        <p:sp>
          <p:nvSpPr>
            <p:cNvPr id="3" name="Oval 2">
              <a:extLst>
                <a:ext uri="{FF2B5EF4-FFF2-40B4-BE49-F238E27FC236}">
                  <a16:creationId xmlns:a16="http://schemas.microsoft.com/office/drawing/2014/main" id="{140755EA-1648-42D0-84C1-F134E8F6E207}"/>
                </a:ext>
              </a:extLst>
            </p:cNvPr>
            <p:cNvSpPr/>
            <p:nvPr/>
          </p:nvSpPr>
          <p:spPr>
            <a:xfrm>
              <a:off x="5249008" y="3297115"/>
              <a:ext cx="738554" cy="26376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77989CFD-AB5B-482C-96BE-F82A50CCFCC5}"/>
                </a:ext>
              </a:extLst>
            </p:cNvPr>
            <p:cNvSpPr/>
            <p:nvPr/>
          </p:nvSpPr>
          <p:spPr>
            <a:xfrm>
              <a:off x="8047892" y="3229707"/>
              <a:ext cx="1052145" cy="26376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81125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87EB2-4E01-40A4-8219-6BDE7819C2EF}"/>
              </a:ext>
            </a:extLst>
          </p:cNvPr>
          <p:cNvSpPr>
            <a:spLocks noGrp="1"/>
          </p:cNvSpPr>
          <p:nvPr>
            <p:ph type="title"/>
          </p:nvPr>
        </p:nvSpPr>
        <p:spPr/>
        <p:txBody>
          <a:bodyPr/>
          <a:lstStyle/>
          <a:p>
            <a:r>
              <a:rPr lang="en-US" dirty="0"/>
              <a:t>Emerging Future Themes</a:t>
            </a:r>
          </a:p>
        </p:txBody>
      </p:sp>
      <p:sp>
        <p:nvSpPr>
          <p:cNvPr id="3" name="Text Placeholder 2">
            <a:extLst>
              <a:ext uri="{FF2B5EF4-FFF2-40B4-BE49-F238E27FC236}">
                <a16:creationId xmlns:a16="http://schemas.microsoft.com/office/drawing/2014/main" id="{2DB31D22-11BE-4CAE-95C9-526CE50B46EF}"/>
              </a:ext>
            </a:extLst>
          </p:cNvPr>
          <p:cNvSpPr>
            <a:spLocks noGrp="1"/>
          </p:cNvSpPr>
          <p:nvPr>
            <p:ph type="body" idx="13"/>
          </p:nvPr>
        </p:nvSpPr>
        <p:spPr/>
        <p:txBody>
          <a:bodyPr vert="horz" lIns="91440" tIns="45720" rIns="91440" bIns="45720" rtlCol="0" anchor="t">
            <a:normAutofit/>
          </a:bodyPr>
          <a:lstStyle/>
          <a:p>
            <a:pPr algn="l"/>
            <a:r>
              <a:rPr lang="en-US" b="0" i="0" u="none" strike="noStrike" dirty="0">
                <a:solidFill>
                  <a:srgbClr val="000000"/>
                </a:solidFill>
                <a:effectLst/>
                <a:latin typeface="Franklin Gothic Book"/>
              </a:rPr>
              <a:t>Enhance JMU’s Identity, Culture, and Infrastructure as a Student-Centered Research University.</a:t>
            </a:r>
            <a:endParaRPr lang="en-US"/>
          </a:p>
          <a:p>
            <a:pPr algn="l"/>
            <a:r>
              <a:rPr lang="en-US" b="0" i="0" u="none" strike="noStrike" dirty="0">
                <a:solidFill>
                  <a:srgbClr val="000000"/>
                </a:solidFill>
                <a:effectLst/>
                <a:latin typeface="Franklin Gothic Book"/>
              </a:rPr>
              <a:t>Lead Nationally in Integrating Civic and Community Engagement Throughout the Curriculum and Co-curriculum.</a:t>
            </a:r>
          </a:p>
          <a:p>
            <a:pPr algn="l"/>
            <a:r>
              <a:rPr lang="en-US" b="0" i="0" u="none" strike="noStrike" dirty="0">
                <a:solidFill>
                  <a:srgbClr val="000000"/>
                </a:solidFill>
                <a:effectLst/>
                <a:latin typeface="Franklin Gothic Book"/>
              </a:rPr>
              <a:t>Increase Access to and Affordability of JMU.</a:t>
            </a:r>
          </a:p>
          <a:p>
            <a:pPr algn="l"/>
            <a:r>
              <a:rPr lang="en-US" b="0" i="0" u="none" strike="noStrike" dirty="0">
                <a:solidFill>
                  <a:srgbClr val="000000"/>
                </a:solidFill>
                <a:effectLst/>
                <a:latin typeface="Franklin Gothic Book"/>
              </a:rPr>
              <a:t>Use Information and Assessment to Drive Student Success and Life-Readiness.</a:t>
            </a:r>
          </a:p>
          <a:p>
            <a:pPr algn="l"/>
            <a:r>
              <a:rPr lang="en-US" b="0" i="0" u="none" strike="noStrike" dirty="0">
                <a:solidFill>
                  <a:srgbClr val="000000"/>
                </a:solidFill>
                <a:effectLst/>
                <a:latin typeface="Franklin Gothic Book"/>
              </a:rPr>
              <a:t>Strengthen JMU’s Anchor Institution Role and Sense of Place.</a:t>
            </a:r>
          </a:p>
          <a:p>
            <a:endParaRPr lang="en-US" dirty="0">
              <a:solidFill>
                <a:srgbClr val="000000"/>
              </a:solidFill>
            </a:endParaRPr>
          </a:p>
        </p:txBody>
      </p:sp>
    </p:spTree>
    <p:extLst>
      <p:ext uri="{BB962C8B-B14F-4D97-AF65-F5344CB8AC3E}">
        <p14:creationId xmlns:p14="http://schemas.microsoft.com/office/powerpoint/2010/main" val="1896767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D0E7325-8165-4297-BA33-DACC592EF627}"/>
              </a:ext>
            </a:extLst>
          </p:cNvPr>
          <p:cNvPicPr>
            <a:picLocks noChangeAspect="1"/>
          </p:cNvPicPr>
          <p:nvPr/>
        </p:nvPicPr>
        <p:blipFill>
          <a:blip r:embed="rId3"/>
          <a:stretch>
            <a:fillRect/>
          </a:stretch>
        </p:blipFill>
        <p:spPr>
          <a:xfrm>
            <a:off x="5444898" y="3755572"/>
            <a:ext cx="5381625" cy="2457450"/>
          </a:xfrm>
          <a:prstGeom prst="rect">
            <a:avLst/>
          </a:prstGeom>
        </p:spPr>
      </p:pic>
      <p:pic>
        <p:nvPicPr>
          <p:cNvPr id="5" name="Picture 4">
            <a:extLst>
              <a:ext uri="{FF2B5EF4-FFF2-40B4-BE49-F238E27FC236}">
                <a16:creationId xmlns:a16="http://schemas.microsoft.com/office/drawing/2014/main" id="{83BFB566-0447-4B58-8C98-B6DE6FC19083}"/>
              </a:ext>
            </a:extLst>
          </p:cNvPr>
          <p:cNvPicPr>
            <a:picLocks noChangeAspect="1"/>
          </p:cNvPicPr>
          <p:nvPr/>
        </p:nvPicPr>
        <p:blipFill>
          <a:blip r:embed="rId4"/>
          <a:stretch>
            <a:fillRect/>
          </a:stretch>
        </p:blipFill>
        <p:spPr>
          <a:xfrm>
            <a:off x="393926" y="319087"/>
            <a:ext cx="2543175" cy="1647825"/>
          </a:xfrm>
          <a:prstGeom prst="rect">
            <a:avLst/>
          </a:prstGeom>
        </p:spPr>
      </p:pic>
      <p:pic>
        <p:nvPicPr>
          <p:cNvPr id="1026" name="Picture 2" descr="Cover Photo Image">
            <a:extLst>
              <a:ext uri="{FF2B5EF4-FFF2-40B4-BE49-F238E27FC236}">
                <a16:creationId xmlns:a16="http://schemas.microsoft.com/office/drawing/2014/main" id="{C9C60617-D64B-4555-87EA-554ACCB208C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16023" y="644978"/>
            <a:ext cx="7810500" cy="26003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0A6D09A-A858-4522-AA9A-D6BC869347A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4630" y="3604628"/>
            <a:ext cx="4402786" cy="29342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706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FFA61-A945-4197-B615-7C7E3CEC73C5}"/>
              </a:ext>
            </a:extLst>
          </p:cNvPr>
          <p:cNvSpPr>
            <a:spLocks noGrp="1"/>
          </p:cNvSpPr>
          <p:nvPr>
            <p:ph type="title"/>
          </p:nvPr>
        </p:nvSpPr>
        <p:spPr/>
        <p:txBody>
          <a:bodyPr/>
          <a:lstStyle/>
          <a:p>
            <a:r>
              <a:rPr lang="en-US" dirty="0"/>
              <a:t>Purpose – Big Ideas </a:t>
            </a:r>
          </a:p>
        </p:txBody>
      </p:sp>
      <p:sp>
        <p:nvSpPr>
          <p:cNvPr id="3" name="Text Placeholder 2">
            <a:extLst>
              <a:ext uri="{FF2B5EF4-FFF2-40B4-BE49-F238E27FC236}">
                <a16:creationId xmlns:a16="http://schemas.microsoft.com/office/drawing/2014/main" id="{C30ADB95-047B-450D-B01F-D608E555A2FD}"/>
              </a:ext>
            </a:extLst>
          </p:cNvPr>
          <p:cNvSpPr>
            <a:spLocks noGrp="1"/>
          </p:cNvSpPr>
          <p:nvPr>
            <p:ph type="body" idx="13"/>
          </p:nvPr>
        </p:nvSpPr>
        <p:spPr/>
        <p:txBody>
          <a:bodyPr/>
          <a:lstStyle/>
          <a:p>
            <a:r>
              <a:rPr lang="en-US" dirty="0"/>
              <a:t>Source visionary ideas that might not otherwise be considered</a:t>
            </a:r>
          </a:p>
          <a:p>
            <a:r>
              <a:rPr lang="en-US" dirty="0"/>
              <a:t>Inform JMU’s next strategic plan</a:t>
            </a:r>
          </a:p>
          <a:p>
            <a:r>
              <a:rPr lang="en-US" dirty="0"/>
              <a:t>Inform fundraising priorities in our next comprehensive campaign</a:t>
            </a:r>
          </a:p>
        </p:txBody>
      </p:sp>
    </p:spTree>
    <p:extLst>
      <p:ext uri="{BB962C8B-B14F-4D97-AF65-F5344CB8AC3E}">
        <p14:creationId xmlns:p14="http://schemas.microsoft.com/office/powerpoint/2010/main" val="625248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F7BB1-F502-4D21-A868-4EB6F71DF4BC}"/>
              </a:ext>
            </a:extLst>
          </p:cNvPr>
          <p:cNvSpPr>
            <a:spLocks noGrp="1"/>
          </p:cNvSpPr>
          <p:nvPr>
            <p:ph type="title"/>
          </p:nvPr>
        </p:nvSpPr>
        <p:spPr/>
        <p:txBody>
          <a:bodyPr/>
          <a:lstStyle/>
          <a:p>
            <a:r>
              <a:rPr lang="en-US" dirty="0"/>
              <a:t>What is a Big Idea?</a:t>
            </a:r>
          </a:p>
        </p:txBody>
      </p:sp>
      <p:sp>
        <p:nvSpPr>
          <p:cNvPr id="3" name="Text Placeholder 2">
            <a:extLst>
              <a:ext uri="{FF2B5EF4-FFF2-40B4-BE49-F238E27FC236}">
                <a16:creationId xmlns:a16="http://schemas.microsoft.com/office/drawing/2014/main" id="{9192E250-8EDE-4861-9D00-90AD0A5F0821}"/>
              </a:ext>
            </a:extLst>
          </p:cNvPr>
          <p:cNvSpPr>
            <a:spLocks noGrp="1"/>
          </p:cNvSpPr>
          <p:nvPr>
            <p:ph type="body" idx="13"/>
          </p:nvPr>
        </p:nvSpPr>
        <p:spPr/>
        <p:txBody>
          <a:bodyPr/>
          <a:lstStyle/>
          <a:p>
            <a:pPr marL="0" indent="0">
              <a:buNone/>
            </a:pPr>
            <a:r>
              <a:rPr lang="en-US" dirty="0">
                <a:effectLst/>
                <a:ea typeface="Calibri" panose="020F0502020204030204" pitchFamily="34" charset="0"/>
                <a:cs typeface="Times New Roman" panose="02020603050405020304" pitchFamily="18" charset="0"/>
              </a:rPr>
              <a:t>Big Ideas inspire a broad array of the JMU community to leverage our distinctive</a:t>
            </a:r>
            <a:r>
              <a:rPr lang="en-US" dirty="0">
                <a:solidFill>
                  <a:srgbClr val="FF0000"/>
                </a:solidFill>
                <a:effectLst/>
                <a:ea typeface="Calibri" panose="020F0502020204030204" pitchFamily="34" charset="0"/>
                <a:cs typeface="Times New Roman" panose="02020603050405020304" pitchFamily="18" charset="0"/>
              </a:rPr>
              <a:t> </a:t>
            </a:r>
            <a:r>
              <a:rPr lang="en-US" dirty="0">
                <a:effectLst/>
                <a:ea typeface="Calibri" panose="020F0502020204030204" pitchFamily="34" charset="0"/>
                <a:cs typeface="Times New Roman" panose="02020603050405020304" pitchFamily="18" charset="0"/>
              </a:rPr>
              <a:t>strengths and create pathways to new opportunities that contribute to a better university and </a:t>
            </a:r>
            <a:r>
              <a:rPr lang="en-US">
                <a:effectLst/>
                <a:ea typeface="Calibri" panose="020F0502020204030204" pitchFamily="34" charset="0"/>
                <a:cs typeface="Times New Roman" panose="02020603050405020304" pitchFamily="18" charset="0"/>
              </a:rPr>
              <a:t>a better </a:t>
            </a:r>
            <a:r>
              <a:rPr lang="en-US" dirty="0">
                <a:effectLst/>
                <a:ea typeface="Calibri" panose="020F0502020204030204" pitchFamily="34" charset="0"/>
                <a:cs typeface="Times New Roman" panose="02020603050405020304" pitchFamily="18" charset="0"/>
              </a:rPr>
              <a:t>world.</a:t>
            </a:r>
          </a:p>
          <a:p>
            <a:endParaRPr lang="en-US" dirty="0"/>
          </a:p>
        </p:txBody>
      </p:sp>
    </p:spTree>
    <p:extLst>
      <p:ext uri="{BB962C8B-B14F-4D97-AF65-F5344CB8AC3E}">
        <p14:creationId xmlns:p14="http://schemas.microsoft.com/office/powerpoint/2010/main" val="3543621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F7BB1-F502-4D21-A868-4EB6F71DF4BC}"/>
              </a:ext>
            </a:extLst>
          </p:cNvPr>
          <p:cNvSpPr>
            <a:spLocks noGrp="1"/>
          </p:cNvSpPr>
          <p:nvPr>
            <p:ph type="title"/>
          </p:nvPr>
        </p:nvSpPr>
        <p:spPr/>
        <p:txBody>
          <a:bodyPr/>
          <a:lstStyle/>
          <a:p>
            <a:r>
              <a:rPr lang="en-US" dirty="0"/>
              <a:t>Big Ideas Criteria</a:t>
            </a:r>
          </a:p>
        </p:txBody>
      </p:sp>
      <p:sp>
        <p:nvSpPr>
          <p:cNvPr id="3" name="Text Placeholder 2">
            <a:extLst>
              <a:ext uri="{FF2B5EF4-FFF2-40B4-BE49-F238E27FC236}">
                <a16:creationId xmlns:a16="http://schemas.microsoft.com/office/drawing/2014/main" id="{9192E250-8EDE-4861-9D00-90AD0A5F0821}"/>
              </a:ext>
            </a:extLst>
          </p:cNvPr>
          <p:cNvSpPr>
            <a:spLocks noGrp="1"/>
          </p:cNvSpPr>
          <p:nvPr>
            <p:ph type="body" idx="13"/>
          </p:nvPr>
        </p:nvSpPr>
        <p:spPr/>
        <p:txBody>
          <a:bodyPr/>
          <a:lstStyle/>
          <a:p>
            <a:pPr>
              <a:buFont typeface="Courier New" panose="02070309020205020404" pitchFamily="49" charset="0"/>
              <a:buChar char="o"/>
            </a:pPr>
            <a:r>
              <a:rPr lang="en-US" sz="3200" dirty="0">
                <a:effectLst/>
                <a:latin typeface="Calibri" panose="020F0502020204030204" pitchFamily="34" charset="0"/>
                <a:ea typeface="Calibri" panose="020F0502020204030204" pitchFamily="34" charset="0"/>
                <a:cs typeface="Times New Roman" panose="02020603050405020304" pitchFamily="18" charset="0"/>
              </a:rPr>
              <a:t>Leverage existin</a:t>
            </a:r>
            <a:r>
              <a:rPr lang="en-US" sz="3200" dirty="0">
                <a:latin typeface="Calibri" panose="020F0502020204030204" pitchFamily="34" charset="0"/>
                <a:ea typeface="Calibri" panose="020F0502020204030204" pitchFamily="34" charset="0"/>
                <a:cs typeface="Times New Roman" panose="02020603050405020304" pitchFamily="18" charset="0"/>
              </a:rPr>
              <a:t>g strength </a:t>
            </a:r>
            <a:r>
              <a:rPr lang="en-US" sz="3200" i="1" dirty="0">
                <a:latin typeface="Calibri" panose="020F0502020204030204" pitchFamily="34" charset="0"/>
                <a:ea typeface="Calibri" panose="020F0502020204030204" pitchFamily="34" charset="0"/>
                <a:cs typeface="Times New Roman" panose="02020603050405020304" pitchFamily="18" charset="0"/>
              </a:rPr>
              <a:t>or</a:t>
            </a:r>
            <a:r>
              <a:rPr lang="en-US" sz="3200" dirty="0">
                <a:latin typeface="Calibri" panose="020F0502020204030204" pitchFamily="34" charset="0"/>
                <a:ea typeface="Calibri" panose="020F0502020204030204" pitchFamily="34" charset="0"/>
                <a:cs typeface="Times New Roman" panose="02020603050405020304" pitchFamily="18" charset="0"/>
              </a:rPr>
              <a:t> create pathways to new strengths</a:t>
            </a:r>
          </a:p>
          <a:p>
            <a:pPr>
              <a:buFont typeface="Courier New" panose="02070309020205020404" pitchFamily="49" charset="0"/>
              <a:buChar char="o"/>
            </a:pPr>
            <a:r>
              <a:rPr lang="en-US" sz="3200" dirty="0">
                <a:effectLst/>
                <a:latin typeface="Calibri" panose="020F0502020204030204" pitchFamily="34" charset="0"/>
                <a:ea typeface="Calibri" panose="020F0502020204030204" pitchFamily="34" charset="0"/>
                <a:cs typeface="Times New Roman" panose="02020603050405020304" pitchFamily="18" charset="0"/>
              </a:rPr>
              <a:t>Collaborative</a:t>
            </a:r>
          </a:p>
          <a:p>
            <a:pPr>
              <a:buFont typeface="Courier New" panose="02070309020205020404" pitchFamily="49" charset="0"/>
              <a:buChar char="o"/>
            </a:pPr>
            <a:r>
              <a:rPr lang="en-US" sz="3200" dirty="0">
                <a:latin typeface="Calibri" panose="020F0502020204030204" pitchFamily="34" charset="0"/>
                <a:ea typeface="Calibri" panose="020F0502020204030204" pitchFamily="34" charset="0"/>
                <a:cs typeface="Times New Roman" panose="02020603050405020304" pitchFamily="18" charset="0"/>
              </a:rPr>
              <a:t>Positive Impact</a:t>
            </a:r>
          </a:p>
          <a:p>
            <a:pPr>
              <a:buFont typeface="Courier New" panose="02070309020205020404" pitchFamily="49" charset="0"/>
              <a:buChar char="o"/>
            </a:pPr>
            <a:r>
              <a:rPr lang="en-US" sz="3200" dirty="0">
                <a:effectLst/>
                <a:latin typeface="Calibri" panose="020F0502020204030204" pitchFamily="34" charset="0"/>
                <a:ea typeface="Calibri" panose="020F0502020204030204" pitchFamily="34" charset="0"/>
                <a:cs typeface="Times New Roman" panose="02020603050405020304" pitchFamily="18" charset="0"/>
              </a:rPr>
              <a:t>Differentiates the University</a:t>
            </a:r>
          </a:p>
          <a:p>
            <a:endParaRPr lang="en-US" dirty="0"/>
          </a:p>
        </p:txBody>
      </p:sp>
    </p:spTree>
    <p:extLst>
      <p:ext uri="{BB962C8B-B14F-4D97-AF65-F5344CB8AC3E}">
        <p14:creationId xmlns:p14="http://schemas.microsoft.com/office/powerpoint/2010/main" val="25653617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AD4A2-FFE8-48C1-92CF-4E7AA4FEC4EE}"/>
              </a:ext>
            </a:extLst>
          </p:cNvPr>
          <p:cNvSpPr>
            <a:spLocks noGrp="1"/>
          </p:cNvSpPr>
          <p:nvPr>
            <p:ph type="title"/>
          </p:nvPr>
        </p:nvSpPr>
        <p:spPr/>
        <p:txBody>
          <a:bodyPr/>
          <a:lstStyle/>
          <a:p>
            <a:r>
              <a:rPr lang="en-US" dirty="0"/>
              <a:t>Timeline and Selection Process</a:t>
            </a:r>
          </a:p>
        </p:txBody>
      </p:sp>
      <p:sp>
        <p:nvSpPr>
          <p:cNvPr id="3" name="Text Placeholder 2">
            <a:extLst>
              <a:ext uri="{FF2B5EF4-FFF2-40B4-BE49-F238E27FC236}">
                <a16:creationId xmlns:a16="http://schemas.microsoft.com/office/drawing/2014/main" id="{1093E135-8A9C-49BA-AC1B-E1657210FF13}"/>
              </a:ext>
            </a:extLst>
          </p:cNvPr>
          <p:cNvSpPr>
            <a:spLocks noGrp="1"/>
          </p:cNvSpPr>
          <p:nvPr>
            <p:ph type="body" idx="13"/>
          </p:nvPr>
        </p:nvSpPr>
        <p:spPr/>
        <p:txBody>
          <a:bodyPr/>
          <a:lstStyle/>
          <a:p>
            <a:r>
              <a:rPr lang="en-US" dirty="0"/>
              <a:t>March 8			Proposal Deadline</a:t>
            </a:r>
          </a:p>
          <a:p>
            <a:r>
              <a:rPr lang="en-US" dirty="0"/>
              <a:t>March – April 2024	Big Ideas Working Group review</a:t>
            </a:r>
          </a:p>
          <a:p>
            <a:r>
              <a:rPr lang="en-US" dirty="0"/>
              <a:t>April – June		President and Division Heads review</a:t>
            </a:r>
          </a:p>
          <a:p>
            <a:r>
              <a:rPr lang="en-US" dirty="0"/>
              <a:t>July 2024			Final selection </a:t>
            </a:r>
          </a:p>
        </p:txBody>
      </p:sp>
    </p:spTree>
    <p:extLst>
      <p:ext uri="{BB962C8B-B14F-4D97-AF65-F5344CB8AC3E}">
        <p14:creationId xmlns:p14="http://schemas.microsoft.com/office/powerpoint/2010/main" val="5717950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mu-powerpoint-template-block-logo (3)" id="{FBB78543-4264-AA40-9035-262C7802E6FB}" vid="{BBBC8AB1-DDA3-0B47-8D53-0B709E6ABDAB}"/>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7686C1182D0A84596847FF7A02E9749" ma:contentTypeVersion="5" ma:contentTypeDescription="Create a new document." ma:contentTypeScope="" ma:versionID="adc5ec7e499722ab87f380435a89c42b">
  <xsd:schema xmlns:xsd="http://www.w3.org/2001/XMLSchema" xmlns:xs="http://www.w3.org/2001/XMLSchema" xmlns:p="http://schemas.microsoft.com/office/2006/metadata/properties" xmlns:ns2="c71c3383-d930-4659-9c09-a1ae461b86dc" xmlns:ns3="91ca14b3-9ca3-4488-9121-6e301e11c20f" targetNamespace="http://schemas.microsoft.com/office/2006/metadata/properties" ma:root="true" ma:fieldsID="b0d6466938ef686f17a41ff68feed759" ns2:_="" ns3:_="">
    <xsd:import namespace="c71c3383-d930-4659-9c09-a1ae461b86dc"/>
    <xsd:import namespace="91ca14b3-9ca3-4488-9121-6e301e11c20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1c3383-d930-4659-9c09-a1ae461b86d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1ca14b3-9ca3-4488-9121-6e301e11c20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C8F07FA-C3EA-4F1C-9529-221E195752AC}">
  <ds:schemaRefs>
    <ds:schemaRef ds:uri="http://schemas.microsoft.com/office/2006/documentManagement/types"/>
    <ds:schemaRef ds:uri="c71c3383-d930-4659-9c09-a1ae461b86dc"/>
    <ds:schemaRef ds:uri="http://www.w3.org/XML/1998/namespace"/>
    <ds:schemaRef ds:uri="91ca14b3-9ca3-4488-9121-6e301e11c20f"/>
    <ds:schemaRef ds:uri="http://schemas.openxmlformats.org/package/2006/metadata/core-properties"/>
    <ds:schemaRef ds:uri="http://purl.org/dc/terms/"/>
    <ds:schemaRef ds:uri="http://purl.org/dc/dcmitype/"/>
    <ds:schemaRef ds:uri="http://schemas.microsoft.com/office/infopath/2007/PartnerControls"/>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5B173171-D04F-4259-A9D3-8D54DE7BC87A}">
  <ds:schemaRefs>
    <ds:schemaRef ds:uri="http://schemas.microsoft.com/sharepoint/v3/contenttype/forms"/>
  </ds:schemaRefs>
</ds:datastoreItem>
</file>

<file path=customXml/itemProps3.xml><?xml version="1.0" encoding="utf-8"?>
<ds:datastoreItem xmlns:ds="http://schemas.openxmlformats.org/officeDocument/2006/customXml" ds:itemID="{910E3D64-AD9F-46BB-9E0D-4067EB1367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1c3383-d930-4659-9c09-a1ae461b86dc"/>
    <ds:schemaRef ds:uri="91ca14b3-9ca3-4488-9121-6e301e11c2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4204</TotalTime>
  <Words>901</Words>
  <Application>Microsoft Office PowerPoint</Application>
  <PresentationFormat>Widescreen</PresentationFormat>
  <Paragraphs>101</Paragraphs>
  <Slides>11</Slides>
  <Notes>11</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11</vt:i4>
      </vt:variant>
    </vt:vector>
  </HeadingPairs>
  <TitlesOfParts>
    <vt:vector size="23" baseType="lpstr">
      <vt:lpstr>Arial</vt:lpstr>
      <vt:lpstr>Arvo</vt:lpstr>
      <vt:lpstr>Calibri</vt:lpstr>
      <vt:lpstr>Calibri Light</vt:lpstr>
      <vt:lpstr>Courier New</vt:lpstr>
      <vt:lpstr>Franklin Gothic Book</vt:lpstr>
      <vt:lpstr>Helvetica</vt:lpstr>
      <vt:lpstr>Rockwell</vt:lpstr>
      <vt:lpstr>Wingdings</vt:lpstr>
      <vt:lpstr>Office Theme</vt:lpstr>
      <vt:lpstr>Custom Design</vt:lpstr>
      <vt:lpstr>2_Office Theme</vt:lpstr>
      <vt:lpstr>Big Ideas</vt:lpstr>
      <vt:lpstr>PowerPoint Presentation</vt:lpstr>
      <vt:lpstr>PowerPoint Presentation</vt:lpstr>
      <vt:lpstr>Emerging Future Themes</vt:lpstr>
      <vt:lpstr>PowerPoint Presentation</vt:lpstr>
      <vt:lpstr>Purpose – Big Ideas </vt:lpstr>
      <vt:lpstr>What is a Big Idea?</vt:lpstr>
      <vt:lpstr>Big Ideas Criteria</vt:lpstr>
      <vt:lpstr>Timeline and Selection Process</vt:lpstr>
      <vt:lpstr>jmu.edu/bigideas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Campfield, Jennifer - campfijf</cp:lastModifiedBy>
  <cp:revision>171</cp:revision>
  <cp:lastPrinted>2023-09-20T12:29:03Z</cp:lastPrinted>
  <dcterms:created xsi:type="dcterms:W3CDTF">2018-10-25T14:17:50Z</dcterms:created>
  <dcterms:modified xsi:type="dcterms:W3CDTF">2023-09-20T14:39:42Z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0x01010087686C1182D0A84596847FF7A02E9749</vt:lpwstr>
  </property>
</Properties>
</file>