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660" r:id="rId5"/>
    <p:sldMasterId id="2147483648" r:id="rId6"/>
    <p:sldMasterId id="2147483674" r:id="rId7"/>
  </p:sldMasterIdLst>
  <p:notesMasterIdLst>
    <p:notesMasterId r:id="rId29"/>
  </p:notesMasterIdLst>
  <p:sldIdLst>
    <p:sldId id="331" r:id="rId8"/>
    <p:sldId id="302" r:id="rId9"/>
    <p:sldId id="303" r:id="rId10"/>
    <p:sldId id="325" r:id="rId11"/>
    <p:sldId id="326" r:id="rId12"/>
    <p:sldId id="327" r:id="rId13"/>
    <p:sldId id="328" r:id="rId14"/>
    <p:sldId id="329"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3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9C65"/>
    <a:srgbClr val="C3B072"/>
    <a:srgbClr val="372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B2615-FDBA-02F9-D226-F6CEAE0E783A}" v="22" dt="2022-04-08T01:36:51.550"/>
    <p1510:client id="{0F926776-AF11-5CC3-CAB8-7E9F3F67B2A9}" v="49" dt="2023-11-13T23:51:06.532"/>
    <p1510:client id="{3083AA83-AE9D-0EAE-B0DF-7863CB423126}" v="25" dt="2023-09-04T16:04:40.373"/>
    <p1510:client id="{42F5F58D-A1BC-2697-2263-02B06C4B54E3}" v="660" dt="2022-04-08T01:24:53.248"/>
    <p1510:client id="{52CFE53D-8128-CB0C-1725-FFE7EE2C5028}" v="242" dt="2022-03-23T12:49:03.182"/>
    <p1510:client id="{5B49C3B2-537A-E5D4-21BA-6219EF7A3B77}" v="60" dt="2022-04-08T14:36:36.035"/>
    <p1510:client id="{6539E15F-3991-607F-A9FC-95A35BB36F21}" v="305" dt="2022-03-25T13:19:18.311"/>
    <p1510:client id="{75E224ED-26E3-BA28-B17E-E2475D2687AA}" v="2" dt="2022-03-25T13:30:32.903"/>
    <p1510:client id="{77A09918-52E5-C70F-D09E-8968DEE8D736}" v="1" dt="2022-04-08T12:52:15.769"/>
    <p1510:client id="{7B6FDF4C-F485-DABD-4783-2D2A5E701AF3}" v="4" dt="2023-09-11T13:39:57.585"/>
    <p1510:client id="{91CF62A6-7A89-7929-D9E1-FE923F518166}" v="14" dt="2023-09-05T18:58:51.601"/>
    <p1510:client id="{95ED14A0-A553-EF4C-614F-BB42FCD908A1}" v="35" dt="2023-11-09T00:55:04.594"/>
    <p1510:client id="{A75A227D-31A2-C41E-7D67-C0DD75BC260F}" v="35" dt="2024-01-09T23:01:23.182"/>
    <p1510:client id="{B4A25412-F88F-4518-59A7-0DDDC1F008C9}" v="710" dt="2022-08-10T16:43:23.968"/>
    <p1510:client id="{CF039DFC-2E74-995A-CAC8-EC232541C2B4}" v="33" dt="2023-09-04T17:12:14.908"/>
    <p1510:client id="{F975DE56-3CE7-416F-126C-7F3FC3A42F41}" v="24" dt="2023-09-05T12:43:03.432"/>
    <p1510:client id="{F9CA23C9-A814-1F7A-88EC-5C7D74073B87}" v="322" dt="2022-08-10T20:51:09.464"/>
    <p1510:client id="{FBC9D5D7-2444-58E0-DB4D-384CB6ED838C}" v="213" dt="2022-03-22T21:14:17.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328"/>
        <p:guide pos="3816"/>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ett, Carson Yandira - lonettcy" userId="S::lonettcy@jmu.edu::010a95aa-8961-43ee-8873-2ea61e40c016" providerId="AD" clId="Web-{0F926776-AF11-5CC3-CAB8-7E9F3F67B2A9}"/>
    <pc:docChg chg="addSld delSld modSld sldOrd">
      <pc:chgData name="Lonett, Carson Yandira - lonettcy" userId="S::lonettcy@jmu.edu::010a95aa-8961-43ee-8873-2ea61e40c016" providerId="AD" clId="Web-{0F926776-AF11-5CC3-CAB8-7E9F3F67B2A9}" dt="2023-11-13T23:51:03.407" v="44" actId="20577"/>
      <pc:docMkLst>
        <pc:docMk/>
      </pc:docMkLst>
      <pc:sldChg chg="del">
        <pc:chgData name="Lonett, Carson Yandira - lonettcy" userId="S::lonettcy@jmu.edu::010a95aa-8961-43ee-8873-2ea61e40c016" providerId="AD" clId="Web-{0F926776-AF11-5CC3-CAB8-7E9F3F67B2A9}" dt="2023-11-13T23:49:03.637" v="3"/>
        <pc:sldMkLst>
          <pc:docMk/>
          <pc:sldMk cId="1874256153" sldId="259"/>
        </pc:sldMkLst>
      </pc:sldChg>
      <pc:sldChg chg="del">
        <pc:chgData name="Lonett, Carson Yandira - lonettcy" userId="S::lonettcy@jmu.edu::010a95aa-8961-43ee-8873-2ea61e40c016" providerId="AD" clId="Web-{0F926776-AF11-5CC3-CAB8-7E9F3F67B2A9}" dt="2023-11-13T23:49:03.637" v="2"/>
        <pc:sldMkLst>
          <pc:docMk/>
          <pc:sldMk cId="3535903062" sldId="260"/>
        </pc:sldMkLst>
      </pc:sldChg>
      <pc:sldChg chg="del">
        <pc:chgData name="Lonett, Carson Yandira - lonettcy" userId="S::lonettcy@jmu.edu::010a95aa-8961-43ee-8873-2ea61e40c016" providerId="AD" clId="Web-{0F926776-AF11-5CC3-CAB8-7E9F3F67B2A9}" dt="2023-11-13T23:49:03.637" v="1"/>
        <pc:sldMkLst>
          <pc:docMk/>
          <pc:sldMk cId="1174199309" sldId="288"/>
        </pc:sldMkLst>
      </pc:sldChg>
      <pc:sldChg chg="del">
        <pc:chgData name="Lonett, Carson Yandira - lonettcy" userId="S::lonettcy@jmu.edu::010a95aa-8961-43ee-8873-2ea61e40c016" providerId="AD" clId="Web-{0F926776-AF11-5CC3-CAB8-7E9F3F67B2A9}" dt="2023-11-13T23:49:03.637" v="0"/>
        <pc:sldMkLst>
          <pc:docMk/>
          <pc:sldMk cId="869814725" sldId="300"/>
        </pc:sldMkLst>
      </pc:sldChg>
      <pc:sldChg chg="modSp mod modClrScheme chgLayout">
        <pc:chgData name="Lonett, Carson Yandira - lonettcy" userId="S::lonettcy@jmu.edu::010a95aa-8961-43ee-8873-2ea61e40c016" providerId="AD" clId="Web-{0F926776-AF11-5CC3-CAB8-7E9F3F67B2A9}" dt="2023-11-13T23:49:59.545" v="16"/>
        <pc:sldMkLst>
          <pc:docMk/>
          <pc:sldMk cId="2904241207" sldId="302"/>
        </pc:sldMkLst>
        <pc:spChg chg="mod ord">
          <ac:chgData name="Lonett, Carson Yandira - lonettcy" userId="S::lonettcy@jmu.edu::010a95aa-8961-43ee-8873-2ea61e40c016" providerId="AD" clId="Web-{0F926776-AF11-5CC3-CAB8-7E9F3F67B2A9}" dt="2023-11-13T23:49:59.545" v="16"/>
          <ac:spMkLst>
            <pc:docMk/>
            <pc:sldMk cId="2904241207" sldId="302"/>
            <ac:spMk id="2" creationId="{7A5B9CD5-3B29-99CD-3123-F5D6B78AE168}"/>
          </ac:spMkLst>
        </pc:spChg>
        <pc:spChg chg="mod ord">
          <ac:chgData name="Lonett, Carson Yandira - lonettcy" userId="S::lonettcy@jmu.edu::010a95aa-8961-43ee-8873-2ea61e40c016" providerId="AD" clId="Web-{0F926776-AF11-5CC3-CAB8-7E9F3F67B2A9}" dt="2023-11-13T23:49:59.545" v="16"/>
          <ac:spMkLst>
            <pc:docMk/>
            <pc:sldMk cId="2904241207" sldId="302"/>
            <ac:spMk id="3" creationId="{3D48A75F-E53C-39D6-DF3D-8E21304EFF4F}"/>
          </ac:spMkLst>
        </pc:spChg>
      </pc:sldChg>
      <pc:sldChg chg="modSp mod modClrScheme chgLayout">
        <pc:chgData name="Lonett, Carson Yandira - lonettcy" userId="S::lonettcy@jmu.edu::010a95aa-8961-43ee-8873-2ea61e40c016" providerId="AD" clId="Web-{0F926776-AF11-5CC3-CAB8-7E9F3F67B2A9}" dt="2023-11-13T23:50:07.264" v="17"/>
        <pc:sldMkLst>
          <pc:docMk/>
          <pc:sldMk cId="246661030" sldId="312"/>
        </pc:sldMkLst>
        <pc:spChg chg="mod ord">
          <ac:chgData name="Lonett, Carson Yandira - lonettcy" userId="S::lonettcy@jmu.edu::010a95aa-8961-43ee-8873-2ea61e40c016" providerId="AD" clId="Web-{0F926776-AF11-5CC3-CAB8-7E9F3F67B2A9}" dt="2023-11-13T23:50:07.264" v="17"/>
          <ac:spMkLst>
            <pc:docMk/>
            <pc:sldMk cId="246661030" sldId="312"/>
            <ac:spMk id="2" creationId="{D6BCC23D-9080-18D0-25E8-DEC7BD522DFD}"/>
          </ac:spMkLst>
        </pc:spChg>
        <pc:spChg chg="mod ord">
          <ac:chgData name="Lonett, Carson Yandira - lonettcy" userId="S::lonettcy@jmu.edu::010a95aa-8961-43ee-8873-2ea61e40c016" providerId="AD" clId="Web-{0F926776-AF11-5CC3-CAB8-7E9F3F67B2A9}" dt="2023-11-13T23:50:07.264" v="17"/>
          <ac:spMkLst>
            <pc:docMk/>
            <pc:sldMk cId="246661030" sldId="312"/>
            <ac:spMk id="3" creationId="{B9BD2253-3207-0E5B-E08E-A4ED7D3CCC1B}"/>
          </ac:spMkLst>
        </pc:spChg>
      </pc:sldChg>
      <pc:sldChg chg="modSp mod modClrScheme chgLayout">
        <pc:chgData name="Lonett, Carson Yandira - lonettcy" userId="S::lonettcy@jmu.edu::010a95aa-8961-43ee-8873-2ea61e40c016" providerId="AD" clId="Web-{0F926776-AF11-5CC3-CAB8-7E9F3F67B2A9}" dt="2023-11-13T23:50:13.389" v="18"/>
        <pc:sldMkLst>
          <pc:docMk/>
          <pc:sldMk cId="1564061436" sldId="319"/>
        </pc:sldMkLst>
        <pc:spChg chg="mod ord">
          <ac:chgData name="Lonett, Carson Yandira - lonettcy" userId="S::lonettcy@jmu.edu::010a95aa-8961-43ee-8873-2ea61e40c016" providerId="AD" clId="Web-{0F926776-AF11-5CC3-CAB8-7E9F3F67B2A9}" dt="2023-11-13T23:50:13.389" v="18"/>
          <ac:spMkLst>
            <pc:docMk/>
            <pc:sldMk cId="1564061436" sldId="319"/>
            <ac:spMk id="2" creationId="{2E1C076D-0955-6A22-0FD7-FF10881851A9}"/>
          </ac:spMkLst>
        </pc:spChg>
        <pc:spChg chg="mod ord">
          <ac:chgData name="Lonett, Carson Yandira - lonettcy" userId="S::lonettcy@jmu.edu::010a95aa-8961-43ee-8873-2ea61e40c016" providerId="AD" clId="Web-{0F926776-AF11-5CC3-CAB8-7E9F3F67B2A9}" dt="2023-11-13T23:50:13.389" v="18"/>
          <ac:spMkLst>
            <pc:docMk/>
            <pc:sldMk cId="1564061436" sldId="319"/>
            <ac:spMk id="3" creationId="{55FCD257-D259-84CA-0645-7D561F6180DA}"/>
          </ac:spMkLst>
        </pc:spChg>
      </pc:sldChg>
      <pc:sldChg chg="delSp modSp new mod modClrScheme chgLayout">
        <pc:chgData name="Lonett, Carson Yandira - lonettcy" userId="S::lonettcy@jmu.edu::010a95aa-8961-43ee-8873-2ea61e40c016" providerId="AD" clId="Web-{0F926776-AF11-5CC3-CAB8-7E9F3F67B2A9}" dt="2023-11-13T23:49:34.279" v="6" actId="20577"/>
        <pc:sldMkLst>
          <pc:docMk/>
          <pc:sldMk cId="2409032405" sldId="330"/>
        </pc:sldMkLst>
        <pc:spChg chg="mod ord">
          <ac:chgData name="Lonett, Carson Yandira - lonettcy" userId="S::lonettcy@jmu.edu::010a95aa-8961-43ee-8873-2ea61e40c016" providerId="AD" clId="Web-{0F926776-AF11-5CC3-CAB8-7E9F3F67B2A9}" dt="2023-11-13T23:49:34.279" v="6" actId="20577"/>
          <ac:spMkLst>
            <pc:docMk/>
            <pc:sldMk cId="2409032405" sldId="330"/>
            <ac:spMk id="2" creationId="{8FF67D60-DA1E-6BB9-A7A7-B7C22B4C8E7F}"/>
          </ac:spMkLst>
        </pc:spChg>
        <pc:spChg chg="del">
          <ac:chgData name="Lonett, Carson Yandira - lonettcy" userId="S::lonettcy@jmu.edu::010a95aa-8961-43ee-8873-2ea61e40c016" providerId="AD" clId="Web-{0F926776-AF11-5CC3-CAB8-7E9F3F67B2A9}" dt="2023-11-13T23:49:31.435" v="5"/>
          <ac:spMkLst>
            <pc:docMk/>
            <pc:sldMk cId="2409032405" sldId="330"/>
            <ac:spMk id="3" creationId="{520DD7DA-FC6E-FF17-8C13-3E1931883DC6}"/>
          </ac:spMkLst>
        </pc:spChg>
      </pc:sldChg>
      <pc:sldChg chg="delSp modSp new mod ord modClrScheme chgLayout">
        <pc:chgData name="Lonett, Carson Yandira - lonettcy" userId="S::lonettcy@jmu.edu::010a95aa-8961-43ee-8873-2ea61e40c016" providerId="AD" clId="Web-{0F926776-AF11-5CC3-CAB8-7E9F3F67B2A9}" dt="2023-11-13T23:51:03.407" v="44" actId="20577"/>
        <pc:sldMkLst>
          <pc:docMk/>
          <pc:sldMk cId="3265504442" sldId="331"/>
        </pc:sldMkLst>
        <pc:spChg chg="mod ord">
          <ac:chgData name="Lonett, Carson Yandira - lonettcy" userId="S::lonettcy@jmu.edu::010a95aa-8961-43ee-8873-2ea61e40c016" providerId="AD" clId="Web-{0F926776-AF11-5CC3-CAB8-7E9F3F67B2A9}" dt="2023-11-13T23:51:03.407" v="44" actId="20577"/>
          <ac:spMkLst>
            <pc:docMk/>
            <pc:sldMk cId="3265504442" sldId="331"/>
            <ac:spMk id="2" creationId="{2233E0A0-4315-D68B-611F-DA711C35F8C0}"/>
          </ac:spMkLst>
        </pc:spChg>
        <pc:spChg chg="mod ord">
          <ac:chgData name="Lonett, Carson Yandira - lonettcy" userId="S::lonettcy@jmu.edu::010a95aa-8961-43ee-8873-2ea61e40c016" providerId="AD" clId="Web-{0F926776-AF11-5CC3-CAB8-7E9F3F67B2A9}" dt="2023-11-13T23:50:54.828" v="35" actId="20577"/>
          <ac:spMkLst>
            <pc:docMk/>
            <pc:sldMk cId="3265504442" sldId="331"/>
            <ac:spMk id="3" creationId="{313B3BDA-3897-29C9-0461-07014689D178}"/>
          </ac:spMkLst>
        </pc:spChg>
        <pc:spChg chg="del">
          <ac:chgData name="Lonett, Carson Yandira - lonettcy" userId="S::lonettcy@jmu.edu::010a95aa-8961-43ee-8873-2ea61e40c016" providerId="AD" clId="Web-{0F926776-AF11-5CC3-CAB8-7E9F3F67B2A9}" dt="2023-11-13T23:49:49.545" v="9"/>
          <ac:spMkLst>
            <pc:docMk/>
            <pc:sldMk cId="3265504442" sldId="331"/>
            <ac:spMk id="4" creationId="{0F54BA8D-20C8-16EF-83D4-C3507ED22BF6}"/>
          </ac:spMkLst>
        </pc:spChg>
      </pc:sldChg>
    </pc:docChg>
  </pc:docChgLst>
  <pc:docChgLst>
    <pc:chgData name="Lonett, Carson Yandira - lonettcy" userId="S::lonettcy@jmu.edu::010a95aa-8961-43ee-8873-2ea61e40c016" providerId="AD" clId="Web-{F9CA23C9-A814-1F7A-88EC-5C7D74073B87}"/>
    <pc:docChg chg="addSld delSld modSld sldOrd">
      <pc:chgData name="Lonett, Carson Yandira - lonettcy" userId="S::lonettcy@jmu.edu::010a95aa-8961-43ee-8873-2ea61e40c016" providerId="AD" clId="Web-{F9CA23C9-A814-1F7A-88EC-5C7D74073B87}" dt="2022-08-10T20:51:09.464" v="315" actId="20577"/>
      <pc:docMkLst>
        <pc:docMk/>
      </pc:docMkLst>
      <pc:sldChg chg="modSp">
        <pc:chgData name="Lonett, Carson Yandira - lonettcy" userId="S::lonettcy@jmu.edu::010a95aa-8961-43ee-8873-2ea61e40c016" providerId="AD" clId="Web-{F9CA23C9-A814-1F7A-88EC-5C7D74073B87}" dt="2022-08-10T19:39:11.983" v="118" actId="20577"/>
        <pc:sldMkLst>
          <pc:docMk/>
          <pc:sldMk cId="1874256153" sldId="259"/>
        </pc:sldMkLst>
        <pc:spChg chg="mod">
          <ac:chgData name="Lonett, Carson Yandira - lonettcy" userId="S::lonettcy@jmu.edu::010a95aa-8961-43ee-8873-2ea61e40c016" providerId="AD" clId="Web-{F9CA23C9-A814-1F7A-88EC-5C7D74073B87}" dt="2022-08-10T19:39:11.983" v="118" actId="20577"/>
          <ac:spMkLst>
            <pc:docMk/>
            <pc:sldMk cId="1874256153" sldId="259"/>
            <ac:spMk id="5" creationId="{1F95A3D8-9945-174E-A321-7E6146B976B7}"/>
          </ac:spMkLst>
        </pc:spChg>
      </pc:sldChg>
      <pc:sldChg chg="modSp">
        <pc:chgData name="Lonett, Carson Yandira - lonettcy" userId="S::lonettcy@jmu.edu::010a95aa-8961-43ee-8873-2ea61e40c016" providerId="AD" clId="Web-{F9CA23C9-A814-1F7A-88EC-5C7D74073B87}" dt="2022-08-10T20:51:09.464" v="315" actId="20577"/>
        <pc:sldMkLst>
          <pc:docMk/>
          <pc:sldMk cId="1174199309" sldId="288"/>
        </pc:sldMkLst>
        <pc:spChg chg="mod">
          <ac:chgData name="Lonett, Carson Yandira - lonettcy" userId="S::lonettcy@jmu.edu::010a95aa-8961-43ee-8873-2ea61e40c016" providerId="AD" clId="Web-{F9CA23C9-A814-1F7A-88EC-5C7D74073B87}" dt="2022-08-10T20:51:09.464" v="315" actId="20577"/>
          <ac:spMkLst>
            <pc:docMk/>
            <pc:sldMk cId="1174199309" sldId="288"/>
            <ac:spMk id="10" creationId="{F12C7A15-BE6B-A239-92B6-C081D7E6E481}"/>
          </ac:spMkLst>
        </pc:spChg>
      </pc:sldChg>
      <pc:sldChg chg="del">
        <pc:chgData name="Lonett, Carson Yandira - lonettcy" userId="S::lonettcy@jmu.edu::010a95aa-8961-43ee-8873-2ea61e40c016" providerId="AD" clId="Web-{F9CA23C9-A814-1F7A-88EC-5C7D74073B87}" dt="2022-08-10T20:50:03.523" v="299"/>
        <pc:sldMkLst>
          <pc:docMk/>
          <pc:sldMk cId="1980261754" sldId="291"/>
        </pc:sldMkLst>
      </pc:sldChg>
      <pc:sldChg chg="modSp">
        <pc:chgData name="Lonett, Carson Yandira - lonettcy" userId="S::lonettcy@jmu.edu::010a95aa-8961-43ee-8873-2ea61e40c016" providerId="AD" clId="Web-{F9CA23C9-A814-1F7A-88EC-5C7D74073B87}" dt="2022-08-10T19:56:59.943" v="246" actId="20577"/>
        <pc:sldMkLst>
          <pc:docMk/>
          <pc:sldMk cId="2904241207" sldId="302"/>
        </pc:sldMkLst>
        <pc:spChg chg="mod">
          <ac:chgData name="Lonett, Carson Yandira - lonettcy" userId="S::lonettcy@jmu.edu::010a95aa-8961-43ee-8873-2ea61e40c016" providerId="AD" clId="Web-{F9CA23C9-A814-1F7A-88EC-5C7D74073B87}" dt="2022-08-10T19:56:59.943" v="246" actId="20577"/>
          <ac:spMkLst>
            <pc:docMk/>
            <pc:sldMk cId="2904241207" sldId="302"/>
            <ac:spMk id="3" creationId="{3D48A75F-E53C-39D6-DF3D-8E21304EFF4F}"/>
          </ac:spMkLst>
        </pc:spChg>
      </pc:sldChg>
      <pc:sldChg chg="addSp modSp ord">
        <pc:chgData name="Lonett, Carson Yandira - lonettcy" userId="S::lonettcy@jmu.edu::010a95aa-8961-43ee-8873-2ea61e40c016" providerId="AD" clId="Web-{F9CA23C9-A814-1F7A-88EC-5C7D74073B87}" dt="2022-08-10T19:37:43.324" v="81"/>
        <pc:sldMkLst>
          <pc:docMk/>
          <pc:sldMk cId="4133851465" sldId="307"/>
        </pc:sldMkLst>
        <pc:spChg chg="add mod">
          <ac:chgData name="Lonett, Carson Yandira - lonettcy" userId="S::lonettcy@jmu.edu::010a95aa-8961-43ee-8873-2ea61e40c016" providerId="AD" clId="Web-{F9CA23C9-A814-1F7A-88EC-5C7D74073B87}" dt="2022-08-10T19:37:27.558" v="78" actId="20577"/>
          <ac:spMkLst>
            <pc:docMk/>
            <pc:sldMk cId="4133851465" sldId="307"/>
            <ac:spMk id="3" creationId="{24F72D29-1E2B-EA2F-87A3-439E09FE4971}"/>
          </ac:spMkLst>
        </pc:spChg>
        <pc:picChg chg="mod">
          <ac:chgData name="Lonett, Carson Yandira - lonettcy" userId="S::lonettcy@jmu.edu::010a95aa-8961-43ee-8873-2ea61e40c016" providerId="AD" clId="Web-{F9CA23C9-A814-1F7A-88EC-5C7D74073B87}" dt="2022-08-10T19:37:34.214" v="80" actId="14100"/>
          <ac:picMkLst>
            <pc:docMk/>
            <pc:sldMk cId="4133851465" sldId="307"/>
            <ac:picMk id="2" creationId="{A973917B-11EF-1275-0B4B-F1B3BDAA9136}"/>
          </ac:picMkLst>
        </pc:picChg>
      </pc:sldChg>
      <pc:sldChg chg="del">
        <pc:chgData name="Lonett, Carson Yandira - lonettcy" userId="S::lonettcy@jmu.edu::010a95aa-8961-43ee-8873-2ea61e40c016" providerId="AD" clId="Web-{F9CA23C9-A814-1F7A-88EC-5C7D74073B87}" dt="2022-08-10T19:37:57.215" v="82"/>
        <pc:sldMkLst>
          <pc:docMk/>
          <pc:sldMk cId="2119131204" sldId="308"/>
        </pc:sldMkLst>
      </pc:sldChg>
      <pc:sldChg chg="modSp new ord">
        <pc:chgData name="Lonett, Carson Yandira - lonettcy" userId="S::lonettcy@jmu.edu::010a95aa-8961-43ee-8873-2ea61e40c016" providerId="AD" clId="Web-{F9CA23C9-A814-1F7A-88EC-5C7D74073B87}" dt="2022-08-10T19:00:00.244" v="18"/>
        <pc:sldMkLst>
          <pc:docMk/>
          <pc:sldMk cId="398619416" sldId="309"/>
        </pc:sldMkLst>
        <pc:spChg chg="mod">
          <ac:chgData name="Lonett, Carson Yandira - lonettcy" userId="S::lonettcy@jmu.edu::010a95aa-8961-43ee-8873-2ea61e40c016" providerId="AD" clId="Web-{F9CA23C9-A814-1F7A-88EC-5C7D74073B87}" dt="2022-08-10T18:58:49.413" v="4" actId="20577"/>
          <ac:spMkLst>
            <pc:docMk/>
            <pc:sldMk cId="398619416" sldId="309"/>
            <ac:spMk id="2" creationId="{405E55B7-9981-5024-DE77-25E4B006F21D}"/>
          </ac:spMkLst>
        </pc:spChg>
        <pc:spChg chg="mod">
          <ac:chgData name="Lonett, Carson Yandira - lonettcy" userId="S::lonettcy@jmu.edu::010a95aa-8961-43ee-8873-2ea61e40c016" providerId="AD" clId="Web-{F9CA23C9-A814-1F7A-88EC-5C7D74073B87}" dt="2022-08-10T19:00:00.025" v="17" actId="20577"/>
          <ac:spMkLst>
            <pc:docMk/>
            <pc:sldMk cId="398619416" sldId="309"/>
            <ac:spMk id="3" creationId="{315065E1-7FA9-D301-645D-35038C870973}"/>
          </ac:spMkLst>
        </pc:spChg>
      </pc:sldChg>
      <pc:sldChg chg="modSp new">
        <pc:chgData name="Lonett, Carson Yandira - lonettcy" userId="S::lonettcy@jmu.edu::010a95aa-8961-43ee-8873-2ea61e40c016" providerId="AD" clId="Web-{F9CA23C9-A814-1F7A-88EC-5C7D74073B87}" dt="2022-08-10T19:35:37.397" v="49" actId="1076"/>
        <pc:sldMkLst>
          <pc:docMk/>
          <pc:sldMk cId="2604145536" sldId="310"/>
        </pc:sldMkLst>
        <pc:spChg chg="mod">
          <ac:chgData name="Lonett, Carson Yandira - lonettcy" userId="S::lonettcy@jmu.edu::010a95aa-8961-43ee-8873-2ea61e40c016" providerId="AD" clId="Web-{F9CA23C9-A814-1F7A-88EC-5C7D74073B87}" dt="2022-08-10T19:34:05.300" v="22" actId="20577"/>
          <ac:spMkLst>
            <pc:docMk/>
            <pc:sldMk cId="2604145536" sldId="310"/>
            <ac:spMk id="2" creationId="{57C12823-3031-1C10-A49F-8CC9713693B5}"/>
          </ac:spMkLst>
        </pc:spChg>
        <pc:spChg chg="mod">
          <ac:chgData name="Lonett, Carson Yandira - lonettcy" userId="S::lonettcy@jmu.edu::010a95aa-8961-43ee-8873-2ea61e40c016" providerId="AD" clId="Web-{F9CA23C9-A814-1F7A-88EC-5C7D74073B87}" dt="2022-08-10T19:35:37.397" v="49" actId="1076"/>
          <ac:spMkLst>
            <pc:docMk/>
            <pc:sldMk cId="2604145536" sldId="310"/>
            <ac:spMk id="3" creationId="{AAFBF5D4-B57E-3EDE-C19B-237F64D06928}"/>
          </ac:spMkLst>
        </pc:spChg>
      </pc:sldChg>
      <pc:sldChg chg="modSp new">
        <pc:chgData name="Lonett, Carson Yandira - lonettcy" userId="S::lonettcy@jmu.edu::010a95aa-8961-43ee-8873-2ea61e40c016" providerId="AD" clId="Web-{F9CA23C9-A814-1F7A-88EC-5C7D74073B87}" dt="2022-08-10T19:36:52.806" v="65" actId="20577"/>
        <pc:sldMkLst>
          <pc:docMk/>
          <pc:sldMk cId="3913777062" sldId="311"/>
        </pc:sldMkLst>
        <pc:spChg chg="mod">
          <ac:chgData name="Lonett, Carson Yandira - lonettcy" userId="S::lonettcy@jmu.edu::010a95aa-8961-43ee-8873-2ea61e40c016" providerId="AD" clId="Web-{F9CA23C9-A814-1F7A-88EC-5C7D74073B87}" dt="2022-08-10T19:36:35.884" v="60" actId="20577"/>
          <ac:spMkLst>
            <pc:docMk/>
            <pc:sldMk cId="3913777062" sldId="311"/>
            <ac:spMk id="2" creationId="{28574319-BED2-458A-A9DD-63BFA4764B86}"/>
          </ac:spMkLst>
        </pc:spChg>
        <pc:spChg chg="mod">
          <ac:chgData name="Lonett, Carson Yandira - lonettcy" userId="S::lonettcy@jmu.edu::010a95aa-8961-43ee-8873-2ea61e40c016" providerId="AD" clId="Web-{F9CA23C9-A814-1F7A-88EC-5C7D74073B87}" dt="2022-08-10T19:36:52.806" v="65" actId="20577"/>
          <ac:spMkLst>
            <pc:docMk/>
            <pc:sldMk cId="3913777062" sldId="311"/>
            <ac:spMk id="3" creationId="{FFF05199-8BEC-459F-0060-4A34BC4A3753}"/>
          </ac:spMkLst>
        </pc:spChg>
      </pc:sldChg>
      <pc:sldChg chg="modSp new">
        <pc:chgData name="Lonett, Carson Yandira - lonettcy" userId="S::lonettcy@jmu.edu::010a95aa-8961-43ee-8873-2ea61e40c016" providerId="AD" clId="Web-{F9CA23C9-A814-1F7A-88EC-5C7D74073B87}" dt="2022-08-10T19:38:59.154" v="112" actId="20577"/>
        <pc:sldMkLst>
          <pc:docMk/>
          <pc:sldMk cId="246661030" sldId="312"/>
        </pc:sldMkLst>
        <pc:spChg chg="mod">
          <ac:chgData name="Lonett, Carson Yandira - lonettcy" userId="S::lonettcy@jmu.edu::010a95aa-8961-43ee-8873-2ea61e40c016" providerId="AD" clId="Web-{F9CA23C9-A814-1F7A-88EC-5C7D74073B87}" dt="2022-08-10T19:38:18.591" v="86" actId="20577"/>
          <ac:spMkLst>
            <pc:docMk/>
            <pc:sldMk cId="246661030" sldId="312"/>
            <ac:spMk id="2" creationId="{D6BCC23D-9080-18D0-25E8-DEC7BD522DFD}"/>
          </ac:spMkLst>
        </pc:spChg>
        <pc:spChg chg="mod">
          <ac:chgData name="Lonett, Carson Yandira - lonettcy" userId="S::lonettcy@jmu.edu::010a95aa-8961-43ee-8873-2ea61e40c016" providerId="AD" clId="Web-{F9CA23C9-A814-1F7A-88EC-5C7D74073B87}" dt="2022-08-10T19:38:59.154" v="112" actId="20577"/>
          <ac:spMkLst>
            <pc:docMk/>
            <pc:sldMk cId="246661030" sldId="312"/>
            <ac:spMk id="3" creationId="{B9BD2253-3207-0E5B-E08E-A4ED7D3CCC1B}"/>
          </ac:spMkLst>
        </pc:spChg>
      </pc:sldChg>
      <pc:sldChg chg="modSp new">
        <pc:chgData name="Lonett, Carson Yandira - lonettcy" userId="S::lonettcy@jmu.edu::010a95aa-8961-43ee-8873-2ea61e40c016" providerId="AD" clId="Web-{F9CA23C9-A814-1F7A-88EC-5C7D74073B87}" dt="2022-08-10T19:40:14.220" v="131" actId="20577"/>
        <pc:sldMkLst>
          <pc:docMk/>
          <pc:sldMk cId="1735105984" sldId="313"/>
        </pc:sldMkLst>
        <pc:spChg chg="mod">
          <ac:chgData name="Lonett, Carson Yandira - lonettcy" userId="S::lonettcy@jmu.edu::010a95aa-8961-43ee-8873-2ea61e40c016" providerId="AD" clId="Web-{F9CA23C9-A814-1F7A-88EC-5C7D74073B87}" dt="2022-08-10T19:39:54.391" v="124" actId="20577"/>
          <ac:spMkLst>
            <pc:docMk/>
            <pc:sldMk cId="1735105984" sldId="313"/>
            <ac:spMk id="2" creationId="{2F94FEB6-0364-CDF7-B79B-C1886EAEC17E}"/>
          </ac:spMkLst>
        </pc:spChg>
        <pc:spChg chg="mod">
          <ac:chgData name="Lonett, Carson Yandira - lonettcy" userId="S::lonettcy@jmu.edu::010a95aa-8961-43ee-8873-2ea61e40c016" providerId="AD" clId="Web-{F9CA23C9-A814-1F7A-88EC-5C7D74073B87}" dt="2022-08-10T19:40:14.220" v="131" actId="20577"/>
          <ac:spMkLst>
            <pc:docMk/>
            <pc:sldMk cId="1735105984" sldId="313"/>
            <ac:spMk id="3" creationId="{5ED532A6-52DB-57AD-D77D-AEB709999303}"/>
          </ac:spMkLst>
        </pc:spChg>
      </pc:sldChg>
      <pc:sldChg chg="modSp new">
        <pc:chgData name="Lonett, Carson Yandira - lonettcy" userId="S::lonettcy@jmu.edu::010a95aa-8961-43ee-8873-2ea61e40c016" providerId="AD" clId="Web-{F9CA23C9-A814-1F7A-88EC-5C7D74073B87}" dt="2022-08-10T19:41:10.362" v="147" actId="1076"/>
        <pc:sldMkLst>
          <pc:docMk/>
          <pc:sldMk cId="2797773904" sldId="314"/>
        </pc:sldMkLst>
        <pc:spChg chg="mod">
          <ac:chgData name="Lonett, Carson Yandira - lonettcy" userId="S::lonettcy@jmu.edu::010a95aa-8961-43ee-8873-2ea61e40c016" providerId="AD" clId="Web-{F9CA23C9-A814-1F7A-88EC-5C7D74073B87}" dt="2022-08-10T19:41:10.362" v="147" actId="1076"/>
          <ac:spMkLst>
            <pc:docMk/>
            <pc:sldMk cId="2797773904" sldId="314"/>
            <ac:spMk id="2" creationId="{FABEA994-E13D-78C7-DB61-C46C84893994}"/>
          </ac:spMkLst>
        </pc:spChg>
        <pc:spChg chg="mod">
          <ac:chgData name="Lonett, Carson Yandira - lonettcy" userId="S::lonettcy@jmu.edu::010a95aa-8961-43ee-8873-2ea61e40c016" providerId="AD" clId="Web-{F9CA23C9-A814-1F7A-88EC-5C7D74073B87}" dt="2022-08-10T19:40:36.970" v="141" actId="20577"/>
          <ac:spMkLst>
            <pc:docMk/>
            <pc:sldMk cId="2797773904" sldId="314"/>
            <ac:spMk id="3" creationId="{E16F3154-21C2-FF51-741B-C18D5AF8205D}"/>
          </ac:spMkLst>
        </pc:spChg>
      </pc:sldChg>
      <pc:sldChg chg="modSp new">
        <pc:chgData name="Lonett, Carson Yandira - lonettcy" userId="S::lonettcy@jmu.edu::010a95aa-8961-43ee-8873-2ea61e40c016" providerId="AD" clId="Web-{F9CA23C9-A814-1F7A-88EC-5C7D74073B87}" dt="2022-08-10T19:41:31.488" v="153" actId="20577"/>
        <pc:sldMkLst>
          <pc:docMk/>
          <pc:sldMk cId="3541695156" sldId="315"/>
        </pc:sldMkLst>
        <pc:spChg chg="mod">
          <ac:chgData name="Lonett, Carson Yandira - lonettcy" userId="S::lonettcy@jmu.edu::010a95aa-8961-43ee-8873-2ea61e40c016" providerId="AD" clId="Web-{F9CA23C9-A814-1F7A-88EC-5C7D74073B87}" dt="2022-08-10T19:41:25.941" v="151" actId="20577"/>
          <ac:spMkLst>
            <pc:docMk/>
            <pc:sldMk cId="3541695156" sldId="315"/>
            <ac:spMk id="2" creationId="{51DA3A2D-9336-2003-769E-31BA620D52DE}"/>
          </ac:spMkLst>
        </pc:spChg>
        <pc:spChg chg="mod">
          <ac:chgData name="Lonett, Carson Yandira - lonettcy" userId="S::lonettcy@jmu.edu::010a95aa-8961-43ee-8873-2ea61e40c016" providerId="AD" clId="Web-{F9CA23C9-A814-1F7A-88EC-5C7D74073B87}" dt="2022-08-10T19:41:31.488" v="153" actId="20577"/>
          <ac:spMkLst>
            <pc:docMk/>
            <pc:sldMk cId="3541695156" sldId="315"/>
            <ac:spMk id="3" creationId="{DC6E9E4D-371C-D2E1-C4BC-0C1E2179B861}"/>
          </ac:spMkLst>
        </pc:spChg>
      </pc:sldChg>
      <pc:sldChg chg="addSp modSp new">
        <pc:chgData name="Lonett, Carson Yandira - lonettcy" userId="S::lonettcy@jmu.edu::010a95aa-8961-43ee-8873-2ea61e40c016" providerId="AD" clId="Web-{F9CA23C9-A814-1F7A-88EC-5C7D74073B87}" dt="2022-08-10T19:41:56.098" v="159" actId="1076"/>
        <pc:sldMkLst>
          <pc:docMk/>
          <pc:sldMk cId="3270639090" sldId="316"/>
        </pc:sldMkLst>
        <pc:picChg chg="add mod">
          <ac:chgData name="Lonett, Carson Yandira - lonettcy" userId="S::lonettcy@jmu.edu::010a95aa-8961-43ee-8873-2ea61e40c016" providerId="AD" clId="Web-{F9CA23C9-A814-1F7A-88EC-5C7D74073B87}" dt="2022-08-10T19:41:56.098" v="159" actId="1076"/>
          <ac:picMkLst>
            <pc:docMk/>
            <pc:sldMk cId="3270639090" sldId="316"/>
            <ac:picMk id="2" creationId="{643D0A14-481B-ABFF-FD4E-00E326009940}"/>
          </ac:picMkLst>
        </pc:picChg>
      </pc:sldChg>
      <pc:sldChg chg="modSp new">
        <pc:chgData name="Lonett, Carson Yandira - lonettcy" userId="S::lonettcy@jmu.edu::010a95aa-8961-43ee-8873-2ea61e40c016" providerId="AD" clId="Web-{F9CA23C9-A814-1F7A-88EC-5C7D74073B87}" dt="2022-08-10T19:44:40.792" v="214" actId="20577"/>
        <pc:sldMkLst>
          <pc:docMk/>
          <pc:sldMk cId="715349138" sldId="317"/>
        </pc:sldMkLst>
        <pc:spChg chg="mod">
          <ac:chgData name="Lonett, Carson Yandira - lonettcy" userId="S::lonettcy@jmu.edu::010a95aa-8961-43ee-8873-2ea61e40c016" providerId="AD" clId="Web-{F9CA23C9-A814-1F7A-88EC-5C7D74073B87}" dt="2022-08-10T19:42:09.630" v="171" actId="20577"/>
          <ac:spMkLst>
            <pc:docMk/>
            <pc:sldMk cId="715349138" sldId="317"/>
            <ac:spMk id="2" creationId="{0DE2FB52-A724-DC7E-C733-E25394DF18CA}"/>
          </ac:spMkLst>
        </pc:spChg>
        <pc:spChg chg="mod">
          <ac:chgData name="Lonett, Carson Yandira - lonettcy" userId="S::lonettcy@jmu.edu::010a95aa-8961-43ee-8873-2ea61e40c016" providerId="AD" clId="Web-{F9CA23C9-A814-1F7A-88EC-5C7D74073B87}" dt="2022-08-10T19:44:40.792" v="214" actId="20577"/>
          <ac:spMkLst>
            <pc:docMk/>
            <pc:sldMk cId="715349138" sldId="317"/>
            <ac:spMk id="3" creationId="{FC65EA33-6363-9340-ED39-9AAF2FEB6A07}"/>
          </ac:spMkLst>
        </pc:spChg>
      </pc:sldChg>
      <pc:sldChg chg="modSp new">
        <pc:chgData name="Lonett, Carson Yandira - lonettcy" userId="S::lonettcy@jmu.edu::010a95aa-8961-43ee-8873-2ea61e40c016" providerId="AD" clId="Web-{F9CA23C9-A814-1F7A-88EC-5C7D74073B87}" dt="2022-08-10T19:55:54.331" v="224" actId="20577"/>
        <pc:sldMkLst>
          <pc:docMk/>
          <pc:sldMk cId="1062718015" sldId="318"/>
        </pc:sldMkLst>
        <pc:spChg chg="mod">
          <ac:chgData name="Lonett, Carson Yandira - lonettcy" userId="S::lonettcy@jmu.edu::010a95aa-8961-43ee-8873-2ea61e40c016" providerId="AD" clId="Web-{F9CA23C9-A814-1F7A-88EC-5C7D74073B87}" dt="2022-08-10T19:55:54.331" v="224" actId="20577"/>
          <ac:spMkLst>
            <pc:docMk/>
            <pc:sldMk cId="1062718015" sldId="318"/>
            <ac:spMk id="2" creationId="{7BB76095-F3A1-4ADA-FA97-A6B7393B074F}"/>
          </ac:spMkLst>
        </pc:spChg>
        <pc:spChg chg="mod">
          <ac:chgData name="Lonett, Carson Yandira - lonettcy" userId="S::lonettcy@jmu.edu::010a95aa-8961-43ee-8873-2ea61e40c016" providerId="AD" clId="Web-{F9CA23C9-A814-1F7A-88EC-5C7D74073B87}" dt="2022-08-10T19:44:57.698" v="222" actId="20577"/>
          <ac:spMkLst>
            <pc:docMk/>
            <pc:sldMk cId="1062718015" sldId="318"/>
            <ac:spMk id="3" creationId="{7D68A956-8A09-A52B-4612-FD7D600D29E4}"/>
          </ac:spMkLst>
        </pc:spChg>
      </pc:sldChg>
      <pc:sldChg chg="modSp new">
        <pc:chgData name="Lonett, Carson Yandira - lonettcy" userId="S::lonettcy@jmu.edu::010a95aa-8961-43ee-8873-2ea61e40c016" providerId="AD" clId="Web-{F9CA23C9-A814-1F7A-88EC-5C7D74073B87}" dt="2022-08-10T19:56:51.599" v="242" actId="20577"/>
        <pc:sldMkLst>
          <pc:docMk/>
          <pc:sldMk cId="1564061436" sldId="319"/>
        </pc:sldMkLst>
        <pc:spChg chg="mod">
          <ac:chgData name="Lonett, Carson Yandira - lonettcy" userId="S::lonettcy@jmu.edu::010a95aa-8961-43ee-8873-2ea61e40c016" providerId="AD" clId="Web-{F9CA23C9-A814-1F7A-88EC-5C7D74073B87}" dt="2022-08-10T19:55:58.706" v="228" actId="20577"/>
          <ac:spMkLst>
            <pc:docMk/>
            <pc:sldMk cId="1564061436" sldId="319"/>
            <ac:spMk id="2" creationId="{2E1C076D-0955-6A22-0FD7-FF10881851A9}"/>
          </ac:spMkLst>
        </pc:spChg>
        <pc:spChg chg="mod">
          <ac:chgData name="Lonett, Carson Yandira - lonettcy" userId="S::lonettcy@jmu.edu::010a95aa-8961-43ee-8873-2ea61e40c016" providerId="AD" clId="Web-{F9CA23C9-A814-1F7A-88EC-5C7D74073B87}" dt="2022-08-10T19:56:51.599" v="242" actId="20577"/>
          <ac:spMkLst>
            <pc:docMk/>
            <pc:sldMk cId="1564061436" sldId="319"/>
            <ac:spMk id="3" creationId="{55FCD257-D259-84CA-0645-7D561F6180DA}"/>
          </ac:spMkLst>
        </pc:spChg>
      </pc:sldChg>
      <pc:sldChg chg="modSp new">
        <pc:chgData name="Lonett, Carson Yandira - lonettcy" userId="S::lonettcy@jmu.edu::010a95aa-8961-43ee-8873-2ea61e40c016" providerId="AD" clId="Web-{F9CA23C9-A814-1F7A-88EC-5C7D74073B87}" dt="2022-08-10T20:47:13.295" v="254" actId="20577"/>
        <pc:sldMkLst>
          <pc:docMk/>
          <pc:sldMk cId="3425414477" sldId="320"/>
        </pc:sldMkLst>
        <pc:spChg chg="mod">
          <ac:chgData name="Lonett, Carson Yandira - lonettcy" userId="S::lonettcy@jmu.edu::010a95aa-8961-43ee-8873-2ea61e40c016" providerId="AD" clId="Web-{F9CA23C9-A814-1F7A-88EC-5C7D74073B87}" dt="2022-08-10T20:46:57.497" v="250" actId="20577"/>
          <ac:spMkLst>
            <pc:docMk/>
            <pc:sldMk cId="3425414477" sldId="320"/>
            <ac:spMk id="2" creationId="{25EAD75B-5B34-9D7C-F10A-3C0F243D1A50}"/>
          </ac:spMkLst>
        </pc:spChg>
        <pc:spChg chg="mod">
          <ac:chgData name="Lonett, Carson Yandira - lonettcy" userId="S::lonettcy@jmu.edu::010a95aa-8961-43ee-8873-2ea61e40c016" providerId="AD" clId="Web-{F9CA23C9-A814-1F7A-88EC-5C7D74073B87}" dt="2022-08-10T20:47:13.295" v="254" actId="20577"/>
          <ac:spMkLst>
            <pc:docMk/>
            <pc:sldMk cId="3425414477" sldId="320"/>
            <ac:spMk id="3" creationId="{2DBA9A2E-BFCC-3555-F728-E3649F7E6CAE}"/>
          </ac:spMkLst>
        </pc:spChg>
      </pc:sldChg>
      <pc:sldChg chg="modSp new">
        <pc:chgData name="Lonett, Carson Yandira - lonettcy" userId="S::lonettcy@jmu.edu::010a95aa-8961-43ee-8873-2ea61e40c016" providerId="AD" clId="Web-{F9CA23C9-A814-1F7A-88EC-5C7D74073B87}" dt="2022-08-10T20:47:38.093" v="265" actId="20577"/>
        <pc:sldMkLst>
          <pc:docMk/>
          <pc:sldMk cId="1436328587" sldId="321"/>
        </pc:sldMkLst>
        <pc:spChg chg="mod">
          <ac:chgData name="Lonett, Carson Yandira - lonettcy" userId="S::lonettcy@jmu.edu::010a95aa-8961-43ee-8873-2ea61e40c016" providerId="AD" clId="Web-{F9CA23C9-A814-1F7A-88EC-5C7D74073B87}" dt="2022-08-10T20:47:25.218" v="260" actId="20577"/>
          <ac:spMkLst>
            <pc:docMk/>
            <pc:sldMk cId="1436328587" sldId="321"/>
            <ac:spMk id="2" creationId="{7E1BE141-CC0E-7561-9148-E7095D3C653E}"/>
          </ac:spMkLst>
        </pc:spChg>
        <pc:spChg chg="mod">
          <ac:chgData name="Lonett, Carson Yandira - lonettcy" userId="S::lonettcy@jmu.edu::010a95aa-8961-43ee-8873-2ea61e40c016" providerId="AD" clId="Web-{F9CA23C9-A814-1F7A-88EC-5C7D74073B87}" dt="2022-08-10T20:47:38.093" v="265" actId="20577"/>
          <ac:spMkLst>
            <pc:docMk/>
            <pc:sldMk cId="1436328587" sldId="321"/>
            <ac:spMk id="3" creationId="{14F691C6-88F7-F389-687A-46F261B07FB2}"/>
          </ac:spMkLst>
        </pc:spChg>
      </pc:sldChg>
      <pc:sldChg chg="modSp add replId">
        <pc:chgData name="Lonett, Carson Yandira - lonettcy" userId="S::lonettcy@jmu.edu::010a95aa-8961-43ee-8873-2ea61e40c016" providerId="AD" clId="Web-{F9CA23C9-A814-1F7A-88EC-5C7D74073B87}" dt="2022-08-10T20:48:07.204" v="271" actId="20577"/>
        <pc:sldMkLst>
          <pc:docMk/>
          <pc:sldMk cId="1976559517" sldId="322"/>
        </pc:sldMkLst>
        <pc:spChg chg="mod">
          <ac:chgData name="Lonett, Carson Yandira - lonettcy" userId="S::lonettcy@jmu.edu::010a95aa-8961-43ee-8873-2ea61e40c016" providerId="AD" clId="Web-{F9CA23C9-A814-1F7A-88EC-5C7D74073B87}" dt="2022-08-10T20:48:07.204" v="271" actId="20577"/>
          <ac:spMkLst>
            <pc:docMk/>
            <pc:sldMk cId="1976559517" sldId="322"/>
            <ac:spMk id="3" creationId="{14F691C6-88F7-F389-687A-46F261B07FB2}"/>
          </ac:spMkLst>
        </pc:spChg>
      </pc:sldChg>
      <pc:sldChg chg="modSp new">
        <pc:chgData name="Lonett, Carson Yandira - lonettcy" userId="S::lonettcy@jmu.edu::010a95aa-8961-43ee-8873-2ea61e40c016" providerId="AD" clId="Web-{F9CA23C9-A814-1F7A-88EC-5C7D74073B87}" dt="2022-08-10T20:49:49.835" v="298" actId="20577"/>
        <pc:sldMkLst>
          <pc:docMk/>
          <pc:sldMk cId="914498021" sldId="323"/>
        </pc:sldMkLst>
        <pc:spChg chg="mod">
          <ac:chgData name="Lonett, Carson Yandira - lonettcy" userId="S::lonettcy@jmu.edu::010a95aa-8961-43ee-8873-2ea61e40c016" providerId="AD" clId="Web-{F9CA23C9-A814-1F7A-88EC-5C7D74073B87}" dt="2022-08-10T20:48:23.549" v="277" actId="20577"/>
          <ac:spMkLst>
            <pc:docMk/>
            <pc:sldMk cId="914498021" sldId="323"/>
            <ac:spMk id="2" creationId="{49D4F999-CA75-7960-33F6-7262EFF5622D}"/>
          </ac:spMkLst>
        </pc:spChg>
        <pc:spChg chg="mod">
          <ac:chgData name="Lonett, Carson Yandira - lonettcy" userId="S::lonettcy@jmu.edu::010a95aa-8961-43ee-8873-2ea61e40c016" providerId="AD" clId="Web-{F9CA23C9-A814-1F7A-88EC-5C7D74073B87}" dt="2022-08-10T20:49:49.835" v="298" actId="20577"/>
          <ac:spMkLst>
            <pc:docMk/>
            <pc:sldMk cId="914498021" sldId="323"/>
            <ac:spMk id="3" creationId="{01F3E4BD-5816-70DF-E991-6D69CD13B874}"/>
          </ac:spMkLst>
        </pc:spChg>
      </pc:sldChg>
    </pc:docChg>
  </pc:docChgLst>
  <pc:docChgLst>
    <pc:chgData name="Lonett, Carson Yandira - lonettcy" userId="S::lonettcy@jmu.edu::010a95aa-8961-43ee-8873-2ea61e40c016" providerId="AD" clId="Web-{B4A25412-F88F-4518-59A7-0DDDC1F008C9}"/>
    <pc:docChg chg="addSld delSld modSld sldOrd">
      <pc:chgData name="Lonett, Carson Yandira - lonettcy" userId="S::lonettcy@jmu.edu::010a95aa-8961-43ee-8873-2ea61e40c016" providerId="AD" clId="Web-{B4A25412-F88F-4518-59A7-0DDDC1F008C9}" dt="2022-08-10T16:43:23.968" v="684" actId="1076"/>
      <pc:docMkLst>
        <pc:docMk/>
      </pc:docMkLst>
      <pc:sldChg chg="modSp">
        <pc:chgData name="Lonett, Carson Yandira - lonettcy" userId="S::lonettcy@jmu.edu::010a95aa-8961-43ee-8873-2ea61e40c016" providerId="AD" clId="Web-{B4A25412-F88F-4518-59A7-0DDDC1F008C9}" dt="2022-08-10T13:16:55.794" v="10" actId="20577"/>
        <pc:sldMkLst>
          <pc:docMk/>
          <pc:sldMk cId="1874256153" sldId="259"/>
        </pc:sldMkLst>
        <pc:spChg chg="mod">
          <ac:chgData name="Lonett, Carson Yandira - lonettcy" userId="S::lonettcy@jmu.edu::010a95aa-8961-43ee-8873-2ea61e40c016" providerId="AD" clId="Web-{B4A25412-F88F-4518-59A7-0DDDC1F008C9}" dt="2022-08-10T13:16:55.794" v="10" actId="20577"/>
          <ac:spMkLst>
            <pc:docMk/>
            <pc:sldMk cId="1874256153" sldId="259"/>
            <ac:spMk id="5" creationId="{1F95A3D8-9945-174E-A321-7E6146B976B7}"/>
          </ac:spMkLst>
        </pc:spChg>
        <pc:spChg chg="mod">
          <ac:chgData name="Lonett, Carson Yandira - lonettcy" userId="S::lonettcy@jmu.edu::010a95aa-8961-43ee-8873-2ea61e40c016" providerId="AD" clId="Web-{B4A25412-F88F-4518-59A7-0DDDC1F008C9}" dt="2022-08-10T13:16:49.669" v="1" actId="20577"/>
          <ac:spMkLst>
            <pc:docMk/>
            <pc:sldMk cId="1874256153" sldId="259"/>
            <ac:spMk id="7" creationId="{835C5E44-D970-6E48-8474-335A0C1A0D00}"/>
          </ac:spMkLst>
        </pc:spChg>
      </pc:sldChg>
      <pc:sldChg chg="modSp ord">
        <pc:chgData name="Lonett, Carson Yandira - lonettcy" userId="S::lonettcy@jmu.edu::010a95aa-8961-43ee-8873-2ea61e40c016" providerId="AD" clId="Web-{B4A25412-F88F-4518-59A7-0DDDC1F008C9}" dt="2022-08-10T13:32:18.860" v="519" actId="20577"/>
        <pc:sldMkLst>
          <pc:docMk/>
          <pc:sldMk cId="3535903062" sldId="260"/>
        </pc:sldMkLst>
        <pc:spChg chg="mod">
          <ac:chgData name="Lonett, Carson Yandira - lonettcy" userId="S::lonettcy@jmu.edu::010a95aa-8961-43ee-8873-2ea61e40c016" providerId="AD" clId="Web-{B4A25412-F88F-4518-59A7-0DDDC1F008C9}" dt="2022-08-10T13:26:29.587" v="234" actId="20577"/>
          <ac:spMkLst>
            <pc:docMk/>
            <pc:sldMk cId="3535903062" sldId="260"/>
            <ac:spMk id="2" creationId="{7C5C61C1-CDFD-AA4B-9286-748EC05D1298}"/>
          </ac:spMkLst>
        </pc:spChg>
        <pc:spChg chg="mod">
          <ac:chgData name="Lonett, Carson Yandira - lonettcy" userId="S::lonettcy@jmu.edu::010a95aa-8961-43ee-8873-2ea61e40c016" providerId="AD" clId="Web-{B4A25412-F88F-4518-59A7-0DDDC1F008C9}" dt="2022-08-10T13:32:18.860" v="519" actId="20577"/>
          <ac:spMkLst>
            <pc:docMk/>
            <pc:sldMk cId="3535903062" sldId="260"/>
            <ac:spMk id="3" creationId="{A1E846B6-8CBA-4B4D-AC53-D6429E591905}"/>
          </ac:spMkLst>
        </pc:spChg>
      </pc:sldChg>
      <pc:sldChg chg="modSp">
        <pc:chgData name="Lonett, Carson Yandira - lonettcy" userId="S::lonettcy@jmu.edu::010a95aa-8961-43ee-8873-2ea61e40c016" providerId="AD" clId="Web-{B4A25412-F88F-4518-59A7-0DDDC1F008C9}" dt="2022-08-10T13:32:32.344" v="525" actId="20577"/>
        <pc:sldMkLst>
          <pc:docMk/>
          <pc:sldMk cId="2804703641" sldId="286"/>
        </pc:sldMkLst>
        <pc:spChg chg="mod">
          <ac:chgData name="Lonett, Carson Yandira - lonettcy" userId="S::lonettcy@jmu.edu::010a95aa-8961-43ee-8873-2ea61e40c016" providerId="AD" clId="Web-{B4A25412-F88F-4518-59A7-0DDDC1F008C9}" dt="2022-08-10T13:28:57.512" v="399" actId="20577"/>
          <ac:spMkLst>
            <pc:docMk/>
            <pc:sldMk cId="2804703641" sldId="286"/>
            <ac:spMk id="2" creationId="{D40C3C21-696A-497C-B5A1-8751926BD2A0}"/>
          </ac:spMkLst>
        </pc:spChg>
        <pc:spChg chg="mod">
          <ac:chgData name="Lonett, Carson Yandira - lonettcy" userId="S::lonettcy@jmu.edu::010a95aa-8961-43ee-8873-2ea61e40c016" providerId="AD" clId="Web-{B4A25412-F88F-4518-59A7-0DDDC1F008C9}" dt="2022-08-10T13:32:32.344" v="525" actId="20577"/>
          <ac:spMkLst>
            <pc:docMk/>
            <pc:sldMk cId="2804703641" sldId="286"/>
            <ac:spMk id="3" creationId="{62DF22A3-EFE6-42C6-8FCA-6498D510B807}"/>
          </ac:spMkLst>
        </pc:spChg>
      </pc:sldChg>
      <pc:sldChg chg="modSp del ord">
        <pc:chgData name="Lonett, Carson Yandira - lonettcy" userId="S::lonettcy@jmu.edu::010a95aa-8961-43ee-8873-2ea61e40c016" providerId="AD" clId="Web-{B4A25412-F88F-4518-59A7-0DDDC1F008C9}" dt="2022-08-10T13:31:00.202" v="506"/>
        <pc:sldMkLst>
          <pc:docMk/>
          <pc:sldMk cId="2399098443" sldId="287"/>
        </pc:sldMkLst>
        <pc:spChg chg="mod">
          <ac:chgData name="Lonett, Carson Yandira - lonettcy" userId="S::lonettcy@jmu.edu::010a95aa-8961-43ee-8873-2ea61e40c016" providerId="AD" clId="Web-{B4A25412-F88F-4518-59A7-0DDDC1F008C9}" dt="2022-08-10T13:20:13.361" v="144" actId="20577"/>
          <ac:spMkLst>
            <pc:docMk/>
            <pc:sldMk cId="2399098443" sldId="287"/>
            <ac:spMk id="2" creationId="{7C5C61C1-CDFD-AA4B-9286-748EC05D1298}"/>
          </ac:spMkLst>
        </pc:spChg>
        <pc:spChg chg="mod">
          <ac:chgData name="Lonett, Carson Yandira - lonettcy" userId="S::lonettcy@jmu.edu::010a95aa-8961-43ee-8873-2ea61e40c016" providerId="AD" clId="Web-{B4A25412-F88F-4518-59A7-0DDDC1F008C9}" dt="2022-08-10T13:20:28.892" v="160" actId="20577"/>
          <ac:spMkLst>
            <pc:docMk/>
            <pc:sldMk cId="2399098443" sldId="287"/>
            <ac:spMk id="3" creationId="{A1E846B6-8CBA-4B4D-AC53-D6429E591905}"/>
          </ac:spMkLst>
        </pc:spChg>
      </pc:sldChg>
      <pc:sldChg chg="addSp delSp modSp modNotes">
        <pc:chgData name="Lonett, Carson Yandira - lonettcy" userId="S::lonettcy@jmu.edu::010a95aa-8961-43ee-8873-2ea61e40c016" providerId="AD" clId="Web-{B4A25412-F88F-4518-59A7-0DDDC1F008C9}" dt="2022-08-10T13:47:35.378" v="537"/>
        <pc:sldMkLst>
          <pc:docMk/>
          <pc:sldMk cId="1174199309" sldId="288"/>
        </pc:sldMkLst>
        <pc:spChg chg="mod">
          <ac:chgData name="Lonett, Carson Yandira - lonettcy" userId="S::lonettcy@jmu.edu::010a95aa-8961-43ee-8873-2ea61e40c016" providerId="AD" clId="Web-{B4A25412-F88F-4518-59A7-0DDDC1F008C9}" dt="2022-08-10T13:21:48.722" v="179" actId="1076"/>
          <ac:spMkLst>
            <pc:docMk/>
            <pc:sldMk cId="1174199309" sldId="288"/>
            <ac:spMk id="2" creationId="{7C5C61C1-CDFD-AA4B-9286-748EC05D1298}"/>
          </ac:spMkLst>
        </pc:spChg>
        <pc:spChg chg="del">
          <ac:chgData name="Lonett, Carson Yandira - lonettcy" userId="S::lonettcy@jmu.edu::010a95aa-8961-43ee-8873-2ea61e40c016" providerId="AD" clId="Web-{B4A25412-F88F-4518-59A7-0DDDC1F008C9}" dt="2022-08-10T13:21:14.877" v="173"/>
          <ac:spMkLst>
            <pc:docMk/>
            <pc:sldMk cId="1174199309" sldId="288"/>
            <ac:spMk id="3" creationId="{A1E846B6-8CBA-4B4D-AC53-D6429E591905}"/>
          </ac:spMkLst>
        </pc:spChg>
        <pc:spChg chg="add del mod">
          <ac:chgData name="Lonett, Carson Yandira - lonettcy" userId="S::lonettcy@jmu.edu::010a95aa-8961-43ee-8873-2ea61e40c016" providerId="AD" clId="Web-{B4A25412-F88F-4518-59A7-0DDDC1F008C9}" dt="2022-08-10T13:21:18.956" v="174"/>
          <ac:spMkLst>
            <pc:docMk/>
            <pc:sldMk cId="1174199309" sldId="288"/>
            <ac:spMk id="7" creationId="{939B6793-D5B6-91E6-524F-7C14C50D5B20}"/>
          </ac:spMkLst>
        </pc:spChg>
        <pc:spChg chg="add mod">
          <ac:chgData name="Lonett, Carson Yandira - lonettcy" userId="S::lonettcy@jmu.edu::010a95aa-8961-43ee-8873-2ea61e40c016" providerId="AD" clId="Web-{B4A25412-F88F-4518-59A7-0DDDC1F008C9}" dt="2022-08-10T13:34:55.550" v="527" actId="20577"/>
          <ac:spMkLst>
            <pc:docMk/>
            <pc:sldMk cId="1174199309" sldId="288"/>
            <ac:spMk id="10" creationId="{F12C7A15-BE6B-A239-92B6-C081D7E6E481}"/>
          </ac:spMkLst>
        </pc:spChg>
        <pc:picChg chg="add mod">
          <ac:chgData name="Lonett, Carson Yandira - lonettcy" userId="S::lonettcy@jmu.edu::010a95aa-8961-43ee-8873-2ea61e40c016" providerId="AD" clId="Web-{B4A25412-F88F-4518-59A7-0DDDC1F008C9}" dt="2022-08-10T13:21:40.925" v="178" actId="1076"/>
          <ac:picMkLst>
            <pc:docMk/>
            <pc:sldMk cId="1174199309" sldId="288"/>
            <ac:picMk id="8" creationId="{969F756E-C06B-FA25-1296-1C6A726BA31B}"/>
          </ac:picMkLst>
        </pc:picChg>
      </pc:sldChg>
      <pc:sldChg chg="del">
        <pc:chgData name="Lonett, Carson Yandira - lonettcy" userId="S::lonettcy@jmu.edu::010a95aa-8961-43ee-8873-2ea61e40c016" providerId="AD" clId="Web-{B4A25412-F88F-4518-59A7-0DDDC1F008C9}" dt="2022-08-10T13:29:33.653" v="426"/>
        <pc:sldMkLst>
          <pc:docMk/>
          <pc:sldMk cId="3816553635" sldId="289"/>
        </pc:sldMkLst>
      </pc:sldChg>
      <pc:sldChg chg="del">
        <pc:chgData name="Lonett, Carson Yandira - lonettcy" userId="S::lonettcy@jmu.edu::010a95aa-8961-43ee-8873-2ea61e40c016" providerId="AD" clId="Web-{B4A25412-F88F-4518-59A7-0DDDC1F008C9}" dt="2022-08-10T13:29:33.637" v="418"/>
        <pc:sldMkLst>
          <pc:docMk/>
          <pc:sldMk cId="2873841845" sldId="290"/>
        </pc:sldMkLst>
      </pc:sldChg>
      <pc:sldChg chg="addSp delSp modSp">
        <pc:chgData name="Lonett, Carson Yandira - lonettcy" userId="S::lonettcy@jmu.edu::010a95aa-8961-43ee-8873-2ea61e40c016" providerId="AD" clId="Web-{B4A25412-F88F-4518-59A7-0DDDC1F008C9}" dt="2022-08-10T13:51:31.586" v="539"/>
        <pc:sldMkLst>
          <pc:docMk/>
          <pc:sldMk cId="1980261754" sldId="291"/>
        </pc:sldMkLst>
        <pc:picChg chg="add del mod">
          <ac:chgData name="Lonett, Carson Yandira - lonettcy" userId="S::lonettcy@jmu.edu::010a95aa-8961-43ee-8873-2ea61e40c016" providerId="AD" clId="Web-{B4A25412-F88F-4518-59A7-0DDDC1F008C9}" dt="2022-08-10T13:51:31.586" v="539"/>
          <ac:picMkLst>
            <pc:docMk/>
            <pc:sldMk cId="1980261754" sldId="291"/>
            <ac:picMk id="6" creationId="{437E3E0E-C3CD-1148-B7DD-3A33912E27B9}"/>
          </ac:picMkLst>
        </pc:picChg>
      </pc:sldChg>
      <pc:sldChg chg="del">
        <pc:chgData name="Lonett, Carson Yandira - lonettcy" userId="S::lonettcy@jmu.edu::010a95aa-8961-43ee-8873-2ea61e40c016" providerId="AD" clId="Web-{B4A25412-F88F-4518-59A7-0DDDC1F008C9}" dt="2022-08-10T13:29:33.637" v="424"/>
        <pc:sldMkLst>
          <pc:docMk/>
          <pc:sldMk cId="2360128970" sldId="292"/>
        </pc:sldMkLst>
      </pc:sldChg>
      <pc:sldChg chg="del">
        <pc:chgData name="Lonett, Carson Yandira - lonettcy" userId="S::lonettcy@jmu.edu::010a95aa-8961-43ee-8873-2ea61e40c016" providerId="AD" clId="Web-{B4A25412-F88F-4518-59A7-0DDDC1F008C9}" dt="2022-08-10T13:29:33.637" v="423"/>
        <pc:sldMkLst>
          <pc:docMk/>
          <pc:sldMk cId="2455576274" sldId="293"/>
        </pc:sldMkLst>
      </pc:sldChg>
      <pc:sldChg chg="del">
        <pc:chgData name="Lonett, Carson Yandira - lonettcy" userId="S::lonettcy@jmu.edu::010a95aa-8961-43ee-8873-2ea61e40c016" providerId="AD" clId="Web-{B4A25412-F88F-4518-59A7-0DDDC1F008C9}" dt="2022-08-10T13:29:33.637" v="422"/>
        <pc:sldMkLst>
          <pc:docMk/>
          <pc:sldMk cId="3954287902" sldId="294"/>
        </pc:sldMkLst>
      </pc:sldChg>
      <pc:sldChg chg="del">
        <pc:chgData name="Lonett, Carson Yandira - lonettcy" userId="S::lonettcy@jmu.edu::010a95aa-8961-43ee-8873-2ea61e40c016" providerId="AD" clId="Web-{B4A25412-F88F-4518-59A7-0DDDC1F008C9}" dt="2022-08-10T13:29:33.637" v="421"/>
        <pc:sldMkLst>
          <pc:docMk/>
          <pc:sldMk cId="2946551141" sldId="295"/>
        </pc:sldMkLst>
      </pc:sldChg>
      <pc:sldChg chg="del">
        <pc:chgData name="Lonett, Carson Yandira - lonettcy" userId="S::lonettcy@jmu.edu::010a95aa-8961-43ee-8873-2ea61e40c016" providerId="AD" clId="Web-{B4A25412-F88F-4518-59A7-0DDDC1F008C9}" dt="2022-08-10T13:29:33.637" v="420"/>
        <pc:sldMkLst>
          <pc:docMk/>
          <pc:sldMk cId="1711096975" sldId="296"/>
        </pc:sldMkLst>
      </pc:sldChg>
      <pc:sldChg chg="del">
        <pc:chgData name="Lonett, Carson Yandira - lonettcy" userId="S::lonettcy@jmu.edu::010a95aa-8961-43ee-8873-2ea61e40c016" providerId="AD" clId="Web-{B4A25412-F88F-4518-59A7-0DDDC1F008C9}" dt="2022-08-10T13:29:33.637" v="425"/>
        <pc:sldMkLst>
          <pc:docMk/>
          <pc:sldMk cId="2901786923" sldId="297"/>
        </pc:sldMkLst>
      </pc:sldChg>
      <pc:sldChg chg="modSp">
        <pc:chgData name="Lonett, Carson Yandira - lonettcy" userId="S::lonettcy@jmu.edu::010a95aa-8961-43ee-8873-2ea61e40c016" providerId="AD" clId="Web-{B4A25412-F88F-4518-59A7-0DDDC1F008C9}" dt="2022-08-10T13:29:03.777" v="401" actId="20577"/>
        <pc:sldMkLst>
          <pc:docMk/>
          <pc:sldMk cId="473461909" sldId="298"/>
        </pc:sldMkLst>
        <pc:spChg chg="mod">
          <ac:chgData name="Lonett, Carson Yandira - lonettcy" userId="S::lonettcy@jmu.edu::010a95aa-8961-43ee-8873-2ea61e40c016" providerId="AD" clId="Web-{B4A25412-F88F-4518-59A7-0DDDC1F008C9}" dt="2022-08-10T13:29:03.777" v="401" actId="20577"/>
          <ac:spMkLst>
            <pc:docMk/>
            <pc:sldMk cId="473461909" sldId="298"/>
            <ac:spMk id="2" creationId="{38D59141-A245-C704-B9C0-1954CF1CD491}"/>
          </ac:spMkLst>
        </pc:spChg>
        <pc:spChg chg="mod">
          <ac:chgData name="Lonett, Carson Yandira - lonettcy" userId="S::lonettcy@jmu.edu::010a95aa-8961-43ee-8873-2ea61e40c016" providerId="AD" clId="Web-{B4A25412-F88F-4518-59A7-0DDDC1F008C9}" dt="2022-08-10T13:19:41.860" v="120" actId="20577"/>
          <ac:spMkLst>
            <pc:docMk/>
            <pc:sldMk cId="473461909" sldId="298"/>
            <ac:spMk id="3" creationId="{3A299EE1-D8A2-2261-D050-02A321791301}"/>
          </ac:spMkLst>
        </pc:spChg>
      </pc:sldChg>
      <pc:sldChg chg="new del">
        <pc:chgData name="Lonett, Carson Yandira - lonettcy" userId="S::lonettcy@jmu.edu::010a95aa-8961-43ee-8873-2ea61e40c016" providerId="AD" clId="Web-{B4A25412-F88F-4518-59A7-0DDDC1F008C9}" dt="2022-08-10T13:31:04.452" v="507"/>
        <pc:sldMkLst>
          <pc:docMk/>
          <pc:sldMk cId="2679367095" sldId="299"/>
        </pc:sldMkLst>
      </pc:sldChg>
      <pc:sldChg chg="del">
        <pc:chgData name="Lonett, Carson Yandira - lonettcy" userId="S::lonettcy@jmu.edu::010a95aa-8961-43ee-8873-2ea61e40c016" providerId="AD" clId="Web-{B4A25412-F88F-4518-59A7-0DDDC1F008C9}" dt="2022-08-10T13:29:33.637" v="417"/>
        <pc:sldMkLst>
          <pc:docMk/>
          <pc:sldMk cId="2977617052" sldId="299"/>
        </pc:sldMkLst>
      </pc:sldChg>
      <pc:sldChg chg="modSp new">
        <pc:chgData name="Lonett, Carson Yandira - lonettcy" userId="S::lonettcy@jmu.edu::010a95aa-8961-43ee-8873-2ea61e40c016" providerId="AD" clId="Web-{B4A25412-F88F-4518-59A7-0DDDC1F008C9}" dt="2022-08-10T14:01:42.176" v="627" actId="20577"/>
        <pc:sldMkLst>
          <pc:docMk/>
          <pc:sldMk cId="869814725" sldId="300"/>
        </pc:sldMkLst>
        <pc:spChg chg="mod">
          <ac:chgData name="Lonett, Carson Yandira - lonettcy" userId="S::lonettcy@jmu.edu::010a95aa-8961-43ee-8873-2ea61e40c016" providerId="AD" clId="Web-{B4A25412-F88F-4518-59A7-0DDDC1F008C9}" dt="2022-08-10T13:29:59.810" v="435" actId="20577"/>
          <ac:spMkLst>
            <pc:docMk/>
            <pc:sldMk cId="869814725" sldId="300"/>
            <ac:spMk id="2" creationId="{17C472FE-8840-6A33-98E6-DA1DD04CE0E7}"/>
          </ac:spMkLst>
        </pc:spChg>
        <pc:spChg chg="mod">
          <ac:chgData name="Lonett, Carson Yandira - lonettcy" userId="S::lonettcy@jmu.edu::010a95aa-8961-43ee-8873-2ea61e40c016" providerId="AD" clId="Web-{B4A25412-F88F-4518-59A7-0DDDC1F008C9}" dt="2022-08-10T14:01:42.176" v="627" actId="20577"/>
          <ac:spMkLst>
            <pc:docMk/>
            <pc:sldMk cId="869814725" sldId="300"/>
            <ac:spMk id="3" creationId="{AC72E0BD-93DB-3FC4-896E-96E210D7807A}"/>
          </ac:spMkLst>
        </pc:spChg>
      </pc:sldChg>
      <pc:sldChg chg="del">
        <pc:chgData name="Lonett, Carson Yandira - lonettcy" userId="S::lonettcy@jmu.edu::010a95aa-8961-43ee-8873-2ea61e40c016" providerId="AD" clId="Web-{B4A25412-F88F-4518-59A7-0DDDC1F008C9}" dt="2022-08-10T13:29:33.637" v="419"/>
        <pc:sldMkLst>
          <pc:docMk/>
          <pc:sldMk cId="1352165567" sldId="301"/>
        </pc:sldMkLst>
      </pc:sldChg>
      <pc:sldChg chg="new del">
        <pc:chgData name="Lonett, Carson Yandira - lonettcy" userId="S::lonettcy@jmu.edu::010a95aa-8961-43ee-8873-2ea61e40c016" providerId="AD" clId="Web-{B4A25412-F88F-4518-59A7-0DDDC1F008C9}" dt="2022-08-10T13:51:59.321" v="542"/>
        <pc:sldMkLst>
          <pc:docMk/>
          <pc:sldMk cId="1898838051" sldId="301"/>
        </pc:sldMkLst>
      </pc:sldChg>
      <pc:sldChg chg="modSp new del">
        <pc:chgData name="Lonett, Carson Yandira - lonettcy" userId="S::lonettcy@jmu.edu::010a95aa-8961-43ee-8873-2ea61e40c016" providerId="AD" clId="Web-{B4A25412-F88F-4518-59A7-0DDDC1F008C9}" dt="2022-08-10T13:36:59.881" v="534"/>
        <pc:sldMkLst>
          <pc:docMk/>
          <pc:sldMk cId="3731796754" sldId="301"/>
        </pc:sldMkLst>
        <pc:spChg chg="mod">
          <ac:chgData name="Lonett, Carson Yandira - lonettcy" userId="S::lonettcy@jmu.edu::010a95aa-8961-43ee-8873-2ea61e40c016" providerId="AD" clId="Web-{B4A25412-F88F-4518-59A7-0DDDC1F008C9}" dt="2022-08-10T13:36:49.662" v="531" actId="20577"/>
          <ac:spMkLst>
            <pc:docMk/>
            <pc:sldMk cId="3731796754" sldId="301"/>
            <ac:spMk id="2" creationId="{47880AF3-2B4E-0A5F-F14A-DC5298E34CDD}"/>
          </ac:spMkLst>
        </pc:spChg>
        <pc:spChg chg="mod">
          <ac:chgData name="Lonett, Carson Yandira - lonettcy" userId="S::lonettcy@jmu.edu::010a95aa-8961-43ee-8873-2ea61e40c016" providerId="AD" clId="Web-{B4A25412-F88F-4518-59A7-0DDDC1F008C9}" dt="2022-08-10T13:36:56.240" v="533" actId="20577"/>
          <ac:spMkLst>
            <pc:docMk/>
            <pc:sldMk cId="3731796754" sldId="301"/>
            <ac:spMk id="3" creationId="{5D0979C7-9724-F4CA-0C86-6278E11CEBE9}"/>
          </ac:spMkLst>
        </pc:spChg>
      </pc:sldChg>
      <pc:sldChg chg="delSp modSp new del">
        <pc:chgData name="Lonett, Carson Yandira - lonettcy" userId="S::lonettcy@jmu.edu::010a95aa-8961-43ee-8873-2ea61e40c016" providerId="AD" clId="Web-{B4A25412-F88F-4518-59A7-0DDDC1F008C9}" dt="2022-08-10T13:23:25.161" v="221"/>
        <pc:sldMkLst>
          <pc:docMk/>
          <pc:sldMk cId="1854982067" sldId="302"/>
        </pc:sldMkLst>
        <pc:spChg chg="mod">
          <ac:chgData name="Lonett, Carson Yandira - lonettcy" userId="S::lonettcy@jmu.edu::010a95aa-8961-43ee-8873-2ea61e40c016" providerId="AD" clId="Web-{B4A25412-F88F-4518-59A7-0DDDC1F008C9}" dt="2022-08-10T13:22:17.019" v="186" actId="20577"/>
          <ac:spMkLst>
            <pc:docMk/>
            <pc:sldMk cId="1854982067" sldId="302"/>
            <ac:spMk id="2" creationId="{4C4C6CF9-01DA-CB56-97EF-8C43A38701FA}"/>
          </ac:spMkLst>
        </pc:spChg>
        <pc:spChg chg="del">
          <ac:chgData name="Lonett, Carson Yandira - lonettcy" userId="S::lonettcy@jmu.edu::010a95aa-8961-43ee-8873-2ea61e40c016" providerId="AD" clId="Web-{B4A25412-F88F-4518-59A7-0DDDC1F008C9}" dt="2022-08-10T13:22:12.316" v="181"/>
          <ac:spMkLst>
            <pc:docMk/>
            <pc:sldMk cId="1854982067" sldId="302"/>
            <ac:spMk id="3" creationId="{F542C325-B312-9BFA-DA85-BD3AD7E55AB4}"/>
          </ac:spMkLst>
        </pc:spChg>
        <pc:spChg chg="mod">
          <ac:chgData name="Lonett, Carson Yandira - lonettcy" userId="S::lonettcy@jmu.edu::010a95aa-8961-43ee-8873-2ea61e40c016" providerId="AD" clId="Web-{B4A25412-F88F-4518-59A7-0DDDC1F008C9}" dt="2022-08-10T13:22:55.583" v="213" actId="20577"/>
          <ac:spMkLst>
            <pc:docMk/>
            <pc:sldMk cId="1854982067" sldId="302"/>
            <ac:spMk id="4" creationId="{4DB3E248-9DB1-0909-4DD4-784AB8E70521}"/>
          </ac:spMkLst>
        </pc:spChg>
      </pc:sldChg>
      <pc:sldChg chg="modSp new">
        <pc:chgData name="Lonett, Carson Yandira - lonettcy" userId="S::lonettcy@jmu.edu::010a95aa-8961-43ee-8873-2ea61e40c016" providerId="AD" clId="Web-{B4A25412-F88F-4518-59A7-0DDDC1F008C9}" dt="2022-08-10T13:52:08.415" v="552" actId="20577"/>
        <pc:sldMkLst>
          <pc:docMk/>
          <pc:sldMk cId="2904241207" sldId="302"/>
        </pc:sldMkLst>
        <pc:spChg chg="mod">
          <ac:chgData name="Lonett, Carson Yandira - lonettcy" userId="S::lonettcy@jmu.edu::010a95aa-8961-43ee-8873-2ea61e40c016" providerId="AD" clId="Web-{B4A25412-F88F-4518-59A7-0DDDC1F008C9}" dt="2022-08-10T13:52:02.555" v="550" actId="20577"/>
          <ac:spMkLst>
            <pc:docMk/>
            <pc:sldMk cId="2904241207" sldId="302"/>
            <ac:spMk id="2" creationId="{7A5B9CD5-3B29-99CD-3123-F5D6B78AE168}"/>
          </ac:spMkLst>
        </pc:spChg>
        <pc:spChg chg="mod">
          <ac:chgData name="Lonett, Carson Yandira - lonettcy" userId="S::lonettcy@jmu.edu::010a95aa-8961-43ee-8873-2ea61e40c016" providerId="AD" clId="Web-{B4A25412-F88F-4518-59A7-0DDDC1F008C9}" dt="2022-08-10T13:52:08.415" v="552" actId="20577"/>
          <ac:spMkLst>
            <pc:docMk/>
            <pc:sldMk cId="2904241207" sldId="302"/>
            <ac:spMk id="3" creationId="{3D48A75F-E53C-39D6-DF3D-8E21304EFF4F}"/>
          </ac:spMkLst>
        </pc:spChg>
      </pc:sldChg>
      <pc:sldChg chg="addSp delSp modSp new mod setBg">
        <pc:chgData name="Lonett, Carson Yandira - lonettcy" userId="S::lonettcy@jmu.edu::010a95aa-8961-43ee-8873-2ea61e40c016" providerId="AD" clId="Web-{B4A25412-F88F-4518-59A7-0DDDC1F008C9}" dt="2022-08-10T16:43:23.968" v="684" actId="1076"/>
        <pc:sldMkLst>
          <pc:docMk/>
          <pc:sldMk cId="722589336" sldId="303"/>
        </pc:sldMkLst>
        <pc:spChg chg="add">
          <ac:chgData name="Lonett, Carson Yandira - lonettcy" userId="S::lonettcy@jmu.edu::010a95aa-8961-43ee-8873-2ea61e40c016" providerId="AD" clId="Web-{B4A25412-F88F-4518-59A7-0DDDC1F008C9}" dt="2022-08-10T16:42:48.482" v="678"/>
          <ac:spMkLst>
            <pc:docMk/>
            <pc:sldMk cId="722589336" sldId="303"/>
            <ac:spMk id="8" creationId="{42A4FC2C-047E-45A5-965D-8E1E3BF09BC6}"/>
          </ac:spMkLst>
        </pc:spChg>
        <pc:picChg chg="add del mod">
          <ac:chgData name="Lonett, Carson Yandira - lonettcy" userId="S::lonettcy@jmu.edu::010a95aa-8961-43ee-8873-2ea61e40c016" providerId="AD" clId="Web-{B4A25412-F88F-4518-59A7-0DDDC1F008C9}" dt="2022-08-10T16:42:27.325" v="673"/>
          <ac:picMkLst>
            <pc:docMk/>
            <pc:sldMk cId="722589336" sldId="303"/>
            <ac:picMk id="2" creationId="{D4C45BC8-03B6-8624-8ECD-F30C4A183440}"/>
          </ac:picMkLst>
        </pc:picChg>
        <pc:picChg chg="add del mod">
          <ac:chgData name="Lonett, Carson Yandira - lonettcy" userId="S::lonettcy@jmu.edu::010a95aa-8961-43ee-8873-2ea61e40c016" providerId="AD" clId="Web-{B4A25412-F88F-4518-59A7-0DDDC1F008C9}" dt="2022-08-10T16:43:05.608" v="680"/>
          <ac:picMkLst>
            <pc:docMk/>
            <pc:sldMk cId="722589336" sldId="303"/>
            <ac:picMk id="3" creationId="{8FEA60D5-F3E4-E50C-8DD1-1D348B286AC8}"/>
          </ac:picMkLst>
        </pc:picChg>
        <pc:picChg chg="add mod">
          <ac:chgData name="Lonett, Carson Yandira - lonettcy" userId="S::lonettcy@jmu.edu::010a95aa-8961-43ee-8873-2ea61e40c016" providerId="AD" clId="Web-{B4A25412-F88F-4518-59A7-0DDDC1F008C9}" dt="2022-08-10T16:43:23.968" v="684" actId="1076"/>
          <ac:picMkLst>
            <pc:docMk/>
            <pc:sldMk cId="722589336" sldId="303"/>
            <ac:picMk id="4" creationId="{072C5729-DA8D-9404-8105-49E886C5C185}"/>
          </ac:picMkLst>
        </pc:picChg>
      </pc:sldChg>
      <pc:sldChg chg="new del ord">
        <pc:chgData name="Lonett, Carson Yandira - lonettcy" userId="S::lonettcy@jmu.edu::010a95aa-8961-43ee-8873-2ea61e40c016" providerId="AD" clId="Web-{B4A25412-F88F-4518-59A7-0DDDC1F008C9}" dt="2022-08-10T13:55:06.715" v="591"/>
        <pc:sldMkLst>
          <pc:docMk/>
          <pc:sldMk cId="2141206456" sldId="304"/>
        </pc:sldMkLst>
      </pc:sldChg>
      <pc:sldChg chg="modSp new">
        <pc:chgData name="Lonett, Carson Yandira - lonettcy" userId="S::lonettcy@jmu.edu::010a95aa-8961-43ee-8873-2ea61e40c016" providerId="AD" clId="Web-{B4A25412-F88F-4518-59A7-0DDDC1F008C9}" dt="2022-08-10T13:54:28.543" v="580" actId="20577"/>
        <pc:sldMkLst>
          <pc:docMk/>
          <pc:sldMk cId="2268654631" sldId="305"/>
        </pc:sldMkLst>
        <pc:spChg chg="mod">
          <ac:chgData name="Lonett, Carson Yandira - lonettcy" userId="S::lonettcy@jmu.edu::010a95aa-8961-43ee-8873-2ea61e40c016" providerId="AD" clId="Web-{B4A25412-F88F-4518-59A7-0DDDC1F008C9}" dt="2022-08-10T13:53:54.667" v="567" actId="20577"/>
          <ac:spMkLst>
            <pc:docMk/>
            <pc:sldMk cId="2268654631" sldId="305"/>
            <ac:spMk id="2" creationId="{9F6DE748-0F26-0EAD-362A-6746253C9F84}"/>
          </ac:spMkLst>
        </pc:spChg>
        <pc:spChg chg="mod">
          <ac:chgData name="Lonett, Carson Yandira - lonettcy" userId="S::lonettcy@jmu.edu::010a95aa-8961-43ee-8873-2ea61e40c016" providerId="AD" clId="Web-{B4A25412-F88F-4518-59A7-0DDDC1F008C9}" dt="2022-08-10T13:54:28.543" v="580" actId="20577"/>
          <ac:spMkLst>
            <pc:docMk/>
            <pc:sldMk cId="2268654631" sldId="305"/>
            <ac:spMk id="3" creationId="{5A4D1184-5FB0-0337-B7AC-EC7851AE3872}"/>
          </ac:spMkLst>
        </pc:spChg>
      </pc:sldChg>
      <pc:sldChg chg="new del ord">
        <pc:chgData name="Lonett, Carson Yandira - lonettcy" userId="S::lonettcy@jmu.edu::010a95aa-8961-43ee-8873-2ea61e40c016" providerId="AD" clId="Web-{B4A25412-F88F-4518-59A7-0DDDC1F008C9}" dt="2022-08-10T13:55:05.825" v="590"/>
        <pc:sldMkLst>
          <pc:docMk/>
          <pc:sldMk cId="1220492723" sldId="306"/>
        </pc:sldMkLst>
      </pc:sldChg>
      <pc:sldChg chg="addSp modSp new">
        <pc:chgData name="Lonett, Carson Yandira - lonettcy" userId="S::lonettcy@jmu.edu::010a95aa-8961-43ee-8873-2ea61e40c016" providerId="AD" clId="Web-{B4A25412-F88F-4518-59A7-0DDDC1F008C9}" dt="2022-08-10T13:54:57.574" v="588" actId="1076"/>
        <pc:sldMkLst>
          <pc:docMk/>
          <pc:sldMk cId="4133851465" sldId="307"/>
        </pc:sldMkLst>
        <pc:picChg chg="add mod">
          <ac:chgData name="Lonett, Carson Yandira - lonettcy" userId="S::lonettcy@jmu.edu::010a95aa-8961-43ee-8873-2ea61e40c016" providerId="AD" clId="Web-{B4A25412-F88F-4518-59A7-0DDDC1F008C9}" dt="2022-08-10T13:54:57.574" v="588" actId="1076"/>
          <ac:picMkLst>
            <pc:docMk/>
            <pc:sldMk cId="4133851465" sldId="307"/>
            <ac:picMk id="2" creationId="{A973917B-11EF-1275-0B4B-F1B3BDAA9136}"/>
          </ac:picMkLst>
        </pc:picChg>
      </pc:sldChg>
      <pc:sldChg chg="new">
        <pc:chgData name="Lonett, Carson Yandira - lonettcy" userId="S::lonettcy@jmu.edu::010a95aa-8961-43ee-8873-2ea61e40c016" providerId="AD" clId="Web-{B4A25412-F88F-4518-59A7-0DDDC1F008C9}" dt="2022-08-10T15:30:07.609" v="628"/>
        <pc:sldMkLst>
          <pc:docMk/>
          <pc:sldMk cId="2119131204" sldId="308"/>
        </pc:sldMkLst>
      </pc:sldChg>
      <pc:sldChg chg="modSp new del">
        <pc:chgData name="Lonett, Carson Yandira - lonettcy" userId="S::lonettcy@jmu.edu::010a95aa-8961-43ee-8873-2ea61e40c016" providerId="AD" clId="Web-{B4A25412-F88F-4518-59A7-0DDDC1F008C9}" dt="2022-08-10T15:31:34.831" v="672"/>
        <pc:sldMkLst>
          <pc:docMk/>
          <pc:sldMk cId="4121081045" sldId="309"/>
        </pc:sldMkLst>
        <pc:spChg chg="mod">
          <ac:chgData name="Lonett, Carson Yandira - lonettcy" userId="S::lonettcy@jmu.edu::010a95aa-8961-43ee-8873-2ea61e40c016" providerId="AD" clId="Web-{B4A25412-F88F-4518-59A7-0DDDC1F008C9}" dt="2022-08-10T15:31:26.612" v="670" actId="20577"/>
          <ac:spMkLst>
            <pc:docMk/>
            <pc:sldMk cId="4121081045" sldId="309"/>
            <ac:spMk id="2" creationId="{BF5D7D5B-B76E-1C03-43A8-A6ED39EAC849}"/>
          </ac:spMkLst>
        </pc:spChg>
        <pc:spChg chg="mod">
          <ac:chgData name="Lonett, Carson Yandira - lonettcy" userId="S::lonettcy@jmu.edu::010a95aa-8961-43ee-8873-2ea61e40c016" providerId="AD" clId="Web-{B4A25412-F88F-4518-59A7-0DDDC1F008C9}" dt="2022-08-10T15:31:29.972" v="671" actId="20577"/>
          <ac:spMkLst>
            <pc:docMk/>
            <pc:sldMk cId="4121081045" sldId="309"/>
            <ac:spMk id="3" creationId="{4E8FEC6D-CD47-9609-0003-E1468E3A31BD}"/>
          </ac:spMkLst>
        </pc:spChg>
      </pc:sldChg>
    </pc:docChg>
  </pc:docChgLst>
  <pc:docChgLst>
    <pc:chgData name="Lonett, Carson Yandira - lonettcy" userId="S::lonettcy@jmu.edu::010a95aa-8961-43ee-8873-2ea61e40c016" providerId="AD" clId="Web-{42F5F58D-A1BC-2697-2263-02B06C4B54E3}"/>
    <pc:docChg chg="addSld delSld modSld sldOrd">
      <pc:chgData name="Lonett, Carson Yandira - lonettcy" userId="S::lonettcy@jmu.edu::010a95aa-8961-43ee-8873-2ea61e40c016" providerId="AD" clId="Web-{42F5F58D-A1BC-2697-2263-02B06C4B54E3}" dt="2022-04-08T01:24:50.998" v="627" actId="20577"/>
      <pc:docMkLst>
        <pc:docMk/>
      </pc:docMkLst>
      <pc:sldChg chg="modSp">
        <pc:chgData name="Lonett, Carson Yandira - lonettcy" userId="S::lonettcy@jmu.edu::010a95aa-8961-43ee-8873-2ea61e40c016" providerId="AD" clId="Web-{42F5F58D-A1BC-2697-2263-02B06C4B54E3}" dt="2022-04-08T01:24:50.998" v="627" actId="20577"/>
        <pc:sldMkLst>
          <pc:docMk/>
          <pc:sldMk cId="1874256153" sldId="259"/>
        </pc:sldMkLst>
        <pc:spChg chg="mod">
          <ac:chgData name="Lonett, Carson Yandira - lonettcy" userId="S::lonettcy@jmu.edu::010a95aa-8961-43ee-8873-2ea61e40c016" providerId="AD" clId="Web-{42F5F58D-A1BC-2697-2263-02B06C4B54E3}" dt="2022-04-08T01:24:50.998" v="627" actId="20577"/>
          <ac:spMkLst>
            <pc:docMk/>
            <pc:sldMk cId="1874256153" sldId="259"/>
            <ac:spMk id="7" creationId="{835C5E44-D970-6E48-8474-335A0C1A0D00}"/>
          </ac:spMkLst>
        </pc:spChg>
      </pc:sldChg>
      <pc:sldChg chg="mod ord modShow">
        <pc:chgData name="Lonett, Carson Yandira - lonettcy" userId="S::lonettcy@jmu.edu::010a95aa-8961-43ee-8873-2ea61e40c016" providerId="AD" clId="Web-{42F5F58D-A1BC-2697-2263-02B06C4B54E3}" dt="2022-04-08T01:17:35.723" v="507"/>
        <pc:sldMkLst>
          <pc:docMk/>
          <pc:sldMk cId="3535903062" sldId="260"/>
        </pc:sldMkLst>
      </pc:sldChg>
      <pc:sldChg chg="modSp">
        <pc:chgData name="Lonett, Carson Yandira - lonettcy" userId="S::lonettcy@jmu.edu::010a95aa-8961-43ee-8873-2ea61e40c016" providerId="AD" clId="Web-{42F5F58D-A1BC-2697-2263-02B06C4B54E3}" dt="2022-04-08T01:16:57.987" v="504" actId="20577"/>
        <pc:sldMkLst>
          <pc:docMk/>
          <pc:sldMk cId="2804703641" sldId="286"/>
        </pc:sldMkLst>
        <pc:spChg chg="mod">
          <ac:chgData name="Lonett, Carson Yandira - lonettcy" userId="S::lonettcy@jmu.edu::010a95aa-8961-43ee-8873-2ea61e40c016" providerId="AD" clId="Web-{42F5F58D-A1BC-2697-2263-02B06C4B54E3}" dt="2022-04-08T01:16:57.987" v="504" actId="20577"/>
          <ac:spMkLst>
            <pc:docMk/>
            <pc:sldMk cId="2804703641" sldId="286"/>
            <ac:spMk id="2" creationId="{D40C3C21-696A-497C-B5A1-8751926BD2A0}"/>
          </ac:spMkLst>
        </pc:spChg>
        <pc:spChg chg="mod">
          <ac:chgData name="Lonett, Carson Yandira - lonettcy" userId="S::lonettcy@jmu.edu::010a95aa-8961-43ee-8873-2ea61e40c016" providerId="AD" clId="Web-{42F5F58D-A1BC-2697-2263-02B06C4B54E3}" dt="2022-04-08T01:13:04.754" v="387" actId="20577"/>
          <ac:spMkLst>
            <pc:docMk/>
            <pc:sldMk cId="2804703641" sldId="286"/>
            <ac:spMk id="3" creationId="{62DF22A3-EFE6-42C6-8FCA-6498D510B807}"/>
          </ac:spMkLst>
        </pc:spChg>
      </pc:sldChg>
      <pc:sldChg chg="modSp">
        <pc:chgData name="Lonett, Carson Yandira - lonettcy" userId="S::lonettcy@jmu.edu::010a95aa-8961-43ee-8873-2ea61e40c016" providerId="AD" clId="Web-{42F5F58D-A1BC-2697-2263-02B06C4B54E3}" dt="2022-04-08T01:15:40.560" v="476" actId="20577"/>
        <pc:sldMkLst>
          <pc:docMk/>
          <pc:sldMk cId="2399098443" sldId="287"/>
        </pc:sldMkLst>
        <pc:spChg chg="mod">
          <ac:chgData name="Lonett, Carson Yandira - lonettcy" userId="S::lonettcy@jmu.edu::010a95aa-8961-43ee-8873-2ea61e40c016" providerId="AD" clId="Web-{42F5F58D-A1BC-2697-2263-02B06C4B54E3}" dt="2022-04-08T01:15:34.591" v="474" actId="20577"/>
          <ac:spMkLst>
            <pc:docMk/>
            <pc:sldMk cId="2399098443" sldId="287"/>
            <ac:spMk id="2" creationId="{7C5C61C1-CDFD-AA4B-9286-748EC05D1298}"/>
          </ac:spMkLst>
        </pc:spChg>
        <pc:spChg chg="mod">
          <ac:chgData name="Lonett, Carson Yandira - lonettcy" userId="S::lonettcy@jmu.edu::010a95aa-8961-43ee-8873-2ea61e40c016" providerId="AD" clId="Web-{42F5F58D-A1BC-2697-2263-02B06C4B54E3}" dt="2022-04-08T01:15:40.560" v="476" actId="20577"/>
          <ac:spMkLst>
            <pc:docMk/>
            <pc:sldMk cId="2399098443" sldId="287"/>
            <ac:spMk id="3" creationId="{A1E846B6-8CBA-4B4D-AC53-D6429E591905}"/>
          </ac:spMkLst>
        </pc:spChg>
      </pc:sldChg>
      <pc:sldChg chg="modSp">
        <pc:chgData name="Lonett, Carson Yandira - lonettcy" userId="S::lonettcy@jmu.edu::010a95aa-8961-43ee-8873-2ea61e40c016" providerId="AD" clId="Web-{42F5F58D-A1BC-2697-2263-02B06C4B54E3}" dt="2022-04-08T01:19:22.448" v="553" actId="20577"/>
        <pc:sldMkLst>
          <pc:docMk/>
          <pc:sldMk cId="1174199309" sldId="288"/>
        </pc:sldMkLst>
        <pc:spChg chg="mod">
          <ac:chgData name="Lonett, Carson Yandira - lonettcy" userId="S::lonettcy@jmu.edu::010a95aa-8961-43ee-8873-2ea61e40c016" providerId="AD" clId="Web-{42F5F58D-A1BC-2697-2263-02B06C4B54E3}" dt="2022-04-08T01:15:52.701" v="479" actId="20577"/>
          <ac:spMkLst>
            <pc:docMk/>
            <pc:sldMk cId="1174199309" sldId="288"/>
            <ac:spMk id="2" creationId="{7C5C61C1-CDFD-AA4B-9286-748EC05D1298}"/>
          </ac:spMkLst>
        </pc:spChg>
        <pc:spChg chg="mod">
          <ac:chgData name="Lonett, Carson Yandira - lonettcy" userId="S::lonettcy@jmu.edu::010a95aa-8961-43ee-8873-2ea61e40c016" providerId="AD" clId="Web-{42F5F58D-A1BC-2697-2263-02B06C4B54E3}" dt="2022-04-08T01:19:22.448" v="553" actId="20577"/>
          <ac:spMkLst>
            <pc:docMk/>
            <pc:sldMk cId="1174199309" sldId="288"/>
            <ac:spMk id="3" creationId="{A1E846B6-8CBA-4B4D-AC53-D6429E591905}"/>
          </ac:spMkLst>
        </pc:spChg>
      </pc:sldChg>
      <pc:sldChg chg="modSp">
        <pc:chgData name="Lonett, Carson Yandira - lonettcy" userId="S::lonettcy@jmu.edu::010a95aa-8961-43ee-8873-2ea61e40c016" providerId="AD" clId="Web-{42F5F58D-A1BC-2697-2263-02B06C4B54E3}" dt="2022-04-08T01:22:19.693" v="623" actId="20577"/>
        <pc:sldMkLst>
          <pc:docMk/>
          <pc:sldMk cId="3816553635" sldId="289"/>
        </pc:sldMkLst>
        <pc:spChg chg="mod">
          <ac:chgData name="Lonett, Carson Yandira - lonettcy" userId="S::lonettcy@jmu.edu::010a95aa-8961-43ee-8873-2ea61e40c016" providerId="AD" clId="Web-{42F5F58D-A1BC-2697-2263-02B06C4B54E3}" dt="2022-04-08T01:22:19.693" v="623" actId="20577"/>
          <ac:spMkLst>
            <pc:docMk/>
            <pc:sldMk cId="3816553635" sldId="289"/>
            <ac:spMk id="3" creationId="{A1E846B6-8CBA-4B4D-AC53-D6429E591905}"/>
          </ac:spMkLst>
        </pc:spChg>
      </pc:sldChg>
      <pc:sldChg chg="modSp ord">
        <pc:chgData name="Lonett, Carson Yandira - lonettcy" userId="S::lonettcy@jmu.edu::010a95aa-8961-43ee-8873-2ea61e40c016" providerId="AD" clId="Web-{42F5F58D-A1BC-2697-2263-02B06C4B54E3}" dt="2022-04-08T01:09:18.335" v="251"/>
        <pc:sldMkLst>
          <pc:docMk/>
          <pc:sldMk cId="2873841845" sldId="290"/>
        </pc:sldMkLst>
        <pc:spChg chg="mod">
          <ac:chgData name="Lonett, Carson Yandira - lonettcy" userId="S::lonettcy@jmu.edu::010a95aa-8961-43ee-8873-2ea61e40c016" providerId="AD" clId="Web-{42F5F58D-A1BC-2697-2263-02B06C4B54E3}" dt="2022-04-08T01:08:11.112" v="200" actId="20577"/>
          <ac:spMkLst>
            <pc:docMk/>
            <pc:sldMk cId="2873841845" sldId="290"/>
            <ac:spMk id="2" creationId="{7C5C61C1-CDFD-AA4B-9286-748EC05D1298}"/>
          </ac:spMkLst>
        </pc:spChg>
        <pc:spChg chg="mod">
          <ac:chgData name="Lonett, Carson Yandira - lonettcy" userId="S::lonettcy@jmu.edu::010a95aa-8961-43ee-8873-2ea61e40c016" providerId="AD" clId="Web-{42F5F58D-A1BC-2697-2263-02B06C4B54E3}" dt="2022-04-08T01:09:18.241" v="250" actId="20577"/>
          <ac:spMkLst>
            <pc:docMk/>
            <pc:sldMk cId="2873841845" sldId="290"/>
            <ac:spMk id="3" creationId="{A1E846B6-8CBA-4B4D-AC53-D6429E591905}"/>
          </ac:spMkLst>
        </pc:spChg>
      </pc:sldChg>
      <pc:sldChg chg="addSp delSp modSp">
        <pc:chgData name="Lonett, Carson Yandira - lonettcy" userId="S::lonettcy@jmu.edu::010a95aa-8961-43ee-8873-2ea61e40c016" providerId="AD" clId="Web-{42F5F58D-A1BC-2697-2263-02B06C4B54E3}" dt="2022-04-08T00:59:14.394" v="7"/>
        <pc:sldMkLst>
          <pc:docMk/>
          <pc:sldMk cId="1980261754" sldId="291"/>
        </pc:sldMkLst>
        <pc:picChg chg="add del mod">
          <ac:chgData name="Lonett, Carson Yandira - lonettcy" userId="S::lonettcy@jmu.edu::010a95aa-8961-43ee-8873-2ea61e40c016" providerId="AD" clId="Web-{42F5F58D-A1BC-2697-2263-02B06C4B54E3}" dt="2022-04-08T00:58:52.924" v="5"/>
          <ac:picMkLst>
            <pc:docMk/>
            <pc:sldMk cId="1980261754" sldId="291"/>
            <ac:picMk id="6" creationId="{1D7CC42A-1F2A-8F2C-13D8-096DF955ADAB}"/>
          </ac:picMkLst>
        </pc:picChg>
        <pc:picChg chg="add del mod">
          <ac:chgData name="Lonett, Carson Yandira - lonettcy" userId="S::lonettcy@jmu.edu::010a95aa-8961-43ee-8873-2ea61e40c016" providerId="AD" clId="Web-{42F5F58D-A1BC-2697-2263-02B06C4B54E3}" dt="2022-04-08T00:59:14.394" v="7"/>
          <ac:picMkLst>
            <pc:docMk/>
            <pc:sldMk cId="1980261754" sldId="291"/>
            <ac:picMk id="7" creationId="{B21D68EE-85FA-119B-16AA-0AD8F4B3E489}"/>
          </ac:picMkLst>
        </pc:picChg>
      </pc:sldChg>
      <pc:sldChg chg="modSp new">
        <pc:chgData name="Lonett, Carson Yandira - lonettcy" userId="S::lonettcy@jmu.edu::010a95aa-8961-43ee-8873-2ea61e40c016" providerId="AD" clId="Web-{42F5F58D-A1BC-2697-2263-02B06C4B54E3}" dt="2022-04-08T01:00:51.415" v="32" actId="14100"/>
        <pc:sldMkLst>
          <pc:docMk/>
          <pc:sldMk cId="2360128970" sldId="292"/>
        </pc:sldMkLst>
        <pc:spChg chg="mod">
          <ac:chgData name="Lonett, Carson Yandira - lonettcy" userId="S::lonettcy@jmu.edu::010a95aa-8961-43ee-8873-2ea61e40c016" providerId="AD" clId="Web-{42F5F58D-A1BC-2697-2263-02B06C4B54E3}" dt="2022-04-08T01:00:13.444" v="25" actId="20577"/>
          <ac:spMkLst>
            <pc:docMk/>
            <pc:sldMk cId="2360128970" sldId="292"/>
            <ac:spMk id="2" creationId="{EE4F7C7F-1D82-783B-D98B-75708EAFE4AF}"/>
          </ac:spMkLst>
        </pc:spChg>
        <pc:spChg chg="mod">
          <ac:chgData name="Lonett, Carson Yandira - lonettcy" userId="S::lonettcy@jmu.edu::010a95aa-8961-43ee-8873-2ea61e40c016" providerId="AD" clId="Web-{42F5F58D-A1BC-2697-2263-02B06C4B54E3}" dt="2022-04-08T00:59:46.599" v="14" actId="20577"/>
          <ac:spMkLst>
            <pc:docMk/>
            <pc:sldMk cId="2360128970" sldId="292"/>
            <ac:spMk id="3" creationId="{859C8DBC-B4FC-C66E-4EE4-AE175DBBF64C}"/>
          </ac:spMkLst>
        </pc:spChg>
        <pc:spChg chg="mod">
          <ac:chgData name="Lonett, Carson Yandira - lonettcy" userId="S::lonettcy@jmu.edu::010a95aa-8961-43ee-8873-2ea61e40c016" providerId="AD" clId="Web-{42F5F58D-A1BC-2697-2263-02B06C4B54E3}" dt="2022-04-08T01:00:51.415" v="32" actId="14100"/>
          <ac:spMkLst>
            <pc:docMk/>
            <pc:sldMk cId="2360128970" sldId="292"/>
            <ac:spMk id="4" creationId="{0017C508-A04A-88D6-3018-99FF0AE04691}"/>
          </ac:spMkLst>
        </pc:spChg>
      </pc:sldChg>
      <pc:sldChg chg="addSp delSp modSp new del">
        <pc:chgData name="Lonett, Carson Yandira - lonettcy" userId="S::lonettcy@jmu.edu::010a95aa-8961-43ee-8873-2ea61e40c016" providerId="AD" clId="Web-{42F5F58D-A1BC-2697-2263-02B06C4B54E3}" dt="2022-04-08T00:58:48.033" v="3"/>
        <pc:sldMkLst>
          <pc:docMk/>
          <pc:sldMk cId="3933827908" sldId="292"/>
        </pc:sldMkLst>
        <pc:spChg chg="add del">
          <ac:chgData name="Lonett, Carson Yandira - lonettcy" userId="S::lonettcy@jmu.edu::010a95aa-8961-43ee-8873-2ea61e40c016" providerId="AD" clId="Web-{42F5F58D-A1BC-2697-2263-02B06C4B54E3}" dt="2022-04-08T00:58:43.579" v="2"/>
          <ac:spMkLst>
            <pc:docMk/>
            <pc:sldMk cId="3933827908" sldId="292"/>
            <ac:spMk id="3" creationId="{F8CB4159-61C5-BE86-34E7-7FD5DCE79408}"/>
          </ac:spMkLst>
        </pc:spChg>
        <pc:picChg chg="add del mod ord">
          <ac:chgData name="Lonett, Carson Yandira - lonettcy" userId="S::lonettcy@jmu.edu::010a95aa-8961-43ee-8873-2ea61e40c016" providerId="AD" clId="Web-{42F5F58D-A1BC-2697-2263-02B06C4B54E3}" dt="2022-04-08T00:58:43.579" v="2"/>
          <ac:picMkLst>
            <pc:docMk/>
            <pc:sldMk cId="3933827908" sldId="292"/>
            <ac:picMk id="5" creationId="{3F0E9FEC-6AE0-1798-926C-849A96876B58}"/>
          </ac:picMkLst>
        </pc:picChg>
      </pc:sldChg>
      <pc:sldChg chg="addSp delSp modSp new mod modClrScheme chgLayout">
        <pc:chgData name="Lonett, Carson Yandira - lonettcy" userId="S::lonettcy@jmu.edu::010a95aa-8961-43ee-8873-2ea61e40c016" providerId="AD" clId="Web-{42F5F58D-A1BC-2697-2263-02B06C4B54E3}" dt="2022-04-08T01:22:35.319" v="624" actId="20577"/>
        <pc:sldMkLst>
          <pc:docMk/>
          <pc:sldMk cId="2455576274" sldId="293"/>
        </pc:sldMkLst>
        <pc:spChg chg="mod ord">
          <ac:chgData name="Lonett, Carson Yandira - lonettcy" userId="S::lonettcy@jmu.edu::010a95aa-8961-43ee-8873-2ea61e40c016" providerId="AD" clId="Web-{42F5F58D-A1BC-2697-2263-02B06C4B54E3}" dt="2022-04-08T01:03:28.268" v="97" actId="20577"/>
          <ac:spMkLst>
            <pc:docMk/>
            <pc:sldMk cId="2455576274" sldId="293"/>
            <ac:spMk id="2" creationId="{4817B5BF-CD56-2FBF-25B1-EDF9FDB73984}"/>
          </ac:spMkLst>
        </pc:spChg>
        <pc:spChg chg="mod ord">
          <ac:chgData name="Lonett, Carson Yandira - lonettcy" userId="S::lonettcy@jmu.edu::010a95aa-8961-43ee-8873-2ea61e40c016" providerId="AD" clId="Web-{42F5F58D-A1BC-2697-2263-02B06C4B54E3}" dt="2022-04-08T01:22:35.319" v="624" actId="20577"/>
          <ac:spMkLst>
            <pc:docMk/>
            <pc:sldMk cId="2455576274" sldId="293"/>
            <ac:spMk id="3" creationId="{8E2C3D8C-8AD5-4248-7B75-410F07A1200F}"/>
          </ac:spMkLst>
        </pc:spChg>
        <pc:spChg chg="del">
          <ac:chgData name="Lonett, Carson Yandira - lonettcy" userId="S::lonettcy@jmu.edu::010a95aa-8961-43ee-8873-2ea61e40c016" providerId="AD" clId="Web-{42F5F58D-A1BC-2697-2263-02B06C4B54E3}" dt="2022-04-08T01:01:08.713" v="34"/>
          <ac:spMkLst>
            <pc:docMk/>
            <pc:sldMk cId="2455576274" sldId="293"/>
            <ac:spMk id="4" creationId="{3A1D76B2-8057-89CE-E824-37FAFD56BA7E}"/>
          </ac:spMkLst>
        </pc:spChg>
        <pc:spChg chg="add del mod">
          <ac:chgData name="Lonett, Carson Yandira - lonettcy" userId="S::lonettcy@jmu.edu::010a95aa-8961-43ee-8873-2ea61e40c016" providerId="AD" clId="Web-{42F5F58D-A1BC-2697-2263-02B06C4B54E3}" dt="2022-04-08T01:01:21.151" v="38"/>
          <ac:spMkLst>
            <pc:docMk/>
            <pc:sldMk cId="2455576274" sldId="293"/>
            <ac:spMk id="5" creationId="{8490F108-6032-4613-75A9-464FCA3DEFCD}"/>
          </ac:spMkLst>
        </pc:spChg>
        <pc:spChg chg="add del mod">
          <ac:chgData name="Lonett, Carson Yandira - lonettcy" userId="S::lonettcy@jmu.edu::010a95aa-8961-43ee-8873-2ea61e40c016" providerId="AD" clId="Web-{42F5F58D-A1BC-2697-2263-02B06C4B54E3}" dt="2022-04-08T01:03:03.845" v="90"/>
          <ac:spMkLst>
            <pc:docMk/>
            <pc:sldMk cId="2455576274" sldId="293"/>
            <ac:spMk id="7" creationId="{F2D631CD-C777-0413-3684-0694FDDFDFFF}"/>
          </ac:spMkLst>
        </pc:spChg>
        <pc:picChg chg="add del mod">
          <ac:chgData name="Lonett, Carson Yandira - lonettcy" userId="S::lonettcy@jmu.edu::010a95aa-8961-43ee-8873-2ea61e40c016" providerId="AD" clId="Web-{42F5F58D-A1BC-2697-2263-02B06C4B54E3}" dt="2022-04-08T01:02:21.483" v="58"/>
          <ac:picMkLst>
            <pc:docMk/>
            <pc:sldMk cId="2455576274" sldId="293"/>
            <ac:picMk id="6" creationId="{E2DDE102-6D92-F49F-4333-99EFFD520391}"/>
          </ac:picMkLst>
        </pc:picChg>
        <pc:picChg chg="add mod">
          <ac:chgData name="Lonett, Carson Yandira - lonettcy" userId="S::lonettcy@jmu.edu::010a95aa-8961-43ee-8873-2ea61e40c016" providerId="AD" clId="Web-{42F5F58D-A1BC-2697-2263-02B06C4B54E3}" dt="2022-04-08T01:03:23.783" v="94" actId="14100"/>
          <ac:picMkLst>
            <pc:docMk/>
            <pc:sldMk cId="2455576274" sldId="293"/>
            <ac:picMk id="8" creationId="{F66DDFFB-7FC0-0AA9-D319-92F5CBB6AEC3}"/>
          </ac:picMkLst>
        </pc:picChg>
      </pc:sldChg>
      <pc:sldChg chg="modSp new">
        <pc:chgData name="Lonett, Carson Yandira - lonettcy" userId="S::lonettcy@jmu.edu::010a95aa-8961-43ee-8873-2ea61e40c016" providerId="AD" clId="Web-{42F5F58D-A1BC-2697-2263-02B06C4B54E3}" dt="2022-04-08T01:22:44.850" v="626" actId="14100"/>
        <pc:sldMkLst>
          <pc:docMk/>
          <pc:sldMk cId="3954287902" sldId="294"/>
        </pc:sldMkLst>
        <pc:spChg chg="mod">
          <ac:chgData name="Lonett, Carson Yandira - lonettcy" userId="S::lonettcy@jmu.edu::010a95aa-8961-43ee-8873-2ea61e40c016" providerId="AD" clId="Web-{42F5F58D-A1BC-2697-2263-02B06C4B54E3}" dt="2022-04-08T01:03:46.613" v="103" actId="20577"/>
          <ac:spMkLst>
            <pc:docMk/>
            <pc:sldMk cId="3954287902" sldId="294"/>
            <ac:spMk id="2" creationId="{E0749CBD-6E76-EDEB-C6C6-BC2DEE0A003B}"/>
          </ac:spMkLst>
        </pc:spChg>
        <pc:spChg chg="mod">
          <ac:chgData name="Lonett, Carson Yandira - lonettcy" userId="S::lonettcy@jmu.edu::010a95aa-8961-43ee-8873-2ea61e40c016" providerId="AD" clId="Web-{42F5F58D-A1BC-2697-2263-02B06C4B54E3}" dt="2022-04-08T01:22:44.850" v="626" actId="14100"/>
          <ac:spMkLst>
            <pc:docMk/>
            <pc:sldMk cId="3954287902" sldId="294"/>
            <ac:spMk id="3" creationId="{0D766136-D380-69E3-415C-68C1CC0B7F11}"/>
          </ac:spMkLst>
        </pc:spChg>
      </pc:sldChg>
      <pc:sldChg chg="addSp modSp new">
        <pc:chgData name="Lonett, Carson Yandira - lonettcy" userId="S::lonettcy@jmu.edu::010a95aa-8961-43ee-8873-2ea61e40c016" providerId="AD" clId="Web-{42F5F58D-A1BC-2697-2263-02B06C4B54E3}" dt="2022-04-08T01:06:31.106" v="158" actId="1076"/>
        <pc:sldMkLst>
          <pc:docMk/>
          <pc:sldMk cId="2946551141" sldId="295"/>
        </pc:sldMkLst>
        <pc:spChg chg="mod">
          <ac:chgData name="Lonett, Carson Yandira - lonettcy" userId="S::lonettcy@jmu.edu::010a95aa-8961-43ee-8873-2ea61e40c016" providerId="AD" clId="Web-{42F5F58D-A1BC-2697-2263-02B06C4B54E3}" dt="2022-04-08T01:04:42.850" v="126" actId="20577"/>
          <ac:spMkLst>
            <pc:docMk/>
            <pc:sldMk cId="2946551141" sldId="295"/>
            <ac:spMk id="2" creationId="{9F6931A7-6A21-5211-AF94-1689E5E7A21F}"/>
          </ac:spMkLst>
        </pc:spChg>
        <pc:spChg chg="mod">
          <ac:chgData name="Lonett, Carson Yandira - lonettcy" userId="S::lonettcy@jmu.edu::010a95aa-8961-43ee-8873-2ea61e40c016" providerId="AD" clId="Web-{42F5F58D-A1BC-2697-2263-02B06C4B54E3}" dt="2022-04-08T01:05:19.852" v="141" actId="20577"/>
          <ac:spMkLst>
            <pc:docMk/>
            <pc:sldMk cId="2946551141" sldId="295"/>
            <ac:spMk id="3" creationId="{6127AD6F-8BFC-B551-5BEE-98B49F09A8CE}"/>
          </ac:spMkLst>
        </pc:spChg>
        <pc:picChg chg="add mod">
          <ac:chgData name="Lonett, Carson Yandira - lonettcy" userId="S::lonettcy@jmu.edu::010a95aa-8961-43ee-8873-2ea61e40c016" providerId="AD" clId="Web-{42F5F58D-A1BC-2697-2263-02B06C4B54E3}" dt="2022-04-08T01:06:31.106" v="158" actId="1076"/>
          <ac:picMkLst>
            <pc:docMk/>
            <pc:sldMk cId="2946551141" sldId="295"/>
            <ac:picMk id="4" creationId="{9A39DB31-0220-E9A9-D3B8-3CF04606A039}"/>
          </ac:picMkLst>
        </pc:picChg>
      </pc:sldChg>
      <pc:sldChg chg="addSp modSp new">
        <pc:chgData name="Lonett, Carson Yandira - lonettcy" userId="S::lonettcy@jmu.edu::010a95aa-8961-43ee-8873-2ea61e40c016" providerId="AD" clId="Web-{42F5F58D-A1BC-2697-2263-02B06C4B54E3}" dt="2022-04-08T01:06:17.059" v="156" actId="1076"/>
        <pc:sldMkLst>
          <pc:docMk/>
          <pc:sldMk cId="1711096975" sldId="296"/>
        </pc:sldMkLst>
        <pc:spChg chg="mod">
          <ac:chgData name="Lonett, Carson Yandira - lonettcy" userId="S::lonettcy@jmu.edu::010a95aa-8961-43ee-8873-2ea61e40c016" providerId="AD" clId="Web-{42F5F58D-A1BC-2697-2263-02B06C4B54E3}" dt="2022-04-08T01:05:42.776" v="144" actId="20577"/>
          <ac:spMkLst>
            <pc:docMk/>
            <pc:sldMk cId="1711096975" sldId="296"/>
            <ac:spMk id="2" creationId="{B6C04E59-CB2D-6A46-B3E5-46CE4A7B49B7}"/>
          </ac:spMkLst>
        </pc:spChg>
        <pc:spChg chg="mod">
          <ac:chgData name="Lonett, Carson Yandira - lonettcy" userId="S::lonettcy@jmu.edu::010a95aa-8961-43ee-8873-2ea61e40c016" providerId="AD" clId="Web-{42F5F58D-A1BC-2697-2263-02B06C4B54E3}" dt="2022-04-08T01:06:01.058" v="154" actId="20577"/>
          <ac:spMkLst>
            <pc:docMk/>
            <pc:sldMk cId="1711096975" sldId="296"/>
            <ac:spMk id="3" creationId="{C005011C-A257-D695-094B-3F454D65F63A}"/>
          </ac:spMkLst>
        </pc:spChg>
        <pc:picChg chg="add mod">
          <ac:chgData name="Lonett, Carson Yandira - lonettcy" userId="S::lonettcy@jmu.edu::010a95aa-8961-43ee-8873-2ea61e40c016" providerId="AD" clId="Web-{42F5F58D-A1BC-2697-2263-02B06C4B54E3}" dt="2022-04-08T01:06:17.059" v="156" actId="1076"/>
          <ac:picMkLst>
            <pc:docMk/>
            <pc:sldMk cId="1711096975" sldId="296"/>
            <ac:picMk id="4" creationId="{63ADD4E8-50B3-DC3A-22FB-C7268F49255F}"/>
          </ac:picMkLst>
        </pc:picChg>
      </pc:sldChg>
      <pc:sldChg chg="delSp modSp new mod modClrScheme chgLayout">
        <pc:chgData name="Lonett, Carson Yandira - lonettcy" userId="S::lonettcy@jmu.edu::010a95aa-8961-43ee-8873-2ea61e40c016" providerId="AD" clId="Web-{42F5F58D-A1BC-2697-2263-02B06C4B54E3}" dt="2022-04-08T01:21:10.126" v="597" actId="20577"/>
        <pc:sldMkLst>
          <pc:docMk/>
          <pc:sldMk cId="2901786923" sldId="297"/>
        </pc:sldMkLst>
        <pc:spChg chg="mod ord">
          <ac:chgData name="Lonett, Carson Yandira - lonettcy" userId="S::lonettcy@jmu.edu::010a95aa-8961-43ee-8873-2ea61e40c016" providerId="AD" clId="Web-{42F5F58D-A1BC-2697-2263-02B06C4B54E3}" dt="2022-04-08T01:21:02.891" v="580" actId="20577"/>
          <ac:spMkLst>
            <pc:docMk/>
            <pc:sldMk cId="2901786923" sldId="297"/>
            <ac:spMk id="2" creationId="{D36D7443-2895-B1EE-FC0C-F9B837EF41A6}"/>
          </ac:spMkLst>
        </pc:spChg>
        <pc:spChg chg="mod ord">
          <ac:chgData name="Lonett, Carson Yandira - lonettcy" userId="S::lonettcy@jmu.edu::010a95aa-8961-43ee-8873-2ea61e40c016" providerId="AD" clId="Web-{42F5F58D-A1BC-2697-2263-02B06C4B54E3}" dt="2022-04-08T01:21:10.126" v="597" actId="20577"/>
          <ac:spMkLst>
            <pc:docMk/>
            <pc:sldMk cId="2901786923" sldId="297"/>
            <ac:spMk id="3" creationId="{24F8E916-7CF2-4806-7FB6-4FD2B0AA102B}"/>
          </ac:spMkLst>
        </pc:spChg>
        <pc:spChg chg="del">
          <ac:chgData name="Lonett, Carson Yandira - lonettcy" userId="S::lonettcy@jmu.edu::010a95aa-8961-43ee-8873-2ea61e40c016" providerId="AD" clId="Web-{42F5F58D-A1BC-2697-2263-02B06C4B54E3}" dt="2022-04-08T01:10:37.121" v="265"/>
          <ac:spMkLst>
            <pc:docMk/>
            <pc:sldMk cId="2901786923" sldId="297"/>
            <ac:spMk id="4" creationId="{1DA28000-365E-3252-0D96-50CA4D19BB2B}"/>
          </ac:spMkLst>
        </pc:spChg>
      </pc:sldChg>
      <pc:sldChg chg="modSp new modNotes">
        <pc:chgData name="Lonett, Carson Yandira - lonettcy" userId="S::lonettcy@jmu.edu::010a95aa-8961-43ee-8873-2ea61e40c016" providerId="AD" clId="Web-{42F5F58D-A1BC-2697-2263-02B06C4B54E3}" dt="2022-04-08T01:16:39.907" v="488" actId="20577"/>
        <pc:sldMkLst>
          <pc:docMk/>
          <pc:sldMk cId="473461909" sldId="298"/>
        </pc:sldMkLst>
        <pc:spChg chg="mod">
          <ac:chgData name="Lonett, Carson Yandira - lonettcy" userId="S::lonettcy@jmu.edu::010a95aa-8961-43ee-8873-2ea61e40c016" providerId="AD" clId="Web-{42F5F58D-A1BC-2697-2263-02B06C4B54E3}" dt="2022-04-08T01:16:39.907" v="488" actId="20577"/>
          <ac:spMkLst>
            <pc:docMk/>
            <pc:sldMk cId="473461909" sldId="298"/>
            <ac:spMk id="2" creationId="{38D59141-A245-C704-B9C0-1954CF1CD491}"/>
          </ac:spMkLst>
        </pc:spChg>
        <pc:spChg chg="mod">
          <ac:chgData name="Lonett, Carson Yandira - lonettcy" userId="S::lonettcy@jmu.edu::010a95aa-8961-43ee-8873-2ea61e40c016" providerId="AD" clId="Web-{42F5F58D-A1BC-2697-2263-02B06C4B54E3}" dt="2022-04-08T01:16:32.048" v="484" actId="20577"/>
          <ac:spMkLst>
            <pc:docMk/>
            <pc:sldMk cId="473461909" sldId="298"/>
            <ac:spMk id="3" creationId="{3A299EE1-D8A2-2261-D050-02A321791301}"/>
          </ac:spMkLst>
        </pc:spChg>
      </pc:sldChg>
      <pc:sldChg chg="delSp modSp new mod ord modClrScheme chgLayout">
        <pc:chgData name="Lonett, Carson Yandira - lonettcy" userId="S::lonettcy@jmu.edu::010a95aa-8961-43ee-8873-2ea61e40c016" providerId="AD" clId="Web-{42F5F58D-A1BC-2697-2263-02B06C4B54E3}" dt="2022-04-08T01:20:40.515" v="578"/>
        <pc:sldMkLst>
          <pc:docMk/>
          <pc:sldMk cId="2977617052" sldId="299"/>
        </pc:sldMkLst>
        <pc:spChg chg="mod ord">
          <ac:chgData name="Lonett, Carson Yandira - lonettcy" userId="S::lonettcy@jmu.edu::010a95aa-8961-43ee-8873-2ea61e40c016" providerId="AD" clId="Web-{42F5F58D-A1BC-2697-2263-02B06C4B54E3}" dt="2022-04-08T01:18:05.647" v="510" actId="20577"/>
          <ac:spMkLst>
            <pc:docMk/>
            <pc:sldMk cId="2977617052" sldId="299"/>
            <ac:spMk id="2" creationId="{ADF29BF1-EB5B-9A1C-BB44-E099A6EA037D}"/>
          </ac:spMkLst>
        </pc:spChg>
        <pc:spChg chg="mod ord">
          <ac:chgData name="Lonett, Carson Yandira - lonettcy" userId="S::lonettcy@jmu.edu::010a95aa-8961-43ee-8873-2ea61e40c016" providerId="AD" clId="Web-{42F5F58D-A1BC-2697-2263-02B06C4B54E3}" dt="2022-04-08T01:20:33.108" v="577" actId="20577"/>
          <ac:spMkLst>
            <pc:docMk/>
            <pc:sldMk cId="2977617052" sldId="299"/>
            <ac:spMk id="3" creationId="{F0FBC7A8-FDA5-61C5-6F74-99FFFA8EC5FF}"/>
          </ac:spMkLst>
        </pc:spChg>
        <pc:spChg chg="del">
          <ac:chgData name="Lonett, Carson Yandira - lonettcy" userId="S::lonettcy@jmu.edu::010a95aa-8961-43ee-8873-2ea61e40c016" providerId="AD" clId="Web-{42F5F58D-A1BC-2697-2263-02B06C4B54E3}" dt="2022-04-08T01:17:55.521" v="508"/>
          <ac:spMkLst>
            <pc:docMk/>
            <pc:sldMk cId="2977617052" sldId="299"/>
            <ac:spMk id="4" creationId="{A00837B8-431C-A9CE-397E-1C1E835F1D83}"/>
          </ac:spMkLst>
        </pc:spChg>
      </pc:sldChg>
      <pc:sldChg chg="delSp modSp new del mod modClrScheme chgLayout">
        <pc:chgData name="Lonett, Carson Yandira - lonettcy" userId="S::lonettcy@jmu.edu::010a95aa-8961-43ee-8873-2ea61e40c016" providerId="AD" clId="Web-{42F5F58D-A1BC-2697-2263-02B06C4B54E3}" dt="2022-04-08T01:21:42.159" v="604"/>
        <pc:sldMkLst>
          <pc:docMk/>
          <pc:sldMk cId="3560018510" sldId="300"/>
        </pc:sldMkLst>
        <pc:spChg chg="mod ord">
          <ac:chgData name="Lonett, Carson Yandira - lonettcy" userId="S::lonettcy@jmu.edu::010a95aa-8961-43ee-8873-2ea61e40c016" providerId="AD" clId="Web-{42F5F58D-A1BC-2697-2263-02B06C4B54E3}" dt="2022-04-08T01:21:36.940" v="603" actId="20577"/>
          <ac:spMkLst>
            <pc:docMk/>
            <pc:sldMk cId="3560018510" sldId="300"/>
            <ac:spMk id="2" creationId="{0B869E15-01CD-6C96-7F63-D3E8AF3ECB52}"/>
          </ac:spMkLst>
        </pc:spChg>
        <pc:spChg chg="mod ord">
          <ac:chgData name="Lonett, Carson Yandira - lonettcy" userId="S::lonettcy@jmu.edu::010a95aa-8961-43ee-8873-2ea61e40c016" providerId="AD" clId="Web-{42F5F58D-A1BC-2697-2263-02B06C4B54E3}" dt="2022-04-08T01:21:27.502" v="599"/>
          <ac:spMkLst>
            <pc:docMk/>
            <pc:sldMk cId="3560018510" sldId="300"/>
            <ac:spMk id="3" creationId="{3C428829-1CF9-B3A7-4449-3B28115B1B44}"/>
          </ac:spMkLst>
        </pc:spChg>
        <pc:spChg chg="del">
          <ac:chgData name="Lonett, Carson Yandira - lonettcy" userId="S::lonettcy@jmu.edu::010a95aa-8961-43ee-8873-2ea61e40c016" providerId="AD" clId="Web-{42F5F58D-A1BC-2697-2263-02B06C4B54E3}" dt="2022-04-08T01:21:27.502" v="599"/>
          <ac:spMkLst>
            <pc:docMk/>
            <pc:sldMk cId="3560018510" sldId="300"/>
            <ac:spMk id="4" creationId="{FA81AD96-A6B5-0B94-C305-81B89B0B51F7}"/>
          </ac:spMkLst>
        </pc:spChg>
      </pc:sldChg>
    </pc:docChg>
  </pc:docChgLst>
  <pc:docChgLst>
    <pc:chgData name="Lonett, Carson Yandira - lonettcy" userId="S::lonettcy@jmu.edu::010a95aa-8961-43ee-8873-2ea61e40c016" providerId="AD" clId="Web-{77A09918-52E5-C70F-D09E-8968DEE8D736}"/>
    <pc:docChg chg="modSld">
      <pc:chgData name="Lonett, Carson Yandira - lonettcy" userId="S::lonettcy@jmu.edu::010a95aa-8961-43ee-8873-2ea61e40c016" providerId="AD" clId="Web-{77A09918-52E5-C70F-D09E-8968DEE8D736}" dt="2022-04-08T12:52:15.769" v="0"/>
      <pc:docMkLst>
        <pc:docMk/>
      </pc:docMkLst>
      <pc:sldChg chg="mod modShow">
        <pc:chgData name="Lonett, Carson Yandira - lonettcy" userId="S::lonettcy@jmu.edu::010a95aa-8961-43ee-8873-2ea61e40c016" providerId="AD" clId="Web-{77A09918-52E5-C70F-D09E-8968DEE8D736}" dt="2022-04-08T12:52:15.769" v="0"/>
        <pc:sldMkLst>
          <pc:docMk/>
          <pc:sldMk cId="3535903062" sldId="260"/>
        </pc:sldMkLst>
      </pc:sldChg>
    </pc:docChg>
  </pc:docChgLst>
  <pc:docChgLst>
    <pc:chgData name="Lonett, Carson Yandira - lonettcy" userId="S::lonettcy@jmu.edu::010a95aa-8961-43ee-8873-2ea61e40c016" providerId="AD" clId="Web-{3083AA83-AE9D-0EAE-B0DF-7863CB423126}"/>
    <pc:docChg chg="delSld modSld sldOrd">
      <pc:chgData name="Lonett, Carson Yandira - lonettcy" userId="S::lonettcy@jmu.edu::010a95aa-8961-43ee-8873-2ea61e40c016" providerId="AD" clId="Web-{3083AA83-AE9D-0EAE-B0DF-7863CB423126}" dt="2023-09-04T16:04:40.373" v="23" actId="20577"/>
      <pc:docMkLst>
        <pc:docMk/>
      </pc:docMkLst>
      <pc:sldChg chg="modSp">
        <pc:chgData name="Lonett, Carson Yandira - lonettcy" userId="S::lonettcy@jmu.edu::010a95aa-8961-43ee-8873-2ea61e40c016" providerId="AD" clId="Web-{3083AA83-AE9D-0EAE-B0DF-7863CB423126}" dt="2023-09-04T16:04:27.795" v="19" actId="20577"/>
        <pc:sldMkLst>
          <pc:docMk/>
          <pc:sldMk cId="3535903062" sldId="260"/>
        </pc:sldMkLst>
        <pc:spChg chg="mod">
          <ac:chgData name="Lonett, Carson Yandira - lonettcy" userId="S::lonettcy@jmu.edu::010a95aa-8961-43ee-8873-2ea61e40c016" providerId="AD" clId="Web-{3083AA83-AE9D-0EAE-B0DF-7863CB423126}" dt="2023-09-04T16:04:27.795" v="19" actId="20577"/>
          <ac:spMkLst>
            <pc:docMk/>
            <pc:sldMk cId="3535903062" sldId="260"/>
            <ac:spMk id="3" creationId="{A1E846B6-8CBA-4B4D-AC53-D6429E591905}"/>
          </ac:spMkLst>
        </pc:spChg>
      </pc:sldChg>
      <pc:sldChg chg="del">
        <pc:chgData name="Lonett, Carson Yandira - lonettcy" userId="S::lonettcy@jmu.edu::010a95aa-8961-43ee-8873-2ea61e40c016" providerId="AD" clId="Web-{3083AA83-AE9D-0EAE-B0DF-7863CB423126}" dt="2023-09-04T16:04:29.748" v="20"/>
        <pc:sldMkLst>
          <pc:docMk/>
          <pc:sldMk cId="2804703641" sldId="286"/>
        </pc:sldMkLst>
      </pc:sldChg>
      <pc:sldChg chg="modSp ord">
        <pc:chgData name="Lonett, Carson Yandira - lonettcy" userId="S::lonettcy@jmu.edu::010a95aa-8961-43ee-8873-2ea61e40c016" providerId="AD" clId="Web-{3083AA83-AE9D-0EAE-B0DF-7863CB423126}" dt="2023-09-04T16:04:23.388" v="18" actId="20577"/>
        <pc:sldMkLst>
          <pc:docMk/>
          <pc:sldMk cId="1174199309" sldId="288"/>
        </pc:sldMkLst>
        <pc:spChg chg="mod">
          <ac:chgData name="Lonett, Carson Yandira - lonettcy" userId="S::lonettcy@jmu.edu::010a95aa-8961-43ee-8873-2ea61e40c016" providerId="AD" clId="Web-{3083AA83-AE9D-0EAE-B0DF-7863CB423126}" dt="2023-09-04T16:04:23.388" v="18" actId="20577"/>
          <ac:spMkLst>
            <pc:docMk/>
            <pc:sldMk cId="1174199309" sldId="288"/>
            <ac:spMk id="10" creationId="{F12C7A15-BE6B-A239-92B6-C081D7E6E481}"/>
          </ac:spMkLst>
        </pc:spChg>
      </pc:sldChg>
      <pc:sldChg chg="del">
        <pc:chgData name="Lonett, Carson Yandira - lonettcy" userId="S::lonettcy@jmu.edu::010a95aa-8961-43ee-8873-2ea61e40c016" providerId="AD" clId="Web-{3083AA83-AE9D-0EAE-B0DF-7863CB423126}" dt="2023-09-04T16:04:33.670" v="21"/>
        <pc:sldMkLst>
          <pc:docMk/>
          <pc:sldMk cId="473461909" sldId="298"/>
        </pc:sldMkLst>
      </pc:sldChg>
      <pc:sldChg chg="modSp ord">
        <pc:chgData name="Lonett, Carson Yandira - lonettcy" userId="S::lonettcy@jmu.edu::010a95aa-8961-43ee-8873-2ea61e40c016" providerId="AD" clId="Web-{3083AA83-AE9D-0EAE-B0DF-7863CB423126}" dt="2023-09-04T16:04:40.373" v="23" actId="20577"/>
        <pc:sldMkLst>
          <pc:docMk/>
          <pc:sldMk cId="869814725" sldId="300"/>
        </pc:sldMkLst>
        <pc:spChg chg="mod">
          <ac:chgData name="Lonett, Carson Yandira - lonettcy" userId="S::lonettcy@jmu.edu::010a95aa-8961-43ee-8873-2ea61e40c016" providerId="AD" clId="Web-{3083AA83-AE9D-0EAE-B0DF-7863CB423126}" dt="2023-09-04T16:04:40.373" v="23" actId="20577"/>
          <ac:spMkLst>
            <pc:docMk/>
            <pc:sldMk cId="869814725" sldId="300"/>
            <ac:spMk id="3" creationId="{AC72E0BD-93DB-3FC4-896E-96E210D7807A}"/>
          </ac:spMkLst>
        </pc:spChg>
      </pc:sldChg>
    </pc:docChg>
  </pc:docChgLst>
  <pc:docChgLst>
    <pc:chgData name="Mast, Gloria - mastgm" userId="S::mastgm@jmu.edu::472594b9-3f13-4fa9-8739-0bdead8e83e6" providerId="AD" clId="Web-{95ED14A0-A553-EF4C-614F-BB42FCD908A1}"/>
    <pc:docChg chg="addSld delSld modSld sldOrd addMainMaster modMainMaster">
      <pc:chgData name="Mast, Gloria - mastgm" userId="S::mastgm@jmu.edu::472594b9-3f13-4fa9-8739-0bdead8e83e6" providerId="AD" clId="Web-{95ED14A0-A553-EF4C-614F-BB42FCD908A1}" dt="2023-11-09T00:55:04.594" v="33"/>
      <pc:docMkLst>
        <pc:docMk/>
      </pc:docMkLst>
      <pc:sldChg chg="modSp">
        <pc:chgData name="Mast, Gloria - mastgm" userId="S::mastgm@jmu.edu::472594b9-3f13-4fa9-8739-0bdead8e83e6" providerId="AD" clId="Web-{95ED14A0-A553-EF4C-614F-BB42FCD908A1}" dt="2023-11-09T00:48:33.477" v="15" actId="20577"/>
        <pc:sldMkLst>
          <pc:docMk/>
          <pc:sldMk cId="2904241207" sldId="302"/>
        </pc:sldMkLst>
        <pc:spChg chg="mod">
          <ac:chgData name="Mast, Gloria - mastgm" userId="S::mastgm@jmu.edu::472594b9-3f13-4fa9-8739-0bdead8e83e6" providerId="AD" clId="Web-{95ED14A0-A553-EF4C-614F-BB42FCD908A1}" dt="2023-11-09T00:48:33.477" v="15" actId="20577"/>
          <ac:spMkLst>
            <pc:docMk/>
            <pc:sldMk cId="2904241207" sldId="302"/>
            <ac:spMk id="3" creationId="{3D48A75F-E53C-39D6-DF3D-8E21304EFF4F}"/>
          </ac:spMkLst>
        </pc:spChg>
      </pc:sldChg>
      <pc:sldChg chg="del">
        <pc:chgData name="Mast, Gloria - mastgm" userId="S::mastgm@jmu.edu::472594b9-3f13-4fa9-8739-0bdead8e83e6" providerId="AD" clId="Web-{95ED14A0-A553-EF4C-614F-BB42FCD908A1}" dt="2023-11-09T00:48:53.931" v="16"/>
        <pc:sldMkLst>
          <pc:docMk/>
          <pc:sldMk cId="2268654631" sldId="305"/>
        </pc:sldMkLst>
      </pc:sldChg>
      <pc:sldChg chg="del">
        <pc:chgData name="Mast, Gloria - mastgm" userId="S::mastgm@jmu.edu::472594b9-3f13-4fa9-8739-0bdead8e83e6" providerId="AD" clId="Web-{95ED14A0-A553-EF4C-614F-BB42FCD908A1}" dt="2023-11-09T00:49:04.369" v="18"/>
        <pc:sldMkLst>
          <pc:docMk/>
          <pc:sldMk cId="4133851465" sldId="307"/>
        </pc:sldMkLst>
      </pc:sldChg>
      <pc:sldChg chg="del">
        <pc:chgData name="Mast, Gloria - mastgm" userId="S::mastgm@jmu.edu::472594b9-3f13-4fa9-8739-0bdead8e83e6" providerId="AD" clId="Web-{95ED14A0-A553-EF4C-614F-BB42FCD908A1}" dt="2023-11-09T00:48:59.212" v="17"/>
        <pc:sldMkLst>
          <pc:docMk/>
          <pc:sldMk cId="398619416" sldId="309"/>
        </pc:sldMkLst>
      </pc:sldChg>
      <pc:sldChg chg="del">
        <pc:chgData name="Mast, Gloria - mastgm" userId="S::mastgm@jmu.edu::472594b9-3f13-4fa9-8739-0bdead8e83e6" providerId="AD" clId="Web-{95ED14A0-A553-EF4C-614F-BB42FCD908A1}" dt="2023-11-09T00:49:09.853" v="19"/>
        <pc:sldMkLst>
          <pc:docMk/>
          <pc:sldMk cId="2604145536" sldId="310"/>
        </pc:sldMkLst>
      </pc:sldChg>
      <pc:sldChg chg="del">
        <pc:chgData name="Mast, Gloria - mastgm" userId="S::mastgm@jmu.edu::472594b9-3f13-4fa9-8739-0bdead8e83e6" providerId="AD" clId="Web-{95ED14A0-A553-EF4C-614F-BB42FCD908A1}" dt="2023-11-09T00:49:15.275" v="20"/>
        <pc:sldMkLst>
          <pc:docMk/>
          <pc:sldMk cId="3913777062" sldId="311"/>
        </pc:sldMkLst>
      </pc:sldChg>
      <pc:sldChg chg="new del ord">
        <pc:chgData name="Mast, Gloria - mastgm" userId="S::mastgm@jmu.edu::472594b9-3f13-4fa9-8739-0bdead8e83e6" providerId="AD" clId="Web-{95ED14A0-A553-EF4C-614F-BB42FCD908A1}" dt="2023-11-09T00:55:04.594" v="33"/>
        <pc:sldMkLst>
          <pc:docMk/>
          <pc:sldMk cId="874803034" sldId="324"/>
        </pc:sldMkLst>
      </pc:sldChg>
      <pc:sldChg chg="add ord">
        <pc:chgData name="Mast, Gloria - mastgm" userId="S::mastgm@jmu.edu::472594b9-3f13-4fa9-8739-0bdead8e83e6" providerId="AD" clId="Web-{95ED14A0-A553-EF4C-614F-BB42FCD908A1}" dt="2023-11-09T00:50:37.683" v="24"/>
        <pc:sldMkLst>
          <pc:docMk/>
          <pc:sldMk cId="529282705" sldId="325"/>
        </pc:sldMkLst>
      </pc:sldChg>
      <pc:sldChg chg="add ord">
        <pc:chgData name="Mast, Gloria - mastgm" userId="S::mastgm@jmu.edu::472594b9-3f13-4fa9-8739-0bdead8e83e6" providerId="AD" clId="Web-{95ED14A0-A553-EF4C-614F-BB42FCD908A1}" dt="2023-11-09T00:51:29.809" v="26"/>
        <pc:sldMkLst>
          <pc:docMk/>
          <pc:sldMk cId="530720940" sldId="326"/>
        </pc:sldMkLst>
      </pc:sldChg>
      <pc:sldChg chg="add ord">
        <pc:chgData name="Mast, Gloria - mastgm" userId="S::mastgm@jmu.edu::472594b9-3f13-4fa9-8739-0bdead8e83e6" providerId="AD" clId="Web-{95ED14A0-A553-EF4C-614F-BB42FCD908A1}" dt="2023-11-09T00:52:02.263" v="28"/>
        <pc:sldMkLst>
          <pc:docMk/>
          <pc:sldMk cId="1363519670" sldId="327"/>
        </pc:sldMkLst>
      </pc:sldChg>
      <pc:sldChg chg="add ord">
        <pc:chgData name="Mast, Gloria - mastgm" userId="S::mastgm@jmu.edu::472594b9-3f13-4fa9-8739-0bdead8e83e6" providerId="AD" clId="Web-{95ED14A0-A553-EF4C-614F-BB42FCD908A1}" dt="2023-11-09T00:52:34.873" v="30"/>
        <pc:sldMkLst>
          <pc:docMk/>
          <pc:sldMk cId="1625581095" sldId="328"/>
        </pc:sldMkLst>
      </pc:sldChg>
      <pc:sldChg chg="add ord">
        <pc:chgData name="Mast, Gloria - mastgm" userId="S::mastgm@jmu.edu::472594b9-3f13-4fa9-8739-0bdead8e83e6" providerId="AD" clId="Web-{95ED14A0-A553-EF4C-614F-BB42FCD908A1}" dt="2023-11-09T00:53:07.483" v="32"/>
        <pc:sldMkLst>
          <pc:docMk/>
          <pc:sldMk cId="2483456219" sldId="329"/>
        </pc:sldMkLst>
      </pc:sldChg>
      <pc:sldMasterChg chg="add addSldLayout">
        <pc:chgData name="Mast, Gloria - mastgm" userId="S::mastgm@jmu.edu::472594b9-3f13-4fa9-8739-0bdead8e83e6" providerId="AD" clId="Web-{95ED14A0-A553-EF4C-614F-BB42FCD908A1}" dt="2023-11-09T00:51:25.512" v="25"/>
        <pc:sldMasterMkLst>
          <pc:docMk/>
          <pc:sldMasterMk cId="3527914058" sldId="2147483648"/>
        </pc:sldMasterMkLst>
        <pc:sldLayoutChg chg="add">
          <pc:chgData name="Mast, Gloria - mastgm" userId="S::mastgm@jmu.edu::472594b9-3f13-4fa9-8739-0bdead8e83e6" providerId="AD" clId="Web-{95ED14A0-A553-EF4C-614F-BB42FCD908A1}" dt="2023-11-09T00:51:25.512" v="25"/>
          <pc:sldLayoutMkLst>
            <pc:docMk/>
            <pc:sldMasterMk cId="3527914058" sldId="2147483648"/>
            <pc:sldLayoutMk cId="3580154071" sldId="2147483649"/>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48667320" sldId="2147483650"/>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846283001" sldId="2147483651"/>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2211061709" sldId="2147483652"/>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4186954730" sldId="2147483653"/>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52067992" sldId="2147483654"/>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1884197327" sldId="2147483655"/>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566347142" sldId="2147483656"/>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722703188" sldId="2147483657"/>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1637917954" sldId="2147483658"/>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2190213653" sldId="2147483659"/>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2211061709" sldId="2147483686"/>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4186954730" sldId="2147483687"/>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52067992" sldId="2147483688"/>
          </pc:sldLayoutMkLst>
        </pc:sldLayoutChg>
      </pc:sldMasterChg>
      <pc:sldMasterChg chg="add addSldLayout">
        <pc:chgData name="Mast, Gloria - mastgm" userId="S::mastgm@jmu.edu::472594b9-3f13-4fa9-8739-0bdead8e83e6" providerId="AD" clId="Web-{95ED14A0-A553-EF4C-614F-BB42FCD908A1}" dt="2023-11-09T00:53:01.358" v="31"/>
        <pc:sldMasterMkLst>
          <pc:docMk/>
          <pc:sldMasterMk cId="3760573236" sldId="2147483674"/>
        </pc:sldMasterMkLst>
        <pc:sldLayoutChg chg="add">
          <pc:chgData name="Mast, Gloria - mastgm" userId="S::mastgm@jmu.edu::472594b9-3f13-4fa9-8739-0bdead8e83e6" providerId="AD" clId="Web-{95ED14A0-A553-EF4C-614F-BB42FCD908A1}" dt="2023-11-09T00:53:01.358" v="31"/>
          <pc:sldLayoutMkLst>
            <pc:docMk/>
            <pc:sldMasterMk cId="3760573236" sldId="2147483674"/>
            <pc:sldLayoutMk cId="3978518032" sldId="2147483675"/>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2441239890" sldId="2147483676"/>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2478290141" sldId="2147483677"/>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3650178697" sldId="2147483678"/>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4165077229" sldId="2147483679"/>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3118285410" sldId="2147483680"/>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4268178689" sldId="2147483681"/>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1366593311" sldId="2147483682"/>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3014487531" sldId="2147483683"/>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491832885" sldId="2147483684"/>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3522004048" sldId="2147483685"/>
          </pc:sldLayoutMkLst>
        </pc:sldLayoutChg>
      </pc:sldMasterChg>
      <pc:sldMasterChg chg="replId modSldLayout">
        <pc:chgData name="Mast, Gloria - mastgm" userId="S::mastgm@jmu.edu::472594b9-3f13-4fa9-8739-0bdead8e83e6" providerId="AD" clId="Web-{95ED14A0-A553-EF4C-614F-BB42FCD908A1}" dt="2023-11-09T00:51:25.512" v="25"/>
        <pc:sldMasterMkLst>
          <pc:docMk/>
          <pc:sldMasterMk cId="3401260458" sldId="2147483689"/>
        </pc:sldMasterMkLst>
        <pc:sldLayoutChg chg="replId">
          <pc:chgData name="Mast, Gloria - mastgm" userId="S::mastgm@jmu.edu::472594b9-3f13-4fa9-8739-0bdead8e83e6" providerId="AD" clId="Web-{95ED14A0-A553-EF4C-614F-BB42FCD908A1}" dt="2023-11-09T00:51:25.512" v="25"/>
          <pc:sldLayoutMkLst>
            <pc:docMk/>
            <pc:sldMasterMk cId="3401260458" sldId="2147483689"/>
            <pc:sldLayoutMk cId="1640802038" sldId="2147483690"/>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2668554499" sldId="2147483691"/>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2897079738" sldId="2147483692"/>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228979089" sldId="2147483693"/>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4290786761" sldId="2147483694"/>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1008879573" sldId="2147483695"/>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2591486973" sldId="2147483696"/>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3900957901" sldId="2147483697"/>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888560621" sldId="2147483698"/>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330512294" sldId="2147483699"/>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1422885529" sldId="2147483700"/>
          </pc:sldLayoutMkLst>
        </pc:sldLayoutChg>
      </pc:sldMasterChg>
    </pc:docChg>
  </pc:docChgLst>
  <pc:docChgLst>
    <pc:chgData name="Hall, Hollie Hall - hall4hm" userId="S::hall4hm@jmu.edu::d2147bbb-b1f9-4817-8be8-ecd73a30d298" providerId="AD" clId="Web-{5B49C3B2-537A-E5D4-21BA-6219EF7A3B77}"/>
    <pc:docChg chg="addSld delSld modSld sldOrd">
      <pc:chgData name="Hall, Hollie Hall - hall4hm" userId="S::hall4hm@jmu.edu::d2147bbb-b1f9-4817-8be8-ecd73a30d298" providerId="AD" clId="Web-{5B49C3B2-537A-E5D4-21BA-6219EF7A3B77}" dt="2022-04-08T14:36:36.035" v="56"/>
      <pc:docMkLst>
        <pc:docMk/>
      </pc:docMkLst>
      <pc:sldChg chg="modSp">
        <pc:chgData name="Hall, Hollie Hall - hall4hm" userId="S::hall4hm@jmu.edu::d2147bbb-b1f9-4817-8be8-ecd73a30d298" providerId="AD" clId="Web-{5B49C3B2-537A-E5D4-21BA-6219EF7A3B77}" dt="2022-04-08T14:34:18.859" v="19" actId="20577"/>
        <pc:sldMkLst>
          <pc:docMk/>
          <pc:sldMk cId="3816553635" sldId="289"/>
        </pc:sldMkLst>
        <pc:spChg chg="mod">
          <ac:chgData name="Hall, Hollie Hall - hall4hm" userId="S::hall4hm@jmu.edu::d2147bbb-b1f9-4817-8be8-ecd73a30d298" providerId="AD" clId="Web-{5B49C3B2-537A-E5D4-21BA-6219EF7A3B77}" dt="2022-04-08T14:34:18.859" v="19" actId="20577"/>
          <ac:spMkLst>
            <pc:docMk/>
            <pc:sldMk cId="3816553635" sldId="289"/>
            <ac:spMk id="3" creationId="{A1E846B6-8CBA-4B4D-AC53-D6429E591905}"/>
          </ac:spMkLst>
        </pc:spChg>
      </pc:sldChg>
      <pc:sldChg chg="ord">
        <pc:chgData name="Hall, Hollie Hall - hall4hm" userId="S::hall4hm@jmu.edu::d2147bbb-b1f9-4817-8be8-ecd73a30d298" providerId="AD" clId="Web-{5B49C3B2-537A-E5D4-21BA-6219EF7A3B77}" dt="2022-04-08T14:36:36.035" v="56"/>
        <pc:sldMkLst>
          <pc:docMk/>
          <pc:sldMk cId="2873841845" sldId="290"/>
        </pc:sldMkLst>
      </pc:sldChg>
      <pc:sldChg chg="new del">
        <pc:chgData name="Hall, Hollie Hall - hall4hm" userId="S::hall4hm@jmu.edu::d2147bbb-b1f9-4817-8be8-ecd73a30d298" providerId="AD" clId="Web-{5B49C3B2-537A-E5D4-21BA-6219EF7A3B77}" dt="2022-04-08T14:36:22.082" v="55"/>
        <pc:sldMkLst>
          <pc:docMk/>
          <pc:sldMk cId="4260298646" sldId="300"/>
        </pc:sldMkLst>
      </pc:sldChg>
      <pc:sldChg chg="modSp new">
        <pc:chgData name="Hall, Hollie Hall - hall4hm" userId="S::hall4hm@jmu.edu::d2147bbb-b1f9-4817-8be8-ecd73a30d298" providerId="AD" clId="Web-{5B49C3B2-537A-E5D4-21BA-6219EF7A3B77}" dt="2022-04-08T14:36:14.066" v="54" actId="20577"/>
        <pc:sldMkLst>
          <pc:docMk/>
          <pc:sldMk cId="1352165567" sldId="301"/>
        </pc:sldMkLst>
        <pc:spChg chg="mod">
          <ac:chgData name="Hall, Hollie Hall - hall4hm" userId="S::hall4hm@jmu.edu::d2147bbb-b1f9-4817-8be8-ecd73a30d298" providerId="AD" clId="Web-{5B49C3B2-537A-E5D4-21BA-6219EF7A3B77}" dt="2022-04-08T14:35:33.377" v="30" actId="20577"/>
          <ac:spMkLst>
            <pc:docMk/>
            <pc:sldMk cId="1352165567" sldId="301"/>
            <ac:spMk id="2" creationId="{468D3736-49DD-7C8D-1001-8D9950E79EFD}"/>
          </ac:spMkLst>
        </pc:spChg>
        <pc:spChg chg="mod">
          <ac:chgData name="Hall, Hollie Hall - hall4hm" userId="S::hall4hm@jmu.edu::d2147bbb-b1f9-4817-8be8-ecd73a30d298" providerId="AD" clId="Web-{5B49C3B2-537A-E5D4-21BA-6219EF7A3B77}" dt="2022-04-08T14:36:14.066" v="54" actId="20577"/>
          <ac:spMkLst>
            <pc:docMk/>
            <pc:sldMk cId="1352165567" sldId="301"/>
            <ac:spMk id="3" creationId="{74A40DD8-85DE-80FE-EA49-06ACC59360F9}"/>
          </ac:spMkLst>
        </pc:spChg>
      </pc:sldChg>
    </pc:docChg>
  </pc:docChgLst>
  <pc:docChgLst>
    <pc:chgData name="Schoolcraft, Valerie - schoolvl" userId="S::schoolvl@jmu.edu::36b4af79-5f3a-4bf2-abe5-79d8582b026d" providerId="AD" clId="Web-{A75A227D-31A2-C41E-7D67-C0DD75BC260F}"/>
    <pc:docChg chg="modSld">
      <pc:chgData name="Schoolcraft, Valerie - schoolvl" userId="S::schoolvl@jmu.edu::36b4af79-5f3a-4bf2-abe5-79d8582b026d" providerId="AD" clId="Web-{A75A227D-31A2-C41E-7D67-C0DD75BC260F}" dt="2024-01-09T23:01:23.182" v="34" actId="20577"/>
      <pc:docMkLst>
        <pc:docMk/>
      </pc:docMkLst>
      <pc:sldChg chg="modSp">
        <pc:chgData name="Schoolcraft, Valerie - schoolvl" userId="S::schoolvl@jmu.edu::36b4af79-5f3a-4bf2-abe5-79d8582b026d" providerId="AD" clId="Web-{A75A227D-31A2-C41E-7D67-C0DD75BC260F}" dt="2024-01-09T23:01:23.182" v="34" actId="20577"/>
        <pc:sldMkLst>
          <pc:docMk/>
          <pc:sldMk cId="715349138" sldId="317"/>
        </pc:sldMkLst>
        <pc:spChg chg="mod">
          <ac:chgData name="Schoolcraft, Valerie - schoolvl" userId="S::schoolvl@jmu.edu::36b4af79-5f3a-4bf2-abe5-79d8582b026d" providerId="AD" clId="Web-{A75A227D-31A2-C41E-7D67-C0DD75BC260F}" dt="2024-01-09T23:01:23.182" v="34" actId="20577"/>
          <ac:spMkLst>
            <pc:docMk/>
            <pc:sldMk cId="715349138" sldId="317"/>
            <ac:spMk id="3" creationId="{FC65EA33-6363-9340-ED39-9AAF2FEB6A07}"/>
          </ac:spMkLst>
        </pc:spChg>
      </pc:sldChg>
      <pc:sldChg chg="modSp">
        <pc:chgData name="Schoolcraft, Valerie - schoolvl" userId="S::schoolvl@jmu.edu::36b4af79-5f3a-4bf2-abe5-79d8582b026d" providerId="AD" clId="Web-{A75A227D-31A2-C41E-7D67-C0DD75BC260F}" dt="2024-01-09T23:00:18.711" v="5" actId="20577"/>
        <pc:sldMkLst>
          <pc:docMk/>
          <pc:sldMk cId="1062718015" sldId="318"/>
        </pc:sldMkLst>
        <pc:spChg chg="mod">
          <ac:chgData name="Schoolcraft, Valerie - schoolvl" userId="S::schoolvl@jmu.edu::36b4af79-5f3a-4bf2-abe5-79d8582b026d" providerId="AD" clId="Web-{A75A227D-31A2-C41E-7D67-C0DD75BC260F}" dt="2024-01-09T23:00:18.711" v="5" actId="20577"/>
          <ac:spMkLst>
            <pc:docMk/>
            <pc:sldMk cId="1062718015" sldId="318"/>
            <ac:spMk id="3" creationId="{7D68A956-8A09-A52B-4612-FD7D600D29E4}"/>
          </ac:spMkLst>
        </pc:spChg>
      </pc:sldChg>
    </pc:docChg>
  </pc:docChgLst>
  <pc:docChgLst>
    <pc:chgData name="Onestak, David M - onestadm" userId="S::onestadm@jmu.edu::a3cc7e85-22ff-487d-8db7-dab343b95e5a" providerId="AD" clId="Web-{F975DE56-3CE7-416F-126C-7F3FC3A42F41}"/>
    <pc:docChg chg="addSld delSld modSld">
      <pc:chgData name="Onestak, David M - onestadm" userId="S::onestadm@jmu.edu::a3cc7e85-22ff-487d-8db7-dab343b95e5a" providerId="AD" clId="Web-{F975DE56-3CE7-416F-126C-7F3FC3A42F41}" dt="2023-09-05T12:43:03.432" v="15"/>
      <pc:docMkLst>
        <pc:docMk/>
      </pc:docMkLst>
      <pc:sldChg chg="addSp delSp modSp">
        <pc:chgData name="Onestak, David M - onestadm" userId="S::onestadm@jmu.edu::a3cc7e85-22ff-487d-8db7-dab343b95e5a" providerId="AD" clId="Web-{F975DE56-3CE7-416F-126C-7F3FC3A42F41}" dt="2023-09-05T12:43:03.432" v="15"/>
        <pc:sldMkLst>
          <pc:docMk/>
          <pc:sldMk cId="1564061436" sldId="319"/>
        </pc:sldMkLst>
        <pc:picChg chg="add del mod">
          <ac:chgData name="Onestak, David M - onestadm" userId="S::onestadm@jmu.edu::a3cc7e85-22ff-487d-8db7-dab343b95e5a" providerId="AD" clId="Web-{F975DE56-3CE7-416F-126C-7F3FC3A42F41}" dt="2023-09-05T12:40:44.969" v="1"/>
          <ac:picMkLst>
            <pc:docMk/>
            <pc:sldMk cId="1564061436" sldId="319"/>
            <ac:picMk id="4" creationId="{80152568-0B1D-6554-B292-FDA7FEC8FDC4}"/>
          </ac:picMkLst>
        </pc:picChg>
        <pc:picChg chg="add del mod">
          <ac:chgData name="Onestak, David M - onestadm" userId="S::onestadm@jmu.edu::a3cc7e85-22ff-487d-8db7-dab343b95e5a" providerId="AD" clId="Web-{F975DE56-3CE7-416F-126C-7F3FC3A42F41}" dt="2023-09-05T12:41:35.894" v="7"/>
          <ac:picMkLst>
            <pc:docMk/>
            <pc:sldMk cId="1564061436" sldId="319"/>
            <ac:picMk id="5" creationId="{5454CC40-D9A1-F663-90EE-3918BA7E6596}"/>
          </ac:picMkLst>
        </pc:picChg>
        <pc:picChg chg="add del mod">
          <ac:chgData name="Onestak, David M - onestadm" userId="S::onestadm@jmu.edu::a3cc7e85-22ff-487d-8db7-dab343b95e5a" providerId="AD" clId="Web-{F975DE56-3CE7-416F-126C-7F3FC3A42F41}" dt="2023-09-05T12:42:41.180" v="13"/>
          <ac:picMkLst>
            <pc:docMk/>
            <pc:sldMk cId="1564061436" sldId="319"/>
            <ac:picMk id="6" creationId="{FFC3703A-B76D-9EDE-4929-8514DE27EE58}"/>
          </ac:picMkLst>
        </pc:picChg>
        <pc:picChg chg="add del mod">
          <ac:chgData name="Onestak, David M - onestadm" userId="S::onestadm@jmu.edu::a3cc7e85-22ff-487d-8db7-dab343b95e5a" providerId="AD" clId="Web-{F975DE56-3CE7-416F-126C-7F3FC3A42F41}" dt="2023-09-05T12:43:03.432" v="15"/>
          <ac:picMkLst>
            <pc:docMk/>
            <pc:sldMk cId="1564061436" sldId="319"/>
            <ac:picMk id="7" creationId="{C52F38D7-4A90-51FA-6860-C92ADB6EDDE5}"/>
          </ac:picMkLst>
        </pc:picChg>
      </pc:sldChg>
      <pc:sldChg chg="addSp delSp modSp new del">
        <pc:chgData name="Onestak, David M - onestadm" userId="S::onestadm@jmu.edu::a3cc7e85-22ff-487d-8db7-dab343b95e5a" providerId="AD" clId="Web-{F975DE56-3CE7-416F-126C-7F3FC3A42F41}" dt="2023-09-05T12:42:07.194" v="11"/>
        <pc:sldMkLst>
          <pc:docMk/>
          <pc:sldMk cId="2241945371" sldId="320"/>
        </pc:sldMkLst>
        <pc:spChg chg="add del">
          <ac:chgData name="Onestak, David M - onestadm" userId="S::onestadm@jmu.edu::a3cc7e85-22ff-487d-8db7-dab343b95e5a" providerId="AD" clId="Web-{F975DE56-3CE7-416F-126C-7F3FC3A42F41}" dt="2023-09-05T12:42:02.631" v="10"/>
          <ac:spMkLst>
            <pc:docMk/>
            <pc:sldMk cId="2241945371" sldId="320"/>
            <ac:spMk id="3" creationId="{3599260C-C1B0-09DD-9F16-B424DFC74CC7}"/>
          </ac:spMkLst>
        </pc:spChg>
        <pc:picChg chg="add del mod ord">
          <ac:chgData name="Onestak, David M - onestadm" userId="S::onestadm@jmu.edu::a3cc7e85-22ff-487d-8db7-dab343b95e5a" providerId="AD" clId="Web-{F975DE56-3CE7-416F-126C-7F3FC3A42F41}" dt="2023-09-05T12:42:02.631" v="10"/>
          <ac:picMkLst>
            <pc:docMk/>
            <pc:sldMk cId="2241945371" sldId="320"/>
            <ac:picMk id="5" creationId="{CB4FFDFD-C58E-A08B-5545-D16968D90EED}"/>
          </ac:picMkLst>
        </pc:picChg>
      </pc:sldChg>
      <pc:sldChg chg="del">
        <pc:chgData name="Onestak, David M - onestadm" userId="S::onestadm@jmu.edu::a3cc7e85-22ff-487d-8db7-dab343b95e5a" providerId="AD" clId="Web-{F975DE56-3CE7-416F-126C-7F3FC3A42F41}" dt="2023-09-05T12:41:16.580" v="2"/>
        <pc:sldMkLst>
          <pc:docMk/>
          <pc:sldMk cId="3425414477" sldId="320"/>
        </pc:sldMkLst>
      </pc:sldChg>
      <pc:sldChg chg="del">
        <pc:chgData name="Onestak, David M - onestadm" userId="S::onestadm@jmu.edu::a3cc7e85-22ff-487d-8db7-dab343b95e5a" providerId="AD" clId="Web-{F975DE56-3CE7-416F-126C-7F3FC3A42F41}" dt="2023-09-05T12:41:17.831" v="3"/>
        <pc:sldMkLst>
          <pc:docMk/>
          <pc:sldMk cId="1436328587" sldId="321"/>
        </pc:sldMkLst>
      </pc:sldChg>
      <pc:sldChg chg="del">
        <pc:chgData name="Onestak, David M - onestadm" userId="S::onestadm@jmu.edu::a3cc7e85-22ff-487d-8db7-dab343b95e5a" providerId="AD" clId="Web-{F975DE56-3CE7-416F-126C-7F3FC3A42F41}" dt="2023-09-05T12:41:19.815" v="4"/>
        <pc:sldMkLst>
          <pc:docMk/>
          <pc:sldMk cId="1976559517" sldId="322"/>
        </pc:sldMkLst>
      </pc:sldChg>
      <pc:sldChg chg="del">
        <pc:chgData name="Onestak, David M - onestadm" userId="S::onestadm@jmu.edu::a3cc7e85-22ff-487d-8db7-dab343b95e5a" providerId="AD" clId="Web-{F975DE56-3CE7-416F-126C-7F3FC3A42F41}" dt="2023-09-05T12:41:21.425" v="5"/>
        <pc:sldMkLst>
          <pc:docMk/>
          <pc:sldMk cId="914498021" sldId="323"/>
        </pc:sldMkLst>
      </pc:sldChg>
    </pc:docChg>
  </pc:docChgLst>
  <pc:docChgLst>
    <pc:chgData name="Hall, Hollie Hall - hall4hm" userId="S::hall4hm@jmu.edu::d2147bbb-b1f9-4817-8be8-ecd73a30d298" providerId="AD" clId="Web-{03FB2615-FDBA-02F9-D226-F6CEAE0E783A}"/>
    <pc:docChg chg="modSld">
      <pc:chgData name="Hall, Hollie Hall - hall4hm" userId="S::hall4hm@jmu.edu::d2147bbb-b1f9-4817-8be8-ecd73a30d298" providerId="AD" clId="Web-{03FB2615-FDBA-02F9-D226-F6CEAE0E783A}" dt="2022-04-08T01:36:51.550" v="23" actId="20577"/>
      <pc:docMkLst>
        <pc:docMk/>
      </pc:docMkLst>
      <pc:sldChg chg="modSp">
        <pc:chgData name="Hall, Hollie Hall - hall4hm" userId="S::hall4hm@jmu.edu::d2147bbb-b1f9-4817-8be8-ecd73a30d298" providerId="AD" clId="Web-{03FB2615-FDBA-02F9-D226-F6CEAE0E783A}" dt="2022-04-08T01:30:53.649" v="5" actId="20577"/>
        <pc:sldMkLst>
          <pc:docMk/>
          <pc:sldMk cId="3816553635" sldId="289"/>
        </pc:sldMkLst>
        <pc:spChg chg="mod">
          <ac:chgData name="Hall, Hollie Hall - hall4hm" userId="S::hall4hm@jmu.edu::d2147bbb-b1f9-4817-8be8-ecd73a30d298" providerId="AD" clId="Web-{03FB2615-FDBA-02F9-D226-F6CEAE0E783A}" dt="2022-04-08T01:30:53.649" v="5" actId="20577"/>
          <ac:spMkLst>
            <pc:docMk/>
            <pc:sldMk cId="3816553635" sldId="289"/>
            <ac:spMk id="2" creationId="{7C5C61C1-CDFD-AA4B-9286-748EC05D1298}"/>
          </ac:spMkLst>
        </pc:spChg>
      </pc:sldChg>
      <pc:sldChg chg="modSp">
        <pc:chgData name="Hall, Hollie Hall - hall4hm" userId="S::hall4hm@jmu.edu::d2147bbb-b1f9-4817-8be8-ecd73a30d298" providerId="AD" clId="Web-{03FB2615-FDBA-02F9-D226-F6CEAE0E783A}" dt="2022-04-08T01:35:01.438" v="18" actId="20577"/>
        <pc:sldMkLst>
          <pc:docMk/>
          <pc:sldMk cId="2360128970" sldId="292"/>
        </pc:sldMkLst>
        <pc:spChg chg="mod">
          <ac:chgData name="Hall, Hollie Hall - hall4hm" userId="S::hall4hm@jmu.edu::d2147bbb-b1f9-4817-8be8-ecd73a30d298" providerId="AD" clId="Web-{03FB2615-FDBA-02F9-D226-F6CEAE0E783A}" dt="2022-04-08T01:35:01.438" v="18" actId="20577"/>
          <ac:spMkLst>
            <pc:docMk/>
            <pc:sldMk cId="2360128970" sldId="292"/>
            <ac:spMk id="3" creationId="{859C8DBC-B4FC-C66E-4EE4-AE175DBBF64C}"/>
          </ac:spMkLst>
        </pc:spChg>
      </pc:sldChg>
      <pc:sldChg chg="modSp">
        <pc:chgData name="Hall, Hollie Hall - hall4hm" userId="S::hall4hm@jmu.edu::d2147bbb-b1f9-4817-8be8-ecd73a30d298" providerId="AD" clId="Web-{03FB2615-FDBA-02F9-D226-F6CEAE0E783A}" dt="2022-04-08T01:36:51.550" v="23" actId="20577"/>
        <pc:sldMkLst>
          <pc:docMk/>
          <pc:sldMk cId="3954287902" sldId="294"/>
        </pc:sldMkLst>
        <pc:spChg chg="mod">
          <ac:chgData name="Hall, Hollie Hall - hall4hm" userId="S::hall4hm@jmu.edu::d2147bbb-b1f9-4817-8be8-ecd73a30d298" providerId="AD" clId="Web-{03FB2615-FDBA-02F9-D226-F6CEAE0E783A}" dt="2022-04-08T01:36:51.550" v="23" actId="20577"/>
          <ac:spMkLst>
            <pc:docMk/>
            <pc:sldMk cId="3954287902" sldId="294"/>
            <ac:spMk id="3" creationId="{0D766136-D380-69E3-415C-68C1CC0B7F11}"/>
          </ac:spMkLst>
        </pc:spChg>
      </pc:sldChg>
    </pc:docChg>
  </pc:docChgLst>
  <pc:docChgLst>
    <pc:chgData name="Wingfield, Gracie Michelle - wingfigm" userId="S::wingfigm@jmu.edu::41d2b14f-f338-4ee8-9df7-c13a8f499425" providerId="AD" clId="Web-{7B6FDF4C-F485-DABD-4783-2D2A5E701AF3}"/>
    <pc:docChg chg="addSld addMainMaster">
      <pc:chgData name="Wingfield, Gracie Michelle - wingfigm" userId="S::wingfigm@jmu.edu::41d2b14f-f338-4ee8-9df7-c13a8f499425" providerId="AD" clId="Web-{7B6FDF4C-F485-DABD-4783-2D2A5E701AF3}" dt="2023-09-11T13:39:57.585" v="3"/>
      <pc:docMkLst>
        <pc:docMk/>
      </pc:docMkLst>
      <pc:sldChg chg="add">
        <pc:chgData name="Wingfield, Gracie Michelle - wingfigm" userId="S::wingfigm@jmu.edu::41d2b14f-f338-4ee8-9df7-c13a8f499425" providerId="AD" clId="Web-{7B6FDF4C-F485-DABD-4783-2D2A5E701AF3}" dt="2023-09-11T13:39:31.521" v="0"/>
        <pc:sldMkLst>
          <pc:docMk/>
          <pc:sldMk cId="513429640" sldId="320"/>
        </pc:sldMkLst>
      </pc:sldChg>
      <pc:sldChg chg="add">
        <pc:chgData name="Wingfield, Gracie Michelle - wingfigm" userId="S::wingfigm@jmu.edu::41d2b14f-f338-4ee8-9df7-c13a8f499425" providerId="AD" clId="Web-{7B6FDF4C-F485-DABD-4783-2D2A5E701AF3}" dt="2023-09-11T13:39:39.881" v="1"/>
        <pc:sldMkLst>
          <pc:docMk/>
          <pc:sldMk cId="2639218614" sldId="321"/>
        </pc:sldMkLst>
      </pc:sldChg>
      <pc:sldChg chg="add">
        <pc:chgData name="Wingfield, Gracie Michelle - wingfigm" userId="S::wingfigm@jmu.edu::41d2b14f-f338-4ee8-9df7-c13a8f499425" providerId="AD" clId="Web-{7B6FDF4C-F485-DABD-4783-2D2A5E701AF3}" dt="2023-09-11T13:39:41.021" v="2"/>
        <pc:sldMkLst>
          <pc:docMk/>
          <pc:sldMk cId="4112804744" sldId="322"/>
        </pc:sldMkLst>
      </pc:sldChg>
      <pc:sldChg chg="add">
        <pc:chgData name="Wingfield, Gracie Michelle - wingfigm" userId="S::wingfigm@jmu.edu::41d2b14f-f338-4ee8-9df7-c13a8f499425" providerId="AD" clId="Web-{7B6FDF4C-F485-DABD-4783-2D2A5E701AF3}" dt="2023-09-11T13:39:57.585" v="3"/>
        <pc:sldMkLst>
          <pc:docMk/>
          <pc:sldMk cId="3557989542" sldId="323"/>
        </pc:sldMkLst>
      </pc:sldChg>
      <pc:sldMasterChg chg="add addSldLayout">
        <pc:chgData name="Wingfield, Gracie Michelle - wingfigm" userId="S::wingfigm@jmu.edu::41d2b14f-f338-4ee8-9df7-c13a8f499425" providerId="AD" clId="Web-{7B6FDF4C-F485-DABD-4783-2D2A5E701AF3}" dt="2023-09-11T13:39:57.585" v="3"/>
        <pc:sldMasterMkLst>
          <pc:docMk/>
          <pc:sldMasterMk cId="4182686320" sldId="2147483660"/>
        </pc:sldMasterMkLst>
        <pc:sldLayoutChg chg="add">
          <pc:chgData name="Wingfield, Gracie Michelle - wingfigm" userId="S::wingfigm@jmu.edu::41d2b14f-f338-4ee8-9df7-c13a8f499425" providerId="AD" clId="Web-{7B6FDF4C-F485-DABD-4783-2D2A5E701AF3}" dt="2023-09-11T13:39:57.585" v="3"/>
          <pc:sldLayoutMkLst>
            <pc:docMk/>
            <pc:sldMasterMk cId="4182686320" sldId="2147483660"/>
            <pc:sldLayoutMk cId="2195693664" sldId="2147483661"/>
          </pc:sldLayoutMkLst>
        </pc:sldLayoutChg>
      </pc:sldMasterChg>
    </pc:docChg>
  </pc:docChgLst>
  <pc:docChgLst>
    <pc:chgData name="Clevenger, Ritter - clevennr" userId="S::clevennr@jmu.edu::7bf31039-0977-4682-a527-43010690bec1" providerId="AD" clId="Web-{91CF62A6-7A89-7929-D9E1-FE923F518166}"/>
    <pc:docChg chg="modSld">
      <pc:chgData name="Clevenger, Ritter - clevennr" userId="S::clevennr@jmu.edu::7bf31039-0977-4682-a527-43010690bec1" providerId="AD" clId="Web-{91CF62A6-7A89-7929-D9E1-FE923F518166}" dt="2023-09-05T18:58:51.601" v="15" actId="1076"/>
      <pc:docMkLst>
        <pc:docMk/>
      </pc:docMkLst>
      <pc:sldChg chg="addSp delSp modSp">
        <pc:chgData name="Clevenger, Ritter - clevennr" userId="S::clevennr@jmu.edu::7bf31039-0977-4682-a527-43010690bec1" providerId="AD" clId="Web-{91CF62A6-7A89-7929-D9E1-FE923F518166}" dt="2023-09-05T18:58:51.601" v="15" actId="1076"/>
        <pc:sldMkLst>
          <pc:docMk/>
          <pc:sldMk cId="722589336" sldId="303"/>
        </pc:sldMkLst>
        <pc:spChg chg="del">
          <ac:chgData name="Clevenger, Ritter - clevennr" userId="S::clevennr@jmu.edu::7bf31039-0977-4682-a527-43010690bec1" providerId="AD" clId="Web-{91CF62A6-7A89-7929-D9E1-FE923F518166}" dt="2023-09-05T18:56:31.940" v="2"/>
          <ac:spMkLst>
            <pc:docMk/>
            <pc:sldMk cId="722589336" sldId="303"/>
            <ac:spMk id="8" creationId="{42A4FC2C-047E-45A5-965D-8E1E3BF09BC6}"/>
          </ac:spMkLst>
        </pc:spChg>
        <pc:spChg chg="add">
          <ac:chgData name="Clevenger, Ritter - clevennr" userId="S::clevennr@jmu.edu::7bf31039-0977-4682-a527-43010690bec1" providerId="AD" clId="Web-{91CF62A6-7A89-7929-D9E1-FE923F518166}" dt="2023-09-05T18:58:04.021" v="9"/>
          <ac:spMkLst>
            <pc:docMk/>
            <pc:sldMk cId="722589336" sldId="303"/>
            <ac:spMk id="10" creationId="{42A4FC2C-047E-45A5-965D-8E1E3BF09BC6}"/>
          </ac:spMkLst>
        </pc:spChg>
        <pc:picChg chg="add del mod">
          <ac:chgData name="Clevenger, Ritter - clevennr" userId="S::clevennr@jmu.edu::7bf31039-0977-4682-a527-43010690bec1" providerId="AD" clId="Web-{91CF62A6-7A89-7929-D9E1-FE923F518166}" dt="2023-09-05T18:57:40.614" v="4"/>
          <ac:picMkLst>
            <pc:docMk/>
            <pc:sldMk cId="722589336" sldId="303"/>
            <ac:picMk id="2" creationId="{4E59192E-3C64-B87D-BA8F-88910E67A4F5}"/>
          </ac:picMkLst>
        </pc:picChg>
        <pc:picChg chg="add del mod">
          <ac:chgData name="Clevenger, Ritter - clevennr" userId="S::clevennr@jmu.edu::7bf31039-0977-4682-a527-43010690bec1" providerId="AD" clId="Web-{91CF62A6-7A89-7929-D9E1-FE923F518166}" dt="2023-09-05T18:57:57.490" v="7"/>
          <ac:picMkLst>
            <pc:docMk/>
            <pc:sldMk cId="722589336" sldId="303"/>
            <ac:picMk id="3" creationId="{B7F2ED27-8EBD-8001-ACDD-B0E680CCB89B}"/>
          </ac:picMkLst>
        </pc:picChg>
        <pc:picChg chg="del">
          <ac:chgData name="Clevenger, Ritter - clevennr" userId="S::clevennr@jmu.edu::7bf31039-0977-4682-a527-43010690bec1" providerId="AD" clId="Web-{91CF62A6-7A89-7929-D9E1-FE923F518166}" dt="2023-09-05T18:55:43.626" v="0"/>
          <ac:picMkLst>
            <pc:docMk/>
            <pc:sldMk cId="722589336" sldId="303"/>
            <ac:picMk id="4" creationId="{072C5729-DA8D-9404-8105-49E886C5C185}"/>
          </ac:picMkLst>
        </pc:picChg>
        <pc:picChg chg="add mod">
          <ac:chgData name="Clevenger, Ritter - clevennr" userId="S::clevennr@jmu.edu::7bf31039-0977-4682-a527-43010690bec1" providerId="AD" clId="Web-{91CF62A6-7A89-7929-D9E1-FE923F518166}" dt="2023-09-05T18:58:51.601" v="15" actId="1076"/>
          <ac:picMkLst>
            <pc:docMk/>
            <pc:sldMk cId="722589336" sldId="303"/>
            <ac:picMk id="5" creationId="{CF43A857-F9C0-A285-38F2-89D912D87E28}"/>
          </ac:picMkLst>
        </pc:picChg>
      </pc:sldChg>
    </pc:docChg>
  </pc:docChgLst>
  <pc:docChgLst>
    <pc:chgData name="Onestak, David M - onestadm" userId="S::onestadm@jmu.edu::a3cc7e85-22ff-487d-8db7-dab343b95e5a" providerId="AD" clId="Web-{CF039DFC-2E74-995A-CAC8-EC232541C2B4}"/>
    <pc:docChg chg="modSld">
      <pc:chgData name="Onestak, David M - onestadm" userId="S::onestadm@jmu.edu::a3cc7e85-22ff-487d-8db7-dab343b95e5a" providerId="AD" clId="Web-{CF039DFC-2E74-995A-CAC8-EC232541C2B4}" dt="2023-09-04T17:11:47.408" v="33" actId="20577"/>
      <pc:docMkLst>
        <pc:docMk/>
      </pc:docMkLst>
      <pc:sldChg chg="modSp">
        <pc:chgData name="Onestak, David M - onestadm" userId="S::onestadm@jmu.edu::a3cc7e85-22ff-487d-8db7-dab343b95e5a" providerId="AD" clId="Web-{CF039DFC-2E74-995A-CAC8-EC232541C2B4}" dt="2023-09-04T17:11:05.376" v="28" actId="20577"/>
        <pc:sldMkLst>
          <pc:docMk/>
          <pc:sldMk cId="3425414477" sldId="320"/>
        </pc:sldMkLst>
        <pc:spChg chg="mod">
          <ac:chgData name="Onestak, David M - onestadm" userId="S::onestadm@jmu.edu::a3cc7e85-22ff-487d-8db7-dab343b95e5a" providerId="AD" clId="Web-{CF039DFC-2E74-995A-CAC8-EC232541C2B4}" dt="2023-09-04T17:11:05.376" v="28" actId="20577"/>
          <ac:spMkLst>
            <pc:docMk/>
            <pc:sldMk cId="3425414477" sldId="320"/>
            <ac:spMk id="3" creationId="{2DBA9A2E-BFCC-3555-F728-E3649F7E6CAE}"/>
          </ac:spMkLst>
        </pc:spChg>
      </pc:sldChg>
      <pc:sldChg chg="modSp">
        <pc:chgData name="Onestak, David M - onestadm" userId="S::onestadm@jmu.edu::a3cc7e85-22ff-487d-8db7-dab343b95e5a" providerId="AD" clId="Web-{CF039DFC-2E74-995A-CAC8-EC232541C2B4}" dt="2023-09-04T17:11:47.408" v="33" actId="20577"/>
        <pc:sldMkLst>
          <pc:docMk/>
          <pc:sldMk cId="1436328587" sldId="321"/>
        </pc:sldMkLst>
        <pc:spChg chg="mod">
          <ac:chgData name="Onestak, David M - onestadm" userId="S::onestadm@jmu.edu::a3cc7e85-22ff-487d-8db7-dab343b95e5a" providerId="AD" clId="Web-{CF039DFC-2E74-995A-CAC8-EC232541C2B4}" dt="2023-09-04T17:11:47.408" v="33" actId="20577"/>
          <ac:spMkLst>
            <pc:docMk/>
            <pc:sldMk cId="1436328587" sldId="321"/>
            <ac:spMk id="3" creationId="{14F691C6-88F7-F389-687A-46F261B07F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9EACB-2887-4D85-A33A-48EEA7D6737C}" type="datetimeFigureOut">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53AE4-4569-4794-9C26-4E8EAA38D638}" type="slidenum">
              <a:t>‹#›</a:t>
            </a:fld>
            <a:endParaRPr lang="en-US"/>
          </a:p>
        </p:txBody>
      </p:sp>
    </p:spTree>
    <p:extLst>
      <p:ext uri="{BB962C8B-B14F-4D97-AF65-F5344CB8AC3E}">
        <p14:creationId xmlns:p14="http://schemas.microsoft.com/office/powerpoint/2010/main" val="211070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0"/>
              </a:spcBef>
              <a:spcAft>
                <a:spcPts val="0"/>
              </a:spcAft>
              <a:buNone/>
            </a:pPr>
            <a:r>
              <a:rPr lang="en-US" sz="1200" u="none">
                <a:ea typeface="Calibri" panose="020F0502020204030204" pitchFamily="34" charset="0"/>
                <a:cs typeface="Times New Roman" panose="02020603050405020304" pitchFamily="18" charset="0"/>
              </a:rPr>
              <a:t>Dom</a:t>
            </a:r>
          </a:p>
          <a:p>
            <a:endParaRPr lang="en-US"/>
          </a:p>
        </p:txBody>
      </p:sp>
      <p:sp>
        <p:nvSpPr>
          <p:cNvPr id="4" name="Slide Number Placeholder 3"/>
          <p:cNvSpPr>
            <a:spLocks noGrp="1"/>
          </p:cNvSpPr>
          <p:nvPr>
            <p:ph type="sldNum" sz="quarter" idx="10"/>
          </p:nvPr>
        </p:nvSpPr>
        <p:spPr/>
        <p:txBody>
          <a:bodyPr/>
          <a:lstStyle/>
          <a:p>
            <a:fld id="{FBA5C535-EC82-4B0D-81A5-C8262282101C}" type="slidenum">
              <a:rPr lang="en-US" smtClean="0"/>
              <a:t>4</a:t>
            </a:fld>
            <a:endParaRPr lang="en-US"/>
          </a:p>
        </p:txBody>
      </p:sp>
    </p:spTree>
    <p:extLst>
      <p:ext uri="{BB962C8B-B14F-4D97-AF65-F5344CB8AC3E}">
        <p14:creationId xmlns:p14="http://schemas.microsoft.com/office/powerpoint/2010/main" val="258454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Dom</a:t>
            </a:r>
          </a:p>
        </p:txBody>
      </p:sp>
      <p:sp>
        <p:nvSpPr>
          <p:cNvPr id="4" name="Slide Number Placeholder 3"/>
          <p:cNvSpPr>
            <a:spLocks noGrp="1"/>
          </p:cNvSpPr>
          <p:nvPr>
            <p:ph type="sldNum" sz="quarter" idx="5"/>
          </p:nvPr>
        </p:nvSpPr>
        <p:spPr/>
        <p:txBody>
          <a:bodyPr/>
          <a:lstStyle/>
          <a:p>
            <a:fld id="{886D4BBF-A29F-8749-B5B1-415900FB4BC8}" type="slidenum">
              <a:rPr lang="en-US" smtClean="0"/>
              <a:t>5</a:t>
            </a:fld>
            <a:endParaRPr lang="en-US"/>
          </a:p>
        </p:txBody>
      </p:sp>
    </p:spTree>
    <p:extLst>
      <p:ext uri="{BB962C8B-B14F-4D97-AF65-F5344CB8AC3E}">
        <p14:creationId xmlns:p14="http://schemas.microsoft.com/office/powerpoint/2010/main" val="135359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Dom</a:t>
            </a:r>
          </a:p>
          <a:p>
            <a:r>
              <a:rPr lang="en-US">
                <a:ea typeface="Calibri"/>
                <a:cs typeface="Calibri"/>
              </a:rPr>
              <a:t>We've mentioned a few different teams and assigning a "level of risk" to a situation. We thought showing you a visual of how our system currently functions would help explain these further. </a:t>
            </a:r>
          </a:p>
          <a:p>
            <a:endParaRPr lang="en-US">
              <a:ea typeface="Calibri"/>
              <a:cs typeface="Calibri"/>
            </a:endParaRPr>
          </a:p>
          <a:p>
            <a:r>
              <a:rPr lang="en-US">
                <a:ea typeface="Calibri"/>
                <a:cs typeface="Calibri"/>
              </a:rPr>
              <a:t>If you start on the left hand side of the screen you will notice that for our process to begin someone needs to notice a concern. If that concern is imminent (threat of violence to self or others, significant disruption), that is not something our office responds to. 911/Campus Police are to be called and they are to respond. A Madison Cares referral can still be submitted but it should be after emergency services have intervened. </a:t>
            </a:r>
            <a:r>
              <a:rPr lang="en-US" i="1"/>
              <a:t>Dean of Students are not first responders and this distinction has now clearly been made. The Threat Assessment Team is chaired but Threat Assessment Analyst housed out of JMU Police which helps with this distinction. There was an expectation in the past that DOS was first responders and available to respond to emergent situations. This is no longer the expectation. </a:t>
            </a:r>
            <a:endParaRPr lang="en-US" i="1">
              <a:ea typeface="Calibri"/>
              <a:cs typeface="Calibri"/>
            </a:endParaRPr>
          </a:p>
          <a:p>
            <a:endParaRPr lang="en-US">
              <a:ea typeface="Calibri"/>
              <a:cs typeface="Calibri"/>
            </a:endParaRPr>
          </a:p>
          <a:p>
            <a:r>
              <a:rPr lang="en-US">
                <a:ea typeface="Calibri"/>
                <a:cs typeface="Calibri"/>
              </a:rPr>
              <a:t>All other concerns will follow the other path on the screen. Someone notices a concern, they submit a Madison Cares referral on our website, Dean of Students staff review the referral and then assign it to the proper staff member/team. The way we make these assignments is by using a Low, Moderate, or High distinction. </a:t>
            </a:r>
          </a:p>
          <a:p>
            <a:endParaRPr lang="en-US" i="1">
              <a:ea typeface="Calibri"/>
              <a:cs typeface="Calibri"/>
            </a:endParaRPr>
          </a:p>
          <a:p>
            <a:r>
              <a:rPr lang="en-US" i="1">
                <a:ea typeface="Calibri"/>
                <a:cs typeface="Calibri"/>
              </a:rPr>
              <a:t>These are defined as:</a:t>
            </a:r>
          </a:p>
          <a:p>
            <a:r>
              <a:rPr lang="en-US">
                <a:ea typeface="Calibri"/>
                <a:cs typeface="Calibri"/>
              </a:rPr>
              <a:t>High – individual poses an articulable and significant threat of violence to others, imminent threat to self, and/or a significant disruption to the campus community – goes to Police/TAT</a:t>
            </a:r>
          </a:p>
          <a:p>
            <a:r>
              <a:rPr lang="en-US">
                <a:ea typeface="Calibri"/>
                <a:cs typeface="Calibri"/>
              </a:rPr>
              <a:t>Moderate – individual not known to pose a current threat of serious violence or harm to self or others though risk cannot be rules out – goes to Associate Deans/SAT</a:t>
            </a:r>
          </a:p>
          <a:p>
            <a:r>
              <a:rPr lang="en-US">
                <a:ea typeface="Calibri"/>
                <a:cs typeface="Calibri"/>
              </a:rPr>
              <a:t>Low – individual does not appear to pose threat of harm to self/others nor significant disruption but may need resources – goes to Assistant Dean/MC</a:t>
            </a:r>
          </a:p>
          <a:p>
            <a:endParaRPr lang="en-US"/>
          </a:p>
        </p:txBody>
      </p:sp>
      <p:sp>
        <p:nvSpPr>
          <p:cNvPr id="4" name="Slide Number Placeholder 3"/>
          <p:cNvSpPr>
            <a:spLocks noGrp="1"/>
          </p:cNvSpPr>
          <p:nvPr>
            <p:ph type="sldNum" sz="quarter" idx="5"/>
          </p:nvPr>
        </p:nvSpPr>
        <p:spPr/>
        <p:txBody>
          <a:bodyPr/>
          <a:lstStyle/>
          <a:p>
            <a:fld id="{886D4BBF-A29F-8749-B5B1-415900FB4BC8}" type="slidenum">
              <a:rPr lang="en-US" smtClean="0"/>
              <a:t>6</a:t>
            </a:fld>
            <a:endParaRPr lang="en-US"/>
          </a:p>
        </p:txBody>
      </p:sp>
    </p:spTree>
    <p:extLst>
      <p:ext uri="{BB962C8B-B14F-4D97-AF65-F5344CB8AC3E}">
        <p14:creationId xmlns:p14="http://schemas.microsoft.com/office/powerpoint/2010/main" val="146341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Dom</a:t>
            </a:r>
          </a:p>
          <a:p>
            <a:r>
              <a:rPr lang="en-US">
                <a:cs typeface="Calibri"/>
              </a:rPr>
              <a:t>The reason we are here with you today is to talk about how we have managed and maintained the growth of Madison Cares, so let's get into that. </a:t>
            </a:r>
            <a:endParaRPr lang="en-US"/>
          </a:p>
          <a:p>
            <a:endParaRPr lang="en-US">
              <a:cs typeface="Calibri"/>
            </a:endParaRPr>
          </a:p>
          <a:p>
            <a:r>
              <a:rPr lang="en-US">
                <a:cs typeface="Calibri"/>
              </a:rPr>
              <a:t>This past academic year we saw our number of referrals more than double. With the growth in number of referrals </a:t>
            </a:r>
            <a:r>
              <a:rPr lang="en-US" b="1">
                <a:cs typeface="Calibri"/>
              </a:rPr>
              <a:t>and </a:t>
            </a:r>
            <a:r>
              <a:rPr lang="en-US">
                <a:cs typeface="Calibri"/>
              </a:rPr>
              <a:t>complexity of issues Madison Cares was receiving, our team needed to make changes to our process in order to not only remain efficient and provide the best service possible to our community, but to also maintain an amount of work that was sustainable for the staff we have. We knew the answer was not going to be "let's hire more staff". </a:t>
            </a:r>
            <a:endParaRPr lang="en-US"/>
          </a:p>
          <a:p>
            <a:endParaRPr lang="en-US">
              <a:ea typeface="Calibri"/>
              <a:cs typeface="Calibri"/>
            </a:endParaRPr>
          </a:p>
          <a:p>
            <a:r>
              <a:rPr lang="en-US">
                <a:cs typeface="Calibri"/>
              </a:rPr>
              <a:t>The main question we usually receive when we show people this chart is what changed between the 2021-2022 school year and the 2022-2023 school year. We think we can attribute this increase to 2 different things. </a:t>
            </a:r>
            <a:endParaRPr lang="en-US">
              <a:ea typeface="Calibri"/>
              <a:cs typeface="Calibri"/>
            </a:endParaRPr>
          </a:p>
          <a:p>
            <a:endParaRPr lang="en-US">
              <a:cs typeface="Calibri"/>
            </a:endParaRPr>
          </a:p>
          <a:p>
            <a:r>
              <a:rPr lang="en-US">
                <a:cs typeface="Calibri"/>
              </a:rPr>
              <a:t>First, our staff was able to start intentionally marketing Madison Cares to specific populations. For example, Madison Cares was highly emphasized to all families who attended summer  2022 orientation with their incoming student, and HDs were trained on how to properly use Madison Cares during their August 2022 training. Second, 2022 was year 4 of the existence of Madison Cares, this means that with the exception of the incoming first year class/ new transfers, all JMU students have been with us since Madison Cares started. We reached a point in the existence of this program that it was becoming part of the campus culture. </a:t>
            </a:r>
          </a:p>
          <a:p>
            <a:endParaRPr lang="en-US">
              <a:cs typeface="Calibri"/>
            </a:endParaRPr>
          </a:p>
          <a:p>
            <a:r>
              <a:rPr lang="en-US">
                <a:cs typeface="Calibri"/>
              </a:rPr>
              <a:t>I will also mention that in speaking with other universities who manage very similar programs, they have seen a similar change in their referral numbers over the past year and are also in the process of updating their procedures as well. </a:t>
            </a:r>
            <a:endParaRPr lang="en-US">
              <a:ea typeface="Calibri"/>
              <a:cs typeface="Calibri"/>
            </a:endParaRPr>
          </a:p>
        </p:txBody>
      </p:sp>
      <p:sp>
        <p:nvSpPr>
          <p:cNvPr id="4" name="Slide Number Placeholder 3"/>
          <p:cNvSpPr>
            <a:spLocks noGrp="1"/>
          </p:cNvSpPr>
          <p:nvPr>
            <p:ph type="sldNum" sz="quarter" idx="5"/>
          </p:nvPr>
        </p:nvSpPr>
        <p:spPr/>
        <p:txBody>
          <a:bodyPr/>
          <a:lstStyle/>
          <a:p>
            <a:fld id="{886D4BBF-A29F-8749-B5B1-415900FB4BC8}" type="slidenum">
              <a:rPr lang="en-US" smtClean="0"/>
              <a:t>7</a:t>
            </a:fld>
            <a:endParaRPr lang="en-US"/>
          </a:p>
        </p:txBody>
      </p:sp>
    </p:spTree>
    <p:extLst>
      <p:ext uri="{BB962C8B-B14F-4D97-AF65-F5344CB8AC3E}">
        <p14:creationId xmlns:p14="http://schemas.microsoft.com/office/powerpoint/2010/main" val="231864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easy to assume that this program would mainly be serving our first year students, however, our data has consistently shown us that students in all years are referred to Madison Cares. While Graduate students are the clear outlier with about 2% of our total cases from the 2022-2023 academic year, there is a fairly even distribution across all undergraduate years. This shows that Madison Cares is a resource for ALL students. </a:t>
            </a:r>
            <a:endParaRPr lang="en-US" dirty="0">
              <a:cs typeface="Calibri"/>
            </a:endParaRPr>
          </a:p>
        </p:txBody>
      </p:sp>
      <p:sp>
        <p:nvSpPr>
          <p:cNvPr id="4" name="Slide Number Placeholder 3"/>
          <p:cNvSpPr>
            <a:spLocks noGrp="1"/>
          </p:cNvSpPr>
          <p:nvPr>
            <p:ph type="sldNum" sz="quarter" idx="5"/>
          </p:nvPr>
        </p:nvSpPr>
        <p:spPr/>
        <p:txBody>
          <a:bodyPr/>
          <a:lstStyle/>
          <a:p>
            <a:fld id="{886D4BBF-A29F-8749-B5B1-415900FB4BC8}" type="slidenum">
              <a:rPr lang="en-US" smtClean="0"/>
              <a:t>8</a:t>
            </a:fld>
            <a:endParaRPr lang="en-US"/>
          </a:p>
        </p:txBody>
      </p:sp>
    </p:spTree>
    <p:extLst>
      <p:ext uri="{BB962C8B-B14F-4D97-AF65-F5344CB8AC3E}">
        <p14:creationId xmlns:p14="http://schemas.microsoft.com/office/powerpoint/2010/main" val="354270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endParaRPr lang="en-US"/>
          </a:p>
        </p:txBody>
      </p:sp>
      <p:sp>
        <p:nvSpPr>
          <p:cNvPr id="4" name="Slide Number Placeholder 3"/>
          <p:cNvSpPr>
            <a:spLocks noGrp="1"/>
          </p:cNvSpPr>
          <p:nvPr>
            <p:ph type="sldNum" sz="quarter" idx="5"/>
          </p:nvPr>
        </p:nvSpPr>
        <p:spPr/>
        <p:txBody>
          <a:bodyPr/>
          <a:lstStyle/>
          <a:p>
            <a:fld id="{A7D53AE4-4569-4794-9C26-4E8EAA38D638}" type="slidenum">
              <a:rPr lang="en-US" smtClean="0"/>
              <a:t>17</a:t>
            </a:fld>
            <a:endParaRPr lang="en-US"/>
          </a:p>
        </p:txBody>
      </p:sp>
    </p:spTree>
    <p:extLst>
      <p:ext uri="{BB962C8B-B14F-4D97-AF65-F5344CB8AC3E}">
        <p14:creationId xmlns:p14="http://schemas.microsoft.com/office/powerpoint/2010/main" val="3794789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smtClean="0"/>
              <a:t>18</a:t>
            </a:fld>
            <a:endParaRPr lang="en-US"/>
          </a:p>
        </p:txBody>
      </p:sp>
    </p:spTree>
    <p:extLst>
      <p:ext uri="{BB962C8B-B14F-4D97-AF65-F5344CB8AC3E}">
        <p14:creationId xmlns:p14="http://schemas.microsoft.com/office/powerpoint/2010/main" val="234438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smtClean="0"/>
              <a:t>19</a:t>
            </a:fld>
            <a:endParaRPr lang="en-US"/>
          </a:p>
        </p:txBody>
      </p:sp>
    </p:spTree>
    <p:extLst>
      <p:ext uri="{BB962C8B-B14F-4D97-AF65-F5344CB8AC3E}">
        <p14:creationId xmlns:p14="http://schemas.microsoft.com/office/powerpoint/2010/main" val="3756105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a82909b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a82909b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a:p>
        </p:txBody>
      </p:sp>
    </p:spTree>
    <p:extLst>
      <p:ext uri="{BB962C8B-B14F-4D97-AF65-F5344CB8AC3E}">
        <p14:creationId xmlns:p14="http://schemas.microsoft.com/office/powerpoint/2010/main" val="2984477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8076BAE-1BAC-E847-B51F-06A607EA524F}"/>
              </a:ext>
            </a:extLst>
          </p:cNvPr>
          <p:cNvGrpSpPr/>
          <p:nvPr userDrawn="1"/>
        </p:nvGrpSpPr>
        <p:grpSpPr>
          <a:xfrm>
            <a:off x="-1375030" y="-846665"/>
            <a:ext cx="15226497" cy="9036762"/>
            <a:chOff x="-1375030" y="-846665"/>
            <a:chExt cx="15226497" cy="9036762"/>
          </a:xfrm>
        </p:grpSpPr>
        <p:pic>
          <p:nvPicPr>
            <p:cNvPr id="15" name="Picture 14">
              <a:extLst>
                <a:ext uri="{FF2B5EF4-FFF2-40B4-BE49-F238E27FC236}">
                  <a16:creationId xmlns:a16="http://schemas.microsoft.com/office/drawing/2014/main" id="{29D55D4C-46A5-6D40-A7B2-09836AC471F8}"/>
                </a:ext>
              </a:extLst>
            </p:cNvPr>
            <p:cNvPicPr>
              <a:picLocks noChangeAspect="1"/>
            </p:cNvPicPr>
            <p:nvPr userDrawn="1"/>
          </p:nvPicPr>
          <p:blipFill>
            <a:blip r:embed="rId2"/>
            <a:stretch>
              <a:fillRect/>
            </a:stretch>
          </p:blipFill>
          <p:spPr>
            <a:xfrm>
              <a:off x="-1375030" y="-846665"/>
              <a:ext cx="15226497" cy="9036762"/>
            </a:xfrm>
            <a:prstGeom prst="rect">
              <a:avLst/>
            </a:prstGeom>
          </p:spPr>
        </p:pic>
        <p:sp>
          <p:nvSpPr>
            <p:cNvPr id="10" name="Rectangle 9">
              <a:extLst>
                <a:ext uri="{FF2B5EF4-FFF2-40B4-BE49-F238E27FC236}">
                  <a16:creationId xmlns:a16="http://schemas.microsoft.com/office/drawing/2014/main" id="{EF03461B-BBA5-4A48-BFFA-CAF1BBBA2D39}"/>
                </a:ext>
              </a:extLst>
            </p:cNvPr>
            <p:cNvSpPr/>
            <p:nvPr/>
          </p:nvSpPr>
          <p:spPr>
            <a:xfrm>
              <a:off x="-27321" y="6079252"/>
              <a:ext cx="12256665" cy="197979"/>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05BDADA-7891-1345-8C55-8691EA6357CB}"/>
                </a:ext>
              </a:extLst>
            </p:cNvPr>
            <p:cNvPicPr>
              <a:picLocks noChangeAspect="1"/>
            </p:cNvPicPr>
            <p:nvPr userDrawn="1"/>
          </p:nvPicPr>
          <p:blipFill>
            <a:blip r:embed="rId3"/>
            <a:stretch>
              <a:fillRect/>
            </a:stretch>
          </p:blipFill>
          <p:spPr>
            <a:xfrm>
              <a:off x="10435501" y="6416807"/>
              <a:ext cx="1610822" cy="302970"/>
            </a:xfrm>
            <a:prstGeom prst="rect">
              <a:avLst/>
            </a:prstGeom>
          </p:spPr>
        </p:pic>
      </p:grpSp>
      <p:sp>
        <p:nvSpPr>
          <p:cNvPr id="2" name="Title 1">
            <a:extLst>
              <a:ext uri="{FF2B5EF4-FFF2-40B4-BE49-F238E27FC236}">
                <a16:creationId xmlns:a16="http://schemas.microsoft.com/office/drawing/2014/main" id="{760BED3D-DCC0-3F42-BF45-B885B836A034}"/>
              </a:ext>
            </a:extLst>
          </p:cNvPr>
          <p:cNvSpPr>
            <a:spLocks noGrp="1"/>
          </p:cNvSpPr>
          <p:nvPr userDrawn="1">
            <p:ph type="ctrTitle" hasCustomPrompt="1"/>
          </p:nvPr>
        </p:nvSpPr>
        <p:spPr>
          <a:xfrm>
            <a:off x="1524000" y="1621984"/>
            <a:ext cx="9144000" cy="2387600"/>
          </a:xfrm>
        </p:spPr>
        <p:txBody>
          <a:bodyPr anchor="b">
            <a:normAutofit/>
          </a:bodyPr>
          <a:lstStyle>
            <a:lvl1pPr algn="ctr">
              <a:defRPr sz="5400" b="1" i="0">
                <a:solidFill>
                  <a:schemeClr val="bg1"/>
                </a:solidFill>
                <a:latin typeface="Rockwell" panose="02060603020205020403" pitchFamily="18" charset="77"/>
              </a:defRPr>
            </a:lvl1pPr>
          </a:lstStyle>
          <a:p>
            <a:r>
              <a:rPr lang="en-US"/>
              <a:t>This is the main title </a:t>
            </a:r>
            <a:br>
              <a:rPr lang="en-US"/>
            </a:br>
            <a:r>
              <a:rPr lang="en-US"/>
              <a:t>slide of the presentation</a:t>
            </a:r>
          </a:p>
        </p:txBody>
      </p:sp>
      <p:sp>
        <p:nvSpPr>
          <p:cNvPr id="3" name="Subtitle 2">
            <a:extLst>
              <a:ext uri="{FF2B5EF4-FFF2-40B4-BE49-F238E27FC236}">
                <a16:creationId xmlns:a16="http://schemas.microsoft.com/office/drawing/2014/main" id="{E5ECF333-C2CE-C04C-BF34-18C790579C52}"/>
              </a:ext>
            </a:extLst>
          </p:cNvPr>
          <p:cNvSpPr>
            <a:spLocks noGrp="1"/>
          </p:cNvSpPr>
          <p:nvPr userDrawn="1">
            <p:ph type="subTitle" idx="1" hasCustomPrompt="1"/>
          </p:nvPr>
        </p:nvSpPr>
        <p:spPr>
          <a:xfrm>
            <a:off x="1524000" y="4101659"/>
            <a:ext cx="9144000" cy="1655762"/>
          </a:xfrm>
        </p:spPr>
        <p:txBody>
          <a:bodyPr/>
          <a:lstStyle>
            <a:lvl1pPr marL="0" indent="0" algn="ctr">
              <a:buNone/>
              <a:defRPr sz="2400">
                <a:solidFill>
                  <a:schemeClr val="bg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A. OPTIONAL Ph.D.</a:t>
            </a:r>
          </a:p>
        </p:txBody>
      </p:sp>
      <p:sp>
        <p:nvSpPr>
          <p:cNvPr id="4" name="Date Placeholder 3">
            <a:extLst>
              <a:ext uri="{FF2B5EF4-FFF2-40B4-BE49-F238E27FC236}">
                <a16:creationId xmlns:a16="http://schemas.microsoft.com/office/drawing/2014/main" id="{048153D3-A9BF-2740-BF81-16DEAC6AF2FF}"/>
              </a:ext>
            </a:extLst>
          </p:cNvPr>
          <p:cNvSpPr>
            <a:spLocks noGrp="1"/>
          </p:cNvSpPr>
          <p:nvPr userDrawn="1">
            <p:ph type="dt" sz="half" idx="10"/>
          </p:nvPr>
        </p:nvSpPr>
        <p:spPr/>
        <p:txBody>
          <a:bodyPr/>
          <a:lstStyle/>
          <a:p>
            <a:fld id="{EECFAB6E-5DF6-F443-AE49-DB7554CAFA81}" type="datetimeFigureOut">
              <a:rPr lang="en-US" smtClean="0"/>
              <a:t>1/9/2024</a:t>
            </a:fld>
            <a:endParaRPr lang="en-US"/>
          </a:p>
        </p:txBody>
      </p:sp>
      <p:sp>
        <p:nvSpPr>
          <p:cNvPr id="5" name="Footer Placeholder 4">
            <a:extLst>
              <a:ext uri="{FF2B5EF4-FFF2-40B4-BE49-F238E27FC236}">
                <a16:creationId xmlns:a16="http://schemas.microsoft.com/office/drawing/2014/main" id="{EBF2D75B-35C7-9142-AC95-6C5BDA92F33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C6AD0-7B4E-3E4F-961F-B89593FC9667}"/>
              </a:ext>
            </a:extLst>
          </p:cNvPr>
          <p:cNvSpPr>
            <a:spLocks noGrp="1"/>
          </p:cNvSpPr>
          <p:nvPr userDrawn="1">
            <p:ph type="sldNum" sz="quarter" idx="12"/>
          </p:nvPr>
        </p:nvSpPr>
        <p:spPr/>
        <p:txBody>
          <a:bodyPr/>
          <a:lstStyle/>
          <a:p>
            <a:fld id="{87E18AA2-674E-2646-A795-585EA0997C4F}" type="slidenum">
              <a:rPr lang="en-US" smtClean="0"/>
              <a:t>‹#›</a:t>
            </a:fld>
            <a:endParaRPr lang="en-US"/>
          </a:p>
        </p:txBody>
      </p:sp>
    </p:spTree>
    <p:extLst>
      <p:ext uri="{BB962C8B-B14F-4D97-AF65-F5344CB8AC3E}">
        <p14:creationId xmlns:p14="http://schemas.microsoft.com/office/powerpoint/2010/main" val="164080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BF38-3768-E347-B7FF-266B4B5D8B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0504E3-39D8-044B-A296-58B2EF7D19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018AE-D053-1043-9124-E1A39B01FF7D}"/>
              </a:ext>
            </a:extLst>
          </p:cNvPr>
          <p:cNvSpPr>
            <a:spLocks noGrp="1"/>
          </p:cNvSpPr>
          <p:nvPr>
            <p:ph type="dt" sz="half" idx="10"/>
          </p:nvPr>
        </p:nvSpPr>
        <p:spPr/>
        <p:txBody>
          <a:bodyPr/>
          <a:lstStyle/>
          <a:p>
            <a:fld id="{EECFAB6E-5DF6-F443-AE49-DB7554CAFA81}" type="datetimeFigureOut">
              <a:rPr lang="en-US" smtClean="0"/>
              <a:t>1/9/2024</a:t>
            </a:fld>
            <a:endParaRPr lang="en-US"/>
          </a:p>
        </p:txBody>
      </p:sp>
      <p:sp>
        <p:nvSpPr>
          <p:cNvPr id="5" name="Footer Placeholder 4">
            <a:extLst>
              <a:ext uri="{FF2B5EF4-FFF2-40B4-BE49-F238E27FC236}">
                <a16:creationId xmlns:a16="http://schemas.microsoft.com/office/drawing/2014/main" id="{B10BF9ED-12BA-C347-927E-B7A622F7F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6A0C1-FE9E-7D41-A33D-C7CB4AFA737A}"/>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1" name="Group 10">
            <a:extLst>
              <a:ext uri="{FF2B5EF4-FFF2-40B4-BE49-F238E27FC236}">
                <a16:creationId xmlns:a16="http://schemas.microsoft.com/office/drawing/2014/main" id="{DE688255-CA74-8A45-A395-9C2580CA71D7}"/>
              </a:ext>
            </a:extLst>
          </p:cNvPr>
          <p:cNvGrpSpPr/>
          <p:nvPr userDrawn="1"/>
        </p:nvGrpSpPr>
        <p:grpSpPr>
          <a:xfrm>
            <a:off x="-340385" y="0"/>
            <a:ext cx="12532385" cy="10104870"/>
            <a:chOff x="-340385" y="0"/>
            <a:chExt cx="12532385" cy="10104870"/>
          </a:xfrm>
        </p:grpSpPr>
        <p:pic>
          <p:nvPicPr>
            <p:cNvPr id="12" name="Picture 11">
              <a:extLst>
                <a:ext uri="{FF2B5EF4-FFF2-40B4-BE49-F238E27FC236}">
                  <a16:creationId xmlns:a16="http://schemas.microsoft.com/office/drawing/2014/main" id="{30EEE539-63D7-CA4C-ADDF-83007B2238C1}"/>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3" name="Rectangle 12">
              <a:extLst>
                <a:ext uri="{FF2B5EF4-FFF2-40B4-BE49-F238E27FC236}">
                  <a16:creationId xmlns:a16="http://schemas.microsoft.com/office/drawing/2014/main" id="{F3F5EFF3-6B82-4245-92CB-B1B6429D9234}"/>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690651B-5A08-0849-8506-567FC7F33BD4}"/>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33051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2902C9-FE34-3345-B0CC-B000C6CF8D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7CE681-8DB4-0A47-A019-02FAC999D6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A8188-FC4C-AB41-A6A5-B448A8376FCF}"/>
              </a:ext>
            </a:extLst>
          </p:cNvPr>
          <p:cNvSpPr>
            <a:spLocks noGrp="1"/>
          </p:cNvSpPr>
          <p:nvPr>
            <p:ph type="dt" sz="half" idx="10"/>
          </p:nvPr>
        </p:nvSpPr>
        <p:spPr/>
        <p:txBody>
          <a:bodyPr/>
          <a:lstStyle/>
          <a:p>
            <a:fld id="{EECFAB6E-5DF6-F443-AE49-DB7554CAFA81}" type="datetimeFigureOut">
              <a:rPr lang="en-US" smtClean="0"/>
              <a:t>1/9/2024</a:t>
            </a:fld>
            <a:endParaRPr lang="en-US"/>
          </a:p>
        </p:txBody>
      </p:sp>
      <p:sp>
        <p:nvSpPr>
          <p:cNvPr id="5" name="Footer Placeholder 4">
            <a:extLst>
              <a:ext uri="{FF2B5EF4-FFF2-40B4-BE49-F238E27FC236}">
                <a16:creationId xmlns:a16="http://schemas.microsoft.com/office/drawing/2014/main" id="{FFB71305-CB9F-2547-8761-74C0B587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CB9C5-3A7F-8641-9B1C-2E4FB7DAC899}"/>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1" name="Group 10">
            <a:extLst>
              <a:ext uri="{FF2B5EF4-FFF2-40B4-BE49-F238E27FC236}">
                <a16:creationId xmlns:a16="http://schemas.microsoft.com/office/drawing/2014/main" id="{08BDB328-9B2B-604E-87CD-81E0A239A1F7}"/>
              </a:ext>
            </a:extLst>
          </p:cNvPr>
          <p:cNvGrpSpPr/>
          <p:nvPr userDrawn="1"/>
        </p:nvGrpSpPr>
        <p:grpSpPr>
          <a:xfrm>
            <a:off x="-340385" y="0"/>
            <a:ext cx="12532385" cy="10104870"/>
            <a:chOff x="-340385" y="0"/>
            <a:chExt cx="12532385" cy="10104870"/>
          </a:xfrm>
        </p:grpSpPr>
        <p:pic>
          <p:nvPicPr>
            <p:cNvPr id="12" name="Picture 11">
              <a:extLst>
                <a:ext uri="{FF2B5EF4-FFF2-40B4-BE49-F238E27FC236}">
                  <a16:creationId xmlns:a16="http://schemas.microsoft.com/office/drawing/2014/main" id="{A971B3AA-F959-4D47-B285-645291B724AE}"/>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3" name="Rectangle 12">
              <a:extLst>
                <a:ext uri="{FF2B5EF4-FFF2-40B4-BE49-F238E27FC236}">
                  <a16:creationId xmlns:a16="http://schemas.microsoft.com/office/drawing/2014/main" id="{A5B601BC-131C-0C49-A111-44F4D7AE9B4C}"/>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403586-DA42-7348-8625-71F47DC6E19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142288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95693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AC3558-0D9A-C344-AE9C-8673CF2C15B6}"/>
              </a:ext>
            </a:extLst>
          </p:cNvPr>
          <p:cNvSpPr/>
          <p:nvPr userDrawn="1"/>
        </p:nvSpPr>
        <p:spPr>
          <a:xfrm>
            <a:off x="3606801" y="4828032"/>
            <a:ext cx="4995332" cy="719328"/>
          </a:xfrm>
          <a:prstGeom prst="rect">
            <a:avLst/>
          </a:prstGeom>
          <a:solidFill>
            <a:srgbClr val="372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A2E337D-2FDB-7B44-91AF-E706AE3F177D}"/>
              </a:ext>
            </a:extLst>
          </p:cNvPr>
          <p:cNvSpPr/>
          <p:nvPr userDrawn="1"/>
        </p:nvSpPr>
        <p:spPr>
          <a:xfrm>
            <a:off x="0" y="0"/>
            <a:ext cx="12192000" cy="6858000"/>
          </a:xfrm>
          <a:prstGeom prst="rect">
            <a:avLst/>
          </a:prstGeom>
          <a:solidFill>
            <a:srgbClr val="450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142649-AEDB-B145-A683-96DCA00CCFA8}"/>
              </a:ext>
            </a:extLst>
          </p:cNvPr>
          <p:cNvSpPr>
            <a:spLocks noGrp="1"/>
          </p:cNvSpPr>
          <p:nvPr>
            <p:ph type="ctrTitle" hasCustomPrompt="1"/>
          </p:nvPr>
        </p:nvSpPr>
        <p:spPr>
          <a:xfrm>
            <a:off x="1524000" y="1570418"/>
            <a:ext cx="9144000" cy="2387600"/>
          </a:xfrm>
        </p:spPr>
        <p:txBody>
          <a:bodyPr anchor="b">
            <a:normAutofit/>
          </a:bodyPr>
          <a:lstStyle>
            <a:lvl1pPr algn="ctr">
              <a:defRPr sz="5400" b="1" i="0">
                <a:solidFill>
                  <a:schemeClr val="bg1"/>
                </a:solidFill>
                <a:latin typeface="Rockwell" panose="02060603020205020403" pitchFamily="18" charset="77"/>
              </a:defRPr>
            </a:lvl1pPr>
          </a:lstStyle>
          <a:p>
            <a:r>
              <a:rPr lang="en-US"/>
              <a:t>This is the main title slide of the presentation</a:t>
            </a:r>
          </a:p>
        </p:txBody>
      </p:sp>
      <p:sp>
        <p:nvSpPr>
          <p:cNvPr id="3" name="Subtitle 2">
            <a:extLst>
              <a:ext uri="{FF2B5EF4-FFF2-40B4-BE49-F238E27FC236}">
                <a16:creationId xmlns:a16="http://schemas.microsoft.com/office/drawing/2014/main" id="{4C0A412F-B3E3-4A40-BC4C-3F363EA5DF83}"/>
              </a:ext>
            </a:extLst>
          </p:cNvPr>
          <p:cNvSpPr>
            <a:spLocks noGrp="1"/>
          </p:cNvSpPr>
          <p:nvPr>
            <p:ph type="subTitle" idx="1" hasCustomPrompt="1"/>
          </p:nvPr>
        </p:nvSpPr>
        <p:spPr>
          <a:xfrm>
            <a:off x="1524000" y="4050093"/>
            <a:ext cx="9144000" cy="110407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A. OPTIONAL Ph.D.</a:t>
            </a:r>
          </a:p>
        </p:txBody>
      </p:sp>
      <p:sp>
        <p:nvSpPr>
          <p:cNvPr id="4" name="Date Placeholder 3">
            <a:extLst>
              <a:ext uri="{FF2B5EF4-FFF2-40B4-BE49-F238E27FC236}">
                <a16:creationId xmlns:a16="http://schemas.microsoft.com/office/drawing/2014/main" id="{8658E3BB-957C-5148-AE38-B706F524E28B}"/>
              </a:ext>
            </a:extLst>
          </p:cNvPr>
          <p:cNvSpPr>
            <a:spLocks noGrp="1"/>
          </p:cNvSpPr>
          <p:nvPr>
            <p:ph type="dt" sz="half" idx="10"/>
          </p:nvPr>
        </p:nvSpPr>
        <p:spPr/>
        <p:txBody>
          <a:bodyPr/>
          <a:lstStyle/>
          <a:p>
            <a:fld id="{63F0F097-0705-DA46-B748-55FB76BDB834}" type="datetimeFigureOut">
              <a:rPr lang="en-US" smtClean="0"/>
              <a:t>1/9/2024</a:t>
            </a:fld>
            <a:endParaRPr lang="en-US"/>
          </a:p>
        </p:txBody>
      </p:sp>
      <p:sp>
        <p:nvSpPr>
          <p:cNvPr id="5" name="Footer Placeholder 4">
            <a:extLst>
              <a:ext uri="{FF2B5EF4-FFF2-40B4-BE49-F238E27FC236}">
                <a16:creationId xmlns:a16="http://schemas.microsoft.com/office/drawing/2014/main" id="{95962EE5-44F2-4A41-B1F1-3B2849DAE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800E0-3FD9-6449-B530-B039EB0136D5}"/>
              </a:ext>
            </a:extLst>
          </p:cNvPr>
          <p:cNvSpPr>
            <a:spLocks noGrp="1"/>
          </p:cNvSpPr>
          <p:nvPr>
            <p:ph type="sldNum" sz="quarter" idx="12"/>
          </p:nvPr>
        </p:nvSpPr>
        <p:spPr/>
        <p:txBody>
          <a:bodyPr/>
          <a:lstStyle/>
          <a:p>
            <a:fld id="{F725E07A-13CD-D446-99A3-4E60C86A30A4}" type="slidenum">
              <a:rPr lang="en-US" smtClean="0"/>
              <a:t>‹#›</a:t>
            </a:fld>
            <a:endParaRPr lang="en-US"/>
          </a:p>
        </p:txBody>
      </p:sp>
      <p:sp>
        <p:nvSpPr>
          <p:cNvPr id="8" name="Rectangle 7">
            <a:extLst>
              <a:ext uri="{FF2B5EF4-FFF2-40B4-BE49-F238E27FC236}">
                <a16:creationId xmlns:a16="http://schemas.microsoft.com/office/drawing/2014/main" id="{11D546A7-0B00-1E44-AECB-15A36DA7AC1D}"/>
              </a:ext>
            </a:extLst>
          </p:cNvPr>
          <p:cNvSpPr/>
          <p:nvPr userDrawn="1"/>
        </p:nvSpPr>
        <p:spPr>
          <a:xfrm>
            <a:off x="850232" y="1166607"/>
            <a:ext cx="10507579" cy="4373033"/>
          </a:xfrm>
          <a:prstGeom prst="rect">
            <a:avLst/>
          </a:prstGeom>
          <a:noFill/>
          <a:ln w="38100">
            <a:solidFill>
              <a:srgbClr val="C3B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25894A4-8644-FD47-8C71-73C6A3BFF0A1}"/>
              </a:ext>
            </a:extLst>
          </p:cNvPr>
          <p:cNvGrpSpPr/>
          <p:nvPr userDrawn="1"/>
        </p:nvGrpSpPr>
        <p:grpSpPr>
          <a:xfrm>
            <a:off x="3640666" y="5325979"/>
            <a:ext cx="4944533" cy="509656"/>
            <a:chOff x="3640666" y="5325979"/>
            <a:chExt cx="4944533" cy="509656"/>
          </a:xfrm>
        </p:grpSpPr>
        <p:sp>
          <p:nvSpPr>
            <p:cNvPr id="20" name="Rectangle 19">
              <a:extLst>
                <a:ext uri="{FF2B5EF4-FFF2-40B4-BE49-F238E27FC236}">
                  <a16:creationId xmlns:a16="http://schemas.microsoft.com/office/drawing/2014/main" id="{1515BE55-E574-194B-B36E-78FBF359DB97}"/>
                </a:ext>
              </a:extLst>
            </p:cNvPr>
            <p:cNvSpPr/>
            <p:nvPr userDrawn="1"/>
          </p:nvSpPr>
          <p:spPr>
            <a:xfrm>
              <a:off x="3640666" y="5325979"/>
              <a:ext cx="4944533" cy="509656"/>
            </a:xfrm>
            <a:prstGeom prst="rect">
              <a:avLst/>
            </a:prstGeom>
            <a:solidFill>
              <a:srgbClr val="450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9729C4E-0E5B-2A48-AEF1-8B25438B19D9}"/>
                </a:ext>
              </a:extLst>
            </p:cNvPr>
            <p:cNvSpPr/>
            <p:nvPr userDrawn="1"/>
          </p:nvSpPr>
          <p:spPr>
            <a:xfrm>
              <a:off x="3645895" y="5412641"/>
              <a:ext cx="270933" cy="270933"/>
            </a:xfrm>
            <a:prstGeom prst="ellipse">
              <a:avLst/>
            </a:prstGeom>
            <a:noFill/>
            <a:ln w="38100">
              <a:solidFill>
                <a:srgbClr val="C3B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 name="Oval 13">
              <a:extLst>
                <a:ext uri="{FF2B5EF4-FFF2-40B4-BE49-F238E27FC236}">
                  <a16:creationId xmlns:a16="http://schemas.microsoft.com/office/drawing/2014/main" id="{0AF0FC7F-09AE-DA48-8E0E-EB3364CB6E3C}"/>
                </a:ext>
              </a:extLst>
            </p:cNvPr>
            <p:cNvSpPr/>
            <p:nvPr userDrawn="1"/>
          </p:nvSpPr>
          <p:spPr>
            <a:xfrm>
              <a:off x="8300832" y="5413788"/>
              <a:ext cx="270933" cy="270933"/>
            </a:xfrm>
            <a:prstGeom prst="ellipse">
              <a:avLst/>
            </a:prstGeom>
            <a:noFill/>
            <a:ln w="38100">
              <a:solidFill>
                <a:srgbClr val="C3B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8" name="Picture 17">
              <a:extLst>
                <a:ext uri="{FF2B5EF4-FFF2-40B4-BE49-F238E27FC236}">
                  <a16:creationId xmlns:a16="http://schemas.microsoft.com/office/drawing/2014/main" id="{24B834EA-A02C-D241-9EE5-DD8F633645EF}"/>
                </a:ext>
              </a:extLst>
            </p:cNvPr>
            <p:cNvPicPr>
              <a:picLocks noChangeAspect="1"/>
            </p:cNvPicPr>
            <p:nvPr userDrawn="1"/>
          </p:nvPicPr>
          <p:blipFill>
            <a:blip r:embed="rId2"/>
            <a:stretch>
              <a:fillRect/>
            </a:stretch>
          </p:blipFill>
          <p:spPr>
            <a:xfrm>
              <a:off x="4071984" y="5455278"/>
              <a:ext cx="4043939" cy="203469"/>
            </a:xfrm>
            <a:prstGeom prst="rect">
              <a:avLst/>
            </a:prstGeom>
          </p:spPr>
        </p:pic>
      </p:grpSp>
    </p:spTree>
    <p:extLst>
      <p:ext uri="{BB962C8B-B14F-4D97-AF65-F5344CB8AC3E}">
        <p14:creationId xmlns:p14="http://schemas.microsoft.com/office/powerpoint/2010/main" val="3580154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3405-0971-E847-B805-79DB88FBC0DA}"/>
              </a:ext>
            </a:extLst>
          </p:cNvPr>
          <p:cNvSpPr>
            <a:spLocks noGrp="1"/>
          </p:cNvSpPr>
          <p:nvPr>
            <p:ph type="title" hasCustomPrompt="1"/>
          </p:nvPr>
        </p:nvSpPr>
        <p:spPr>
          <a:xfrm>
            <a:off x="838200" y="901837"/>
            <a:ext cx="10515600" cy="1325563"/>
          </a:xfrm>
        </p:spPr>
        <p:txBody>
          <a:bodyPr>
            <a:normAutofit/>
          </a:bodyPr>
          <a:lstStyle>
            <a:lvl1pPr>
              <a:defRPr sz="3600"/>
            </a:lvl1pPr>
          </a:lstStyle>
          <a:p>
            <a:r>
              <a:rPr lang="en-US"/>
              <a:t>This is the typical level 1 slide with the heading in Rockwell 36 pt.</a:t>
            </a:r>
          </a:p>
        </p:txBody>
      </p:sp>
      <p:sp>
        <p:nvSpPr>
          <p:cNvPr id="3" name="Content Placeholder 2">
            <a:extLst>
              <a:ext uri="{FF2B5EF4-FFF2-40B4-BE49-F238E27FC236}">
                <a16:creationId xmlns:a16="http://schemas.microsoft.com/office/drawing/2014/main" id="{AFB23011-499D-4E4B-BB05-4DA0C4806BD0}"/>
              </a:ext>
            </a:extLst>
          </p:cNvPr>
          <p:cNvSpPr>
            <a:spLocks noGrp="1"/>
          </p:cNvSpPr>
          <p:nvPr>
            <p:ph idx="1" hasCustomPrompt="1"/>
          </p:nvPr>
        </p:nvSpPr>
        <p:spPr>
          <a:xfrm>
            <a:off x="838200" y="2362337"/>
            <a:ext cx="10515600" cy="3819802"/>
          </a:xfrm>
        </p:spPr>
        <p:txBody>
          <a:bodyPr/>
          <a:lstStyle>
            <a:lvl1pPr>
              <a:defRPr b="0"/>
            </a:lvl1pPr>
          </a:lstStyle>
          <a:p>
            <a:r>
              <a:rPr lang="en-US"/>
              <a:t>This is a bulleted list textbox using the font Franklin Gothic Book in 24 pt. </a:t>
            </a:r>
            <a:br>
              <a:rPr lang="en-US"/>
            </a:br>
            <a:r>
              <a:rPr lang="en-US"/>
              <a:t>as the primary typeface. Please take into account the room size you are </a:t>
            </a:r>
            <a:br>
              <a:rPr lang="en-US"/>
            </a:br>
            <a:r>
              <a:rPr lang="en-US"/>
              <a:t>presenting in. Whenever possible, try to limit this slide to a maximum </a:t>
            </a:r>
            <a:br>
              <a:rPr lang="en-US"/>
            </a:br>
            <a:r>
              <a:rPr lang="en-US"/>
              <a:t>number of five bulleted items. </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C169A-2E78-9045-9AC7-3FE18B35D5FD}"/>
              </a:ext>
            </a:extLst>
          </p:cNvPr>
          <p:cNvSpPr>
            <a:spLocks noGrp="1"/>
          </p:cNvSpPr>
          <p:nvPr>
            <p:ph type="dt" sz="half" idx="10"/>
          </p:nvPr>
        </p:nvSpPr>
        <p:spPr/>
        <p:txBody>
          <a:bodyPr/>
          <a:lstStyle/>
          <a:p>
            <a:fld id="{63F0F097-0705-DA46-B748-55FB76BDB834}" type="datetimeFigureOut">
              <a:rPr lang="en-US" smtClean="0"/>
              <a:t>1/9/2024</a:t>
            </a:fld>
            <a:endParaRPr lang="en-US"/>
          </a:p>
        </p:txBody>
      </p:sp>
      <p:sp>
        <p:nvSpPr>
          <p:cNvPr id="5" name="Footer Placeholder 4">
            <a:extLst>
              <a:ext uri="{FF2B5EF4-FFF2-40B4-BE49-F238E27FC236}">
                <a16:creationId xmlns:a16="http://schemas.microsoft.com/office/drawing/2014/main" id="{23A301A3-7608-7449-950F-87E3E2DD0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C7E6D-357E-3C4D-ABD8-080D35CBDC33}"/>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21" name="Group 20">
            <a:extLst>
              <a:ext uri="{FF2B5EF4-FFF2-40B4-BE49-F238E27FC236}">
                <a16:creationId xmlns:a16="http://schemas.microsoft.com/office/drawing/2014/main" id="{F2FE436E-A2DC-B745-9491-95192EDFD802}"/>
              </a:ext>
            </a:extLst>
          </p:cNvPr>
          <p:cNvGrpSpPr/>
          <p:nvPr userDrawn="1"/>
        </p:nvGrpSpPr>
        <p:grpSpPr>
          <a:xfrm>
            <a:off x="-6350" y="372930"/>
            <a:ext cx="11812319" cy="6642076"/>
            <a:chOff x="-6350" y="372930"/>
            <a:chExt cx="11812319" cy="6642076"/>
          </a:xfrm>
        </p:grpSpPr>
        <p:pic>
          <p:nvPicPr>
            <p:cNvPr id="16" name="Picture 15">
              <a:extLst>
                <a:ext uri="{FF2B5EF4-FFF2-40B4-BE49-F238E27FC236}">
                  <a16:creationId xmlns:a16="http://schemas.microsoft.com/office/drawing/2014/main" id="{B65981EE-4FA9-164E-AE89-B6D509E28C90}"/>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8" name="Straight Connector 7">
              <a:extLst>
                <a:ext uri="{FF2B5EF4-FFF2-40B4-BE49-F238E27FC236}">
                  <a16:creationId xmlns:a16="http://schemas.microsoft.com/office/drawing/2014/main" id="{BC8501E2-620C-CC4A-8FC7-1039E05A2985}"/>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1E8FFC14-A94C-A14B-8CAE-820619A48C13}"/>
                </a:ext>
              </a:extLst>
            </p:cNvPr>
            <p:cNvCxnSpPr>
              <a:cxnSpLocks/>
              <a:stCxn id="10"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D0627E2-22F4-E146-8218-B19BA6C9C12A}"/>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AB18196-3433-0746-BCFE-7577BA3A391E}"/>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095C70D-0623-5D49-A16A-8819DA5E88ED}"/>
                </a:ext>
              </a:extLst>
            </p:cNvPr>
            <p:cNvPicPr>
              <a:picLocks noChangeAspect="1"/>
            </p:cNvPicPr>
            <p:nvPr userDrawn="1"/>
          </p:nvPicPr>
          <p:blipFill>
            <a:blip r:embed="rId3"/>
            <a:stretch>
              <a:fillRect/>
            </a:stretch>
          </p:blipFill>
          <p:spPr>
            <a:xfrm>
              <a:off x="9983470" y="372930"/>
              <a:ext cx="1565402" cy="501084"/>
            </a:xfrm>
            <a:prstGeom prst="rect">
              <a:avLst/>
            </a:prstGeom>
          </p:spPr>
        </p:pic>
      </p:grpSp>
    </p:spTree>
    <p:extLst>
      <p:ext uri="{BB962C8B-B14F-4D97-AF65-F5344CB8AC3E}">
        <p14:creationId xmlns:p14="http://schemas.microsoft.com/office/powerpoint/2010/main" val="48667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06A5-78A5-E449-B1EF-A9FC402CE2BE}"/>
              </a:ext>
            </a:extLst>
          </p:cNvPr>
          <p:cNvSpPr>
            <a:spLocks noGrp="1"/>
          </p:cNvSpPr>
          <p:nvPr>
            <p:ph type="title" hasCustomPrompt="1"/>
          </p:nvPr>
        </p:nvSpPr>
        <p:spPr>
          <a:xfrm>
            <a:off x="831850" y="1180352"/>
            <a:ext cx="10515600" cy="2852737"/>
          </a:xfrm>
        </p:spPr>
        <p:txBody>
          <a:bodyPr anchor="b">
            <a:normAutofit/>
          </a:bodyPr>
          <a:lstStyle>
            <a:lvl1pPr algn="ctr">
              <a:defRPr sz="5400" b="1" i="0">
                <a:latin typeface="Rockwell" panose="02060603020205020403" pitchFamily="18" charset="77"/>
              </a:defRPr>
            </a:lvl1pPr>
          </a:lstStyle>
          <a:p>
            <a:r>
              <a:rPr lang="en-US"/>
              <a:t>This is the secondary title slide of the presentation</a:t>
            </a:r>
          </a:p>
        </p:txBody>
      </p:sp>
      <p:sp>
        <p:nvSpPr>
          <p:cNvPr id="3" name="Text Placeholder 2">
            <a:extLst>
              <a:ext uri="{FF2B5EF4-FFF2-40B4-BE49-F238E27FC236}">
                <a16:creationId xmlns:a16="http://schemas.microsoft.com/office/drawing/2014/main" id="{87CBC990-EF67-5D4B-8942-023A916DEDCA}"/>
              </a:ext>
            </a:extLst>
          </p:cNvPr>
          <p:cNvSpPr>
            <a:spLocks noGrp="1"/>
          </p:cNvSpPr>
          <p:nvPr>
            <p:ph type="body" idx="1"/>
          </p:nvPr>
        </p:nvSpPr>
        <p:spPr>
          <a:xfrm>
            <a:off x="831850" y="40600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4C1561-BB1C-764C-97AE-88EC7BEADFCA}"/>
              </a:ext>
            </a:extLst>
          </p:cNvPr>
          <p:cNvSpPr>
            <a:spLocks noGrp="1"/>
          </p:cNvSpPr>
          <p:nvPr>
            <p:ph type="dt" sz="half" idx="10"/>
          </p:nvPr>
        </p:nvSpPr>
        <p:spPr/>
        <p:txBody>
          <a:bodyPr/>
          <a:lstStyle/>
          <a:p>
            <a:fld id="{63F0F097-0705-DA46-B748-55FB76BDB834}" type="datetimeFigureOut">
              <a:rPr lang="en-US" smtClean="0"/>
              <a:t>1/9/2024</a:t>
            </a:fld>
            <a:endParaRPr lang="en-US"/>
          </a:p>
        </p:txBody>
      </p:sp>
      <p:sp>
        <p:nvSpPr>
          <p:cNvPr id="5" name="Footer Placeholder 4">
            <a:extLst>
              <a:ext uri="{FF2B5EF4-FFF2-40B4-BE49-F238E27FC236}">
                <a16:creationId xmlns:a16="http://schemas.microsoft.com/office/drawing/2014/main" id="{41459A51-E3E4-DB4E-B687-988CAC1C1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396C6-C557-8146-BF3D-1F44C342B378}"/>
              </a:ext>
            </a:extLst>
          </p:cNvPr>
          <p:cNvSpPr>
            <a:spLocks noGrp="1"/>
          </p:cNvSpPr>
          <p:nvPr>
            <p:ph type="sldNum" sz="quarter" idx="12"/>
          </p:nvPr>
        </p:nvSpPr>
        <p:spPr/>
        <p:txBody>
          <a:bodyPr/>
          <a:lstStyle/>
          <a:p>
            <a:fld id="{F725E07A-13CD-D446-99A3-4E60C86A30A4}" type="slidenum">
              <a:rPr lang="en-US" smtClean="0"/>
              <a:t>‹#›</a:t>
            </a:fld>
            <a:endParaRPr lang="en-US"/>
          </a:p>
        </p:txBody>
      </p:sp>
      <p:sp>
        <p:nvSpPr>
          <p:cNvPr id="7" name="Rectangle 6">
            <a:extLst>
              <a:ext uri="{FF2B5EF4-FFF2-40B4-BE49-F238E27FC236}">
                <a16:creationId xmlns:a16="http://schemas.microsoft.com/office/drawing/2014/main" id="{EAEF09F9-E23C-8C4D-B058-E205228DFF1D}"/>
              </a:ext>
            </a:extLst>
          </p:cNvPr>
          <p:cNvSpPr/>
          <p:nvPr userDrawn="1"/>
        </p:nvSpPr>
        <p:spPr>
          <a:xfrm>
            <a:off x="850232" y="1166607"/>
            <a:ext cx="10507579" cy="4373033"/>
          </a:xfrm>
          <a:prstGeom prst="rect">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970366F-7A49-3E49-8719-D80BC405C04F}"/>
              </a:ext>
            </a:extLst>
          </p:cNvPr>
          <p:cNvSpPr/>
          <p:nvPr userDrawn="1"/>
        </p:nvSpPr>
        <p:spPr>
          <a:xfrm>
            <a:off x="3640666" y="5325979"/>
            <a:ext cx="4944533" cy="509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6E421E4-8999-3F45-954D-9E497B50858B}"/>
              </a:ext>
            </a:extLst>
          </p:cNvPr>
          <p:cNvSpPr/>
          <p:nvPr userDrawn="1"/>
        </p:nvSpPr>
        <p:spPr>
          <a:xfrm>
            <a:off x="3645895" y="5412641"/>
            <a:ext cx="270933" cy="270933"/>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Oval 8">
            <a:extLst>
              <a:ext uri="{FF2B5EF4-FFF2-40B4-BE49-F238E27FC236}">
                <a16:creationId xmlns:a16="http://schemas.microsoft.com/office/drawing/2014/main" id="{8213387D-9A9D-BD4E-AC50-33EBDE7020D7}"/>
              </a:ext>
            </a:extLst>
          </p:cNvPr>
          <p:cNvSpPr/>
          <p:nvPr userDrawn="1"/>
        </p:nvSpPr>
        <p:spPr>
          <a:xfrm>
            <a:off x="8300832" y="5413788"/>
            <a:ext cx="270933" cy="270933"/>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6" name="Picture 15">
            <a:extLst>
              <a:ext uri="{FF2B5EF4-FFF2-40B4-BE49-F238E27FC236}">
                <a16:creationId xmlns:a16="http://schemas.microsoft.com/office/drawing/2014/main" id="{6178AD40-E333-E946-A4F0-C02BB2CB1647}"/>
              </a:ext>
            </a:extLst>
          </p:cNvPr>
          <p:cNvPicPr>
            <a:picLocks noChangeAspect="1"/>
          </p:cNvPicPr>
          <p:nvPr userDrawn="1"/>
        </p:nvPicPr>
        <p:blipFill>
          <a:blip r:embed="rId2"/>
          <a:stretch>
            <a:fillRect/>
          </a:stretch>
        </p:blipFill>
        <p:spPr>
          <a:xfrm>
            <a:off x="3790671" y="5002056"/>
            <a:ext cx="4660900" cy="1054100"/>
          </a:xfrm>
          <a:prstGeom prst="rect">
            <a:avLst/>
          </a:prstGeom>
        </p:spPr>
      </p:pic>
    </p:spTree>
    <p:extLst>
      <p:ext uri="{BB962C8B-B14F-4D97-AF65-F5344CB8AC3E}">
        <p14:creationId xmlns:p14="http://schemas.microsoft.com/office/powerpoint/2010/main" val="846283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8D53-58AC-F64E-9FAC-565DDA56284B}"/>
              </a:ext>
            </a:extLst>
          </p:cNvPr>
          <p:cNvSpPr>
            <a:spLocks noGrp="1"/>
          </p:cNvSpPr>
          <p:nvPr>
            <p:ph type="title" hasCustomPrompt="1"/>
          </p:nvPr>
        </p:nvSpPr>
        <p:spPr>
          <a:xfrm>
            <a:off x="838200" y="365125"/>
            <a:ext cx="10515600" cy="1325563"/>
          </a:xfrm>
        </p:spPr>
        <p:txBody>
          <a:bodyPr>
            <a:normAutofit/>
          </a:bodyPr>
          <a:lstStyle>
            <a:lvl1pPr>
              <a:defRPr sz="3600">
                <a:latin typeface="Arial Black" panose="020B0A04020102020204" pitchFamily="34" charset="0"/>
              </a:defRPr>
            </a:lvl1pPr>
          </a:lstStyle>
          <a:p>
            <a:r>
              <a:rPr lang="en-US"/>
              <a:t>This is typical level 2 slide with the headline in Rockwell 36 pt.</a:t>
            </a:r>
          </a:p>
        </p:txBody>
      </p:sp>
      <p:sp>
        <p:nvSpPr>
          <p:cNvPr id="3" name="Content Placeholder 2">
            <a:extLst>
              <a:ext uri="{FF2B5EF4-FFF2-40B4-BE49-F238E27FC236}">
                <a16:creationId xmlns:a16="http://schemas.microsoft.com/office/drawing/2014/main" id="{F2658E16-E6C5-B34C-98B0-087F1EA18832}"/>
              </a:ext>
            </a:extLst>
          </p:cNvPr>
          <p:cNvSpPr>
            <a:spLocks noGrp="1"/>
          </p:cNvSpPr>
          <p:nvPr>
            <p:ph sz="half" idx="1" hasCustomPrompt="1"/>
          </p:nvPr>
        </p:nvSpPr>
        <p:spPr>
          <a:xfrm>
            <a:off x="838200" y="1825625"/>
            <a:ext cx="5181600" cy="4351338"/>
          </a:xfrm>
        </p:spPr>
        <p:txBody>
          <a:bodyPr/>
          <a:lstStyle>
            <a:lvl1pPr marL="0" indent="0">
              <a:buNone/>
              <a:defRPr b="0">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a:t>This is a general textbox with the font Franklin Gothic in 24 point used as the primary typeface. Please take into account the room size the you are presenting in.</a:t>
            </a:r>
            <a:br>
              <a:rPr lang="en-US"/>
            </a:br>
            <a:r>
              <a:rPr lang="en-US"/>
              <a:t>Whenever possible, try to limit each slide to about 10 to 12 lines of text in two or three paragraphs so that a photograph aligns with the text.</a:t>
            </a:r>
            <a:br>
              <a:rPr lang="en-US"/>
            </a:br>
            <a:r>
              <a:rPr lang="en-US"/>
              <a:t>Graphics may be added to this slide instead of a photograph</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9B11E7-1844-264A-AF17-11209AB9E5DC}"/>
              </a:ext>
            </a:extLst>
          </p:cNvPr>
          <p:cNvSpPr>
            <a:spLocks noGrp="1"/>
          </p:cNvSpPr>
          <p:nvPr>
            <p:ph sz="half" idx="2"/>
          </p:nvPr>
        </p:nvSpPr>
        <p:spPr>
          <a:xfrm>
            <a:off x="6172200" y="1825625"/>
            <a:ext cx="5181600" cy="4351338"/>
          </a:xfrm>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47A837-19A6-2243-B097-CC06620C8125}"/>
              </a:ext>
            </a:extLst>
          </p:cNvPr>
          <p:cNvSpPr>
            <a:spLocks noGrp="1"/>
          </p:cNvSpPr>
          <p:nvPr>
            <p:ph type="dt" sz="half" idx="10"/>
          </p:nvPr>
        </p:nvSpPr>
        <p:spPr/>
        <p:txBody>
          <a:bodyPr/>
          <a:lstStyle/>
          <a:p>
            <a:fld id="{63F0F097-0705-DA46-B748-55FB76BDB834}" type="datetimeFigureOut">
              <a:rPr lang="en-US" smtClean="0"/>
              <a:t>1/9/2024</a:t>
            </a:fld>
            <a:endParaRPr lang="en-US"/>
          </a:p>
        </p:txBody>
      </p:sp>
      <p:sp>
        <p:nvSpPr>
          <p:cNvPr id="6" name="Footer Placeholder 5">
            <a:extLst>
              <a:ext uri="{FF2B5EF4-FFF2-40B4-BE49-F238E27FC236}">
                <a16:creationId xmlns:a16="http://schemas.microsoft.com/office/drawing/2014/main" id="{D7044A96-C241-7F4F-ACBF-3238025EE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ED836-30C4-184D-BA22-94FCF0A6EC0F}"/>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24" name="Group 23">
            <a:extLst>
              <a:ext uri="{FF2B5EF4-FFF2-40B4-BE49-F238E27FC236}">
                <a16:creationId xmlns:a16="http://schemas.microsoft.com/office/drawing/2014/main" id="{4E7E79AA-2B73-674E-9930-1CFA106978AE}"/>
              </a:ext>
            </a:extLst>
          </p:cNvPr>
          <p:cNvGrpSpPr/>
          <p:nvPr userDrawn="1"/>
        </p:nvGrpSpPr>
        <p:grpSpPr>
          <a:xfrm>
            <a:off x="-6350" y="397991"/>
            <a:ext cx="11812319" cy="6617015"/>
            <a:chOff x="-6350" y="397991"/>
            <a:chExt cx="11812319" cy="6617015"/>
          </a:xfrm>
        </p:grpSpPr>
        <p:pic>
          <p:nvPicPr>
            <p:cNvPr id="18" name="Picture 17">
              <a:extLst>
                <a:ext uri="{FF2B5EF4-FFF2-40B4-BE49-F238E27FC236}">
                  <a16:creationId xmlns:a16="http://schemas.microsoft.com/office/drawing/2014/main" id="{6DA248D8-E6E7-0C49-9097-D330248A448C}"/>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19" name="Straight Connector 18">
              <a:extLst>
                <a:ext uri="{FF2B5EF4-FFF2-40B4-BE49-F238E27FC236}">
                  <a16:creationId xmlns:a16="http://schemas.microsoft.com/office/drawing/2014/main" id="{EE83F900-44E5-974A-B095-97F1F2EBFCF5}"/>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E11D167-A5E1-B243-BD1D-4E0A8A9599A6}"/>
                </a:ext>
              </a:extLst>
            </p:cNvPr>
            <p:cNvCxnSpPr>
              <a:cxnSpLocks/>
              <a:stCxn id="21"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B29B27D-23A1-664F-9347-1A5939FA5200}"/>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78A1592-DD47-D645-B1A6-E377883BB914}"/>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1061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3499-ECB0-4449-ADB0-9D4F8160DEF5}"/>
              </a:ext>
            </a:extLst>
          </p:cNvPr>
          <p:cNvSpPr>
            <a:spLocks noGrp="1"/>
          </p:cNvSpPr>
          <p:nvPr>
            <p:ph type="title"/>
          </p:nvPr>
        </p:nvSpPr>
        <p:spPr>
          <a:xfrm>
            <a:off x="829849" y="762691"/>
            <a:ext cx="10515600" cy="1186980"/>
          </a:xfrm>
        </p:spPr>
        <p:txBody>
          <a:bodyPr/>
          <a:lstStyle>
            <a:lvl1pPr>
              <a:defRPr>
                <a:latin typeface="Arial Black" panose="020B0A040201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B7CD297-9325-504B-85CE-6CB2A8C22BE7}"/>
              </a:ext>
            </a:extLst>
          </p:cNvPr>
          <p:cNvSpPr>
            <a:spLocks noGrp="1"/>
          </p:cNvSpPr>
          <p:nvPr>
            <p:ph type="body" idx="1"/>
          </p:nvPr>
        </p:nvSpPr>
        <p:spPr>
          <a:xfrm>
            <a:off x="829849" y="2078728"/>
            <a:ext cx="5157787" cy="737775"/>
          </a:xfrm>
        </p:spPr>
        <p:txBody>
          <a:bodyPr anchor="b"/>
          <a:lstStyle>
            <a:lvl1pPr marL="0" indent="0">
              <a:buNone/>
              <a:defRPr sz="24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F2099C-4CE8-D04C-835F-ADF4231697D8}"/>
              </a:ext>
            </a:extLst>
          </p:cNvPr>
          <p:cNvSpPr>
            <a:spLocks noGrp="1"/>
          </p:cNvSpPr>
          <p:nvPr>
            <p:ph sz="half" idx="2"/>
          </p:nvPr>
        </p:nvSpPr>
        <p:spPr>
          <a:xfrm>
            <a:off x="829849" y="2902640"/>
            <a:ext cx="5157787" cy="3299377"/>
          </a:xfrm>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1CB0DA-BC6A-7C44-BACD-002B14B12E03}"/>
              </a:ext>
            </a:extLst>
          </p:cNvPr>
          <p:cNvSpPr>
            <a:spLocks noGrp="1"/>
          </p:cNvSpPr>
          <p:nvPr>
            <p:ph type="body" sz="quarter" idx="3"/>
          </p:nvPr>
        </p:nvSpPr>
        <p:spPr>
          <a:xfrm>
            <a:off x="6162261" y="2078728"/>
            <a:ext cx="5183188" cy="737775"/>
          </a:xfrm>
        </p:spPr>
        <p:txBody>
          <a:bodyPr anchor="b"/>
          <a:lstStyle>
            <a:lvl1pPr marL="0" indent="0">
              <a:buNone/>
              <a:defRPr sz="24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B023A6-B1B4-DD48-9645-3392E0C7E733}"/>
              </a:ext>
            </a:extLst>
          </p:cNvPr>
          <p:cNvSpPr>
            <a:spLocks noGrp="1"/>
          </p:cNvSpPr>
          <p:nvPr>
            <p:ph sz="quarter" idx="4"/>
          </p:nvPr>
        </p:nvSpPr>
        <p:spPr>
          <a:xfrm>
            <a:off x="6162261" y="2902640"/>
            <a:ext cx="5183188" cy="3299377"/>
          </a:xfrm>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0BB4A7-BD0E-6E4C-B931-41C4870B82A1}"/>
              </a:ext>
            </a:extLst>
          </p:cNvPr>
          <p:cNvSpPr>
            <a:spLocks noGrp="1"/>
          </p:cNvSpPr>
          <p:nvPr>
            <p:ph type="dt" sz="half" idx="10"/>
          </p:nvPr>
        </p:nvSpPr>
        <p:spPr/>
        <p:txBody>
          <a:bodyPr/>
          <a:lstStyle/>
          <a:p>
            <a:fld id="{63F0F097-0705-DA46-B748-55FB76BDB834}" type="datetimeFigureOut">
              <a:rPr lang="en-US" smtClean="0"/>
              <a:t>1/9/2024</a:t>
            </a:fld>
            <a:endParaRPr lang="en-US"/>
          </a:p>
        </p:txBody>
      </p:sp>
      <p:sp>
        <p:nvSpPr>
          <p:cNvPr id="8" name="Footer Placeholder 7">
            <a:extLst>
              <a:ext uri="{FF2B5EF4-FFF2-40B4-BE49-F238E27FC236}">
                <a16:creationId xmlns:a16="http://schemas.microsoft.com/office/drawing/2014/main" id="{09B6D088-0E7A-204F-8A80-893943786E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914C6A-EA1F-644C-B7EF-9F7F979743E8}"/>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23" name="Group 22">
            <a:extLst>
              <a:ext uri="{FF2B5EF4-FFF2-40B4-BE49-F238E27FC236}">
                <a16:creationId xmlns:a16="http://schemas.microsoft.com/office/drawing/2014/main" id="{90AEC5A2-2857-6344-8D5C-6F492D5C97B7}"/>
              </a:ext>
            </a:extLst>
          </p:cNvPr>
          <p:cNvGrpSpPr/>
          <p:nvPr userDrawn="1"/>
        </p:nvGrpSpPr>
        <p:grpSpPr>
          <a:xfrm>
            <a:off x="-6350" y="372930"/>
            <a:ext cx="11812319" cy="6642076"/>
            <a:chOff x="-6350" y="372930"/>
            <a:chExt cx="11812319" cy="6642076"/>
          </a:xfrm>
        </p:grpSpPr>
        <p:pic>
          <p:nvPicPr>
            <p:cNvPr id="24" name="Picture 23">
              <a:extLst>
                <a:ext uri="{FF2B5EF4-FFF2-40B4-BE49-F238E27FC236}">
                  <a16:creationId xmlns:a16="http://schemas.microsoft.com/office/drawing/2014/main" id="{892E283A-3A28-5E45-BB9B-56C12897FDCE}"/>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25" name="Straight Connector 24">
              <a:extLst>
                <a:ext uri="{FF2B5EF4-FFF2-40B4-BE49-F238E27FC236}">
                  <a16:creationId xmlns:a16="http://schemas.microsoft.com/office/drawing/2014/main" id="{C6299CA4-9D4C-B946-8081-33710E85DF44}"/>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BE5313C-3A19-DE4D-8BA0-C514E6492AE7}"/>
                </a:ext>
              </a:extLst>
            </p:cNvPr>
            <p:cNvCxnSpPr>
              <a:cxnSpLocks/>
              <a:stCxn id="27"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AD59764-F57D-A94E-8D5A-1C23CAE72395}"/>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BC2227B-B7AA-E34E-9E5B-071F4A3F85EF}"/>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4D31ED9-AF2B-CD45-BCDA-01A7DB6297AC}"/>
                </a:ext>
              </a:extLst>
            </p:cNvPr>
            <p:cNvPicPr>
              <a:picLocks noChangeAspect="1"/>
            </p:cNvPicPr>
            <p:nvPr userDrawn="1"/>
          </p:nvPicPr>
          <p:blipFill>
            <a:blip r:embed="rId3"/>
            <a:stretch>
              <a:fillRect/>
            </a:stretch>
          </p:blipFill>
          <p:spPr>
            <a:xfrm>
              <a:off x="9983470" y="372930"/>
              <a:ext cx="1565402" cy="501084"/>
            </a:xfrm>
            <a:prstGeom prst="rect">
              <a:avLst/>
            </a:prstGeom>
          </p:spPr>
        </p:pic>
      </p:grpSp>
    </p:spTree>
    <p:extLst>
      <p:ext uri="{BB962C8B-B14F-4D97-AF65-F5344CB8AC3E}">
        <p14:creationId xmlns:p14="http://schemas.microsoft.com/office/powerpoint/2010/main" val="418695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8007-DAEC-7344-A1EF-60BBB6FE1324}"/>
              </a:ext>
            </a:extLst>
          </p:cNvPr>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DAA1275A-40D1-4349-B1F7-3816B8AE24CA}"/>
              </a:ext>
            </a:extLst>
          </p:cNvPr>
          <p:cNvSpPr>
            <a:spLocks noGrp="1"/>
          </p:cNvSpPr>
          <p:nvPr>
            <p:ph type="dt" sz="half" idx="10"/>
          </p:nvPr>
        </p:nvSpPr>
        <p:spPr/>
        <p:txBody>
          <a:bodyPr/>
          <a:lstStyle/>
          <a:p>
            <a:fld id="{63F0F097-0705-DA46-B748-55FB76BDB834}" type="datetimeFigureOut">
              <a:rPr lang="en-US" smtClean="0"/>
              <a:t>1/9/2024</a:t>
            </a:fld>
            <a:endParaRPr lang="en-US"/>
          </a:p>
        </p:txBody>
      </p:sp>
      <p:sp>
        <p:nvSpPr>
          <p:cNvPr id="4" name="Footer Placeholder 3">
            <a:extLst>
              <a:ext uri="{FF2B5EF4-FFF2-40B4-BE49-F238E27FC236}">
                <a16:creationId xmlns:a16="http://schemas.microsoft.com/office/drawing/2014/main" id="{ED3E5694-5BBE-2246-859F-11BE29BE39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8CD216-B8A9-2542-BA47-38A1EDC9B616}"/>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19" name="Group 18">
            <a:extLst>
              <a:ext uri="{FF2B5EF4-FFF2-40B4-BE49-F238E27FC236}">
                <a16:creationId xmlns:a16="http://schemas.microsoft.com/office/drawing/2014/main" id="{7CC45B87-08AE-B34A-A853-6EEFC870D9EC}"/>
              </a:ext>
            </a:extLst>
          </p:cNvPr>
          <p:cNvGrpSpPr/>
          <p:nvPr userDrawn="1"/>
        </p:nvGrpSpPr>
        <p:grpSpPr>
          <a:xfrm>
            <a:off x="-6350" y="372930"/>
            <a:ext cx="11812319" cy="6642076"/>
            <a:chOff x="-6350" y="372930"/>
            <a:chExt cx="11812319" cy="6642076"/>
          </a:xfrm>
        </p:grpSpPr>
        <p:pic>
          <p:nvPicPr>
            <p:cNvPr id="20" name="Picture 19">
              <a:extLst>
                <a:ext uri="{FF2B5EF4-FFF2-40B4-BE49-F238E27FC236}">
                  <a16:creationId xmlns:a16="http://schemas.microsoft.com/office/drawing/2014/main" id="{55BA66F7-AFD2-284F-9CF8-AF969CCC6D05}"/>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21" name="Straight Connector 20">
              <a:extLst>
                <a:ext uri="{FF2B5EF4-FFF2-40B4-BE49-F238E27FC236}">
                  <a16:creationId xmlns:a16="http://schemas.microsoft.com/office/drawing/2014/main" id="{11B7F5E3-4964-9F43-942C-56E49BA47F98}"/>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639EFB4-D5EB-EE42-B4F1-C3A4E67646E3}"/>
                </a:ext>
              </a:extLst>
            </p:cNvPr>
            <p:cNvCxnSpPr>
              <a:cxnSpLocks/>
              <a:stCxn id="23"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D8DE40B3-7008-C745-9599-86D50659E921}"/>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775D21B-ED40-CE45-AE78-3D594970FB52}"/>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D155823-3DC3-D642-8D95-03B88049437E}"/>
                </a:ext>
              </a:extLst>
            </p:cNvPr>
            <p:cNvPicPr>
              <a:picLocks noChangeAspect="1"/>
            </p:cNvPicPr>
            <p:nvPr userDrawn="1"/>
          </p:nvPicPr>
          <p:blipFill>
            <a:blip r:embed="rId3"/>
            <a:stretch>
              <a:fillRect/>
            </a:stretch>
          </p:blipFill>
          <p:spPr>
            <a:xfrm>
              <a:off x="9983470" y="372930"/>
              <a:ext cx="1565402" cy="501084"/>
            </a:xfrm>
            <a:prstGeom prst="rect">
              <a:avLst/>
            </a:prstGeom>
          </p:spPr>
        </p:pic>
      </p:grpSp>
    </p:spTree>
    <p:extLst>
      <p:ext uri="{BB962C8B-B14F-4D97-AF65-F5344CB8AC3E}">
        <p14:creationId xmlns:p14="http://schemas.microsoft.com/office/powerpoint/2010/main" val="52067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8D53-58AC-F64E-9FAC-565DDA56284B}"/>
              </a:ext>
            </a:extLst>
          </p:cNvPr>
          <p:cNvSpPr>
            <a:spLocks noGrp="1"/>
          </p:cNvSpPr>
          <p:nvPr>
            <p:ph type="title" hasCustomPrompt="1"/>
          </p:nvPr>
        </p:nvSpPr>
        <p:spPr>
          <a:xfrm>
            <a:off x="838200" y="365125"/>
            <a:ext cx="10515600" cy="1325563"/>
          </a:xfrm>
        </p:spPr>
        <p:txBody>
          <a:bodyPr>
            <a:normAutofit/>
          </a:bodyPr>
          <a:lstStyle>
            <a:lvl1pPr>
              <a:defRPr sz="3600"/>
            </a:lvl1pPr>
          </a:lstStyle>
          <a:p>
            <a:r>
              <a:rPr lang="en-US"/>
              <a:t>This is typical level 2 slide with the headline in Rockwell 36 pt.</a:t>
            </a:r>
          </a:p>
        </p:txBody>
      </p:sp>
      <p:sp>
        <p:nvSpPr>
          <p:cNvPr id="3" name="Content Placeholder 2">
            <a:extLst>
              <a:ext uri="{FF2B5EF4-FFF2-40B4-BE49-F238E27FC236}">
                <a16:creationId xmlns:a16="http://schemas.microsoft.com/office/drawing/2014/main" id="{F2658E16-E6C5-B34C-98B0-087F1EA18832}"/>
              </a:ext>
            </a:extLst>
          </p:cNvPr>
          <p:cNvSpPr>
            <a:spLocks noGrp="1"/>
          </p:cNvSpPr>
          <p:nvPr>
            <p:ph sz="half" idx="1" hasCustomPrompt="1"/>
          </p:nvPr>
        </p:nvSpPr>
        <p:spPr>
          <a:xfrm>
            <a:off x="838200" y="1825625"/>
            <a:ext cx="5181600" cy="4351338"/>
          </a:xfrm>
        </p:spPr>
        <p:txBody>
          <a:bodyPr/>
          <a:lstStyle>
            <a:lvl1pPr marL="0" indent="0">
              <a:buNone/>
              <a:defRPr b="0"/>
            </a:lvl1pPr>
          </a:lstStyle>
          <a:p>
            <a:pPr lvl="0"/>
            <a:r>
              <a:rPr lang="en-US"/>
              <a:t>This is a general textbox with the font Franklin Gothic in 24 point used as the primary typeface. Please take into account the room size the you are presenting in.</a:t>
            </a:r>
            <a:br>
              <a:rPr lang="en-US"/>
            </a:br>
            <a:r>
              <a:rPr lang="en-US"/>
              <a:t>Whenever possible, try to limit each slide to about 10 to 12 lines of text in two or three paragraphs so that a photograph aligns with the text.</a:t>
            </a:r>
            <a:br>
              <a:rPr lang="en-US"/>
            </a:br>
            <a:r>
              <a:rPr lang="en-US"/>
              <a:t>Graphics may be added to this slide instead of a photograph</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9B11E7-1844-264A-AF17-11209AB9E5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47A837-19A6-2243-B097-CC06620C8125}"/>
              </a:ext>
            </a:extLst>
          </p:cNvPr>
          <p:cNvSpPr>
            <a:spLocks noGrp="1"/>
          </p:cNvSpPr>
          <p:nvPr>
            <p:ph type="dt" sz="half" idx="10"/>
          </p:nvPr>
        </p:nvSpPr>
        <p:spPr/>
        <p:txBody>
          <a:bodyPr/>
          <a:lstStyle/>
          <a:p>
            <a:fld id="{63F0F097-0705-DA46-B748-55FB76BDB834}" type="datetimeFigureOut">
              <a:rPr lang="en-US" smtClean="0"/>
              <a:t>1/9/2024</a:t>
            </a:fld>
            <a:endParaRPr lang="en-US"/>
          </a:p>
        </p:txBody>
      </p:sp>
      <p:sp>
        <p:nvSpPr>
          <p:cNvPr id="6" name="Footer Placeholder 5">
            <a:extLst>
              <a:ext uri="{FF2B5EF4-FFF2-40B4-BE49-F238E27FC236}">
                <a16:creationId xmlns:a16="http://schemas.microsoft.com/office/drawing/2014/main" id="{D7044A96-C241-7F4F-ACBF-3238025EE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ED836-30C4-184D-BA22-94FCF0A6EC0F}"/>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24" name="Group 23">
            <a:extLst>
              <a:ext uri="{FF2B5EF4-FFF2-40B4-BE49-F238E27FC236}">
                <a16:creationId xmlns:a16="http://schemas.microsoft.com/office/drawing/2014/main" id="{4E7E79AA-2B73-674E-9930-1CFA106978AE}"/>
              </a:ext>
            </a:extLst>
          </p:cNvPr>
          <p:cNvGrpSpPr/>
          <p:nvPr userDrawn="1"/>
        </p:nvGrpSpPr>
        <p:grpSpPr>
          <a:xfrm>
            <a:off x="-6350" y="397991"/>
            <a:ext cx="11812319" cy="6617015"/>
            <a:chOff x="-6350" y="397991"/>
            <a:chExt cx="11812319" cy="6617015"/>
          </a:xfrm>
        </p:grpSpPr>
        <p:pic>
          <p:nvPicPr>
            <p:cNvPr id="18" name="Picture 17">
              <a:extLst>
                <a:ext uri="{FF2B5EF4-FFF2-40B4-BE49-F238E27FC236}">
                  <a16:creationId xmlns:a16="http://schemas.microsoft.com/office/drawing/2014/main" id="{6DA248D8-E6E7-0C49-9097-D330248A448C}"/>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19" name="Straight Connector 18">
              <a:extLst>
                <a:ext uri="{FF2B5EF4-FFF2-40B4-BE49-F238E27FC236}">
                  <a16:creationId xmlns:a16="http://schemas.microsoft.com/office/drawing/2014/main" id="{EE83F900-44E5-974A-B095-97F1F2EBFCF5}"/>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E11D167-A5E1-B243-BD1D-4E0A8A9599A6}"/>
                </a:ext>
              </a:extLst>
            </p:cNvPr>
            <p:cNvCxnSpPr>
              <a:cxnSpLocks/>
              <a:stCxn id="21"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B29B27D-23A1-664F-9347-1A5939FA5200}"/>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78A1592-DD47-D645-B1A6-E377883BB914}"/>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106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F606-2D97-9A48-BBF6-77E463AA6DCA}"/>
              </a:ext>
            </a:extLst>
          </p:cNvPr>
          <p:cNvSpPr>
            <a:spLocks noGrp="1"/>
          </p:cNvSpPr>
          <p:nvPr>
            <p:ph type="title" hasCustomPrompt="1"/>
          </p:nvPr>
        </p:nvSpPr>
        <p:spPr/>
        <p:txBody>
          <a:bodyPr>
            <a:normAutofit/>
          </a:bodyPr>
          <a:lstStyle>
            <a:lvl1pPr>
              <a:defRPr sz="3600"/>
            </a:lvl1pPr>
          </a:lstStyle>
          <a:p>
            <a:r>
              <a:rPr lang="en-US"/>
              <a:t>This is a typical level 1 slide with the headline in Rockwell 36 pt.</a:t>
            </a:r>
          </a:p>
        </p:txBody>
      </p:sp>
      <p:sp>
        <p:nvSpPr>
          <p:cNvPr id="3" name="Content Placeholder 2">
            <a:extLst>
              <a:ext uri="{FF2B5EF4-FFF2-40B4-BE49-F238E27FC236}">
                <a16:creationId xmlns:a16="http://schemas.microsoft.com/office/drawing/2014/main" id="{481919FA-0BE5-994E-9714-AE0281EFCD24}"/>
              </a:ext>
            </a:extLst>
          </p:cNvPr>
          <p:cNvSpPr>
            <a:spLocks noGrp="1"/>
          </p:cNvSpPr>
          <p:nvPr>
            <p:ph sz="half" idx="1" hasCustomPrompt="1"/>
          </p:nvPr>
        </p:nvSpPr>
        <p:spPr>
          <a:xfrm>
            <a:off x="838200" y="1825625"/>
            <a:ext cx="5181600" cy="4351338"/>
          </a:xfrm>
        </p:spPr>
        <p:txBody>
          <a:bodyPr/>
          <a:lstStyle>
            <a:lvl1pPr marL="0" indent="0">
              <a:buNone/>
              <a:defRPr/>
            </a:lvl1pPr>
          </a:lstStyle>
          <a:p>
            <a:pPr lvl="0"/>
            <a:r>
              <a:rPr lang="en-US"/>
              <a:t>This is a general textbox with the font Franklin Gothic in 24 point used as the primary typeface. Please take into account the room size that you are presenting in.</a:t>
            </a:r>
            <a:br>
              <a:rPr lang="en-US"/>
            </a:br>
            <a:r>
              <a:rPr lang="en-US"/>
              <a:t>Whenever possible, try to limit each slide to about 10 to 12 lines of text in two or three paragraphs so that a photograph aligns with text.</a:t>
            </a:r>
            <a:br>
              <a:rPr lang="en-US"/>
            </a:br>
            <a:r>
              <a:rPr lang="en-US"/>
              <a:t>Graphics may be added to this slide instead of a photograph</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1D5ABE-F542-CA4A-ACAE-5A1E26C69F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34FA41-AC44-7743-9A11-863C517A0ACA}"/>
              </a:ext>
            </a:extLst>
          </p:cNvPr>
          <p:cNvSpPr>
            <a:spLocks noGrp="1"/>
          </p:cNvSpPr>
          <p:nvPr>
            <p:ph type="dt" sz="half" idx="10"/>
          </p:nvPr>
        </p:nvSpPr>
        <p:spPr/>
        <p:txBody>
          <a:bodyPr/>
          <a:lstStyle/>
          <a:p>
            <a:fld id="{EECFAB6E-5DF6-F443-AE49-DB7554CAFA81}" type="datetimeFigureOut">
              <a:rPr lang="en-US" smtClean="0"/>
              <a:t>1/9/2024</a:t>
            </a:fld>
            <a:endParaRPr lang="en-US"/>
          </a:p>
        </p:txBody>
      </p:sp>
      <p:sp>
        <p:nvSpPr>
          <p:cNvPr id="6" name="Footer Placeholder 5">
            <a:extLst>
              <a:ext uri="{FF2B5EF4-FFF2-40B4-BE49-F238E27FC236}">
                <a16:creationId xmlns:a16="http://schemas.microsoft.com/office/drawing/2014/main" id="{3A0D8A0E-B735-3D48-BA26-02EA4DEE1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A8D2B-13D1-064E-9648-E922EB08F06C}"/>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8" name="Group 17">
            <a:extLst>
              <a:ext uri="{FF2B5EF4-FFF2-40B4-BE49-F238E27FC236}">
                <a16:creationId xmlns:a16="http://schemas.microsoft.com/office/drawing/2014/main" id="{D7923BBE-151E-9C4B-B797-52DA54A739E7}"/>
              </a:ext>
            </a:extLst>
          </p:cNvPr>
          <p:cNvGrpSpPr/>
          <p:nvPr userDrawn="1"/>
        </p:nvGrpSpPr>
        <p:grpSpPr>
          <a:xfrm>
            <a:off x="-340385" y="0"/>
            <a:ext cx="12532385" cy="10104870"/>
            <a:chOff x="-340385" y="0"/>
            <a:chExt cx="12532385" cy="10104870"/>
          </a:xfrm>
        </p:grpSpPr>
        <p:pic>
          <p:nvPicPr>
            <p:cNvPr id="14" name="Picture 13">
              <a:extLst>
                <a:ext uri="{FF2B5EF4-FFF2-40B4-BE49-F238E27FC236}">
                  <a16:creationId xmlns:a16="http://schemas.microsoft.com/office/drawing/2014/main" id="{125B457A-BC51-9B47-9748-3DE9A07FF5FA}"/>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0" name="Rectangle 9">
              <a:extLst>
                <a:ext uri="{FF2B5EF4-FFF2-40B4-BE49-F238E27FC236}">
                  <a16:creationId xmlns:a16="http://schemas.microsoft.com/office/drawing/2014/main" id="{4ED1B4FA-B425-0D40-81A8-0B86977B1DA6}"/>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094149-FAE3-0846-BBEC-E7C347E76C7F}"/>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2897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3499-ECB0-4449-ADB0-9D4F8160DEF5}"/>
              </a:ext>
            </a:extLst>
          </p:cNvPr>
          <p:cNvSpPr>
            <a:spLocks noGrp="1"/>
          </p:cNvSpPr>
          <p:nvPr>
            <p:ph type="title"/>
          </p:nvPr>
        </p:nvSpPr>
        <p:spPr>
          <a:xfrm>
            <a:off x="829849" y="762691"/>
            <a:ext cx="10515600" cy="118698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7CD297-9325-504B-85CE-6CB2A8C22BE7}"/>
              </a:ext>
            </a:extLst>
          </p:cNvPr>
          <p:cNvSpPr>
            <a:spLocks noGrp="1"/>
          </p:cNvSpPr>
          <p:nvPr>
            <p:ph type="body" idx="1"/>
          </p:nvPr>
        </p:nvSpPr>
        <p:spPr>
          <a:xfrm>
            <a:off x="829849" y="2078728"/>
            <a:ext cx="5157787" cy="737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F2099C-4CE8-D04C-835F-ADF4231697D8}"/>
              </a:ext>
            </a:extLst>
          </p:cNvPr>
          <p:cNvSpPr>
            <a:spLocks noGrp="1"/>
          </p:cNvSpPr>
          <p:nvPr>
            <p:ph sz="half" idx="2"/>
          </p:nvPr>
        </p:nvSpPr>
        <p:spPr>
          <a:xfrm>
            <a:off x="829849" y="2902640"/>
            <a:ext cx="5157787" cy="32993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1CB0DA-BC6A-7C44-BACD-002B14B12E03}"/>
              </a:ext>
            </a:extLst>
          </p:cNvPr>
          <p:cNvSpPr>
            <a:spLocks noGrp="1"/>
          </p:cNvSpPr>
          <p:nvPr>
            <p:ph type="body" sz="quarter" idx="3"/>
          </p:nvPr>
        </p:nvSpPr>
        <p:spPr>
          <a:xfrm>
            <a:off x="6162261" y="2078728"/>
            <a:ext cx="5183188" cy="737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B023A6-B1B4-DD48-9645-3392E0C7E733}"/>
              </a:ext>
            </a:extLst>
          </p:cNvPr>
          <p:cNvSpPr>
            <a:spLocks noGrp="1"/>
          </p:cNvSpPr>
          <p:nvPr>
            <p:ph sz="quarter" idx="4"/>
          </p:nvPr>
        </p:nvSpPr>
        <p:spPr>
          <a:xfrm>
            <a:off x="6162261" y="2902640"/>
            <a:ext cx="5183188" cy="32993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0BB4A7-BD0E-6E4C-B931-41C4870B82A1}"/>
              </a:ext>
            </a:extLst>
          </p:cNvPr>
          <p:cNvSpPr>
            <a:spLocks noGrp="1"/>
          </p:cNvSpPr>
          <p:nvPr>
            <p:ph type="dt" sz="half" idx="10"/>
          </p:nvPr>
        </p:nvSpPr>
        <p:spPr/>
        <p:txBody>
          <a:bodyPr/>
          <a:lstStyle/>
          <a:p>
            <a:fld id="{63F0F097-0705-DA46-B748-55FB76BDB834}" type="datetimeFigureOut">
              <a:rPr lang="en-US" smtClean="0"/>
              <a:t>1/9/2024</a:t>
            </a:fld>
            <a:endParaRPr lang="en-US"/>
          </a:p>
        </p:txBody>
      </p:sp>
      <p:sp>
        <p:nvSpPr>
          <p:cNvPr id="8" name="Footer Placeholder 7">
            <a:extLst>
              <a:ext uri="{FF2B5EF4-FFF2-40B4-BE49-F238E27FC236}">
                <a16:creationId xmlns:a16="http://schemas.microsoft.com/office/drawing/2014/main" id="{09B6D088-0E7A-204F-8A80-893943786E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914C6A-EA1F-644C-B7EF-9F7F979743E8}"/>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23" name="Group 22">
            <a:extLst>
              <a:ext uri="{FF2B5EF4-FFF2-40B4-BE49-F238E27FC236}">
                <a16:creationId xmlns:a16="http://schemas.microsoft.com/office/drawing/2014/main" id="{90AEC5A2-2857-6344-8D5C-6F492D5C97B7}"/>
              </a:ext>
            </a:extLst>
          </p:cNvPr>
          <p:cNvGrpSpPr/>
          <p:nvPr userDrawn="1"/>
        </p:nvGrpSpPr>
        <p:grpSpPr>
          <a:xfrm>
            <a:off x="-6350" y="372930"/>
            <a:ext cx="11812319" cy="6642076"/>
            <a:chOff x="-6350" y="372930"/>
            <a:chExt cx="11812319" cy="6642076"/>
          </a:xfrm>
        </p:grpSpPr>
        <p:pic>
          <p:nvPicPr>
            <p:cNvPr id="24" name="Picture 23">
              <a:extLst>
                <a:ext uri="{FF2B5EF4-FFF2-40B4-BE49-F238E27FC236}">
                  <a16:creationId xmlns:a16="http://schemas.microsoft.com/office/drawing/2014/main" id="{892E283A-3A28-5E45-BB9B-56C12897FDCE}"/>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25" name="Straight Connector 24">
              <a:extLst>
                <a:ext uri="{FF2B5EF4-FFF2-40B4-BE49-F238E27FC236}">
                  <a16:creationId xmlns:a16="http://schemas.microsoft.com/office/drawing/2014/main" id="{C6299CA4-9D4C-B946-8081-33710E85DF44}"/>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BE5313C-3A19-DE4D-8BA0-C514E6492AE7}"/>
                </a:ext>
              </a:extLst>
            </p:cNvPr>
            <p:cNvCxnSpPr>
              <a:cxnSpLocks/>
              <a:stCxn id="27"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AD59764-F57D-A94E-8D5A-1C23CAE72395}"/>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BC2227B-B7AA-E34E-9E5B-071F4A3F85EF}"/>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4D31ED9-AF2B-CD45-BCDA-01A7DB6297AC}"/>
                </a:ext>
              </a:extLst>
            </p:cNvPr>
            <p:cNvPicPr>
              <a:picLocks noChangeAspect="1"/>
            </p:cNvPicPr>
            <p:nvPr userDrawn="1"/>
          </p:nvPicPr>
          <p:blipFill>
            <a:blip r:embed="rId3"/>
            <a:stretch>
              <a:fillRect/>
            </a:stretch>
          </p:blipFill>
          <p:spPr>
            <a:xfrm>
              <a:off x="9983470" y="372930"/>
              <a:ext cx="1565402" cy="501084"/>
            </a:xfrm>
            <a:prstGeom prst="rect">
              <a:avLst/>
            </a:prstGeom>
          </p:spPr>
        </p:pic>
      </p:grpSp>
    </p:spTree>
    <p:extLst>
      <p:ext uri="{BB962C8B-B14F-4D97-AF65-F5344CB8AC3E}">
        <p14:creationId xmlns:p14="http://schemas.microsoft.com/office/powerpoint/2010/main" val="4186954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8007-DAEC-7344-A1EF-60BBB6FE1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A1275A-40D1-4349-B1F7-3816B8AE24CA}"/>
              </a:ext>
            </a:extLst>
          </p:cNvPr>
          <p:cNvSpPr>
            <a:spLocks noGrp="1"/>
          </p:cNvSpPr>
          <p:nvPr>
            <p:ph type="dt" sz="half" idx="10"/>
          </p:nvPr>
        </p:nvSpPr>
        <p:spPr/>
        <p:txBody>
          <a:bodyPr/>
          <a:lstStyle/>
          <a:p>
            <a:fld id="{63F0F097-0705-DA46-B748-55FB76BDB834}" type="datetimeFigureOut">
              <a:rPr lang="en-US" smtClean="0"/>
              <a:t>1/9/2024</a:t>
            </a:fld>
            <a:endParaRPr lang="en-US"/>
          </a:p>
        </p:txBody>
      </p:sp>
      <p:sp>
        <p:nvSpPr>
          <p:cNvPr id="4" name="Footer Placeholder 3">
            <a:extLst>
              <a:ext uri="{FF2B5EF4-FFF2-40B4-BE49-F238E27FC236}">
                <a16:creationId xmlns:a16="http://schemas.microsoft.com/office/drawing/2014/main" id="{ED3E5694-5BBE-2246-859F-11BE29BE39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8CD216-B8A9-2542-BA47-38A1EDC9B616}"/>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19" name="Group 18">
            <a:extLst>
              <a:ext uri="{FF2B5EF4-FFF2-40B4-BE49-F238E27FC236}">
                <a16:creationId xmlns:a16="http://schemas.microsoft.com/office/drawing/2014/main" id="{7CC45B87-08AE-B34A-A853-6EEFC870D9EC}"/>
              </a:ext>
            </a:extLst>
          </p:cNvPr>
          <p:cNvGrpSpPr/>
          <p:nvPr userDrawn="1"/>
        </p:nvGrpSpPr>
        <p:grpSpPr>
          <a:xfrm>
            <a:off x="-6350" y="372930"/>
            <a:ext cx="11812319" cy="6642076"/>
            <a:chOff x="-6350" y="372930"/>
            <a:chExt cx="11812319" cy="6642076"/>
          </a:xfrm>
        </p:grpSpPr>
        <p:pic>
          <p:nvPicPr>
            <p:cNvPr id="20" name="Picture 19">
              <a:extLst>
                <a:ext uri="{FF2B5EF4-FFF2-40B4-BE49-F238E27FC236}">
                  <a16:creationId xmlns:a16="http://schemas.microsoft.com/office/drawing/2014/main" id="{55BA66F7-AFD2-284F-9CF8-AF969CCC6D05}"/>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21" name="Straight Connector 20">
              <a:extLst>
                <a:ext uri="{FF2B5EF4-FFF2-40B4-BE49-F238E27FC236}">
                  <a16:creationId xmlns:a16="http://schemas.microsoft.com/office/drawing/2014/main" id="{11B7F5E3-4964-9F43-942C-56E49BA47F98}"/>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639EFB4-D5EB-EE42-B4F1-C3A4E67646E3}"/>
                </a:ext>
              </a:extLst>
            </p:cNvPr>
            <p:cNvCxnSpPr>
              <a:cxnSpLocks/>
              <a:stCxn id="23"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D8DE40B3-7008-C745-9599-86D50659E921}"/>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775D21B-ED40-CE45-AE78-3D594970FB52}"/>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D155823-3DC3-D642-8D95-03B88049437E}"/>
                </a:ext>
              </a:extLst>
            </p:cNvPr>
            <p:cNvPicPr>
              <a:picLocks noChangeAspect="1"/>
            </p:cNvPicPr>
            <p:nvPr userDrawn="1"/>
          </p:nvPicPr>
          <p:blipFill>
            <a:blip r:embed="rId3"/>
            <a:stretch>
              <a:fillRect/>
            </a:stretch>
          </p:blipFill>
          <p:spPr>
            <a:xfrm>
              <a:off x="9983470" y="372930"/>
              <a:ext cx="1565402" cy="501084"/>
            </a:xfrm>
            <a:prstGeom prst="rect">
              <a:avLst/>
            </a:prstGeom>
          </p:spPr>
        </p:pic>
      </p:grpSp>
    </p:spTree>
    <p:extLst>
      <p:ext uri="{BB962C8B-B14F-4D97-AF65-F5344CB8AC3E}">
        <p14:creationId xmlns:p14="http://schemas.microsoft.com/office/powerpoint/2010/main" val="52067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303E39-9636-3B47-A15F-2C93D646516B}"/>
              </a:ext>
            </a:extLst>
          </p:cNvPr>
          <p:cNvSpPr>
            <a:spLocks noGrp="1"/>
          </p:cNvSpPr>
          <p:nvPr>
            <p:ph type="dt" sz="half" idx="10"/>
          </p:nvPr>
        </p:nvSpPr>
        <p:spPr/>
        <p:txBody>
          <a:bodyPr/>
          <a:lstStyle/>
          <a:p>
            <a:fld id="{63F0F097-0705-DA46-B748-55FB76BDB834}" type="datetimeFigureOut">
              <a:rPr lang="en-US" smtClean="0"/>
              <a:t>1/9/2024</a:t>
            </a:fld>
            <a:endParaRPr lang="en-US"/>
          </a:p>
        </p:txBody>
      </p:sp>
      <p:sp>
        <p:nvSpPr>
          <p:cNvPr id="3" name="Footer Placeholder 2">
            <a:extLst>
              <a:ext uri="{FF2B5EF4-FFF2-40B4-BE49-F238E27FC236}">
                <a16:creationId xmlns:a16="http://schemas.microsoft.com/office/drawing/2014/main" id="{DEE99E30-78ED-3D45-BB0D-F56E02299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621110-68D5-6545-8B98-BFC8D697FC6C}"/>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11" name="Group 10">
            <a:extLst>
              <a:ext uri="{FF2B5EF4-FFF2-40B4-BE49-F238E27FC236}">
                <a16:creationId xmlns:a16="http://schemas.microsoft.com/office/drawing/2014/main" id="{71F0D6CA-5FC5-8E48-8C97-F7D79814AA7D}"/>
              </a:ext>
            </a:extLst>
          </p:cNvPr>
          <p:cNvGrpSpPr/>
          <p:nvPr userDrawn="1"/>
        </p:nvGrpSpPr>
        <p:grpSpPr>
          <a:xfrm>
            <a:off x="-6350" y="397991"/>
            <a:ext cx="11812319" cy="6617015"/>
            <a:chOff x="-6350" y="397991"/>
            <a:chExt cx="11812319" cy="6617015"/>
          </a:xfrm>
        </p:grpSpPr>
        <p:pic>
          <p:nvPicPr>
            <p:cNvPr id="12" name="Picture 11">
              <a:extLst>
                <a:ext uri="{FF2B5EF4-FFF2-40B4-BE49-F238E27FC236}">
                  <a16:creationId xmlns:a16="http://schemas.microsoft.com/office/drawing/2014/main" id="{A2212D38-8F81-6A4B-A7D8-1B3479034C9A}"/>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13" name="Straight Connector 12">
              <a:extLst>
                <a:ext uri="{FF2B5EF4-FFF2-40B4-BE49-F238E27FC236}">
                  <a16:creationId xmlns:a16="http://schemas.microsoft.com/office/drawing/2014/main" id="{79DF7474-C235-0746-8C42-264C318789B5}"/>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6DF2567-AC9D-3B4D-A966-ACF3A40A8C1C}"/>
                </a:ext>
              </a:extLst>
            </p:cNvPr>
            <p:cNvCxnSpPr>
              <a:cxnSpLocks/>
              <a:stCxn id="16"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64E77BA-DCD4-7145-B691-AC42DF5A1293}"/>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339ACB0-60F4-FB44-9E80-C7430977CA2B}"/>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4197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396A-B3CF-3042-A915-883ACEEB9F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C662EA-C417-3545-9368-0114DFA65B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74399E-7679-C645-ABC0-DCA4101D2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C8C08E-D994-684A-87E2-90F1A426D98E}"/>
              </a:ext>
            </a:extLst>
          </p:cNvPr>
          <p:cNvSpPr>
            <a:spLocks noGrp="1"/>
          </p:cNvSpPr>
          <p:nvPr>
            <p:ph type="dt" sz="half" idx="10"/>
          </p:nvPr>
        </p:nvSpPr>
        <p:spPr/>
        <p:txBody>
          <a:bodyPr/>
          <a:lstStyle/>
          <a:p>
            <a:fld id="{63F0F097-0705-DA46-B748-55FB76BDB834}" type="datetimeFigureOut">
              <a:rPr lang="en-US" smtClean="0"/>
              <a:t>1/9/2024</a:t>
            </a:fld>
            <a:endParaRPr lang="en-US"/>
          </a:p>
        </p:txBody>
      </p:sp>
      <p:sp>
        <p:nvSpPr>
          <p:cNvPr id="6" name="Footer Placeholder 5">
            <a:extLst>
              <a:ext uri="{FF2B5EF4-FFF2-40B4-BE49-F238E27FC236}">
                <a16:creationId xmlns:a16="http://schemas.microsoft.com/office/drawing/2014/main" id="{5B360BB1-5BC3-9B41-A65E-BE26B72038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BF5969-7120-D941-8AA5-D167B7EA755C}"/>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21" name="Group 20">
            <a:extLst>
              <a:ext uri="{FF2B5EF4-FFF2-40B4-BE49-F238E27FC236}">
                <a16:creationId xmlns:a16="http://schemas.microsoft.com/office/drawing/2014/main" id="{65F99F8D-ED00-314B-BBCD-D7BDF81A8B04}"/>
              </a:ext>
            </a:extLst>
          </p:cNvPr>
          <p:cNvGrpSpPr/>
          <p:nvPr userDrawn="1"/>
        </p:nvGrpSpPr>
        <p:grpSpPr>
          <a:xfrm>
            <a:off x="-6350" y="372930"/>
            <a:ext cx="11812319" cy="6642076"/>
            <a:chOff x="-6350" y="372930"/>
            <a:chExt cx="11812319" cy="6642076"/>
          </a:xfrm>
        </p:grpSpPr>
        <p:pic>
          <p:nvPicPr>
            <p:cNvPr id="22" name="Picture 21">
              <a:extLst>
                <a:ext uri="{FF2B5EF4-FFF2-40B4-BE49-F238E27FC236}">
                  <a16:creationId xmlns:a16="http://schemas.microsoft.com/office/drawing/2014/main" id="{32CBB297-62F0-504B-9FD3-A3FE446531C4}"/>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23" name="Straight Connector 22">
              <a:extLst>
                <a:ext uri="{FF2B5EF4-FFF2-40B4-BE49-F238E27FC236}">
                  <a16:creationId xmlns:a16="http://schemas.microsoft.com/office/drawing/2014/main" id="{F3705705-758D-A049-B4C4-F1F249E1D693}"/>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841F246-7231-D249-A270-78E1A37FB554}"/>
                </a:ext>
              </a:extLst>
            </p:cNvPr>
            <p:cNvCxnSpPr>
              <a:cxnSpLocks/>
              <a:stCxn id="25"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016570ED-A751-3B45-A0DD-55639C9577DC}"/>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C186668-6317-BB41-A780-FB8DEE40975A}"/>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F9E6365D-40F5-F540-B3EB-2849AE7220C5}"/>
                </a:ext>
              </a:extLst>
            </p:cNvPr>
            <p:cNvPicPr>
              <a:picLocks noChangeAspect="1"/>
            </p:cNvPicPr>
            <p:nvPr userDrawn="1"/>
          </p:nvPicPr>
          <p:blipFill>
            <a:blip r:embed="rId3"/>
            <a:stretch>
              <a:fillRect/>
            </a:stretch>
          </p:blipFill>
          <p:spPr>
            <a:xfrm>
              <a:off x="9983470" y="372930"/>
              <a:ext cx="1565402" cy="501084"/>
            </a:xfrm>
            <a:prstGeom prst="rect">
              <a:avLst/>
            </a:prstGeom>
          </p:spPr>
        </p:pic>
      </p:grpSp>
    </p:spTree>
    <p:extLst>
      <p:ext uri="{BB962C8B-B14F-4D97-AF65-F5344CB8AC3E}">
        <p14:creationId xmlns:p14="http://schemas.microsoft.com/office/powerpoint/2010/main" val="566347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A86C-2B59-AE46-B34C-D5754FE5B6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959D8D-7243-734C-AB6D-AD930B789B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F0A0B4-5CB0-D844-A243-E6BBA3843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200BB6-AD4D-F349-8EC3-A54C8BD30C5B}"/>
              </a:ext>
            </a:extLst>
          </p:cNvPr>
          <p:cNvSpPr>
            <a:spLocks noGrp="1"/>
          </p:cNvSpPr>
          <p:nvPr>
            <p:ph type="dt" sz="half" idx="10"/>
          </p:nvPr>
        </p:nvSpPr>
        <p:spPr/>
        <p:txBody>
          <a:bodyPr/>
          <a:lstStyle/>
          <a:p>
            <a:fld id="{63F0F097-0705-DA46-B748-55FB76BDB834}" type="datetimeFigureOut">
              <a:rPr lang="en-US" smtClean="0"/>
              <a:t>1/9/2024</a:t>
            </a:fld>
            <a:endParaRPr lang="en-US"/>
          </a:p>
        </p:txBody>
      </p:sp>
      <p:sp>
        <p:nvSpPr>
          <p:cNvPr id="6" name="Footer Placeholder 5">
            <a:extLst>
              <a:ext uri="{FF2B5EF4-FFF2-40B4-BE49-F238E27FC236}">
                <a16:creationId xmlns:a16="http://schemas.microsoft.com/office/drawing/2014/main" id="{64915B33-0B18-A449-9575-EFB5D22E9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780F76-87C8-1F4A-901D-821353206890}"/>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14" name="Group 13">
            <a:extLst>
              <a:ext uri="{FF2B5EF4-FFF2-40B4-BE49-F238E27FC236}">
                <a16:creationId xmlns:a16="http://schemas.microsoft.com/office/drawing/2014/main" id="{78CE09C6-BF14-484E-ABA1-DBCA5E7D51E6}"/>
              </a:ext>
            </a:extLst>
          </p:cNvPr>
          <p:cNvGrpSpPr/>
          <p:nvPr userDrawn="1"/>
        </p:nvGrpSpPr>
        <p:grpSpPr>
          <a:xfrm>
            <a:off x="-6350" y="397991"/>
            <a:ext cx="11812319" cy="6617015"/>
            <a:chOff x="-6350" y="397991"/>
            <a:chExt cx="11812319" cy="6617015"/>
          </a:xfrm>
        </p:grpSpPr>
        <p:pic>
          <p:nvPicPr>
            <p:cNvPr id="15" name="Picture 14">
              <a:extLst>
                <a:ext uri="{FF2B5EF4-FFF2-40B4-BE49-F238E27FC236}">
                  <a16:creationId xmlns:a16="http://schemas.microsoft.com/office/drawing/2014/main" id="{4E8507FF-B7D4-1443-9A4C-31C41095C7F2}"/>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16" name="Straight Connector 15">
              <a:extLst>
                <a:ext uri="{FF2B5EF4-FFF2-40B4-BE49-F238E27FC236}">
                  <a16:creationId xmlns:a16="http://schemas.microsoft.com/office/drawing/2014/main" id="{11B1A200-4A19-6140-B71B-BEBF0D68C09F}"/>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30D25FC-CACA-B840-8C27-04BB9EAABA39}"/>
                </a:ext>
              </a:extLst>
            </p:cNvPr>
            <p:cNvCxnSpPr>
              <a:cxnSpLocks/>
              <a:stCxn id="19"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D03970F-4AED-4641-B44A-338751B91DD6}"/>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1FFA9B2-F097-1D41-9ED9-15C37A1FD0AA}"/>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2703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BBAC-CE8C-D940-9F50-83D4B605F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86DF26-7555-0942-A05F-CA67B081A1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4140D-48D6-A445-988F-352AACAF9294}"/>
              </a:ext>
            </a:extLst>
          </p:cNvPr>
          <p:cNvSpPr>
            <a:spLocks noGrp="1"/>
          </p:cNvSpPr>
          <p:nvPr>
            <p:ph type="dt" sz="half" idx="10"/>
          </p:nvPr>
        </p:nvSpPr>
        <p:spPr/>
        <p:txBody>
          <a:bodyPr/>
          <a:lstStyle/>
          <a:p>
            <a:fld id="{63F0F097-0705-DA46-B748-55FB76BDB834}" type="datetimeFigureOut">
              <a:rPr lang="en-US" smtClean="0"/>
              <a:t>1/9/2024</a:t>
            </a:fld>
            <a:endParaRPr lang="en-US"/>
          </a:p>
        </p:txBody>
      </p:sp>
      <p:sp>
        <p:nvSpPr>
          <p:cNvPr id="5" name="Footer Placeholder 4">
            <a:extLst>
              <a:ext uri="{FF2B5EF4-FFF2-40B4-BE49-F238E27FC236}">
                <a16:creationId xmlns:a16="http://schemas.microsoft.com/office/drawing/2014/main" id="{70B94332-DD64-C341-BAD3-2A5585079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F2052-9C95-1A41-B99C-2AC2AD1B89E1}"/>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13" name="Group 12">
            <a:extLst>
              <a:ext uri="{FF2B5EF4-FFF2-40B4-BE49-F238E27FC236}">
                <a16:creationId xmlns:a16="http://schemas.microsoft.com/office/drawing/2014/main" id="{B090676A-7296-5C4D-8162-C149E7DCB871}"/>
              </a:ext>
            </a:extLst>
          </p:cNvPr>
          <p:cNvGrpSpPr/>
          <p:nvPr userDrawn="1"/>
        </p:nvGrpSpPr>
        <p:grpSpPr>
          <a:xfrm>
            <a:off x="-6350" y="397991"/>
            <a:ext cx="11812319" cy="6617015"/>
            <a:chOff x="-6350" y="397991"/>
            <a:chExt cx="11812319" cy="6617015"/>
          </a:xfrm>
        </p:grpSpPr>
        <p:pic>
          <p:nvPicPr>
            <p:cNvPr id="14" name="Picture 13">
              <a:extLst>
                <a:ext uri="{FF2B5EF4-FFF2-40B4-BE49-F238E27FC236}">
                  <a16:creationId xmlns:a16="http://schemas.microsoft.com/office/drawing/2014/main" id="{011BBC05-7120-414C-85A4-0680954FA2DD}"/>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15" name="Straight Connector 14">
              <a:extLst>
                <a:ext uri="{FF2B5EF4-FFF2-40B4-BE49-F238E27FC236}">
                  <a16:creationId xmlns:a16="http://schemas.microsoft.com/office/drawing/2014/main" id="{A37705CC-07C8-A14E-AFA8-661DB111538C}"/>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15DA9F6-6973-3747-B669-944752B9D423}"/>
                </a:ext>
              </a:extLst>
            </p:cNvPr>
            <p:cNvCxnSpPr>
              <a:cxnSpLocks/>
              <a:stCxn id="18"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B654DE9-1A00-AD48-84A7-0031CFB59C66}"/>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3EB1A7-342E-DB42-B276-00B93522E9BA}"/>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7917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FE9CA1-1E29-A346-91D0-A0AAFB4C57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921698-DB71-6145-9C41-8D75F3C38C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22984-A832-F74D-AD0D-8B18A2AFFEAE}"/>
              </a:ext>
            </a:extLst>
          </p:cNvPr>
          <p:cNvSpPr>
            <a:spLocks noGrp="1"/>
          </p:cNvSpPr>
          <p:nvPr>
            <p:ph type="dt" sz="half" idx="10"/>
          </p:nvPr>
        </p:nvSpPr>
        <p:spPr/>
        <p:txBody>
          <a:bodyPr/>
          <a:lstStyle/>
          <a:p>
            <a:fld id="{63F0F097-0705-DA46-B748-55FB76BDB834}" type="datetimeFigureOut">
              <a:rPr lang="en-US" smtClean="0"/>
              <a:t>1/9/2024</a:t>
            </a:fld>
            <a:endParaRPr lang="en-US"/>
          </a:p>
        </p:txBody>
      </p:sp>
      <p:sp>
        <p:nvSpPr>
          <p:cNvPr id="5" name="Footer Placeholder 4">
            <a:extLst>
              <a:ext uri="{FF2B5EF4-FFF2-40B4-BE49-F238E27FC236}">
                <a16:creationId xmlns:a16="http://schemas.microsoft.com/office/drawing/2014/main" id="{AF7DD9FE-3EA4-C040-B996-A45D652DE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03191-F705-4C4A-A2BA-DD9536BC198C}"/>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13" name="Group 12">
            <a:extLst>
              <a:ext uri="{FF2B5EF4-FFF2-40B4-BE49-F238E27FC236}">
                <a16:creationId xmlns:a16="http://schemas.microsoft.com/office/drawing/2014/main" id="{BBA3CFCE-20B0-D246-94D7-FE1B4033EFB0}"/>
              </a:ext>
            </a:extLst>
          </p:cNvPr>
          <p:cNvGrpSpPr/>
          <p:nvPr userDrawn="1"/>
        </p:nvGrpSpPr>
        <p:grpSpPr>
          <a:xfrm>
            <a:off x="-6350" y="397991"/>
            <a:ext cx="11812319" cy="6617015"/>
            <a:chOff x="-6350" y="397991"/>
            <a:chExt cx="11812319" cy="6617015"/>
          </a:xfrm>
        </p:grpSpPr>
        <p:pic>
          <p:nvPicPr>
            <p:cNvPr id="14" name="Picture 13">
              <a:extLst>
                <a:ext uri="{FF2B5EF4-FFF2-40B4-BE49-F238E27FC236}">
                  <a16:creationId xmlns:a16="http://schemas.microsoft.com/office/drawing/2014/main" id="{B94CECB2-FD9B-1141-90AF-A8982F235516}"/>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15" name="Straight Connector 14">
              <a:extLst>
                <a:ext uri="{FF2B5EF4-FFF2-40B4-BE49-F238E27FC236}">
                  <a16:creationId xmlns:a16="http://schemas.microsoft.com/office/drawing/2014/main" id="{F19B3545-08EC-7549-98FB-A321C867E22A}"/>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A562AE0-7BC1-FC49-ACC0-A6FCDB5EE792}"/>
                </a:ext>
              </a:extLst>
            </p:cNvPr>
            <p:cNvCxnSpPr>
              <a:cxnSpLocks/>
              <a:stCxn id="18"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FCF44E2-74B1-C640-90FC-9789C68F8526}"/>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0425DF4-1238-6B4E-9E9C-EA6CEB9BAEF7}"/>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0213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78518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41239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7829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1A07-B97C-7C44-8857-F162FBEDB8A9}"/>
              </a:ext>
            </a:extLst>
          </p:cNvPr>
          <p:cNvSpPr>
            <a:spLocks noGrp="1"/>
          </p:cNvSpPr>
          <p:nvPr>
            <p:ph type="title" hasCustomPrompt="1"/>
          </p:nvPr>
        </p:nvSpPr>
        <p:spPr>
          <a:xfrm>
            <a:off x="841789" y="1143211"/>
            <a:ext cx="10515600" cy="2852737"/>
          </a:xfrm>
        </p:spPr>
        <p:txBody>
          <a:bodyPr anchor="b">
            <a:normAutofit/>
          </a:bodyPr>
          <a:lstStyle>
            <a:lvl1pPr algn="ctr">
              <a:defRPr sz="5400" b="1" i="0">
                <a:latin typeface="Rockwell" panose="02060603020205020403" pitchFamily="18" charset="77"/>
              </a:defRPr>
            </a:lvl1pPr>
          </a:lstStyle>
          <a:p>
            <a:r>
              <a:rPr lang="en-US"/>
              <a:t>This is the secondary title </a:t>
            </a:r>
            <a:br>
              <a:rPr lang="en-US"/>
            </a:br>
            <a:r>
              <a:rPr lang="en-US"/>
              <a:t>slide of the presentation</a:t>
            </a:r>
          </a:p>
        </p:txBody>
      </p:sp>
      <p:sp>
        <p:nvSpPr>
          <p:cNvPr id="3" name="Text Placeholder 2">
            <a:extLst>
              <a:ext uri="{FF2B5EF4-FFF2-40B4-BE49-F238E27FC236}">
                <a16:creationId xmlns:a16="http://schemas.microsoft.com/office/drawing/2014/main" id="{A2375701-BC1C-5346-B59B-F1001DC1B095}"/>
              </a:ext>
            </a:extLst>
          </p:cNvPr>
          <p:cNvSpPr>
            <a:spLocks noGrp="1"/>
          </p:cNvSpPr>
          <p:nvPr>
            <p:ph type="body" idx="1"/>
          </p:nvPr>
        </p:nvSpPr>
        <p:spPr>
          <a:xfrm>
            <a:off x="841789" y="402293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82C846-BD45-3644-ADD0-A6C0492BE82E}"/>
              </a:ext>
            </a:extLst>
          </p:cNvPr>
          <p:cNvSpPr>
            <a:spLocks noGrp="1"/>
          </p:cNvSpPr>
          <p:nvPr>
            <p:ph type="dt" sz="half" idx="10"/>
          </p:nvPr>
        </p:nvSpPr>
        <p:spPr/>
        <p:txBody>
          <a:bodyPr/>
          <a:lstStyle/>
          <a:p>
            <a:fld id="{EECFAB6E-5DF6-F443-AE49-DB7554CAFA81}" type="datetimeFigureOut">
              <a:rPr lang="en-US" smtClean="0"/>
              <a:t>1/9/2024</a:t>
            </a:fld>
            <a:endParaRPr lang="en-US"/>
          </a:p>
        </p:txBody>
      </p:sp>
      <p:sp>
        <p:nvSpPr>
          <p:cNvPr id="5" name="Footer Placeholder 4">
            <a:extLst>
              <a:ext uri="{FF2B5EF4-FFF2-40B4-BE49-F238E27FC236}">
                <a16:creationId xmlns:a16="http://schemas.microsoft.com/office/drawing/2014/main" id="{7AFDD574-76FD-6846-A535-4F5F35BE0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BA1BD-0C01-1C4A-8614-EE98E7E92E88}"/>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5" name="Group 14">
            <a:extLst>
              <a:ext uri="{FF2B5EF4-FFF2-40B4-BE49-F238E27FC236}">
                <a16:creationId xmlns:a16="http://schemas.microsoft.com/office/drawing/2014/main" id="{66337B08-2B84-7A4A-8693-0C439C7A699B}"/>
              </a:ext>
            </a:extLst>
          </p:cNvPr>
          <p:cNvGrpSpPr/>
          <p:nvPr userDrawn="1"/>
        </p:nvGrpSpPr>
        <p:grpSpPr>
          <a:xfrm>
            <a:off x="-340385" y="0"/>
            <a:ext cx="12532385" cy="10104870"/>
            <a:chOff x="-340385" y="0"/>
            <a:chExt cx="12532385" cy="10104870"/>
          </a:xfrm>
        </p:grpSpPr>
        <p:pic>
          <p:nvPicPr>
            <p:cNvPr id="16" name="Picture 15">
              <a:extLst>
                <a:ext uri="{FF2B5EF4-FFF2-40B4-BE49-F238E27FC236}">
                  <a16:creationId xmlns:a16="http://schemas.microsoft.com/office/drawing/2014/main" id="{05C88694-C9F2-7D49-94C4-8D2C3BAF7A8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7" name="Rectangle 16">
              <a:extLst>
                <a:ext uri="{FF2B5EF4-FFF2-40B4-BE49-F238E27FC236}">
                  <a16:creationId xmlns:a16="http://schemas.microsoft.com/office/drawing/2014/main" id="{203A059C-4753-3F4E-ADE2-1026B8BA8D45}"/>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7E529F7-4EC6-C149-8C3B-490585B2ECA3}"/>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897079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0178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5077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8285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68178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66593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14487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1832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2004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325E-E8A3-C843-9DC1-5B29DED92DE8}"/>
              </a:ext>
            </a:extLst>
          </p:cNvPr>
          <p:cNvSpPr>
            <a:spLocks noGrp="1"/>
          </p:cNvSpPr>
          <p:nvPr>
            <p:ph type="title" hasCustomPrompt="1"/>
          </p:nvPr>
        </p:nvSpPr>
        <p:spPr/>
        <p:txBody>
          <a:bodyPr>
            <a:normAutofit/>
          </a:bodyPr>
          <a:lstStyle>
            <a:lvl1pPr>
              <a:defRPr sz="3600"/>
            </a:lvl1pPr>
          </a:lstStyle>
          <a:p>
            <a:r>
              <a:rPr lang="en-US"/>
              <a:t>This is a typical level 2 slide with the headline in Rockwell 36 pt.</a:t>
            </a:r>
          </a:p>
        </p:txBody>
      </p:sp>
      <p:sp>
        <p:nvSpPr>
          <p:cNvPr id="4" name="Date Placeholder 3">
            <a:extLst>
              <a:ext uri="{FF2B5EF4-FFF2-40B4-BE49-F238E27FC236}">
                <a16:creationId xmlns:a16="http://schemas.microsoft.com/office/drawing/2014/main" id="{1BF1AA38-7B32-F94F-BB69-2E39FC276325}"/>
              </a:ext>
            </a:extLst>
          </p:cNvPr>
          <p:cNvSpPr>
            <a:spLocks noGrp="1"/>
          </p:cNvSpPr>
          <p:nvPr>
            <p:ph type="dt" sz="half" idx="10"/>
          </p:nvPr>
        </p:nvSpPr>
        <p:spPr/>
        <p:txBody>
          <a:bodyPr/>
          <a:lstStyle/>
          <a:p>
            <a:fld id="{EECFAB6E-5DF6-F443-AE49-DB7554CAFA81}" type="datetimeFigureOut">
              <a:rPr lang="en-US" smtClean="0"/>
              <a:t>1/9/2024</a:t>
            </a:fld>
            <a:endParaRPr lang="en-US"/>
          </a:p>
        </p:txBody>
      </p:sp>
      <p:sp>
        <p:nvSpPr>
          <p:cNvPr id="5" name="Footer Placeholder 4">
            <a:extLst>
              <a:ext uri="{FF2B5EF4-FFF2-40B4-BE49-F238E27FC236}">
                <a16:creationId xmlns:a16="http://schemas.microsoft.com/office/drawing/2014/main" id="{97D7B46D-FE7D-9D40-B49C-C7294AAF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F1A09-8F07-BC41-8787-E1D8D00D8B56}"/>
              </a:ext>
            </a:extLst>
          </p:cNvPr>
          <p:cNvSpPr>
            <a:spLocks noGrp="1"/>
          </p:cNvSpPr>
          <p:nvPr>
            <p:ph type="sldNum" sz="quarter" idx="12"/>
          </p:nvPr>
        </p:nvSpPr>
        <p:spPr/>
        <p:txBody>
          <a:bodyPr/>
          <a:lstStyle/>
          <a:p>
            <a:fld id="{87E18AA2-674E-2646-A795-585EA0997C4F}" type="slidenum">
              <a:rPr lang="en-US" smtClean="0"/>
              <a:t>‹#›</a:t>
            </a:fld>
            <a:endParaRPr lang="en-US"/>
          </a:p>
        </p:txBody>
      </p:sp>
      <p:sp>
        <p:nvSpPr>
          <p:cNvPr id="13" name="Text Placeholder 12">
            <a:extLst>
              <a:ext uri="{FF2B5EF4-FFF2-40B4-BE49-F238E27FC236}">
                <a16:creationId xmlns:a16="http://schemas.microsoft.com/office/drawing/2014/main" id="{50F972AB-C4D4-E940-94DC-6C502774BDF4}"/>
              </a:ext>
            </a:extLst>
          </p:cNvPr>
          <p:cNvSpPr>
            <a:spLocks noGrp="1"/>
          </p:cNvSpPr>
          <p:nvPr>
            <p:ph type="body" idx="13" hasCustomPrompt="1"/>
          </p:nvPr>
        </p:nvSpPr>
        <p:spPr>
          <a:xfrm>
            <a:off x="832104" y="1837944"/>
            <a:ext cx="10524744" cy="4261104"/>
          </a:xfrm>
        </p:spPr>
        <p:txBody>
          <a:bodyPr/>
          <a:lstStyle>
            <a:lvl1pPr marL="342900" indent="-342900">
              <a:buFont typeface="Wingdings" pitchFamily="2" charset="2"/>
              <a:buChar char="§"/>
              <a:defRPr/>
            </a:lvl1pPr>
          </a:lstStyle>
          <a:p>
            <a:r>
              <a:rPr lang="en-US"/>
              <a:t>This is a bulleted list textbox using the font Franklin Gothic Book in 24 pt. </a:t>
            </a:r>
            <a:br>
              <a:rPr lang="en-US"/>
            </a:br>
            <a:r>
              <a:rPr lang="en-US"/>
              <a:t>as the primary typeface. Please </a:t>
            </a:r>
            <a:r>
              <a:rPr lang="en-US" b="1"/>
              <a:t>take into account the room size </a:t>
            </a:r>
            <a:r>
              <a:rPr lang="en-US"/>
              <a:t>you are presenting in. Whenever possible, try to limit this slide to a maximum </a:t>
            </a:r>
            <a:br>
              <a:rPr lang="en-US"/>
            </a:br>
            <a:r>
              <a:rPr lang="en-US"/>
              <a:t>number of five bulleted items. </a:t>
            </a:r>
          </a:p>
          <a:p>
            <a:pPr lvl="1"/>
            <a:r>
              <a:rPr lang="en-US"/>
              <a:t>Second level</a:t>
            </a:r>
          </a:p>
          <a:p>
            <a:pPr lvl="2"/>
            <a:r>
              <a:rPr lang="en-US"/>
              <a:t>Third level</a:t>
            </a:r>
          </a:p>
          <a:p>
            <a:pPr lvl="3"/>
            <a:r>
              <a:rPr lang="en-US"/>
              <a:t>Fourth level</a:t>
            </a:r>
          </a:p>
          <a:p>
            <a:pPr lvl="4"/>
            <a:r>
              <a:rPr lang="en-US"/>
              <a:t>Fifth level      </a:t>
            </a:r>
          </a:p>
        </p:txBody>
      </p:sp>
      <p:grpSp>
        <p:nvGrpSpPr>
          <p:cNvPr id="16" name="Group 15">
            <a:extLst>
              <a:ext uri="{FF2B5EF4-FFF2-40B4-BE49-F238E27FC236}">
                <a16:creationId xmlns:a16="http://schemas.microsoft.com/office/drawing/2014/main" id="{72A588BE-D81C-FC4A-AD48-4F0EF00A623A}"/>
              </a:ext>
            </a:extLst>
          </p:cNvPr>
          <p:cNvGrpSpPr/>
          <p:nvPr userDrawn="1"/>
        </p:nvGrpSpPr>
        <p:grpSpPr>
          <a:xfrm>
            <a:off x="-340385" y="0"/>
            <a:ext cx="12532385" cy="10104870"/>
            <a:chOff x="-340385" y="0"/>
            <a:chExt cx="12532385" cy="10104870"/>
          </a:xfrm>
        </p:grpSpPr>
        <p:pic>
          <p:nvPicPr>
            <p:cNvPr id="17" name="Picture 16">
              <a:extLst>
                <a:ext uri="{FF2B5EF4-FFF2-40B4-BE49-F238E27FC236}">
                  <a16:creationId xmlns:a16="http://schemas.microsoft.com/office/drawing/2014/main" id="{0571AD43-6C6E-AA44-BAFA-83195D58808E}"/>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8" name="Rectangle 17">
              <a:extLst>
                <a:ext uri="{FF2B5EF4-FFF2-40B4-BE49-F238E27FC236}">
                  <a16:creationId xmlns:a16="http://schemas.microsoft.com/office/drawing/2014/main" id="{9468EC43-873A-9540-9B3B-FB6BD6AE7994}"/>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BAD4D0A-C1E8-9544-AB7A-A3E89C334445}"/>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66855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4B8B-1B32-1A40-B765-0CDE5437F8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393399-5D71-0747-9AEE-4FDC4E0BB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CDE995-22C6-C141-8BA2-DE88F5BC14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75499F-7416-5D43-B5E5-131B30AA0E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4A70D4-1A5F-F24C-8B03-6D08322D07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C27D03-CCC7-0540-834C-3B6D35E6F3A0}"/>
              </a:ext>
            </a:extLst>
          </p:cNvPr>
          <p:cNvSpPr>
            <a:spLocks noGrp="1"/>
          </p:cNvSpPr>
          <p:nvPr>
            <p:ph type="dt" sz="half" idx="10"/>
          </p:nvPr>
        </p:nvSpPr>
        <p:spPr/>
        <p:txBody>
          <a:bodyPr/>
          <a:lstStyle/>
          <a:p>
            <a:fld id="{EECFAB6E-5DF6-F443-AE49-DB7554CAFA81}" type="datetimeFigureOut">
              <a:rPr lang="en-US" smtClean="0"/>
              <a:t>1/9/2024</a:t>
            </a:fld>
            <a:endParaRPr lang="en-US"/>
          </a:p>
        </p:txBody>
      </p:sp>
      <p:sp>
        <p:nvSpPr>
          <p:cNvPr id="8" name="Footer Placeholder 7">
            <a:extLst>
              <a:ext uri="{FF2B5EF4-FFF2-40B4-BE49-F238E27FC236}">
                <a16:creationId xmlns:a16="http://schemas.microsoft.com/office/drawing/2014/main" id="{E127AC5D-7A12-834A-B72F-B9B316DA73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4093BE-5691-C440-A468-AD5B752D769E}"/>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4" name="Group 13">
            <a:extLst>
              <a:ext uri="{FF2B5EF4-FFF2-40B4-BE49-F238E27FC236}">
                <a16:creationId xmlns:a16="http://schemas.microsoft.com/office/drawing/2014/main" id="{D46DF87B-1C3A-0A4E-85EE-B9A3A0ECE462}"/>
              </a:ext>
            </a:extLst>
          </p:cNvPr>
          <p:cNvGrpSpPr/>
          <p:nvPr userDrawn="1"/>
        </p:nvGrpSpPr>
        <p:grpSpPr>
          <a:xfrm>
            <a:off x="-340385" y="0"/>
            <a:ext cx="12532385" cy="10104870"/>
            <a:chOff x="-340385" y="0"/>
            <a:chExt cx="12532385" cy="10104870"/>
          </a:xfrm>
        </p:grpSpPr>
        <p:pic>
          <p:nvPicPr>
            <p:cNvPr id="15" name="Picture 14">
              <a:extLst>
                <a:ext uri="{FF2B5EF4-FFF2-40B4-BE49-F238E27FC236}">
                  <a16:creationId xmlns:a16="http://schemas.microsoft.com/office/drawing/2014/main" id="{AE95181D-1B36-6949-B695-5C78E6E8F9A4}"/>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6" name="Rectangle 15">
              <a:extLst>
                <a:ext uri="{FF2B5EF4-FFF2-40B4-BE49-F238E27FC236}">
                  <a16:creationId xmlns:a16="http://schemas.microsoft.com/office/drawing/2014/main" id="{5AEDB8F3-A2BA-C44E-B794-16827F76BB1F}"/>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08C14B9-BBF7-284F-A883-3143ACAEE1FC}"/>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429078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00CB-11A4-9045-9CF7-E50D1C6EF3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C29422-C770-9041-B0D7-3A2C9E75BE44}"/>
              </a:ext>
            </a:extLst>
          </p:cNvPr>
          <p:cNvSpPr>
            <a:spLocks noGrp="1"/>
          </p:cNvSpPr>
          <p:nvPr>
            <p:ph type="dt" sz="half" idx="10"/>
          </p:nvPr>
        </p:nvSpPr>
        <p:spPr/>
        <p:txBody>
          <a:bodyPr/>
          <a:lstStyle/>
          <a:p>
            <a:fld id="{EECFAB6E-5DF6-F443-AE49-DB7554CAFA81}" type="datetimeFigureOut">
              <a:rPr lang="en-US" smtClean="0"/>
              <a:t>1/9/2024</a:t>
            </a:fld>
            <a:endParaRPr lang="en-US"/>
          </a:p>
        </p:txBody>
      </p:sp>
      <p:sp>
        <p:nvSpPr>
          <p:cNvPr id="4" name="Footer Placeholder 3">
            <a:extLst>
              <a:ext uri="{FF2B5EF4-FFF2-40B4-BE49-F238E27FC236}">
                <a16:creationId xmlns:a16="http://schemas.microsoft.com/office/drawing/2014/main" id="{C310FA0B-426A-AF44-97BF-9BBC113458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3E9B0C-364B-5A42-BFFF-3865E2E1917B}"/>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0" name="Group 9">
            <a:extLst>
              <a:ext uri="{FF2B5EF4-FFF2-40B4-BE49-F238E27FC236}">
                <a16:creationId xmlns:a16="http://schemas.microsoft.com/office/drawing/2014/main" id="{227CA4BD-7473-7946-9D84-176B7E909223}"/>
              </a:ext>
            </a:extLst>
          </p:cNvPr>
          <p:cNvGrpSpPr/>
          <p:nvPr userDrawn="1"/>
        </p:nvGrpSpPr>
        <p:grpSpPr>
          <a:xfrm>
            <a:off x="-340385" y="0"/>
            <a:ext cx="12532385" cy="10104870"/>
            <a:chOff x="-340385" y="0"/>
            <a:chExt cx="12532385" cy="10104870"/>
          </a:xfrm>
        </p:grpSpPr>
        <p:pic>
          <p:nvPicPr>
            <p:cNvPr id="11" name="Picture 10">
              <a:extLst>
                <a:ext uri="{FF2B5EF4-FFF2-40B4-BE49-F238E27FC236}">
                  <a16:creationId xmlns:a16="http://schemas.microsoft.com/office/drawing/2014/main" id="{50D5EA56-922E-CF48-A5C7-2BF3A899D82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2" name="Rectangle 11">
              <a:extLst>
                <a:ext uri="{FF2B5EF4-FFF2-40B4-BE49-F238E27FC236}">
                  <a16:creationId xmlns:a16="http://schemas.microsoft.com/office/drawing/2014/main" id="{671EBDBF-FF2D-484E-A455-0C1436A098EB}"/>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F6F4043-499B-AD4B-A930-4D7AD8DFEF5A}"/>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100887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38CBF-3EE8-D643-84AE-824E088A19E6}"/>
              </a:ext>
            </a:extLst>
          </p:cNvPr>
          <p:cNvSpPr>
            <a:spLocks noGrp="1"/>
          </p:cNvSpPr>
          <p:nvPr>
            <p:ph type="dt" sz="half" idx="10"/>
          </p:nvPr>
        </p:nvSpPr>
        <p:spPr/>
        <p:txBody>
          <a:bodyPr/>
          <a:lstStyle/>
          <a:p>
            <a:fld id="{EECFAB6E-5DF6-F443-AE49-DB7554CAFA81}" type="datetimeFigureOut">
              <a:rPr lang="en-US" smtClean="0"/>
              <a:t>1/9/2024</a:t>
            </a:fld>
            <a:endParaRPr lang="en-US"/>
          </a:p>
        </p:txBody>
      </p:sp>
      <p:sp>
        <p:nvSpPr>
          <p:cNvPr id="3" name="Footer Placeholder 2">
            <a:extLst>
              <a:ext uri="{FF2B5EF4-FFF2-40B4-BE49-F238E27FC236}">
                <a16:creationId xmlns:a16="http://schemas.microsoft.com/office/drawing/2014/main" id="{42269672-1FF3-944A-AB48-8369734EEC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9D4DCC-A75F-7940-B870-27E4CEF49C66}"/>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5" name="Group 4">
            <a:extLst>
              <a:ext uri="{FF2B5EF4-FFF2-40B4-BE49-F238E27FC236}">
                <a16:creationId xmlns:a16="http://schemas.microsoft.com/office/drawing/2014/main" id="{DCC6EEAD-C8D6-254B-B6AC-97259EEF2959}"/>
              </a:ext>
            </a:extLst>
          </p:cNvPr>
          <p:cNvGrpSpPr/>
          <p:nvPr userDrawn="1"/>
        </p:nvGrpSpPr>
        <p:grpSpPr>
          <a:xfrm>
            <a:off x="-13447" y="0"/>
            <a:ext cx="12218894" cy="6881085"/>
            <a:chOff x="-13447" y="0"/>
            <a:chExt cx="12218894" cy="6881085"/>
          </a:xfrm>
        </p:grpSpPr>
        <p:pic>
          <p:nvPicPr>
            <p:cNvPr id="6" name="Picture 5">
              <a:extLst>
                <a:ext uri="{FF2B5EF4-FFF2-40B4-BE49-F238E27FC236}">
                  <a16:creationId xmlns:a16="http://schemas.microsoft.com/office/drawing/2014/main" id="{B9F99917-83A2-5F46-9BA3-F0BFD11DC4B3}"/>
                </a:ext>
              </a:extLst>
            </p:cNvPr>
            <p:cNvPicPr>
              <a:picLocks noChangeAspect="1"/>
            </p:cNvPicPr>
            <p:nvPr/>
          </p:nvPicPr>
          <p:blipFill>
            <a:blip r:embed="rId2"/>
            <a:stretch>
              <a:fillRect/>
            </a:stretch>
          </p:blipFill>
          <p:spPr>
            <a:xfrm>
              <a:off x="-13447" y="6270140"/>
              <a:ext cx="12218894" cy="610945"/>
            </a:xfrm>
            <a:prstGeom prst="rect">
              <a:avLst/>
            </a:prstGeom>
          </p:spPr>
        </p:pic>
        <p:sp>
          <p:nvSpPr>
            <p:cNvPr id="7" name="Rectangle 6">
              <a:extLst>
                <a:ext uri="{FF2B5EF4-FFF2-40B4-BE49-F238E27FC236}">
                  <a16:creationId xmlns:a16="http://schemas.microsoft.com/office/drawing/2014/main" id="{3D11003B-8F91-A547-9D72-BFAC7DDB955F}"/>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C809482-8721-3D4C-A17B-B2149ED3159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59148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C4F1-6D33-D34A-B23A-70CB00598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82A68-A7A9-FC41-BE1A-324AE95FB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06EF5-2826-A640-A95F-BF22D0B2D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2808AD-BEB5-184E-8D7E-D6819522ADED}"/>
              </a:ext>
            </a:extLst>
          </p:cNvPr>
          <p:cNvSpPr>
            <a:spLocks noGrp="1"/>
          </p:cNvSpPr>
          <p:nvPr>
            <p:ph type="dt" sz="half" idx="10"/>
          </p:nvPr>
        </p:nvSpPr>
        <p:spPr/>
        <p:txBody>
          <a:bodyPr/>
          <a:lstStyle/>
          <a:p>
            <a:fld id="{EECFAB6E-5DF6-F443-AE49-DB7554CAFA81}" type="datetimeFigureOut">
              <a:rPr lang="en-US" smtClean="0"/>
              <a:t>1/9/2024</a:t>
            </a:fld>
            <a:endParaRPr lang="en-US"/>
          </a:p>
        </p:txBody>
      </p:sp>
      <p:sp>
        <p:nvSpPr>
          <p:cNvPr id="6" name="Footer Placeholder 5">
            <a:extLst>
              <a:ext uri="{FF2B5EF4-FFF2-40B4-BE49-F238E27FC236}">
                <a16:creationId xmlns:a16="http://schemas.microsoft.com/office/drawing/2014/main" id="{3C6BEFAF-42EB-4F42-8A83-9482A4D2D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F5B24-16FD-FC45-8AA2-77E96B2377F9}"/>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2" name="Group 11">
            <a:extLst>
              <a:ext uri="{FF2B5EF4-FFF2-40B4-BE49-F238E27FC236}">
                <a16:creationId xmlns:a16="http://schemas.microsoft.com/office/drawing/2014/main" id="{947E2D05-2640-F449-A097-2807D78F4F63}"/>
              </a:ext>
            </a:extLst>
          </p:cNvPr>
          <p:cNvGrpSpPr/>
          <p:nvPr userDrawn="1"/>
        </p:nvGrpSpPr>
        <p:grpSpPr>
          <a:xfrm>
            <a:off x="-340385" y="0"/>
            <a:ext cx="12532385" cy="10104870"/>
            <a:chOff x="-340385" y="0"/>
            <a:chExt cx="12532385" cy="10104870"/>
          </a:xfrm>
        </p:grpSpPr>
        <p:pic>
          <p:nvPicPr>
            <p:cNvPr id="13" name="Picture 12">
              <a:extLst>
                <a:ext uri="{FF2B5EF4-FFF2-40B4-BE49-F238E27FC236}">
                  <a16:creationId xmlns:a16="http://schemas.microsoft.com/office/drawing/2014/main" id="{4CD43DF5-95C2-364A-8C42-1A8BC37F8FF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4" name="Rectangle 13">
              <a:extLst>
                <a:ext uri="{FF2B5EF4-FFF2-40B4-BE49-F238E27FC236}">
                  <a16:creationId xmlns:a16="http://schemas.microsoft.com/office/drawing/2014/main" id="{715C3AFE-823B-924A-804C-8A1A60CEB5BC}"/>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7C3DCB7-FB62-EF47-AFF9-327226DA43A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390095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32F2-717E-5C47-A44F-41D66A77C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577F82-E2DF-B14F-A786-CF95F5D5C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38B444-316D-D74D-A2FC-94C826779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D9DD7A-20D6-1F41-BCBE-5B4BF1435E0C}"/>
              </a:ext>
            </a:extLst>
          </p:cNvPr>
          <p:cNvSpPr>
            <a:spLocks noGrp="1"/>
          </p:cNvSpPr>
          <p:nvPr>
            <p:ph type="dt" sz="half" idx="10"/>
          </p:nvPr>
        </p:nvSpPr>
        <p:spPr/>
        <p:txBody>
          <a:bodyPr/>
          <a:lstStyle/>
          <a:p>
            <a:fld id="{EECFAB6E-5DF6-F443-AE49-DB7554CAFA81}" type="datetimeFigureOut">
              <a:rPr lang="en-US" smtClean="0"/>
              <a:t>1/9/2024</a:t>
            </a:fld>
            <a:endParaRPr lang="en-US"/>
          </a:p>
        </p:txBody>
      </p:sp>
      <p:sp>
        <p:nvSpPr>
          <p:cNvPr id="6" name="Footer Placeholder 5">
            <a:extLst>
              <a:ext uri="{FF2B5EF4-FFF2-40B4-BE49-F238E27FC236}">
                <a16:creationId xmlns:a16="http://schemas.microsoft.com/office/drawing/2014/main" id="{E1A3899D-9947-2A48-90AA-3C1C757517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E184AE-2BA3-DF4E-9106-EF4373196263}"/>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2" name="Group 11">
            <a:extLst>
              <a:ext uri="{FF2B5EF4-FFF2-40B4-BE49-F238E27FC236}">
                <a16:creationId xmlns:a16="http://schemas.microsoft.com/office/drawing/2014/main" id="{A6ABD58F-2042-EE49-ACBA-3BB0BA69DF74}"/>
              </a:ext>
            </a:extLst>
          </p:cNvPr>
          <p:cNvGrpSpPr/>
          <p:nvPr userDrawn="1"/>
        </p:nvGrpSpPr>
        <p:grpSpPr>
          <a:xfrm>
            <a:off x="-340385" y="0"/>
            <a:ext cx="12532385" cy="10104870"/>
            <a:chOff x="-340385" y="0"/>
            <a:chExt cx="12532385" cy="10104870"/>
          </a:xfrm>
        </p:grpSpPr>
        <p:pic>
          <p:nvPicPr>
            <p:cNvPr id="13" name="Picture 12">
              <a:extLst>
                <a:ext uri="{FF2B5EF4-FFF2-40B4-BE49-F238E27FC236}">
                  <a16:creationId xmlns:a16="http://schemas.microsoft.com/office/drawing/2014/main" id="{ADDC0093-5556-F246-B1B4-2EA9C6F7A845}"/>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4" name="Rectangle 13">
              <a:extLst>
                <a:ext uri="{FF2B5EF4-FFF2-40B4-BE49-F238E27FC236}">
                  <a16:creationId xmlns:a16="http://schemas.microsoft.com/office/drawing/2014/main" id="{6AEEC90D-920D-DF47-816C-54533367CFCB}"/>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F5DB416-E167-B842-913A-D23A4236841F}"/>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88856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3.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4F2169-D526-0D4B-931F-41E5F3CF3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8387B5-1E9A-AF4E-8A97-485030D916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055DB-A407-D54B-84E7-24931D106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FAB6E-5DF6-F443-AE49-DB7554CAFA81}" type="datetimeFigureOut">
              <a:rPr lang="en-US" smtClean="0"/>
              <a:t>1/9/2024</a:t>
            </a:fld>
            <a:endParaRPr lang="en-US"/>
          </a:p>
        </p:txBody>
      </p:sp>
      <p:sp>
        <p:nvSpPr>
          <p:cNvPr id="5" name="Footer Placeholder 4">
            <a:extLst>
              <a:ext uri="{FF2B5EF4-FFF2-40B4-BE49-F238E27FC236}">
                <a16:creationId xmlns:a16="http://schemas.microsoft.com/office/drawing/2014/main" id="{4408D44D-0326-A14E-8BFC-A838EB9F1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29E6FA-CDAD-9E49-B1A0-0B81B7589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18AA2-674E-2646-A795-585EA0997C4F}" type="slidenum">
              <a:rPr lang="en-US" smtClean="0"/>
              <a:t>‹#›</a:t>
            </a:fld>
            <a:endParaRPr lang="en-US"/>
          </a:p>
        </p:txBody>
      </p:sp>
    </p:spTree>
    <p:extLst>
      <p:ext uri="{BB962C8B-B14F-4D97-AF65-F5344CB8AC3E}">
        <p14:creationId xmlns:p14="http://schemas.microsoft.com/office/powerpoint/2010/main" val="3401260458"/>
      </p:ext>
    </p:extLst>
  </p:cSld>
  <p:clrMap bg1="lt1" tx1="dk1" bg2="lt2" tx2="dk2" accent1="accent1" accent2="accent2" accent3="accent3" accent4="accent4" accent5="accent5" accent6="accent6" hlink="hlink" folHlink="folHlink"/>
  <p:sldLayoutIdLst>
    <p:sldLayoutId id="2147483690" r:id="rId1"/>
    <p:sldLayoutId id="2147483693" r:id="rId2"/>
    <p:sldLayoutId id="2147483692" r:id="rId3"/>
    <p:sldLayoutId id="2147483691"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b="0" i="0" kern="1200">
          <a:solidFill>
            <a:schemeClr val="tx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82686320"/>
      </p:ext>
    </p:extLst>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C5025-9227-6D47-80D1-5E6D3A880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E253F-31FE-F742-BBC1-3998E9C34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88D03-B785-F74A-8C93-D4144DB01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0F097-0705-DA46-B748-55FB76BDB834}" type="datetimeFigureOut">
              <a:rPr lang="en-US" smtClean="0"/>
              <a:t>1/9/2024</a:t>
            </a:fld>
            <a:endParaRPr lang="en-US"/>
          </a:p>
        </p:txBody>
      </p:sp>
      <p:sp>
        <p:nvSpPr>
          <p:cNvPr id="5" name="Footer Placeholder 4">
            <a:extLst>
              <a:ext uri="{FF2B5EF4-FFF2-40B4-BE49-F238E27FC236}">
                <a16:creationId xmlns:a16="http://schemas.microsoft.com/office/drawing/2014/main" id="{E010E820-0769-094E-834D-494B49BD9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A116D1-9DEB-6C4E-B9EA-B65B9F1CE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5E07A-13CD-D446-99A3-4E60C86A30A4}" type="slidenum">
              <a:rPr lang="en-US" smtClean="0"/>
              <a:t>‹#›</a:t>
            </a:fld>
            <a:endParaRPr lang="en-US"/>
          </a:p>
        </p:txBody>
      </p:sp>
    </p:spTree>
    <p:extLst>
      <p:ext uri="{BB962C8B-B14F-4D97-AF65-F5344CB8AC3E}">
        <p14:creationId xmlns:p14="http://schemas.microsoft.com/office/powerpoint/2010/main" val="3527914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6" r:id="rId4"/>
    <p:sldLayoutId id="2147483687" r:id="rId5"/>
    <p:sldLayoutId id="2147483688"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7605732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hyperlink" Target="https://www.jmu.edu/ods/accommodate/index.s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jmu.edu/ods/accommodations/index.s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madisoncares@jmu.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E0A0-4315-D68B-611F-DA711C35F8C0}"/>
              </a:ext>
            </a:extLst>
          </p:cNvPr>
          <p:cNvSpPr>
            <a:spLocks noGrp="1"/>
          </p:cNvSpPr>
          <p:nvPr>
            <p:ph type="ctrTitle"/>
          </p:nvPr>
        </p:nvSpPr>
        <p:spPr/>
        <p:txBody>
          <a:bodyPr/>
          <a:lstStyle/>
          <a:p>
            <a:r>
              <a:rPr lang="en-US" dirty="0">
                <a:latin typeface="Rockwell"/>
              </a:rPr>
              <a:t>Connecting with Student Affairs Resources</a:t>
            </a:r>
            <a:endParaRPr lang="en-US" dirty="0"/>
          </a:p>
        </p:txBody>
      </p:sp>
      <p:sp>
        <p:nvSpPr>
          <p:cNvPr id="3" name="Content Placeholder 2">
            <a:extLst>
              <a:ext uri="{FF2B5EF4-FFF2-40B4-BE49-F238E27FC236}">
                <a16:creationId xmlns:a16="http://schemas.microsoft.com/office/drawing/2014/main" id="{313B3BDA-3897-29C9-0461-07014689D178}"/>
              </a:ext>
            </a:extLst>
          </p:cNvPr>
          <p:cNvSpPr>
            <a:spLocks noGrp="1"/>
          </p:cNvSpPr>
          <p:nvPr>
            <p:ph type="subTitle" idx="1"/>
          </p:nvPr>
        </p:nvSpPr>
        <p:spPr/>
        <p:txBody>
          <a:bodyPr vert="horz" lIns="91440" tIns="45720" rIns="91440" bIns="45720" rtlCol="0" anchor="t">
            <a:normAutofit/>
          </a:bodyPr>
          <a:lstStyle/>
          <a:p>
            <a:r>
              <a:rPr lang="en-US" dirty="0">
                <a:latin typeface="Franklin Gothic Book"/>
              </a:rPr>
              <a:t>Dean of Students, Office of Disability Services, Counseling Center</a:t>
            </a:r>
            <a:endParaRPr lang="en-US" dirty="0"/>
          </a:p>
        </p:txBody>
      </p:sp>
    </p:spTree>
    <p:extLst>
      <p:ext uri="{BB962C8B-B14F-4D97-AF65-F5344CB8AC3E}">
        <p14:creationId xmlns:p14="http://schemas.microsoft.com/office/powerpoint/2010/main" val="3265504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FEB6-0364-CDF7-B79B-C1886EAEC17E}"/>
              </a:ext>
            </a:extLst>
          </p:cNvPr>
          <p:cNvSpPr>
            <a:spLocks noGrp="1"/>
          </p:cNvSpPr>
          <p:nvPr>
            <p:ph type="title"/>
          </p:nvPr>
        </p:nvSpPr>
        <p:spPr/>
        <p:txBody>
          <a:bodyPr/>
          <a:lstStyle/>
          <a:p>
            <a:r>
              <a:rPr lang="en-US">
                <a:latin typeface="Rockwell"/>
              </a:rPr>
              <a:t>Disability Services Overview </a:t>
            </a:r>
            <a:endParaRPr lang="en-US"/>
          </a:p>
        </p:txBody>
      </p:sp>
      <p:sp>
        <p:nvSpPr>
          <p:cNvPr id="3" name="Text Placeholder 2">
            <a:extLst>
              <a:ext uri="{FF2B5EF4-FFF2-40B4-BE49-F238E27FC236}">
                <a16:creationId xmlns:a16="http://schemas.microsoft.com/office/drawing/2014/main" id="{5ED532A6-52DB-57AD-D77D-AEB709999303}"/>
              </a:ext>
            </a:extLst>
          </p:cNvPr>
          <p:cNvSpPr>
            <a:spLocks noGrp="1"/>
          </p:cNvSpPr>
          <p:nvPr>
            <p:ph type="body" idx="13"/>
          </p:nvPr>
        </p:nvSpPr>
        <p:spPr/>
        <p:txBody>
          <a:bodyPr vert="horz" lIns="91440" tIns="45720" rIns="91440" bIns="45720" rtlCol="0" anchor="t">
            <a:normAutofit/>
          </a:bodyPr>
          <a:lstStyle/>
          <a:p>
            <a:r>
              <a:rPr lang="en-US">
                <a:latin typeface="Franklin Gothic Book"/>
              </a:rPr>
              <a:t>Function to support JMU with compliance with ADA mandates and in support of the mission to create accessible environments that are inclusive for people with disabilities. </a:t>
            </a:r>
            <a:endParaRPr lang="en-US"/>
          </a:p>
          <a:p>
            <a:r>
              <a:rPr lang="en-US">
                <a:latin typeface="Franklin Gothic Book"/>
              </a:rPr>
              <a:t>Academic accommodations</a:t>
            </a:r>
          </a:p>
          <a:p>
            <a:pPr lvl="1"/>
            <a:r>
              <a:rPr lang="en-US">
                <a:latin typeface="Franklin Gothic Book"/>
              </a:rPr>
              <a:t>Process for students</a:t>
            </a:r>
          </a:p>
          <a:p>
            <a:pPr lvl="1"/>
            <a:r>
              <a:rPr lang="en-US">
                <a:latin typeface="Franklin Gothic Book"/>
              </a:rPr>
              <a:t>Communication with faculty</a:t>
            </a:r>
          </a:p>
          <a:p>
            <a:pPr lvl="1"/>
            <a:r>
              <a:rPr lang="en-US" b="1">
                <a:latin typeface="Franklin Gothic Book"/>
              </a:rPr>
              <a:t>Accommodate</a:t>
            </a:r>
            <a:endParaRPr lang="en-US"/>
          </a:p>
          <a:p>
            <a:pPr lvl="3"/>
            <a:r>
              <a:rPr lang="en-US" b="1">
                <a:latin typeface="Franklin Gothic Book"/>
              </a:rPr>
              <a:t> </a:t>
            </a:r>
            <a:r>
              <a:rPr lang="en-US">
                <a:latin typeface="Franklin Gothic Book"/>
                <a:hlinkClick r:id="rId2"/>
              </a:rPr>
              <a:t>Accommodate Portal - JMU</a:t>
            </a:r>
            <a:endParaRPr lang="en-US">
              <a:latin typeface="Franklin Gothic Book"/>
            </a:endParaRPr>
          </a:p>
          <a:p>
            <a:pPr marL="0" indent="0">
              <a:buNone/>
            </a:pPr>
            <a:endParaRPr lang="en-US"/>
          </a:p>
          <a:p>
            <a:endParaRPr lang="en-US"/>
          </a:p>
        </p:txBody>
      </p:sp>
    </p:spTree>
    <p:extLst>
      <p:ext uri="{BB962C8B-B14F-4D97-AF65-F5344CB8AC3E}">
        <p14:creationId xmlns:p14="http://schemas.microsoft.com/office/powerpoint/2010/main" val="1735105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A994-E13D-78C7-DB61-C46C84893994}"/>
              </a:ext>
            </a:extLst>
          </p:cNvPr>
          <p:cNvSpPr>
            <a:spLocks noGrp="1"/>
          </p:cNvSpPr>
          <p:nvPr>
            <p:ph type="title"/>
          </p:nvPr>
        </p:nvSpPr>
        <p:spPr>
          <a:xfrm>
            <a:off x="633761" y="904101"/>
            <a:ext cx="10515600" cy="1325563"/>
          </a:xfrm>
        </p:spPr>
        <p:txBody>
          <a:bodyPr/>
          <a:lstStyle/>
          <a:p>
            <a:r>
              <a:rPr lang="en-US">
                <a:latin typeface="Rockwell"/>
              </a:rPr>
              <a:t>Disability Services </a:t>
            </a:r>
            <a:r>
              <a:rPr lang="en-US">
                <a:latin typeface="Rockwell"/>
                <a:hlinkClick r:id="rId2"/>
              </a:rPr>
              <a:t>Program Areas</a:t>
            </a:r>
            <a:endParaRPr lang="en-US"/>
          </a:p>
          <a:p>
            <a:endParaRPr lang="en-US"/>
          </a:p>
        </p:txBody>
      </p:sp>
      <p:sp>
        <p:nvSpPr>
          <p:cNvPr id="3" name="Text Placeholder 2">
            <a:extLst>
              <a:ext uri="{FF2B5EF4-FFF2-40B4-BE49-F238E27FC236}">
                <a16:creationId xmlns:a16="http://schemas.microsoft.com/office/drawing/2014/main" id="{E16F3154-21C2-FF51-741B-C18D5AF8205D}"/>
              </a:ext>
            </a:extLst>
          </p:cNvPr>
          <p:cNvSpPr>
            <a:spLocks noGrp="1"/>
          </p:cNvSpPr>
          <p:nvPr>
            <p:ph type="body" idx="13"/>
          </p:nvPr>
        </p:nvSpPr>
        <p:spPr/>
        <p:txBody>
          <a:bodyPr vert="horz" lIns="91440" tIns="45720" rIns="91440" bIns="45720" rtlCol="0" anchor="t">
            <a:normAutofit/>
          </a:bodyPr>
          <a:lstStyle/>
          <a:p>
            <a:r>
              <a:rPr lang="en-US">
                <a:latin typeface="Franklin Gothic Book"/>
              </a:rPr>
              <a:t>Exam Accommodations</a:t>
            </a:r>
          </a:p>
          <a:p>
            <a:r>
              <a:rPr lang="en-US">
                <a:latin typeface="Franklin Gothic Book"/>
              </a:rPr>
              <a:t>Accessible media and technology (i.e. audio text, captioning and more)</a:t>
            </a:r>
          </a:p>
          <a:p>
            <a:r>
              <a:rPr lang="en-US">
                <a:latin typeface="Franklin Gothic Book"/>
              </a:rPr>
              <a:t>ASL Interpreters</a:t>
            </a:r>
          </a:p>
          <a:p>
            <a:r>
              <a:rPr lang="en-US">
                <a:latin typeface="Franklin Gothic Book"/>
              </a:rPr>
              <a:t>Housing</a:t>
            </a:r>
          </a:p>
          <a:p>
            <a:r>
              <a:rPr lang="en-US">
                <a:latin typeface="Franklin Gothic Book"/>
              </a:rPr>
              <a:t>Marketing and communication – messaging in publications</a:t>
            </a:r>
          </a:p>
          <a:p>
            <a:r>
              <a:rPr lang="en-US">
                <a:latin typeface="Franklin Gothic Book"/>
              </a:rPr>
              <a:t>Programming and outreach</a:t>
            </a:r>
          </a:p>
          <a:p>
            <a:endParaRPr lang="en-US"/>
          </a:p>
        </p:txBody>
      </p:sp>
    </p:spTree>
    <p:extLst>
      <p:ext uri="{BB962C8B-B14F-4D97-AF65-F5344CB8AC3E}">
        <p14:creationId xmlns:p14="http://schemas.microsoft.com/office/powerpoint/2010/main" val="2797773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3A2D-9336-2003-769E-31BA620D52DE}"/>
              </a:ext>
            </a:extLst>
          </p:cNvPr>
          <p:cNvSpPr>
            <a:spLocks noGrp="1"/>
          </p:cNvSpPr>
          <p:nvPr>
            <p:ph type="title"/>
          </p:nvPr>
        </p:nvSpPr>
        <p:spPr/>
        <p:txBody>
          <a:bodyPr/>
          <a:lstStyle/>
          <a:p>
            <a:r>
              <a:rPr lang="en-US">
                <a:latin typeface="Rockwell"/>
              </a:rPr>
              <a:t>Demographics </a:t>
            </a:r>
            <a:endParaRPr lang="en-US"/>
          </a:p>
        </p:txBody>
      </p:sp>
      <p:sp>
        <p:nvSpPr>
          <p:cNvPr id="3" name="Text Placeholder 2">
            <a:extLst>
              <a:ext uri="{FF2B5EF4-FFF2-40B4-BE49-F238E27FC236}">
                <a16:creationId xmlns:a16="http://schemas.microsoft.com/office/drawing/2014/main" id="{DC6E9E4D-371C-D2E1-C4BC-0C1E2179B861}"/>
              </a:ext>
            </a:extLst>
          </p:cNvPr>
          <p:cNvSpPr>
            <a:spLocks noGrp="1"/>
          </p:cNvSpPr>
          <p:nvPr>
            <p:ph type="body" idx="13"/>
          </p:nvPr>
        </p:nvSpPr>
        <p:spPr/>
        <p:txBody>
          <a:bodyPr vert="horz" lIns="91440" tIns="45720" rIns="91440" bIns="45720" rtlCol="0" anchor="t">
            <a:normAutofit/>
          </a:bodyPr>
          <a:lstStyle/>
          <a:p>
            <a:r>
              <a:rPr lang="en-US">
                <a:latin typeface="Franklin Gothic Book"/>
              </a:rPr>
              <a:t>Increasing numbers of students seeking accommodations</a:t>
            </a:r>
          </a:p>
          <a:p>
            <a:pPr lvl="1"/>
            <a:r>
              <a:rPr lang="en-US">
                <a:latin typeface="Franklin Gothic Book"/>
              </a:rPr>
              <a:t>Trend lines: more students, more complicated cases</a:t>
            </a:r>
          </a:p>
          <a:p>
            <a:r>
              <a:rPr lang="en-US">
                <a:latin typeface="Franklin Gothic Book"/>
              </a:rPr>
              <a:t>Admissions shared with ODS that 517 students in the incoming class reported disability and associated accommodations in high school. Only approximately 100 (20%) of those have connected with ODS to date</a:t>
            </a:r>
          </a:p>
          <a:p>
            <a:endParaRPr lang="en-US"/>
          </a:p>
        </p:txBody>
      </p:sp>
    </p:spTree>
    <p:extLst>
      <p:ext uri="{BB962C8B-B14F-4D97-AF65-F5344CB8AC3E}">
        <p14:creationId xmlns:p14="http://schemas.microsoft.com/office/powerpoint/2010/main" val="3541695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643D0A14-481B-ABFF-FD4E-00E326009940}"/>
              </a:ext>
            </a:extLst>
          </p:cNvPr>
          <p:cNvPicPr>
            <a:picLocks noChangeAspect="1"/>
          </p:cNvPicPr>
          <p:nvPr/>
        </p:nvPicPr>
        <p:blipFill>
          <a:blip r:embed="rId2"/>
          <a:stretch>
            <a:fillRect/>
          </a:stretch>
        </p:blipFill>
        <p:spPr>
          <a:xfrm>
            <a:off x="564147" y="592480"/>
            <a:ext cx="10287940" cy="5503478"/>
          </a:xfrm>
          <a:prstGeom prst="rect">
            <a:avLst/>
          </a:prstGeom>
        </p:spPr>
      </p:pic>
    </p:spTree>
    <p:extLst>
      <p:ext uri="{BB962C8B-B14F-4D97-AF65-F5344CB8AC3E}">
        <p14:creationId xmlns:p14="http://schemas.microsoft.com/office/powerpoint/2010/main" val="3270639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FB52-A724-DC7E-C733-E25394DF18CA}"/>
              </a:ext>
            </a:extLst>
          </p:cNvPr>
          <p:cNvSpPr>
            <a:spLocks noGrp="1"/>
          </p:cNvSpPr>
          <p:nvPr>
            <p:ph type="title"/>
          </p:nvPr>
        </p:nvSpPr>
        <p:spPr/>
        <p:txBody>
          <a:bodyPr/>
          <a:lstStyle/>
          <a:p>
            <a:r>
              <a:rPr lang="en-US">
                <a:latin typeface="Rockwell"/>
              </a:rPr>
              <a:t>Topics of Discussion </a:t>
            </a:r>
            <a:endParaRPr lang="en-US"/>
          </a:p>
        </p:txBody>
      </p:sp>
      <p:sp>
        <p:nvSpPr>
          <p:cNvPr id="3" name="Text Placeholder 2">
            <a:extLst>
              <a:ext uri="{FF2B5EF4-FFF2-40B4-BE49-F238E27FC236}">
                <a16:creationId xmlns:a16="http://schemas.microsoft.com/office/drawing/2014/main" id="{FC65EA33-6363-9340-ED39-9AAF2FEB6A07}"/>
              </a:ext>
            </a:extLst>
          </p:cNvPr>
          <p:cNvSpPr>
            <a:spLocks noGrp="1"/>
          </p:cNvSpPr>
          <p:nvPr>
            <p:ph type="body" idx="13"/>
          </p:nvPr>
        </p:nvSpPr>
        <p:spPr/>
        <p:txBody>
          <a:bodyPr vert="horz" lIns="91440" tIns="45720" rIns="91440" bIns="45720" rtlCol="0" anchor="t">
            <a:normAutofit/>
          </a:bodyPr>
          <a:lstStyle/>
          <a:p>
            <a:r>
              <a:rPr lang="en-US" dirty="0">
                <a:latin typeface="Franklin Gothic Book"/>
              </a:rPr>
              <a:t>On-line learning requests / "Remote Participation"</a:t>
            </a:r>
            <a:endParaRPr lang="en-US" dirty="0"/>
          </a:p>
          <a:p>
            <a:pPr lvl="1"/>
            <a:r>
              <a:rPr lang="en-US" dirty="0">
                <a:latin typeface="Franklin Gothic Book"/>
              </a:rPr>
              <a:t>Need to continue deliberative process and reviews to determine whether the request presents a challenge such as a fundamental alteration</a:t>
            </a:r>
          </a:p>
          <a:p>
            <a:r>
              <a:rPr lang="en-US" dirty="0">
                <a:latin typeface="Franklin Gothic Book"/>
              </a:rPr>
              <a:t>Exams and Finals: ODS expanded support with space and proctors</a:t>
            </a:r>
            <a:endParaRPr lang="en-US" dirty="0"/>
          </a:p>
          <a:p>
            <a:endParaRPr lang="en-US"/>
          </a:p>
        </p:txBody>
      </p:sp>
    </p:spTree>
    <p:extLst>
      <p:ext uri="{BB962C8B-B14F-4D97-AF65-F5344CB8AC3E}">
        <p14:creationId xmlns:p14="http://schemas.microsoft.com/office/powerpoint/2010/main" val="715349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76095-F3A1-4ADA-FA97-A6B7393B074F}"/>
              </a:ext>
            </a:extLst>
          </p:cNvPr>
          <p:cNvSpPr>
            <a:spLocks noGrp="1"/>
          </p:cNvSpPr>
          <p:nvPr>
            <p:ph type="title"/>
          </p:nvPr>
        </p:nvSpPr>
        <p:spPr/>
        <p:txBody>
          <a:bodyPr/>
          <a:lstStyle/>
          <a:p>
            <a:r>
              <a:rPr lang="en-US">
                <a:latin typeface="Rockwell"/>
              </a:rPr>
              <a:t>New This Year for ODS</a:t>
            </a:r>
            <a:endParaRPr lang="en-US"/>
          </a:p>
        </p:txBody>
      </p:sp>
      <p:sp>
        <p:nvSpPr>
          <p:cNvPr id="3" name="Text Placeholder 2">
            <a:extLst>
              <a:ext uri="{FF2B5EF4-FFF2-40B4-BE49-F238E27FC236}">
                <a16:creationId xmlns:a16="http://schemas.microsoft.com/office/drawing/2014/main" id="{7D68A956-8A09-A52B-4612-FD7D600D29E4}"/>
              </a:ext>
            </a:extLst>
          </p:cNvPr>
          <p:cNvSpPr>
            <a:spLocks noGrp="1"/>
          </p:cNvSpPr>
          <p:nvPr>
            <p:ph type="body" idx="13"/>
          </p:nvPr>
        </p:nvSpPr>
        <p:spPr/>
        <p:txBody>
          <a:bodyPr vert="horz" lIns="91440" tIns="45720" rIns="91440" bIns="45720" rtlCol="0" anchor="t">
            <a:normAutofit/>
          </a:bodyPr>
          <a:lstStyle/>
          <a:p>
            <a:r>
              <a:rPr lang="en-US" dirty="0">
                <a:latin typeface="Franklin Gothic Book"/>
              </a:rPr>
              <a:t>ODS will be hiring a new Associate Director </a:t>
            </a:r>
            <a:endParaRPr lang="en-US" dirty="0"/>
          </a:p>
          <a:p>
            <a:pPr lvl="1"/>
            <a:r>
              <a:rPr lang="en-US" dirty="0">
                <a:latin typeface="Franklin Gothic Book"/>
              </a:rPr>
              <a:t>Clinical coordination and support</a:t>
            </a:r>
          </a:p>
          <a:p>
            <a:r>
              <a:rPr lang="en-US" dirty="0">
                <a:latin typeface="Franklin Gothic Book"/>
              </a:rPr>
              <a:t>ODS is working to expand and improve outreach to Faculty</a:t>
            </a:r>
          </a:p>
          <a:p>
            <a:pPr lvl="1"/>
            <a:r>
              <a:rPr lang="en-US" dirty="0">
                <a:latin typeface="Franklin Gothic Book"/>
              </a:rPr>
              <a:t>Faculty Liaison Lori Hostetler</a:t>
            </a:r>
          </a:p>
          <a:p>
            <a:pPr lvl="2"/>
            <a:r>
              <a:rPr lang="en-US" dirty="0">
                <a:latin typeface="Franklin Gothic Book"/>
              </a:rPr>
              <a:t>Upcoming opportunities: CFI Faculty Welcome</a:t>
            </a:r>
          </a:p>
          <a:p>
            <a:pPr lvl="2"/>
            <a:r>
              <a:rPr lang="en-US" dirty="0">
                <a:latin typeface="Franklin Gothic Book"/>
              </a:rPr>
              <a:t>Presentation for departments / Listening to faculty</a:t>
            </a:r>
          </a:p>
          <a:p>
            <a:endParaRPr lang="en-US"/>
          </a:p>
        </p:txBody>
      </p:sp>
    </p:spTree>
    <p:extLst>
      <p:ext uri="{BB962C8B-B14F-4D97-AF65-F5344CB8AC3E}">
        <p14:creationId xmlns:p14="http://schemas.microsoft.com/office/powerpoint/2010/main" val="1062718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076D-0955-6A22-0FD7-FF10881851A9}"/>
              </a:ext>
            </a:extLst>
          </p:cNvPr>
          <p:cNvSpPr>
            <a:spLocks noGrp="1"/>
          </p:cNvSpPr>
          <p:nvPr>
            <p:ph type="title"/>
          </p:nvPr>
        </p:nvSpPr>
        <p:spPr/>
        <p:txBody>
          <a:bodyPr/>
          <a:lstStyle/>
          <a:p>
            <a:r>
              <a:rPr lang="en-US">
                <a:latin typeface="Rockwell"/>
              </a:rPr>
              <a:t>Counseling Center</a:t>
            </a:r>
            <a:endParaRPr lang="en-US"/>
          </a:p>
        </p:txBody>
      </p:sp>
      <p:sp>
        <p:nvSpPr>
          <p:cNvPr id="3" name="Subtitle 2">
            <a:extLst>
              <a:ext uri="{FF2B5EF4-FFF2-40B4-BE49-F238E27FC236}">
                <a16:creationId xmlns:a16="http://schemas.microsoft.com/office/drawing/2014/main" id="{55FCD257-D259-84CA-0645-7D561F6180DA}"/>
              </a:ext>
            </a:extLst>
          </p:cNvPr>
          <p:cNvSpPr>
            <a:spLocks noGrp="1"/>
          </p:cNvSpPr>
          <p:nvPr>
            <p:ph type="body" idx="1"/>
          </p:nvPr>
        </p:nvSpPr>
        <p:spPr/>
        <p:txBody>
          <a:bodyPr vert="horz" lIns="91440" tIns="45720" rIns="91440" bIns="45720" rtlCol="0" anchor="t">
            <a:normAutofit/>
          </a:bodyPr>
          <a:lstStyle/>
          <a:p>
            <a:r>
              <a:rPr lang="en-US">
                <a:latin typeface="Franklin Gothic Book"/>
              </a:rPr>
              <a:t>David </a:t>
            </a:r>
            <a:r>
              <a:rPr lang="en-US" err="1">
                <a:latin typeface="Franklin Gothic Book"/>
              </a:rPr>
              <a:t>Onestak</a:t>
            </a:r>
            <a:endParaRPr lang="en-US">
              <a:latin typeface="Franklin Gothic Book"/>
            </a:endParaRPr>
          </a:p>
          <a:p>
            <a:r>
              <a:rPr lang="en-US">
                <a:latin typeface="Franklin Gothic Book"/>
              </a:rPr>
              <a:t>Onestadm@jmu.edu </a:t>
            </a:r>
            <a:endParaRPr lang="en-US"/>
          </a:p>
        </p:txBody>
      </p:sp>
    </p:spTree>
    <p:extLst>
      <p:ext uri="{BB962C8B-B14F-4D97-AF65-F5344CB8AC3E}">
        <p14:creationId xmlns:p14="http://schemas.microsoft.com/office/powerpoint/2010/main" val="1564061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D75B-5B34-9D7C-F10A-3C0F243D1A50}"/>
              </a:ext>
            </a:extLst>
          </p:cNvPr>
          <p:cNvSpPr>
            <a:spLocks noGrp="1"/>
          </p:cNvSpPr>
          <p:nvPr>
            <p:ph type="title"/>
          </p:nvPr>
        </p:nvSpPr>
        <p:spPr/>
        <p:txBody>
          <a:bodyPr/>
          <a:lstStyle/>
          <a:p>
            <a:r>
              <a:rPr lang="en-US">
                <a:latin typeface="Rockwell"/>
              </a:rPr>
              <a:t>Counseling Center (CC) Overview </a:t>
            </a:r>
            <a:endParaRPr lang="en-US"/>
          </a:p>
        </p:txBody>
      </p:sp>
      <p:sp>
        <p:nvSpPr>
          <p:cNvPr id="3" name="Text Placeholder 2">
            <a:extLst>
              <a:ext uri="{FF2B5EF4-FFF2-40B4-BE49-F238E27FC236}">
                <a16:creationId xmlns:a16="http://schemas.microsoft.com/office/drawing/2014/main" id="{2DBA9A2E-BFCC-3555-F728-E3649F7E6CAE}"/>
              </a:ext>
            </a:extLst>
          </p:cNvPr>
          <p:cNvSpPr>
            <a:spLocks noGrp="1"/>
          </p:cNvSpPr>
          <p:nvPr>
            <p:ph type="body" idx="13"/>
          </p:nvPr>
        </p:nvSpPr>
        <p:spPr/>
        <p:txBody>
          <a:bodyPr vert="horz" lIns="91440" tIns="45720" rIns="91440" bIns="45720" rtlCol="0" anchor="t">
            <a:normAutofit/>
          </a:bodyPr>
          <a:lstStyle/>
          <a:p>
            <a:r>
              <a:rPr lang="en-US">
                <a:latin typeface="Franklin Gothic Book"/>
              </a:rPr>
              <a:t>The CC provides free, confidential counseling and psychiatric services to JMU students, and we consult with others, including JMU faculty and staff members, who are concerned about a student.</a:t>
            </a:r>
          </a:p>
          <a:p>
            <a:r>
              <a:rPr lang="en-US">
                <a:latin typeface="Franklin Gothic Book"/>
              </a:rPr>
              <a:t>Anyone who follows media reports has seen headlines suggesting that a mental health crisis exists at U.S. colleges and universities, and that it is worsening.</a:t>
            </a:r>
          </a:p>
          <a:p>
            <a:r>
              <a:rPr lang="en-US">
                <a:latin typeface="Franklin Gothic Book"/>
              </a:rPr>
              <a:t>The CC is experiencing extremely high levels of acuity:</a:t>
            </a:r>
          </a:p>
          <a:p>
            <a:pPr marL="685800" indent="-228600">
              <a:lnSpc>
                <a:spcPct val="80000"/>
              </a:lnSpc>
            </a:pPr>
            <a:r>
              <a:rPr lang="en-US">
                <a:solidFill>
                  <a:srgbClr val="000000"/>
                </a:solidFill>
                <a:latin typeface="Franklin Gothic Book"/>
                <a:cs typeface="Arial"/>
              </a:rPr>
              <a:t>270 crisis intakes</a:t>
            </a:r>
            <a:endParaRPr lang="en-US">
              <a:solidFill>
                <a:srgbClr val="000000"/>
              </a:solidFill>
            </a:endParaRPr>
          </a:p>
          <a:p>
            <a:pPr lvl="1">
              <a:lnSpc>
                <a:spcPct val="80000"/>
              </a:lnSpc>
            </a:pPr>
            <a:r>
              <a:rPr lang="en-US">
                <a:solidFill>
                  <a:srgbClr val="000000"/>
                </a:solidFill>
                <a:latin typeface="Franklin Gothic Book"/>
                <a:cs typeface="Arial"/>
              </a:rPr>
              <a:t>65 post-intake crisis appointments</a:t>
            </a:r>
            <a:endParaRPr lang="en-US"/>
          </a:p>
          <a:p>
            <a:pPr lvl="1">
              <a:lnSpc>
                <a:spcPct val="80000"/>
              </a:lnSpc>
            </a:pPr>
            <a:r>
              <a:rPr lang="en-US">
                <a:solidFill>
                  <a:srgbClr val="000000"/>
                </a:solidFill>
                <a:latin typeface="Franklin Gothic Book"/>
                <a:cs typeface="Arial"/>
              </a:rPr>
              <a:t>30 referrals for psychiatric hospitalization</a:t>
            </a:r>
            <a:endParaRPr lang="en-US"/>
          </a:p>
          <a:p>
            <a:endParaRPr lang="en-US"/>
          </a:p>
        </p:txBody>
      </p:sp>
    </p:spTree>
    <p:extLst>
      <p:ext uri="{BB962C8B-B14F-4D97-AF65-F5344CB8AC3E}">
        <p14:creationId xmlns:p14="http://schemas.microsoft.com/office/powerpoint/2010/main" val="513429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E141-CC0E-7561-9148-E7095D3C653E}"/>
              </a:ext>
            </a:extLst>
          </p:cNvPr>
          <p:cNvSpPr>
            <a:spLocks noGrp="1"/>
          </p:cNvSpPr>
          <p:nvPr>
            <p:ph type="title"/>
          </p:nvPr>
        </p:nvSpPr>
        <p:spPr/>
        <p:txBody>
          <a:bodyPr/>
          <a:lstStyle/>
          <a:p>
            <a:r>
              <a:rPr lang="en-US">
                <a:latin typeface="Rockwell"/>
              </a:rPr>
              <a:t>CC Overview Cont'd</a:t>
            </a:r>
            <a:endParaRPr lang="en-US"/>
          </a:p>
        </p:txBody>
      </p:sp>
      <p:sp>
        <p:nvSpPr>
          <p:cNvPr id="3" name="Text Placeholder 2">
            <a:extLst>
              <a:ext uri="{FF2B5EF4-FFF2-40B4-BE49-F238E27FC236}">
                <a16:creationId xmlns:a16="http://schemas.microsoft.com/office/drawing/2014/main" id="{14F691C6-88F7-F389-687A-46F261B07FB2}"/>
              </a:ext>
            </a:extLst>
          </p:cNvPr>
          <p:cNvSpPr>
            <a:spLocks noGrp="1"/>
          </p:cNvSpPr>
          <p:nvPr>
            <p:ph type="body" idx="13"/>
          </p:nvPr>
        </p:nvSpPr>
        <p:spPr/>
        <p:txBody>
          <a:bodyPr vert="horz" lIns="91440" tIns="45720" rIns="91440" bIns="45720" rtlCol="0" anchor="t">
            <a:normAutofit/>
          </a:bodyPr>
          <a:lstStyle/>
          <a:p>
            <a:r>
              <a:rPr lang="en-US">
                <a:latin typeface="Franklin Gothic Book"/>
              </a:rPr>
              <a:t>The CC provides students with individual counseling to assist them with a variety of personal and interpersonal concerns that are impacting their quality of life and their academic performance.</a:t>
            </a:r>
          </a:p>
          <a:p>
            <a:pPr lvl="1"/>
            <a:r>
              <a:rPr lang="en-US">
                <a:latin typeface="Franklin Gothic Book"/>
              </a:rPr>
              <a:t>Last year, 80% of students report that our services helped them to both improve their academic performance and to remain in school. The CC is one of JMU’s most important </a:t>
            </a:r>
            <a:r>
              <a:rPr lang="en-US" b="1" i="1">
                <a:latin typeface="Franklin Gothic Book"/>
              </a:rPr>
              <a:t>academic</a:t>
            </a:r>
            <a:r>
              <a:rPr lang="en-US">
                <a:latin typeface="Franklin Gothic Book"/>
              </a:rPr>
              <a:t> support resources.</a:t>
            </a:r>
          </a:p>
          <a:p>
            <a:pPr lvl="1"/>
            <a:r>
              <a:rPr lang="en-US">
                <a:latin typeface="Franklin Gothic Book"/>
              </a:rPr>
              <a:t>The CC operates under a short-term treatment model under which the student and the counselor collaboratively identify and address the student’s primary concerns within a limited number of sessions, normally 3 to 5 sessions.</a:t>
            </a:r>
            <a:endParaRPr lang="en-US"/>
          </a:p>
        </p:txBody>
      </p:sp>
    </p:spTree>
    <p:extLst>
      <p:ext uri="{BB962C8B-B14F-4D97-AF65-F5344CB8AC3E}">
        <p14:creationId xmlns:p14="http://schemas.microsoft.com/office/powerpoint/2010/main" val="2639218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E141-CC0E-7561-9148-E7095D3C653E}"/>
              </a:ext>
            </a:extLst>
          </p:cNvPr>
          <p:cNvSpPr>
            <a:spLocks noGrp="1"/>
          </p:cNvSpPr>
          <p:nvPr>
            <p:ph type="title"/>
          </p:nvPr>
        </p:nvSpPr>
        <p:spPr/>
        <p:txBody>
          <a:bodyPr/>
          <a:lstStyle/>
          <a:p>
            <a:r>
              <a:rPr lang="en-US">
                <a:latin typeface="Rockwell"/>
              </a:rPr>
              <a:t>CC Overview Cont'd</a:t>
            </a:r>
            <a:endParaRPr lang="en-US"/>
          </a:p>
        </p:txBody>
      </p:sp>
      <p:sp>
        <p:nvSpPr>
          <p:cNvPr id="3" name="Text Placeholder 2">
            <a:extLst>
              <a:ext uri="{FF2B5EF4-FFF2-40B4-BE49-F238E27FC236}">
                <a16:creationId xmlns:a16="http://schemas.microsoft.com/office/drawing/2014/main" id="{14F691C6-88F7-F389-687A-46F261B07FB2}"/>
              </a:ext>
            </a:extLst>
          </p:cNvPr>
          <p:cNvSpPr>
            <a:spLocks noGrp="1"/>
          </p:cNvSpPr>
          <p:nvPr>
            <p:ph type="body" idx="13"/>
          </p:nvPr>
        </p:nvSpPr>
        <p:spPr/>
        <p:txBody>
          <a:bodyPr vert="horz" lIns="91440" tIns="45720" rIns="91440" bIns="45720" rtlCol="0" anchor="t">
            <a:normAutofit/>
          </a:bodyPr>
          <a:lstStyle/>
          <a:p>
            <a:r>
              <a:rPr lang="en-US">
                <a:latin typeface="Franklin Gothic Book"/>
              </a:rPr>
              <a:t>The CC has a very active group counseling program, and each semester, students have the opportunity to participate in small group experiences (6 – 8 students) on issues related to their needs. </a:t>
            </a:r>
            <a:endParaRPr lang="en-US"/>
          </a:p>
          <a:p>
            <a:r>
              <a:rPr lang="en-US">
                <a:latin typeface="Franklin Gothic Book"/>
              </a:rPr>
              <a:t>The CC has two psychiatric providers who prescribe medications that may be helpful to students dealing with psychological issues.</a:t>
            </a:r>
          </a:p>
          <a:p>
            <a:r>
              <a:rPr lang="en-US">
                <a:latin typeface="Franklin Gothic Book"/>
              </a:rPr>
              <a:t>The CC also staffs a well-developed emergency services model, with 24/7 services in place to help students experiencing a serious crisis such as threat of harm to themselves or to others or a recent sexual assault.</a:t>
            </a:r>
          </a:p>
          <a:p>
            <a:pPr lvl="1"/>
            <a:r>
              <a:rPr lang="en-US">
                <a:latin typeface="Franklin Gothic Book"/>
              </a:rPr>
              <a:t>After hours, faculty should call the CC at (540) 568-6552 and press “1”</a:t>
            </a:r>
          </a:p>
          <a:p>
            <a:pPr lvl="1"/>
            <a:endParaRPr lang="en-US"/>
          </a:p>
        </p:txBody>
      </p:sp>
    </p:spTree>
    <p:extLst>
      <p:ext uri="{BB962C8B-B14F-4D97-AF65-F5344CB8AC3E}">
        <p14:creationId xmlns:p14="http://schemas.microsoft.com/office/powerpoint/2010/main" val="411280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9CD5-3B29-99CD-3123-F5D6B78AE168}"/>
              </a:ext>
            </a:extLst>
          </p:cNvPr>
          <p:cNvSpPr>
            <a:spLocks noGrp="1"/>
          </p:cNvSpPr>
          <p:nvPr>
            <p:ph type="title"/>
          </p:nvPr>
        </p:nvSpPr>
        <p:spPr/>
        <p:txBody>
          <a:bodyPr/>
          <a:lstStyle/>
          <a:p>
            <a:r>
              <a:rPr lang="en-US">
                <a:latin typeface="Rockwell"/>
              </a:rPr>
              <a:t>Dean of Students </a:t>
            </a:r>
            <a:endParaRPr lang="en-US"/>
          </a:p>
        </p:txBody>
      </p:sp>
      <p:sp>
        <p:nvSpPr>
          <p:cNvPr id="3" name="Subtitle 2">
            <a:extLst>
              <a:ext uri="{FF2B5EF4-FFF2-40B4-BE49-F238E27FC236}">
                <a16:creationId xmlns:a16="http://schemas.microsoft.com/office/drawing/2014/main" id="{3D48A75F-E53C-39D6-DF3D-8E21304EFF4F}"/>
              </a:ext>
            </a:extLst>
          </p:cNvPr>
          <p:cNvSpPr>
            <a:spLocks noGrp="1"/>
          </p:cNvSpPr>
          <p:nvPr>
            <p:ph type="body" idx="1"/>
          </p:nvPr>
        </p:nvSpPr>
        <p:spPr/>
        <p:txBody>
          <a:bodyPr vert="horz" lIns="91440" tIns="45720" rIns="91440" bIns="45720" rtlCol="0" anchor="t">
            <a:normAutofit/>
          </a:bodyPr>
          <a:lstStyle/>
          <a:p>
            <a:r>
              <a:rPr lang="en-US" dirty="0">
                <a:latin typeface="Franklin Gothic Book"/>
              </a:rPr>
              <a:t>Gloria Mast &amp; Dom Rodriguez</a:t>
            </a:r>
          </a:p>
          <a:p>
            <a:endParaRPr lang="en-US" dirty="0">
              <a:latin typeface="Franklin Gothic Book"/>
            </a:endParaRPr>
          </a:p>
          <a:p>
            <a:endParaRPr lang="en-US"/>
          </a:p>
        </p:txBody>
      </p:sp>
    </p:spTree>
    <p:extLst>
      <p:ext uri="{BB962C8B-B14F-4D97-AF65-F5344CB8AC3E}">
        <p14:creationId xmlns:p14="http://schemas.microsoft.com/office/powerpoint/2010/main" val="290424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1" name="Google Shape;54;p13">
            <a:extLst>
              <a:ext uri="{FF2B5EF4-FFF2-40B4-BE49-F238E27FC236}">
                <a16:creationId xmlns:a16="http://schemas.microsoft.com/office/drawing/2014/main" id="{6791E850-B82F-4045-827E-AAEA878D87CD}"/>
              </a:ext>
            </a:extLst>
          </p:cNvPr>
          <p:cNvSpPr/>
          <p:nvPr/>
        </p:nvSpPr>
        <p:spPr>
          <a:xfrm>
            <a:off x="-23365" y="1354620"/>
            <a:ext cx="12208000" cy="80873"/>
          </a:xfrm>
          <a:prstGeom prst="rect">
            <a:avLst/>
          </a:prstGeom>
          <a:solidFill>
            <a:srgbClr val="006F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31B0CD"/>
              </a:solidFill>
              <a:latin typeface="Arial"/>
              <a:cs typeface="Arial"/>
              <a:sym typeface="Arial"/>
            </a:endParaRPr>
          </a:p>
        </p:txBody>
      </p:sp>
      <p:sp>
        <p:nvSpPr>
          <p:cNvPr id="54" name="Google Shape;54;p13"/>
          <p:cNvSpPr/>
          <p:nvPr/>
        </p:nvSpPr>
        <p:spPr>
          <a:xfrm>
            <a:off x="-66907" y="5250279"/>
            <a:ext cx="12208000" cy="1849187"/>
          </a:xfrm>
          <a:prstGeom prst="rect">
            <a:avLst/>
          </a:prstGeom>
          <a:solidFill>
            <a:srgbClr val="1447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63;p13"/>
          <p:cNvSpPr txBox="1"/>
          <p:nvPr/>
        </p:nvSpPr>
        <p:spPr>
          <a:xfrm>
            <a:off x="773347" y="1504888"/>
            <a:ext cx="9708400" cy="1014400"/>
          </a:xfrm>
          <a:prstGeom prst="rect">
            <a:avLst/>
          </a:prstGeom>
          <a:noFill/>
          <a:ln>
            <a:noFill/>
          </a:ln>
        </p:spPr>
        <p:txBody>
          <a:bodyPr spcFirstLastPara="1" wrap="square" lIns="0" tIns="0" rIns="0" bIns="0" anchor="ctr" anchorCtr="0">
            <a:noAutofit/>
          </a:bodyPr>
          <a:lstStyle/>
          <a:p>
            <a:pPr defTabSz="1219170">
              <a:lnSpc>
                <a:spcPct val="115000"/>
              </a:lnSpc>
              <a:buClr>
                <a:srgbClr val="000000"/>
              </a:buClr>
              <a:buSzPts val="1100"/>
            </a:pPr>
            <a:r>
              <a:rPr lang="en-US" sz="2667" kern="0">
                <a:solidFill>
                  <a:srgbClr val="31B0CD"/>
                </a:solidFill>
                <a:latin typeface="Bitter SemiBold"/>
                <a:ea typeface="Bitter SemiBold"/>
                <a:cs typeface="Bitter SemiBold"/>
                <a:sym typeface="Bitter SemiBold"/>
              </a:rPr>
              <a:t>Student</a:t>
            </a:r>
            <a:r>
              <a:rPr lang="en" sz="2667" kern="0">
                <a:solidFill>
                  <a:srgbClr val="31B0CD"/>
                </a:solidFill>
                <a:latin typeface="Bitter SemiBold"/>
                <a:ea typeface="Bitter SemiBold"/>
                <a:cs typeface="Bitter SemiBold"/>
                <a:sym typeface="Bitter SemiBold"/>
              </a:rPr>
              <a:t> Virtual Health and Well-Being Resources</a:t>
            </a:r>
            <a:endParaRPr sz="2133" kern="0">
              <a:solidFill>
                <a:srgbClr val="000000"/>
              </a:solidFill>
              <a:latin typeface="Inter"/>
              <a:ea typeface="Inter"/>
              <a:cs typeface="Inter"/>
              <a:sym typeface="Inter"/>
            </a:endParaRPr>
          </a:p>
          <a:p>
            <a:pPr defTabSz="1219170">
              <a:lnSpc>
                <a:spcPct val="115000"/>
              </a:lnSpc>
              <a:buClr>
                <a:srgbClr val="000000"/>
              </a:buClr>
              <a:buSzPts val="1100"/>
            </a:pPr>
            <a:r>
              <a:rPr lang="en" sz="1600" kern="0">
                <a:solidFill>
                  <a:srgbClr val="144773"/>
                </a:solidFill>
                <a:latin typeface="Inter"/>
                <a:ea typeface="Inter"/>
                <a:cs typeface="Inter"/>
                <a:sym typeface="Inter"/>
              </a:rPr>
              <a:t>Available on the TimelyCare app or </a:t>
            </a:r>
            <a:r>
              <a:rPr lang="en" sz="1600" b="1" kern="0">
                <a:solidFill>
                  <a:srgbClr val="144773"/>
                </a:solidFill>
                <a:latin typeface="Inter"/>
                <a:ea typeface="Inter"/>
                <a:cs typeface="Inter"/>
                <a:sym typeface="Inter"/>
              </a:rPr>
              <a:t>timelycare.com/jmu</a:t>
            </a:r>
            <a:endParaRPr sz="2267" b="1" kern="0">
              <a:solidFill>
                <a:srgbClr val="144773"/>
              </a:solidFill>
              <a:latin typeface="Inter"/>
              <a:ea typeface="Inter"/>
              <a:cs typeface="Inter"/>
              <a:sym typeface="Inter"/>
            </a:endParaRPr>
          </a:p>
        </p:txBody>
      </p:sp>
      <p:grpSp>
        <p:nvGrpSpPr>
          <p:cNvPr id="78" name="Google Shape;78;p13"/>
          <p:cNvGrpSpPr/>
          <p:nvPr/>
        </p:nvGrpSpPr>
        <p:grpSpPr>
          <a:xfrm>
            <a:off x="753808" y="5479541"/>
            <a:ext cx="1213200" cy="1213200"/>
            <a:chOff x="3894025" y="727850"/>
            <a:chExt cx="909900" cy="909900"/>
          </a:xfrm>
        </p:grpSpPr>
        <p:sp>
          <p:nvSpPr>
            <p:cNvPr id="79" name="Google Shape;79;p13"/>
            <p:cNvSpPr/>
            <p:nvPr/>
          </p:nvSpPr>
          <p:spPr>
            <a:xfrm>
              <a:off x="3894025" y="727850"/>
              <a:ext cx="909900" cy="909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0;p13"/>
            <p:cNvSpPr txBox="1"/>
            <p:nvPr/>
          </p:nvSpPr>
          <p:spPr>
            <a:xfrm>
              <a:off x="4006225" y="1003850"/>
              <a:ext cx="685500" cy="3579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buSzPts val="1100"/>
              </a:pPr>
              <a:r>
                <a:rPr lang="en" sz="1467" kern="0">
                  <a:solidFill>
                    <a:srgbClr val="000000"/>
                  </a:solidFill>
                  <a:latin typeface="Inter"/>
                  <a:ea typeface="Inter"/>
                  <a:cs typeface="Inter"/>
                  <a:sym typeface="Inter"/>
                </a:rPr>
                <a:t>QR CODE HERE</a:t>
              </a:r>
              <a:endParaRPr sz="3333" kern="0">
                <a:solidFill>
                  <a:srgbClr val="204667"/>
                </a:solidFill>
                <a:latin typeface="Inter"/>
                <a:ea typeface="Inter"/>
                <a:cs typeface="Inter"/>
                <a:sym typeface="Inter"/>
              </a:endParaRPr>
            </a:p>
          </p:txBody>
        </p:sp>
      </p:grpSp>
      <p:sp>
        <p:nvSpPr>
          <p:cNvPr id="81" name="Google Shape;81;p13"/>
          <p:cNvSpPr txBox="1"/>
          <p:nvPr/>
        </p:nvSpPr>
        <p:spPr>
          <a:xfrm>
            <a:off x="2193605" y="5517768"/>
            <a:ext cx="3432575" cy="260400"/>
          </a:xfrm>
          <a:prstGeom prst="rect">
            <a:avLst/>
          </a:prstGeom>
          <a:noFill/>
          <a:ln>
            <a:noFill/>
          </a:ln>
        </p:spPr>
        <p:txBody>
          <a:bodyPr spcFirstLastPara="1" wrap="square" lIns="0" tIns="0" rIns="0" bIns="0" anchor="ctr" anchorCtr="0">
            <a:noAutofit/>
          </a:bodyPr>
          <a:lstStyle/>
          <a:p>
            <a:pPr defTabSz="1219170">
              <a:buClr>
                <a:srgbClr val="000000"/>
              </a:buClr>
            </a:pPr>
            <a:r>
              <a:rPr lang="en" sz="1733" kern="0">
                <a:solidFill>
                  <a:srgbClr val="EAB552"/>
                </a:solidFill>
                <a:latin typeface="Bitter SemiBold"/>
                <a:ea typeface="Bitter SemiBold"/>
                <a:cs typeface="Bitter SemiBold"/>
                <a:sym typeface="Bitter SemiBold"/>
              </a:rPr>
              <a:t>Scan the QR Code to access care.</a:t>
            </a:r>
            <a:endParaRPr sz="3600" kern="0">
              <a:solidFill>
                <a:srgbClr val="EAB552"/>
              </a:solidFill>
              <a:latin typeface="Bitter SemiBold"/>
              <a:ea typeface="Bitter SemiBold"/>
              <a:cs typeface="Bitter SemiBold"/>
              <a:sym typeface="Bitter SemiBold"/>
            </a:endParaRPr>
          </a:p>
        </p:txBody>
      </p:sp>
      <p:sp>
        <p:nvSpPr>
          <p:cNvPr id="82" name="Google Shape;82;p13"/>
          <p:cNvSpPr txBox="1"/>
          <p:nvPr/>
        </p:nvSpPr>
        <p:spPr>
          <a:xfrm>
            <a:off x="2193605" y="5903849"/>
            <a:ext cx="2654800" cy="160000"/>
          </a:xfrm>
          <a:prstGeom prst="rect">
            <a:avLst/>
          </a:prstGeom>
          <a:noFill/>
          <a:ln>
            <a:noFill/>
          </a:ln>
        </p:spPr>
        <p:txBody>
          <a:bodyPr spcFirstLastPara="1" wrap="square" lIns="0" tIns="0" rIns="0" bIns="0" anchor="ctr" anchorCtr="0">
            <a:noAutofit/>
          </a:bodyPr>
          <a:lstStyle/>
          <a:p>
            <a:pPr defTabSz="1219170">
              <a:buClr>
                <a:srgbClr val="000000"/>
              </a:buClr>
            </a:pPr>
            <a:r>
              <a:rPr lang="en" sz="2667" kern="0">
                <a:solidFill>
                  <a:srgbClr val="FFFFFF"/>
                </a:solidFill>
                <a:latin typeface="Bitter SemiBold"/>
                <a:ea typeface="Bitter SemiBold"/>
                <a:cs typeface="Bitter SemiBold"/>
                <a:sym typeface="Bitter SemiBold"/>
              </a:rPr>
              <a:t>It’s for Students.</a:t>
            </a:r>
            <a:endParaRPr sz="2667" kern="0">
              <a:solidFill>
                <a:srgbClr val="FFFFFF"/>
              </a:solidFill>
              <a:latin typeface="Bitter SemiBold"/>
              <a:ea typeface="Bitter SemiBold"/>
              <a:cs typeface="Bitter SemiBold"/>
              <a:sym typeface="Bitter SemiBold"/>
            </a:endParaRPr>
          </a:p>
        </p:txBody>
      </p:sp>
      <p:grpSp>
        <p:nvGrpSpPr>
          <p:cNvPr id="83" name="Google Shape;83;p13"/>
          <p:cNvGrpSpPr/>
          <p:nvPr/>
        </p:nvGrpSpPr>
        <p:grpSpPr>
          <a:xfrm>
            <a:off x="2193605" y="6213649"/>
            <a:ext cx="2480476" cy="432800"/>
            <a:chOff x="1670225" y="4659025"/>
            <a:chExt cx="1314600" cy="324600"/>
          </a:xfrm>
        </p:grpSpPr>
        <p:sp>
          <p:nvSpPr>
            <p:cNvPr id="84" name="Google Shape;84;p13"/>
            <p:cNvSpPr/>
            <p:nvPr/>
          </p:nvSpPr>
          <p:spPr>
            <a:xfrm>
              <a:off x="1670225" y="4659025"/>
              <a:ext cx="1314600" cy="324600"/>
            </a:xfrm>
            <a:prstGeom prst="rect">
              <a:avLst/>
            </a:prstGeom>
            <a:solidFill>
              <a:srgbClr val="31B0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5;p13"/>
            <p:cNvSpPr txBox="1"/>
            <p:nvPr/>
          </p:nvSpPr>
          <p:spPr>
            <a:xfrm>
              <a:off x="1724255" y="4719680"/>
              <a:ext cx="1218600" cy="195300"/>
            </a:xfrm>
            <a:prstGeom prst="rect">
              <a:avLst/>
            </a:prstGeom>
            <a:noFill/>
            <a:ln>
              <a:noFill/>
            </a:ln>
          </p:spPr>
          <p:txBody>
            <a:bodyPr spcFirstLastPara="1" wrap="square" lIns="0" tIns="0" rIns="0" bIns="0" anchor="ctr" anchorCtr="0">
              <a:noAutofit/>
            </a:bodyPr>
            <a:lstStyle/>
            <a:p>
              <a:pPr defTabSz="1219170">
                <a:buClr>
                  <a:srgbClr val="000000"/>
                </a:buClr>
              </a:pPr>
              <a:r>
                <a:rPr lang="en" sz="2667" kern="0">
                  <a:solidFill>
                    <a:srgbClr val="FFFFFF"/>
                  </a:solidFill>
                  <a:latin typeface="Bitter SemiBold"/>
                  <a:ea typeface="Bitter SemiBold"/>
                  <a:cs typeface="Bitter SemiBold"/>
                  <a:sym typeface="Bitter SemiBold"/>
                </a:rPr>
                <a:t>FOR FREE.</a:t>
              </a:r>
              <a:endParaRPr sz="2667" kern="0">
                <a:solidFill>
                  <a:srgbClr val="FFFFFF"/>
                </a:solidFill>
                <a:latin typeface="Bitter SemiBold"/>
                <a:ea typeface="Bitter SemiBold"/>
                <a:cs typeface="Bitter SemiBold"/>
                <a:sym typeface="Bitter SemiBold"/>
              </a:endParaRPr>
            </a:p>
          </p:txBody>
        </p:sp>
      </p:grpSp>
      <p:grpSp>
        <p:nvGrpSpPr>
          <p:cNvPr id="86" name="Google Shape;86;p13"/>
          <p:cNvGrpSpPr/>
          <p:nvPr/>
        </p:nvGrpSpPr>
        <p:grpSpPr>
          <a:xfrm>
            <a:off x="8966455" y="675932"/>
            <a:ext cx="2774283" cy="5557531"/>
            <a:chOff x="1750147" y="454919"/>
            <a:chExt cx="1880275" cy="3766625"/>
          </a:xfrm>
        </p:grpSpPr>
        <p:pic>
          <p:nvPicPr>
            <p:cNvPr id="87" name="Google Shape;87;p13"/>
            <p:cNvPicPr preferRelativeResize="0"/>
            <p:nvPr/>
          </p:nvPicPr>
          <p:blipFill>
            <a:blip r:embed="rId3">
              <a:alphaModFix/>
            </a:blip>
            <a:stretch>
              <a:fillRect/>
            </a:stretch>
          </p:blipFill>
          <p:spPr>
            <a:xfrm>
              <a:off x="1852550" y="560350"/>
              <a:ext cx="1675500" cy="3581700"/>
            </a:xfrm>
            <a:prstGeom prst="roundRect">
              <a:avLst>
                <a:gd name="adj" fmla="val 7837"/>
              </a:avLst>
            </a:prstGeom>
            <a:noFill/>
            <a:ln>
              <a:noFill/>
            </a:ln>
          </p:spPr>
        </p:pic>
        <p:pic>
          <p:nvPicPr>
            <p:cNvPr id="88" name="Google Shape;88;p13"/>
            <p:cNvPicPr preferRelativeResize="0"/>
            <p:nvPr/>
          </p:nvPicPr>
          <p:blipFill rotWithShape="1">
            <a:blip r:embed="rId4">
              <a:alphaModFix/>
            </a:blip>
            <a:srcRect l="6360" t="3600" r="6035" b="3609"/>
            <a:stretch/>
          </p:blipFill>
          <p:spPr>
            <a:xfrm>
              <a:off x="1750147" y="454919"/>
              <a:ext cx="1880275" cy="3766625"/>
            </a:xfrm>
            <a:prstGeom prst="rect">
              <a:avLst/>
            </a:prstGeom>
            <a:noFill/>
            <a:ln>
              <a:noFill/>
            </a:ln>
          </p:spPr>
        </p:pic>
      </p:grpSp>
      <p:pic>
        <p:nvPicPr>
          <p:cNvPr id="89" name="Google Shape;89;p13"/>
          <p:cNvPicPr preferRelativeResize="0"/>
          <p:nvPr/>
        </p:nvPicPr>
        <p:blipFill>
          <a:blip r:embed="rId5">
            <a:alphaModFix/>
          </a:blip>
          <a:stretch>
            <a:fillRect/>
          </a:stretch>
        </p:blipFill>
        <p:spPr>
          <a:xfrm>
            <a:off x="753805" y="5479548"/>
            <a:ext cx="1213200" cy="1213200"/>
          </a:xfrm>
          <a:prstGeom prst="rect">
            <a:avLst/>
          </a:prstGeom>
          <a:noFill/>
          <a:ln>
            <a:noFill/>
          </a:ln>
        </p:spPr>
      </p:pic>
      <p:pic>
        <p:nvPicPr>
          <p:cNvPr id="3" name="Picture 2">
            <a:extLst>
              <a:ext uri="{FF2B5EF4-FFF2-40B4-BE49-F238E27FC236}">
                <a16:creationId xmlns:a16="http://schemas.microsoft.com/office/drawing/2014/main" id="{7A6AAD71-0F60-4BCD-B33A-9815C0F5B1A5}"/>
              </a:ext>
            </a:extLst>
          </p:cNvPr>
          <p:cNvPicPr>
            <a:picLocks noChangeAspect="1"/>
          </p:cNvPicPr>
          <p:nvPr/>
        </p:nvPicPr>
        <p:blipFill>
          <a:blip r:embed="rId6"/>
          <a:stretch>
            <a:fillRect/>
          </a:stretch>
        </p:blipFill>
        <p:spPr>
          <a:xfrm>
            <a:off x="773347" y="220488"/>
            <a:ext cx="4971439" cy="954969"/>
          </a:xfrm>
          <a:prstGeom prst="rect">
            <a:avLst/>
          </a:prstGeom>
        </p:spPr>
      </p:pic>
      <p:sp>
        <p:nvSpPr>
          <p:cNvPr id="48" name="Google Shape;90;p13">
            <a:extLst>
              <a:ext uri="{FF2B5EF4-FFF2-40B4-BE49-F238E27FC236}">
                <a16:creationId xmlns:a16="http://schemas.microsoft.com/office/drawing/2014/main" id="{D916DCBA-3F27-442A-AACE-CBA523D77AA8}"/>
              </a:ext>
            </a:extLst>
          </p:cNvPr>
          <p:cNvSpPr/>
          <p:nvPr/>
        </p:nvSpPr>
        <p:spPr>
          <a:xfrm>
            <a:off x="710192" y="4338724"/>
            <a:ext cx="3737200" cy="753200"/>
          </a:xfrm>
          <a:prstGeom prst="roundRect">
            <a:avLst>
              <a:gd name="adj" fmla="val 11392"/>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92;p13">
            <a:extLst>
              <a:ext uri="{FF2B5EF4-FFF2-40B4-BE49-F238E27FC236}">
                <a16:creationId xmlns:a16="http://schemas.microsoft.com/office/drawing/2014/main" id="{6B1B5686-9E71-4F15-9936-0FC11D3495B7}"/>
              </a:ext>
            </a:extLst>
          </p:cNvPr>
          <p:cNvSpPr txBox="1"/>
          <p:nvPr/>
        </p:nvSpPr>
        <p:spPr>
          <a:xfrm>
            <a:off x="1441391" y="4464124"/>
            <a:ext cx="2897200" cy="502400"/>
          </a:xfrm>
          <a:prstGeom prst="rect">
            <a:avLst/>
          </a:prstGeom>
          <a:noFill/>
          <a:ln>
            <a:noFill/>
          </a:ln>
        </p:spPr>
        <p:txBody>
          <a:bodyPr spcFirstLastPara="1" wrap="square" lIns="0" tIns="0" rIns="0" bIns="0" anchor="ctr" anchorCtr="0">
            <a:noAutofit/>
          </a:bodyPr>
          <a:lstStyle/>
          <a:p>
            <a:pPr defTabSz="1219170">
              <a:buClr>
                <a:srgbClr val="000000"/>
              </a:buClr>
            </a:pPr>
            <a:r>
              <a:rPr lang="en" sz="1467" b="1" kern="0">
                <a:solidFill>
                  <a:srgbClr val="144773"/>
                </a:solidFill>
                <a:latin typeface="Inter"/>
                <a:ea typeface="Inter"/>
                <a:cs typeface="Inter"/>
                <a:sym typeface="Inter"/>
              </a:rPr>
              <a:t>Faculty/Staff Consultation</a:t>
            </a:r>
            <a:endParaRPr sz="1467" b="1" kern="0">
              <a:solidFill>
                <a:srgbClr val="144773"/>
              </a:solidFill>
              <a:latin typeface="Inter"/>
              <a:ea typeface="Inter"/>
              <a:cs typeface="Inter"/>
              <a:sym typeface="Inter"/>
            </a:endParaRPr>
          </a:p>
          <a:p>
            <a:pPr defTabSz="1219170">
              <a:buClr>
                <a:srgbClr val="000000"/>
              </a:buClr>
            </a:pPr>
            <a:r>
              <a:rPr lang="en-US" sz="1333" kern="0">
                <a:solidFill>
                  <a:srgbClr val="144773"/>
                </a:solidFill>
                <a:latin typeface="Inter"/>
                <a:ea typeface="Inter"/>
                <a:cs typeface="Inter"/>
                <a:sym typeface="Inter"/>
              </a:rPr>
              <a:t>Via phone regarding how to support a student in distress</a:t>
            </a:r>
            <a:r>
              <a:rPr lang="en" sz="1333" kern="0">
                <a:solidFill>
                  <a:srgbClr val="144773"/>
                </a:solidFill>
                <a:latin typeface="Inter"/>
                <a:ea typeface="Inter"/>
                <a:cs typeface="Inter"/>
                <a:sym typeface="Inter"/>
              </a:rPr>
              <a:t>.</a:t>
            </a:r>
            <a:endParaRPr sz="1333" kern="0">
              <a:solidFill>
                <a:srgbClr val="144773"/>
              </a:solidFill>
              <a:latin typeface="Inter"/>
              <a:ea typeface="Inter"/>
              <a:cs typeface="Inter"/>
              <a:sym typeface="Inter"/>
            </a:endParaRPr>
          </a:p>
        </p:txBody>
      </p:sp>
      <p:pic>
        <p:nvPicPr>
          <p:cNvPr id="4" name="Picture 3">
            <a:extLst>
              <a:ext uri="{FF2B5EF4-FFF2-40B4-BE49-F238E27FC236}">
                <a16:creationId xmlns:a16="http://schemas.microsoft.com/office/drawing/2014/main" id="{CEAA03AA-1035-49BE-9564-B7E1FCCFB14E}"/>
              </a:ext>
            </a:extLst>
          </p:cNvPr>
          <p:cNvPicPr>
            <a:picLocks noChangeAspect="1"/>
          </p:cNvPicPr>
          <p:nvPr/>
        </p:nvPicPr>
        <p:blipFill>
          <a:blip r:embed="rId7"/>
          <a:stretch>
            <a:fillRect/>
          </a:stretch>
        </p:blipFill>
        <p:spPr>
          <a:xfrm>
            <a:off x="562728" y="4322791"/>
            <a:ext cx="1082584" cy="1082584"/>
          </a:xfrm>
          <a:prstGeom prst="rect">
            <a:avLst/>
          </a:prstGeom>
        </p:spPr>
      </p:pic>
      <p:sp>
        <p:nvSpPr>
          <p:cNvPr id="36" name="Google Shape;56;p13">
            <a:extLst>
              <a:ext uri="{FF2B5EF4-FFF2-40B4-BE49-F238E27FC236}">
                <a16:creationId xmlns:a16="http://schemas.microsoft.com/office/drawing/2014/main" id="{4DAED2E4-3909-42C8-A9B6-9D7EDCA89860}"/>
              </a:ext>
            </a:extLst>
          </p:cNvPr>
          <p:cNvSpPr/>
          <p:nvPr/>
        </p:nvSpPr>
        <p:spPr>
          <a:xfrm>
            <a:off x="4594889" y="3436919"/>
            <a:ext cx="3737200" cy="753200"/>
          </a:xfrm>
          <a:prstGeom prst="roundRect">
            <a:avLst>
              <a:gd name="adj" fmla="val 11392"/>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57;p13">
            <a:extLst>
              <a:ext uri="{FF2B5EF4-FFF2-40B4-BE49-F238E27FC236}">
                <a16:creationId xmlns:a16="http://schemas.microsoft.com/office/drawing/2014/main" id="{832DE59A-3BAC-49AF-BB73-41FFECA29084}"/>
              </a:ext>
            </a:extLst>
          </p:cNvPr>
          <p:cNvSpPr/>
          <p:nvPr/>
        </p:nvSpPr>
        <p:spPr>
          <a:xfrm>
            <a:off x="710192" y="2546296"/>
            <a:ext cx="3737200" cy="753200"/>
          </a:xfrm>
          <a:prstGeom prst="roundRect">
            <a:avLst>
              <a:gd name="adj" fmla="val 11392"/>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58;p13">
            <a:extLst>
              <a:ext uri="{FF2B5EF4-FFF2-40B4-BE49-F238E27FC236}">
                <a16:creationId xmlns:a16="http://schemas.microsoft.com/office/drawing/2014/main" id="{767F0406-8BCC-4895-8ACD-49F4638DAD4F}"/>
              </a:ext>
            </a:extLst>
          </p:cNvPr>
          <p:cNvSpPr/>
          <p:nvPr/>
        </p:nvSpPr>
        <p:spPr>
          <a:xfrm>
            <a:off x="4591307" y="2548124"/>
            <a:ext cx="3737200" cy="753200"/>
          </a:xfrm>
          <a:prstGeom prst="roundRect">
            <a:avLst>
              <a:gd name="adj" fmla="val 11392"/>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9" name="Google Shape;60;p13">
            <a:extLst>
              <a:ext uri="{FF2B5EF4-FFF2-40B4-BE49-F238E27FC236}">
                <a16:creationId xmlns:a16="http://schemas.microsoft.com/office/drawing/2014/main" id="{8312828A-02F4-4540-9DB7-88969B1B612C}"/>
              </a:ext>
            </a:extLst>
          </p:cNvPr>
          <p:cNvPicPr preferRelativeResize="0"/>
          <p:nvPr/>
        </p:nvPicPr>
        <p:blipFill>
          <a:blip r:embed="rId8">
            <a:alphaModFix/>
          </a:blip>
          <a:stretch>
            <a:fillRect/>
          </a:stretch>
        </p:blipFill>
        <p:spPr>
          <a:xfrm>
            <a:off x="4746796" y="2693937"/>
            <a:ext cx="447401" cy="447417"/>
          </a:xfrm>
          <a:prstGeom prst="rect">
            <a:avLst/>
          </a:prstGeom>
          <a:noFill/>
          <a:ln>
            <a:noFill/>
          </a:ln>
        </p:spPr>
      </p:pic>
      <p:pic>
        <p:nvPicPr>
          <p:cNvPr id="40" name="Google Shape;61;p13">
            <a:extLst>
              <a:ext uri="{FF2B5EF4-FFF2-40B4-BE49-F238E27FC236}">
                <a16:creationId xmlns:a16="http://schemas.microsoft.com/office/drawing/2014/main" id="{BDBC1749-A48A-479C-B377-AE02C0861AFC}"/>
              </a:ext>
            </a:extLst>
          </p:cNvPr>
          <p:cNvPicPr preferRelativeResize="0"/>
          <p:nvPr/>
        </p:nvPicPr>
        <p:blipFill>
          <a:blip r:embed="rId9">
            <a:alphaModFix/>
          </a:blip>
          <a:stretch>
            <a:fillRect/>
          </a:stretch>
        </p:blipFill>
        <p:spPr>
          <a:xfrm>
            <a:off x="880712" y="2714235"/>
            <a:ext cx="417336" cy="417336"/>
          </a:xfrm>
          <a:prstGeom prst="rect">
            <a:avLst/>
          </a:prstGeom>
          <a:noFill/>
          <a:ln>
            <a:noFill/>
          </a:ln>
        </p:spPr>
      </p:pic>
      <p:pic>
        <p:nvPicPr>
          <p:cNvPr id="50" name="Google Shape;62;p13">
            <a:extLst>
              <a:ext uri="{FF2B5EF4-FFF2-40B4-BE49-F238E27FC236}">
                <a16:creationId xmlns:a16="http://schemas.microsoft.com/office/drawing/2014/main" id="{1A284212-A5AE-4147-BE71-CA11E9465656}"/>
              </a:ext>
            </a:extLst>
          </p:cNvPr>
          <p:cNvPicPr preferRelativeResize="0"/>
          <p:nvPr/>
        </p:nvPicPr>
        <p:blipFill>
          <a:blip r:embed="rId10">
            <a:alphaModFix/>
          </a:blip>
          <a:stretch>
            <a:fillRect/>
          </a:stretch>
        </p:blipFill>
        <p:spPr>
          <a:xfrm>
            <a:off x="4777051" y="3589804"/>
            <a:ext cx="447400" cy="447400"/>
          </a:xfrm>
          <a:prstGeom prst="rect">
            <a:avLst/>
          </a:prstGeom>
          <a:noFill/>
          <a:ln>
            <a:noFill/>
          </a:ln>
        </p:spPr>
      </p:pic>
      <p:sp>
        <p:nvSpPr>
          <p:cNvPr id="51" name="Google Shape;64;p13">
            <a:extLst>
              <a:ext uri="{FF2B5EF4-FFF2-40B4-BE49-F238E27FC236}">
                <a16:creationId xmlns:a16="http://schemas.microsoft.com/office/drawing/2014/main" id="{7431643F-BF23-43A9-AC52-E3E16A8E61DA}"/>
              </a:ext>
            </a:extLst>
          </p:cNvPr>
          <p:cNvSpPr txBox="1"/>
          <p:nvPr/>
        </p:nvSpPr>
        <p:spPr>
          <a:xfrm>
            <a:off x="1421259" y="2683719"/>
            <a:ext cx="2897200" cy="502400"/>
          </a:xfrm>
          <a:prstGeom prst="rect">
            <a:avLst/>
          </a:prstGeom>
          <a:noFill/>
          <a:ln>
            <a:noFill/>
          </a:ln>
        </p:spPr>
        <p:txBody>
          <a:bodyPr spcFirstLastPara="1" wrap="square" lIns="0" tIns="0" rIns="0" bIns="0" anchor="ctr" anchorCtr="0">
            <a:noAutofit/>
          </a:bodyPr>
          <a:lstStyle/>
          <a:p>
            <a:pPr defTabSz="1219170">
              <a:buClr>
                <a:srgbClr val="000000"/>
              </a:buClr>
            </a:pPr>
            <a:r>
              <a:rPr lang="en" sz="1467" b="1" kern="0">
                <a:solidFill>
                  <a:srgbClr val="144773"/>
                </a:solidFill>
                <a:latin typeface="Inter"/>
                <a:ea typeface="Inter"/>
                <a:cs typeface="Inter"/>
                <a:sym typeface="Inter"/>
              </a:rPr>
              <a:t>TalkNow</a:t>
            </a:r>
            <a:endParaRPr sz="1467" b="1" kern="0">
              <a:solidFill>
                <a:srgbClr val="144773"/>
              </a:solidFill>
              <a:latin typeface="Inter"/>
              <a:ea typeface="Inter"/>
              <a:cs typeface="Inter"/>
              <a:sym typeface="Inter"/>
            </a:endParaRPr>
          </a:p>
          <a:p>
            <a:pPr defTabSz="1219170">
              <a:buClr>
                <a:srgbClr val="000000"/>
              </a:buClr>
            </a:pPr>
            <a:r>
              <a:rPr lang="en" sz="1333" kern="0">
                <a:solidFill>
                  <a:srgbClr val="144773"/>
                </a:solidFill>
                <a:latin typeface="Inter"/>
                <a:ea typeface="Inter"/>
                <a:cs typeface="Inter"/>
                <a:sym typeface="Inter"/>
              </a:rPr>
              <a:t>24/7, on-demand emotional support to talk about anything</a:t>
            </a:r>
            <a:endParaRPr sz="1333" kern="0">
              <a:solidFill>
                <a:srgbClr val="144773"/>
              </a:solidFill>
              <a:latin typeface="Inter"/>
              <a:ea typeface="Inter"/>
              <a:cs typeface="Inter"/>
              <a:sym typeface="Inter"/>
            </a:endParaRPr>
          </a:p>
        </p:txBody>
      </p:sp>
      <p:sp>
        <p:nvSpPr>
          <p:cNvPr id="52" name="Google Shape;65;p13">
            <a:extLst>
              <a:ext uri="{FF2B5EF4-FFF2-40B4-BE49-F238E27FC236}">
                <a16:creationId xmlns:a16="http://schemas.microsoft.com/office/drawing/2014/main" id="{C2239895-ED9B-453B-A6F2-4843BFCF2D0E}"/>
              </a:ext>
            </a:extLst>
          </p:cNvPr>
          <p:cNvSpPr txBox="1"/>
          <p:nvPr/>
        </p:nvSpPr>
        <p:spPr>
          <a:xfrm>
            <a:off x="5302373" y="2743736"/>
            <a:ext cx="2897200" cy="353200"/>
          </a:xfrm>
          <a:prstGeom prst="rect">
            <a:avLst/>
          </a:prstGeom>
          <a:noFill/>
          <a:ln>
            <a:noFill/>
          </a:ln>
        </p:spPr>
        <p:txBody>
          <a:bodyPr spcFirstLastPara="1" wrap="square" lIns="0" tIns="0" rIns="0" bIns="0" anchor="ctr" anchorCtr="0">
            <a:noAutofit/>
          </a:bodyPr>
          <a:lstStyle/>
          <a:p>
            <a:pPr defTabSz="1219170">
              <a:buClr>
                <a:srgbClr val="000000"/>
              </a:buClr>
            </a:pPr>
            <a:r>
              <a:rPr lang="en" sz="1467" b="1" kern="0">
                <a:solidFill>
                  <a:srgbClr val="144773"/>
                </a:solidFill>
                <a:latin typeface="Inter"/>
                <a:ea typeface="Inter"/>
                <a:cs typeface="Inter"/>
                <a:sym typeface="Inter"/>
              </a:rPr>
              <a:t>Scheduled Counseling</a:t>
            </a:r>
            <a:endParaRPr sz="1467" b="1" kern="0">
              <a:solidFill>
                <a:srgbClr val="144773"/>
              </a:solidFill>
              <a:latin typeface="Inter"/>
              <a:ea typeface="Inter"/>
              <a:cs typeface="Inter"/>
              <a:sym typeface="Inter"/>
            </a:endParaRPr>
          </a:p>
          <a:p>
            <a:pPr defTabSz="1219170">
              <a:buClr>
                <a:srgbClr val="000000"/>
              </a:buClr>
            </a:pPr>
            <a:r>
              <a:rPr lang="en" sz="1333" kern="0">
                <a:solidFill>
                  <a:srgbClr val="144773"/>
                </a:solidFill>
                <a:latin typeface="Inter"/>
                <a:ea typeface="Inter"/>
                <a:cs typeface="Inter"/>
                <a:sym typeface="Inter"/>
              </a:rPr>
              <a:t>Choose your preferred day, time, and mental health provider.</a:t>
            </a:r>
            <a:endParaRPr sz="1333" kern="0">
              <a:solidFill>
                <a:srgbClr val="144773"/>
              </a:solidFill>
              <a:latin typeface="Inter"/>
              <a:ea typeface="Inter"/>
              <a:cs typeface="Inter"/>
              <a:sym typeface="Inter"/>
            </a:endParaRPr>
          </a:p>
        </p:txBody>
      </p:sp>
      <p:sp>
        <p:nvSpPr>
          <p:cNvPr id="53" name="Google Shape;67;p13">
            <a:extLst>
              <a:ext uri="{FF2B5EF4-FFF2-40B4-BE49-F238E27FC236}">
                <a16:creationId xmlns:a16="http://schemas.microsoft.com/office/drawing/2014/main" id="{29988E05-CB1B-464D-A670-75524C90F13B}"/>
              </a:ext>
            </a:extLst>
          </p:cNvPr>
          <p:cNvSpPr txBox="1"/>
          <p:nvPr/>
        </p:nvSpPr>
        <p:spPr>
          <a:xfrm>
            <a:off x="5344481" y="3604913"/>
            <a:ext cx="2694400" cy="417200"/>
          </a:xfrm>
          <a:prstGeom prst="rect">
            <a:avLst/>
          </a:prstGeom>
          <a:noFill/>
          <a:ln>
            <a:noFill/>
          </a:ln>
        </p:spPr>
        <p:txBody>
          <a:bodyPr spcFirstLastPara="1" wrap="square" lIns="0" tIns="0" rIns="0" bIns="0" anchor="ctr" anchorCtr="0">
            <a:noAutofit/>
          </a:bodyPr>
          <a:lstStyle/>
          <a:p>
            <a:pPr defTabSz="1219170">
              <a:buClr>
                <a:srgbClr val="000000"/>
              </a:buClr>
            </a:pPr>
            <a:r>
              <a:rPr lang="en" sz="1467" b="1" kern="0">
                <a:solidFill>
                  <a:srgbClr val="144773"/>
                </a:solidFill>
                <a:latin typeface="Inter"/>
                <a:ea typeface="Inter"/>
                <a:cs typeface="Inter"/>
                <a:sym typeface="Inter"/>
              </a:rPr>
              <a:t>Self-Care Content</a:t>
            </a:r>
            <a:endParaRPr sz="1467" b="1" kern="0">
              <a:solidFill>
                <a:srgbClr val="144773"/>
              </a:solidFill>
              <a:latin typeface="Inter"/>
              <a:ea typeface="Inter"/>
              <a:cs typeface="Inter"/>
              <a:sym typeface="Inter"/>
            </a:endParaRPr>
          </a:p>
          <a:p>
            <a:pPr defTabSz="1219170">
              <a:buClr>
                <a:srgbClr val="000000"/>
              </a:buClr>
            </a:pPr>
            <a:r>
              <a:rPr lang="en" sz="1333" kern="0">
                <a:solidFill>
                  <a:srgbClr val="144773"/>
                </a:solidFill>
                <a:latin typeface="Inter"/>
                <a:ea typeface="Inter"/>
                <a:cs typeface="Inter"/>
                <a:sym typeface="Inter"/>
              </a:rPr>
              <a:t>Visit the explore page for guided self-care content.</a:t>
            </a:r>
            <a:endParaRPr sz="1333" kern="0">
              <a:solidFill>
                <a:srgbClr val="144773"/>
              </a:solidFill>
              <a:latin typeface="Inter"/>
              <a:ea typeface="Inter"/>
              <a:cs typeface="Inter"/>
              <a:sym typeface="Inter"/>
            </a:endParaRPr>
          </a:p>
        </p:txBody>
      </p:sp>
      <p:sp>
        <p:nvSpPr>
          <p:cNvPr id="55" name="Google Shape;55;p13">
            <a:extLst>
              <a:ext uri="{FF2B5EF4-FFF2-40B4-BE49-F238E27FC236}">
                <a16:creationId xmlns:a16="http://schemas.microsoft.com/office/drawing/2014/main" id="{AE6DAE44-8396-4274-A97C-BBE982461D29}"/>
              </a:ext>
            </a:extLst>
          </p:cNvPr>
          <p:cNvSpPr/>
          <p:nvPr/>
        </p:nvSpPr>
        <p:spPr>
          <a:xfrm>
            <a:off x="710192" y="3436919"/>
            <a:ext cx="3737200" cy="753200"/>
          </a:xfrm>
          <a:prstGeom prst="roundRect">
            <a:avLst>
              <a:gd name="adj" fmla="val 11392"/>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66;p13">
            <a:extLst>
              <a:ext uri="{FF2B5EF4-FFF2-40B4-BE49-F238E27FC236}">
                <a16:creationId xmlns:a16="http://schemas.microsoft.com/office/drawing/2014/main" id="{F3960BF0-25CA-4545-9413-06E9D8E23AEA}"/>
              </a:ext>
            </a:extLst>
          </p:cNvPr>
          <p:cNvSpPr txBox="1"/>
          <p:nvPr/>
        </p:nvSpPr>
        <p:spPr>
          <a:xfrm>
            <a:off x="1459784" y="3691381"/>
            <a:ext cx="2694400" cy="260400"/>
          </a:xfrm>
          <a:prstGeom prst="rect">
            <a:avLst/>
          </a:prstGeom>
          <a:noFill/>
          <a:ln>
            <a:noFill/>
          </a:ln>
        </p:spPr>
        <p:txBody>
          <a:bodyPr spcFirstLastPara="1" wrap="square" lIns="0" tIns="0" rIns="0" bIns="0" anchor="ctr" anchorCtr="0">
            <a:noAutofit/>
          </a:bodyPr>
          <a:lstStyle/>
          <a:p>
            <a:pPr defTabSz="1219170">
              <a:buClr>
                <a:srgbClr val="000000"/>
              </a:buClr>
            </a:pPr>
            <a:r>
              <a:rPr lang="en" sz="1467" b="1" kern="0">
                <a:solidFill>
                  <a:srgbClr val="144773"/>
                </a:solidFill>
                <a:latin typeface="Inter"/>
                <a:ea typeface="Inter"/>
                <a:cs typeface="Inter"/>
                <a:sym typeface="Inter"/>
              </a:rPr>
              <a:t>Psychiatry</a:t>
            </a:r>
            <a:endParaRPr sz="1467" b="1" kern="0">
              <a:solidFill>
                <a:srgbClr val="144773"/>
              </a:solidFill>
              <a:latin typeface="Inter"/>
              <a:ea typeface="Inter"/>
              <a:cs typeface="Inter"/>
              <a:sym typeface="Inter"/>
            </a:endParaRPr>
          </a:p>
          <a:p>
            <a:pPr defTabSz="1219170">
              <a:buClr>
                <a:srgbClr val="000000"/>
              </a:buClr>
            </a:pPr>
            <a:r>
              <a:rPr lang="en" sz="1333" kern="0">
                <a:solidFill>
                  <a:srgbClr val="144773"/>
                </a:solidFill>
                <a:latin typeface="Inter"/>
                <a:ea typeface="Inter"/>
                <a:cs typeface="Inter"/>
                <a:sym typeface="Inter"/>
              </a:rPr>
              <a:t>Appointments available through referral.</a:t>
            </a:r>
            <a:endParaRPr sz="1333" b="1" kern="0">
              <a:solidFill>
                <a:srgbClr val="144773"/>
              </a:solidFill>
              <a:latin typeface="Inter"/>
              <a:ea typeface="Inter"/>
              <a:cs typeface="Inter"/>
              <a:sym typeface="Inter"/>
            </a:endParaRPr>
          </a:p>
        </p:txBody>
      </p:sp>
      <p:pic>
        <p:nvPicPr>
          <p:cNvPr id="66" name="Google Shape;68;p13">
            <a:extLst>
              <a:ext uri="{FF2B5EF4-FFF2-40B4-BE49-F238E27FC236}">
                <a16:creationId xmlns:a16="http://schemas.microsoft.com/office/drawing/2014/main" id="{70F7563C-A4D1-43FC-A16B-6F3D98D071D1}"/>
              </a:ext>
            </a:extLst>
          </p:cNvPr>
          <p:cNvPicPr preferRelativeResize="0"/>
          <p:nvPr/>
        </p:nvPicPr>
        <p:blipFill>
          <a:blip r:embed="rId11">
            <a:alphaModFix/>
          </a:blip>
          <a:stretch>
            <a:fillRect/>
          </a:stretch>
        </p:blipFill>
        <p:spPr>
          <a:xfrm>
            <a:off x="899687" y="3597159"/>
            <a:ext cx="432733" cy="432733"/>
          </a:xfrm>
          <a:prstGeom prst="rect">
            <a:avLst/>
          </a:prstGeom>
          <a:noFill/>
          <a:ln>
            <a:noFill/>
          </a:ln>
        </p:spPr>
      </p:pic>
    </p:spTree>
    <p:extLst>
      <p:ext uri="{BB962C8B-B14F-4D97-AF65-F5344CB8AC3E}">
        <p14:creationId xmlns:p14="http://schemas.microsoft.com/office/powerpoint/2010/main" val="3557989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7D60-DA1E-6BB9-A7A7-B7C22B4C8E7F}"/>
              </a:ext>
            </a:extLst>
          </p:cNvPr>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240903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people&amp;#39;s faces in an org chart formate.">
            <a:extLst>
              <a:ext uri="{FF2B5EF4-FFF2-40B4-BE49-F238E27FC236}">
                <a16:creationId xmlns:a16="http://schemas.microsoft.com/office/drawing/2014/main" id="{CF43A857-F9C0-A285-38F2-89D912D87E28}"/>
              </a:ext>
            </a:extLst>
          </p:cNvPr>
          <p:cNvPicPr>
            <a:picLocks noChangeAspect="1"/>
          </p:cNvPicPr>
          <p:nvPr/>
        </p:nvPicPr>
        <p:blipFill rotWithShape="1">
          <a:blip r:embed="rId2"/>
          <a:srcRect t="1865" r="1" b="1"/>
          <a:stretch/>
        </p:blipFill>
        <p:spPr>
          <a:xfrm>
            <a:off x="771111" y="283953"/>
            <a:ext cx="10660823" cy="5894329"/>
          </a:xfrm>
          <a:prstGeom prst="rect">
            <a:avLst/>
          </a:prstGeom>
        </p:spPr>
      </p:pic>
    </p:spTree>
    <p:extLst>
      <p:ext uri="{BB962C8B-B14F-4D97-AF65-F5344CB8AC3E}">
        <p14:creationId xmlns:p14="http://schemas.microsoft.com/office/powerpoint/2010/main" val="72258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279603" y="5684685"/>
            <a:ext cx="5403850" cy="1034652"/>
          </a:xfrm>
        </p:spPr>
        <p:txBody>
          <a:bodyPr>
            <a:noAutofit/>
          </a:bodyPr>
          <a:lstStyle/>
          <a:p>
            <a:pPr marL="0" marR="0" indent="0" algn="ctr">
              <a:lnSpc>
                <a:spcPct val="150000"/>
              </a:lnSpc>
              <a:spcBef>
                <a:spcPts val="0"/>
              </a:spcBef>
              <a:spcAft>
                <a:spcPts val="0"/>
              </a:spcAft>
            </a:pPr>
            <a:r>
              <a:rPr lang="en-US" sz="2400" b="1">
                <a:latin typeface="Arial Black" panose="020B0A04020102020204" pitchFamily="34" charset="0"/>
                <a:ea typeface="Calibri" panose="020F0502020204030204" pitchFamily="34" charset="0"/>
                <a:cs typeface="Times New Roman" panose="02020603050405020304" pitchFamily="18" charset="0"/>
                <a:hlinkClick r:id="rId3"/>
              </a:rPr>
              <a:t>madisoncares@jmu.edu</a:t>
            </a:r>
            <a:endParaRPr lang="en-US" sz="2400" b="1">
              <a:latin typeface="Arial Black" panose="020B0A04020102020204" pitchFamily="34" charset="0"/>
            </a:endParaRP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7034195" y="1895853"/>
            <a:ext cx="3522132" cy="3739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itle 1">
            <a:extLst>
              <a:ext uri="{FF2B5EF4-FFF2-40B4-BE49-F238E27FC236}">
                <a16:creationId xmlns:a16="http://schemas.microsoft.com/office/drawing/2014/main" id="{605DCD96-EAFA-274B-87AE-F0C9EB09ECA8}"/>
              </a:ext>
            </a:extLst>
          </p:cNvPr>
          <p:cNvSpPr txBox="1">
            <a:spLocks/>
          </p:cNvSpPr>
          <p:nvPr/>
        </p:nvSpPr>
        <p:spPr>
          <a:xfrm>
            <a:off x="1424517" y="441122"/>
            <a:ext cx="10515600" cy="1899489"/>
          </a:xfrm>
          <a:prstGeom prst="rect">
            <a:avLst/>
          </a:prstGeom>
        </p:spPr>
        <p:txBody>
          <a:bodyPr>
            <a:noAutofit/>
          </a:bodyPr>
          <a:lstStyle>
            <a:lvl1pPr algn="l" defTabSz="914400" rtl="0" eaLnBrk="1" latinLnBrk="0" hangingPunct="1">
              <a:lnSpc>
                <a:spcPct val="90000"/>
              </a:lnSpc>
              <a:spcBef>
                <a:spcPct val="0"/>
              </a:spcBef>
              <a:buNone/>
              <a:defRPr sz="4400" b="0" i="0" kern="1200">
                <a:solidFill>
                  <a:schemeClr val="tx1"/>
                </a:solidFill>
                <a:latin typeface="Rockwell" panose="02060603020205020403" pitchFamily="18" charset="77"/>
                <a:ea typeface="+mj-ea"/>
                <a:cs typeface="+mj-cs"/>
              </a:defRPr>
            </a:lvl1pPr>
          </a:lstStyle>
          <a:p>
            <a:r>
              <a:rPr lang="en-US" sz="10000" b="1">
                <a:solidFill>
                  <a:srgbClr val="450084"/>
                </a:solidFill>
              </a:rPr>
              <a:t>Madison</a:t>
            </a:r>
            <a:r>
              <a:rPr lang="en-US" sz="10000" b="1">
                <a:solidFill>
                  <a:srgbClr val="C3B072"/>
                </a:solidFill>
              </a:rPr>
              <a:t>Cares</a:t>
            </a:r>
          </a:p>
        </p:txBody>
      </p:sp>
      <p:sp>
        <p:nvSpPr>
          <p:cNvPr id="7" name="Content Placeholder 2"/>
          <p:cNvSpPr txBox="1">
            <a:spLocks/>
          </p:cNvSpPr>
          <p:nvPr/>
        </p:nvSpPr>
        <p:spPr>
          <a:xfrm>
            <a:off x="590002" y="1835897"/>
            <a:ext cx="5689601" cy="430462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2000">
                <a:latin typeface="Rockwell"/>
              </a:rPr>
              <a:t>Helping students experiencing a variety of challenges while at JMU</a:t>
            </a:r>
          </a:p>
          <a:p>
            <a:pPr marL="171450" indent="-171450">
              <a:buFont typeface="Arial" panose="020B0604020202020204" pitchFamily="34" charset="0"/>
              <a:buChar char="•"/>
            </a:pPr>
            <a:r>
              <a:rPr lang="en-US" sz="2000">
                <a:latin typeface="Rockwell"/>
              </a:rPr>
              <a:t>Connect students with the resources they need and provide advocacy during times of need</a:t>
            </a:r>
          </a:p>
          <a:p>
            <a:pPr marL="171450" indent="-171450">
              <a:buFont typeface="Arial" panose="020B0604020202020204" pitchFamily="34" charset="0"/>
              <a:buChar char="•"/>
            </a:pPr>
            <a:r>
              <a:rPr lang="en-US" sz="2000">
                <a:latin typeface="Rockwell"/>
              </a:rPr>
              <a:t>Provide consultation to faculty, staff, students, family members, etc. on how to navigate concerning situations</a:t>
            </a:r>
          </a:p>
          <a:p>
            <a:pPr marL="171450" indent="-171450">
              <a:buFont typeface="Arial" panose="020B0604020202020204" pitchFamily="34" charset="0"/>
              <a:buChar char="•"/>
            </a:pPr>
            <a:r>
              <a:rPr lang="en-US" sz="2000">
                <a:latin typeface="Rockwell"/>
              </a:rPr>
              <a:t>Be a support for students in distress before situation could escalate</a:t>
            </a:r>
          </a:p>
          <a:p>
            <a:pPr marL="171450" indent="-171450">
              <a:buFont typeface="Arial" panose="020B0604020202020204" pitchFamily="34" charset="0"/>
              <a:buChar char="•"/>
            </a:pPr>
            <a:r>
              <a:rPr lang="en-US" sz="2000" b="1">
                <a:solidFill>
                  <a:srgbClr val="FF0000"/>
                </a:solidFill>
                <a:latin typeface="Rockwell"/>
              </a:rPr>
              <a:t>NOT</a:t>
            </a:r>
            <a:r>
              <a:rPr lang="en-US" sz="2000">
                <a:solidFill>
                  <a:srgbClr val="FF0000"/>
                </a:solidFill>
                <a:latin typeface="Rockwell"/>
              </a:rPr>
              <a:t> </a:t>
            </a:r>
            <a:r>
              <a:rPr lang="en-US" sz="2000">
                <a:latin typeface="Rockwell"/>
              </a:rPr>
              <a:t>first responders, should not be used for emergency situations</a:t>
            </a:r>
          </a:p>
        </p:txBody>
      </p:sp>
    </p:spTree>
    <p:extLst>
      <p:ext uri="{BB962C8B-B14F-4D97-AF65-F5344CB8AC3E}">
        <p14:creationId xmlns:p14="http://schemas.microsoft.com/office/powerpoint/2010/main" val="52928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4BE621-75F5-4527-82E9-256A7CDEA090}"/>
              </a:ext>
            </a:extLst>
          </p:cNvPr>
          <p:cNvPicPr>
            <a:picLocks noChangeAspect="1"/>
          </p:cNvPicPr>
          <p:nvPr/>
        </p:nvPicPr>
        <p:blipFill>
          <a:blip r:embed="rId3"/>
          <a:stretch>
            <a:fillRect/>
          </a:stretch>
        </p:blipFill>
        <p:spPr>
          <a:xfrm>
            <a:off x="2718760" y="201880"/>
            <a:ext cx="3230778" cy="60423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0CAAA98F-F79C-43B9-AD8C-2B70DB77DEA7}"/>
              </a:ext>
            </a:extLst>
          </p:cNvPr>
          <p:cNvPicPr>
            <a:picLocks noChangeAspect="1"/>
          </p:cNvPicPr>
          <p:nvPr/>
        </p:nvPicPr>
        <p:blipFill>
          <a:blip r:embed="rId4"/>
          <a:stretch>
            <a:fillRect/>
          </a:stretch>
        </p:blipFill>
        <p:spPr>
          <a:xfrm>
            <a:off x="6388925" y="201880"/>
            <a:ext cx="3648124" cy="599274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Oval 1">
            <a:extLst>
              <a:ext uri="{FF2B5EF4-FFF2-40B4-BE49-F238E27FC236}">
                <a16:creationId xmlns:a16="http://schemas.microsoft.com/office/drawing/2014/main" id="{50F51577-D080-4192-83F0-A9C955E8090A}"/>
              </a:ext>
            </a:extLst>
          </p:cNvPr>
          <p:cNvSpPr/>
          <p:nvPr/>
        </p:nvSpPr>
        <p:spPr>
          <a:xfrm>
            <a:off x="2664972" y="2463145"/>
            <a:ext cx="1140721" cy="198912"/>
          </a:xfrm>
          <a:prstGeom prst="ellipse">
            <a:avLst/>
          </a:prstGeom>
          <a:no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9FA9C66-D2FB-484E-893F-72603260D388}"/>
              </a:ext>
            </a:extLst>
          </p:cNvPr>
          <p:cNvSpPr/>
          <p:nvPr/>
        </p:nvSpPr>
        <p:spPr>
          <a:xfrm>
            <a:off x="2802577" y="5866410"/>
            <a:ext cx="641267" cy="10687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72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team&#10;&#10;Description automatically generated">
            <a:extLst>
              <a:ext uri="{FF2B5EF4-FFF2-40B4-BE49-F238E27FC236}">
                <a16:creationId xmlns:a16="http://schemas.microsoft.com/office/drawing/2014/main" id="{F2CA01B7-514E-9980-D8B5-D1D949E79FC3}"/>
              </a:ext>
            </a:extLst>
          </p:cNvPr>
          <p:cNvPicPr>
            <a:picLocks noChangeAspect="1"/>
          </p:cNvPicPr>
          <p:nvPr/>
        </p:nvPicPr>
        <p:blipFill>
          <a:blip r:embed="rId3"/>
          <a:stretch>
            <a:fillRect/>
          </a:stretch>
        </p:blipFill>
        <p:spPr>
          <a:xfrm>
            <a:off x="587830" y="459185"/>
            <a:ext cx="9195458" cy="5048982"/>
          </a:xfrm>
          <a:prstGeom prst="rect">
            <a:avLst/>
          </a:prstGeom>
        </p:spPr>
      </p:pic>
    </p:spTree>
    <p:extLst>
      <p:ext uri="{BB962C8B-B14F-4D97-AF65-F5344CB8AC3E}">
        <p14:creationId xmlns:p14="http://schemas.microsoft.com/office/powerpoint/2010/main" val="1363519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9EE6C0-8272-777F-9E81-CBFD753E6A81}"/>
              </a:ext>
            </a:extLst>
          </p:cNvPr>
          <p:cNvPicPr>
            <a:picLocks noChangeAspect="1"/>
          </p:cNvPicPr>
          <p:nvPr/>
        </p:nvPicPr>
        <p:blipFill>
          <a:blip r:embed="rId3"/>
          <a:stretch>
            <a:fillRect/>
          </a:stretch>
        </p:blipFill>
        <p:spPr>
          <a:xfrm>
            <a:off x="592932" y="619733"/>
            <a:ext cx="10684667" cy="5761408"/>
          </a:xfrm>
          <a:prstGeom prst="rect">
            <a:avLst/>
          </a:prstGeom>
        </p:spPr>
      </p:pic>
    </p:spTree>
    <p:extLst>
      <p:ext uri="{BB962C8B-B14F-4D97-AF65-F5344CB8AC3E}">
        <p14:creationId xmlns:p14="http://schemas.microsoft.com/office/powerpoint/2010/main" val="1625581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e chart with numbers and a black background&#10;&#10;Description automatically generated">
            <a:extLst>
              <a:ext uri="{FF2B5EF4-FFF2-40B4-BE49-F238E27FC236}">
                <a16:creationId xmlns:a16="http://schemas.microsoft.com/office/drawing/2014/main" id="{2C75D69A-E618-EED9-43D2-5D37BEF21C86}"/>
              </a:ext>
            </a:extLst>
          </p:cNvPr>
          <p:cNvPicPr>
            <a:picLocks noChangeAspect="1"/>
          </p:cNvPicPr>
          <p:nvPr/>
        </p:nvPicPr>
        <p:blipFill>
          <a:blip r:embed="rId3"/>
          <a:stretch>
            <a:fillRect/>
          </a:stretch>
        </p:blipFill>
        <p:spPr>
          <a:xfrm>
            <a:off x="-777833" y="432952"/>
            <a:ext cx="13985173" cy="5635649"/>
          </a:xfrm>
          <a:prstGeom prst="rect">
            <a:avLst/>
          </a:prstGeom>
        </p:spPr>
      </p:pic>
    </p:spTree>
    <p:extLst>
      <p:ext uri="{BB962C8B-B14F-4D97-AF65-F5344CB8AC3E}">
        <p14:creationId xmlns:p14="http://schemas.microsoft.com/office/powerpoint/2010/main" val="248345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C23D-9080-18D0-25E8-DEC7BD522DFD}"/>
              </a:ext>
            </a:extLst>
          </p:cNvPr>
          <p:cNvSpPr>
            <a:spLocks noGrp="1"/>
          </p:cNvSpPr>
          <p:nvPr>
            <p:ph type="title"/>
          </p:nvPr>
        </p:nvSpPr>
        <p:spPr/>
        <p:txBody>
          <a:bodyPr/>
          <a:lstStyle/>
          <a:p>
            <a:r>
              <a:rPr lang="en-US">
                <a:latin typeface="Rockwell"/>
              </a:rPr>
              <a:t>Office of Disability Services </a:t>
            </a:r>
            <a:endParaRPr lang="en-US"/>
          </a:p>
        </p:txBody>
      </p:sp>
      <p:sp>
        <p:nvSpPr>
          <p:cNvPr id="3" name="Subtitle 2">
            <a:extLst>
              <a:ext uri="{FF2B5EF4-FFF2-40B4-BE49-F238E27FC236}">
                <a16:creationId xmlns:a16="http://schemas.microsoft.com/office/drawing/2014/main" id="{B9BD2253-3207-0E5B-E08E-A4ED7D3CCC1B}"/>
              </a:ext>
            </a:extLst>
          </p:cNvPr>
          <p:cNvSpPr>
            <a:spLocks noGrp="1"/>
          </p:cNvSpPr>
          <p:nvPr>
            <p:ph type="body" idx="1"/>
          </p:nvPr>
        </p:nvSpPr>
        <p:spPr/>
        <p:txBody>
          <a:bodyPr vert="horz" lIns="91440" tIns="45720" rIns="91440" bIns="45720" rtlCol="0" anchor="t">
            <a:normAutofit/>
          </a:bodyPr>
          <a:lstStyle/>
          <a:p>
            <a:r>
              <a:rPr lang="en-US">
                <a:latin typeface="Franklin Gothic Book"/>
              </a:rPr>
              <a:t>Valerie Schoolcraft </a:t>
            </a:r>
            <a:endParaRPr lang="en-US"/>
          </a:p>
          <a:p>
            <a:r>
              <a:rPr lang="en-US">
                <a:latin typeface="Franklin Gothic Book"/>
              </a:rPr>
              <a:t>Schoolvl@jmu.edu </a:t>
            </a:r>
            <a:endParaRPr lang="en-US"/>
          </a:p>
          <a:p>
            <a:endParaRPr lang="en-US"/>
          </a:p>
        </p:txBody>
      </p:sp>
    </p:spTree>
    <p:extLst>
      <p:ext uri="{BB962C8B-B14F-4D97-AF65-F5344CB8AC3E}">
        <p14:creationId xmlns:p14="http://schemas.microsoft.com/office/powerpoint/2010/main" val="246661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06C7A772006F47B0770195AC5C57DD" ma:contentTypeVersion="17" ma:contentTypeDescription="Create a new document." ma:contentTypeScope="" ma:versionID="1500e914b4422939c88f0e2c3e837f6b">
  <xsd:schema xmlns:xsd="http://www.w3.org/2001/XMLSchema" xmlns:xs="http://www.w3.org/2001/XMLSchema" xmlns:p="http://schemas.microsoft.com/office/2006/metadata/properties" xmlns:ns2="3a081f85-95c0-48d6-b1d1-c0602b678037" xmlns:ns3="8a93827b-cd52-4fa6-bd54-7b1706846e62" targetNamespace="http://schemas.microsoft.com/office/2006/metadata/properties" ma:root="true" ma:fieldsID="e94fd73e8ccb12056be01a20ffb5e7e0" ns2:_="" ns3:_="">
    <xsd:import namespace="3a081f85-95c0-48d6-b1d1-c0602b678037"/>
    <xsd:import namespace="8a93827b-cd52-4fa6-bd54-7b1706846e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081f85-95c0-48d6-b1d1-c0602b67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118d4b-86c5-465c-a042-d354e0c160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93827b-cd52-4fa6-bd54-7b1706846e6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1da7a5f-6aba-4b07-8b9e-be2abacafa2c}" ma:internalName="TaxCatchAll" ma:showField="CatchAllData" ma:web="8a93827b-cd52-4fa6-bd54-7b1706846e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a93827b-cd52-4fa6-bd54-7b1706846e62">
      <UserInfo>
        <DisplayName>Lonett, Carson Yandira - lonettcy</DisplayName>
        <AccountId>10</AccountId>
        <AccountType/>
      </UserInfo>
      <UserInfo>
        <DisplayName>Rodriguez, Dominique - rodrigdv</DisplayName>
        <AccountId>267</AccountId>
        <AccountType/>
      </UserInfo>
      <UserInfo>
        <DisplayName>Hall, Hollie Hall - hall4hm</DisplayName>
        <AccountId>297</AccountId>
        <AccountType/>
      </UserInfo>
    </SharedWithUsers>
    <lcf76f155ced4ddcb4097134ff3c332f xmlns="3a081f85-95c0-48d6-b1d1-c0602b678037">
      <Terms xmlns="http://schemas.microsoft.com/office/infopath/2007/PartnerControls"/>
    </lcf76f155ced4ddcb4097134ff3c332f>
    <TaxCatchAll xmlns="8a93827b-cd52-4fa6-bd54-7b1706846e62" xsi:nil="true"/>
  </documentManagement>
</p:properties>
</file>

<file path=customXml/itemProps1.xml><?xml version="1.0" encoding="utf-8"?>
<ds:datastoreItem xmlns:ds="http://schemas.openxmlformats.org/officeDocument/2006/customXml" ds:itemID="{040BEB35-414E-4AFD-AD92-68CE7AD69BBB}">
  <ds:schemaRefs>
    <ds:schemaRef ds:uri="http://schemas.microsoft.com/sharepoint/v3/contenttype/forms"/>
  </ds:schemaRefs>
</ds:datastoreItem>
</file>

<file path=customXml/itemProps2.xml><?xml version="1.0" encoding="utf-8"?>
<ds:datastoreItem xmlns:ds="http://schemas.openxmlformats.org/officeDocument/2006/customXml" ds:itemID="{4CF1D70E-DF7B-4FFA-89D8-3286DD6DC162}">
  <ds:schemaRefs>
    <ds:schemaRef ds:uri="3a081f85-95c0-48d6-b1d1-c0602b678037"/>
    <ds:schemaRef ds:uri="8a93827b-cd52-4fa6-bd54-7b1706846e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9C2E4F-F4D5-4F3D-9B22-7BEB1F8EA442}">
  <ds:schemaRefs>
    <ds:schemaRef ds:uri="3a081f85-95c0-48d6-b1d1-c0602b678037"/>
    <ds:schemaRef ds:uri="8a93827b-cd52-4fa6-bd54-7b1706846e62"/>
    <ds:schemaRef ds:uri="a4b2dd97-7804-4551-9f19-c95a1eb62580"/>
    <ds:schemaRef ds:uri="fcf137f9-8bce-46f0-9f51-41b2b7066f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{45BE51C7-83E7-8541-A2AE-8617F45B012B}tf10001071</Template>
  <Application>Microsoft Office PowerPoint</Application>
  <PresentationFormat>Widescreen</PresentationFormat>
  <Slides>21</Slides>
  <Notes>9</Notes>
  <HiddenSlides>0</HiddenSlide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Office Theme</vt:lpstr>
      <vt:lpstr>Simple Light</vt:lpstr>
      <vt:lpstr>Office Theme</vt:lpstr>
      <vt:lpstr>Office Theme</vt:lpstr>
      <vt:lpstr>Connecting with Student Affairs Resources</vt:lpstr>
      <vt:lpstr>Dean of Students </vt:lpstr>
      <vt:lpstr>PowerPoint Presentation</vt:lpstr>
      <vt:lpstr>madisoncares@jmu.edu</vt:lpstr>
      <vt:lpstr>PowerPoint Presentation</vt:lpstr>
      <vt:lpstr>PowerPoint Presentation</vt:lpstr>
      <vt:lpstr>PowerPoint Presentation</vt:lpstr>
      <vt:lpstr>PowerPoint Presentation</vt:lpstr>
      <vt:lpstr>Office of Disability Services </vt:lpstr>
      <vt:lpstr>Disability Services Overview </vt:lpstr>
      <vt:lpstr>Disability Services Program Areas </vt:lpstr>
      <vt:lpstr>Demographics </vt:lpstr>
      <vt:lpstr>PowerPoint Presentation</vt:lpstr>
      <vt:lpstr>Topics of Discussion </vt:lpstr>
      <vt:lpstr>New This Year for ODS</vt:lpstr>
      <vt:lpstr>Counseling Center</vt:lpstr>
      <vt:lpstr>Counseling Center (CC) Overview </vt:lpstr>
      <vt:lpstr>CC Overview Cont'd</vt:lpstr>
      <vt:lpstr>CC Overview Cont'd</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51</cp:revision>
  <cp:lastPrinted>2018-11-29T21:45:22Z</cp:lastPrinted>
  <dcterms:created xsi:type="dcterms:W3CDTF">2018-10-25T14:17:50Z</dcterms:created>
  <dcterms:modified xsi:type="dcterms:W3CDTF">2024-01-09T23:01:29Z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0x0101006606C7A772006F47B0770195AC5C57DD</vt:lpwstr>
  </property>
  <property fmtid="{D5CDD505-2E9C-101B-9397-08002B2CF9AE}" pid="3" name="MediaServiceImageTags">
    <vt:lpwstr/>
  </property>
</Properties>
</file>