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56" r:id="rId1"/>
  </p:sldMasterIdLst>
  <p:notesMasterIdLst>
    <p:notesMasterId r:id="rId11"/>
  </p:notesMasterIdLst>
  <p:sldIdLst>
    <p:sldId id="256" r:id="rId2"/>
    <p:sldId id="257" r:id="rId3"/>
    <p:sldId id="263" r:id="rId4"/>
    <p:sldId id="264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43A83C-E8A5-B170-6E96-838187A7291A}" v="48" dt="2024-10-09T15:48:31.4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93"/>
  </p:normalViewPr>
  <p:slideViewPr>
    <p:cSldViewPr snapToGrid="0">
      <p:cViewPr varScale="1">
        <p:scale>
          <a:sx n="118" d="100"/>
          <a:sy n="118" d="100"/>
        </p:scale>
        <p:origin x="6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lina, Rudy - molinarm" userId="S::molinarm@jmu.edu::ad7d53e0-45c3-4853-bd58-a846dc3ae608" providerId="AD" clId="Web-{D643A83C-E8A5-B170-6E96-838187A7291A}"/>
    <pc:docChg chg="addSld modSld">
      <pc:chgData name="Molina, Rudy - molinarm" userId="S::molinarm@jmu.edu::ad7d53e0-45c3-4853-bd58-a846dc3ae608" providerId="AD" clId="Web-{D643A83C-E8A5-B170-6E96-838187A7291A}" dt="2024-10-09T15:48:31.417" v="44" actId="1076"/>
      <pc:docMkLst>
        <pc:docMk/>
      </pc:docMkLst>
      <pc:sldChg chg="modSp">
        <pc:chgData name="Molina, Rudy - molinarm" userId="S::molinarm@jmu.edu::ad7d53e0-45c3-4853-bd58-a846dc3ae608" providerId="AD" clId="Web-{D643A83C-E8A5-B170-6E96-838187A7291A}" dt="2024-10-09T15:42:27.157" v="17" actId="20577"/>
        <pc:sldMkLst>
          <pc:docMk/>
          <pc:sldMk cId="2679391218" sldId="256"/>
        </pc:sldMkLst>
        <pc:spChg chg="mod">
          <ac:chgData name="Molina, Rudy - molinarm" userId="S::molinarm@jmu.edu::ad7d53e0-45c3-4853-bd58-a846dc3ae608" providerId="AD" clId="Web-{D643A83C-E8A5-B170-6E96-838187A7291A}" dt="2024-10-09T15:42:27.157" v="17" actId="20577"/>
          <ac:spMkLst>
            <pc:docMk/>
            <pc:sldMk cId="2679391218" sldId="256"/>
            <ac:spMk id="2" creationId="{EDA9EF8F-AED9-0DCA-539E-33DD64E9B3AD}"/>
          </ac:spMkLst>
        </pc:spChg>
        <pc:spChg chg="mod">
          <ac:chgData name="Molina, Rudy - molinarm" userId="S::molinarm@jmu.edu::ad7d53e0-45c3-4853-bd58-a846dc3ae608" providerId="AD" clId="Web-{D643A83C-E8A5-B170-6E96-838187A7291A}" dt="2024-10-09T15:42:03.562" v="13" actId="1076"/>
          <ac:spMkLst>
            <pc:docMk/>
            <pc:sldMk cId="2679391218" sldId="256"/>
            <ac:spMk id="3" creationId="{9986D325-00DF-0618-C7D0-E46FBBD0F97D}"/>
          </ac:spMkLst>
        </pc:spChg>
      </pc:sldChg>
      <pc:sldChg chg="delSp modSp">
        <pc:chgData name="Molina, Rudy - molinarm" userId="S::molinarm@jmu.edu::ad7d53e0-45c3-4853-bd58-a846dc3ae608" providerId="AD" clId="Web-{D643A83C-E8A5-B170-6E96-838187A7291A}" dt="2024-10-09T15:46:42.222" v="29"/>
        <pc:sldMkLst>
          <pc:docMk/>
          <pc:sldMk cId="3168142085" sldId="257"/>
        </pc:sldMkLst>
        <pc:spChg chg="mod">
          <ac:chgData name="Molina, Rudy - molinarm" userId="S::molinarm@jmu.edu::ad7d53e0-45c3-4853-bd58-a846dc3ae608" providerId="AD" clId="Web-{D643A83C-E8A5-B170-6E96-838187A7291A}" dt="2024-10-09T15:46:28.236" v="28" actId="20577"/>
          <ac:spMkLst>
            <pc:docMk/>
            <pc:sldMk cId="3168142085" sldId="257"/>
            <ac:spMk id="3" creationId="{EAD8FAD7-8BFE-01D0-5535-F5FB0083586C}"/>
          </ac:spMkLst>
        </pc:spChg>
        <pc:picChg chg="del">
          <ac:chgData name="Molina, Rudy - molinarm" userId="S::molinarm@jmu.edu::ad7d53e0-45c3-4853-bd58-a846dc3ae608" providerId="AD" clId="Web-{D643A83C-E8A5-B170-6E96-838187A7291A}" dt="2024-10-09T15:46:42.222" v="29"/>
          <ac:picMkLst>
            <pc:docMk/>
            <pc:sldMk cId="3168142085" sldId="257"/>
            <ac:picMk id="1028" creationId="{400507BF-8E64-0B4E-DE88-CCB4797B89BB}"/>
          </ac:picMkLst>
        </pc:picChg>
      </pc:sldChg>
      <pc:sldChg chg="addSp modSp new">
        <pc:chgData name="Molina, Rudy - molinarm" userId="S::molinarm@jmu.edu::ad7d53e0-45c3-4853-bd58-a846dc3ae608" providerId="AD" clId="Web-{D643A83C-E8A5-B170-6E96-838187A7291A}" dt="2024-10-09T15:45:40.155" v="23" actId="1076"/>
        <pc:sldMkLst>
          <pc:docMk/>
          <pc:sldMk cId="2737811319" sldId="263"/>
        </pc:sldMkLst>
        <pc:picChg chg="add mod">
          <ac:chgData name="Molina, Rudy - molinarm" userId="S::molinarm@jmu.edu::ad7d53e0-45c3-4853-bd58-a846dc3ae608" providerId="AD" clId="Web-{D643A83C-E8A5-B170-6E96-838187A7291A}" dt="2024-10-09T15:45:40.155" v="23" actId="1076"/>
          <ac:picMkLst>
            <pc:docMk/>
            <pc:sldMk cId="2737811319" sldId="263"/>
            <ac:picMk id="2" creationId="{86925997-A412-AD67-4B71-4828B66D6B60}"/>
          </ac:picMkLst>
        </pc:picChg>
      </pc:sldChg>
      <pc:sldChg chg="addSp delSp modSp add replId">
        <pc:chgData name="Molina, Rudy - molinarm" userId="S::molinarm@jmu.edu::ad7d53e0-45c3-4853-bd58-a846dc3ae608" providerId="AD" clId="Web-{D643A83C-E8A5-B170-6E96-838187A7291A}" dt="2024-10-09T15:48:31.417" v="44" actId="1076"/>
        <pc:sldMkLst>
          <pc:docMk/>
          <pc:sldMk cId="282209586" sldId="264"/>
        </pc:sldMkLst>
        <pc:picChg chg="del">
          <ac:chgData name="Molina, Rudy - molinarm" userId="S::molinarm@jmu.edu::ad7d53e0-45c3-4853-bd58-a846dc3ae608" providerId="AD" clId="Web-{D643A83C-E8A5-B170-6E96-838187A7291A}" dt="2024-10-09T15:47:20.193" v="31"/>
          <ac:picMkLst>
            <pc:docMk/>
            <pc:sldMk cId="282209586" sldId="264"/>
            <ac:picMk id="2" creationId="{86925997-A412-AD67-4B71-4828B66D6B60}"/>
          </ac:picMkLst>
        </pc:picChg>
        <pc:picChg chg="add mod">
          <ac:chgData name="Molina, Rudy - molinarm" userId="S::molinarm@jmu.edu::ad7d53e0-45c3-4853-bd58-a846dc3ae608" providerId="AD" clId="Web-{D643A83C-E8A5-B170-6E96-838187A7291A}" dt="2024-10-09T15:48:31.417" v="44" actId="1076"/>
          <ac:picMkLst>
            <pc:docMk/>
            <pc:sldMk cId="282209586" sldId="264"/>
            <ac:picMk id="3" creationId="{BA1E448C-768F-3922-A5AC-FB46F3CF961C}"/>
          </ac:picMkLst>
        </pc:picChg>
        <pc:picChg chg="add mod">
          <ac:chgData name="Molina, Rudy - molinarm" userId="S::molinarm@jmu.edu::ad7d53e0-45c3-4853-bd58-a846dc3ae608" providerId="AD" clId="Web-{D643A83C-E8A5-B170-6E96-838187A7291A}" dt="2024-10-09T15:48:31.385" v="43" actId="1076"/>
          <ac:picMkLst>
            <pc:docMk/>
            <pc:sldMk cId="282209586" sldId="264"/>
            <ac:picMk id="4" creationId="{ED01F9CD-B355-E8BF-8FE8-A69392EECA4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E23C4F-77A2-8748-B610-181C08B9C2BA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E2BEB-4433-ED47-B2D4-818F758B7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109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7E2BEB-4433-ED47-B2D4-818F758B70A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988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7AC7D693-5698-EC40-B3F2-9FAAB6DCE8F3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7793B301-B1E6-7C41-BF04-275C286A6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9008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7D693-5698-EC40-B3F2-9FAAB6DCE8F3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B301-B1E6-7C41-BF04-275C286A6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554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7D693-5698-EC40-B3F2-9FAAB6DCE8F3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B301-B1E6-7C41-BF04-275C286A6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430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7D693-5698-EC40-B3F2-9FAAB6DCE8F3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B301-B1E6-7C41-BF04-275C286A6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9945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7D693-5698-EC40-B3F2-9FAAB6DCE8F3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B301-B1E6-7C41-BF04-275C286A6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3127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7D693-5698-EC40-B3F2-9FAAB6DCE8F3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B301-B1E6-7C41-BF04-275C286A6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1459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7D693-5698-EC40-B3F2-9FAAB6DCE8F3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B301-B1E6-7C41-BF04-275C286A6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7975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7D693-5698-EC40-B3F2-9FAAB6DCE8F3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B301-B1E6-7C41-BF04-275C286A689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0292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7D693-5698-EC40-B3F2-9FAAB6DCE8F3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B301-B1E6-7C41-BF04-275C286A6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635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7D693-5698-EC40-B3F2-9FAAB6DCE8F3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B301-B1E6-7C41-BF04-275C286A6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802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7D693-5698-EC40-B3F2-9FAAB6DCE8F3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B301-B1E6-7C41-BF04-275C286A6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82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7D693-5698-EC40-B3F2-9FAAB6DCE8F3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B301-B1E6-7C41-BF04-275C286A6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039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7D693-5698-EC40-B3F2-9FAAB6DCE8F3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B301-B1E6-7C41-BF04-275C286A6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889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7D693-5698-EC40-B3F2-9FAAB6DCE8F3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B301-B1E6-7C41-BF04-275C286A6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44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7D693-5698-EC40-B3F2-9FAAB6DCE8F3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B301-B1E6-7C41-BF04-275C286A6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969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7D693-5698-EC40-B3F2-9FAAB6DCE8F3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B301-B1E6-7C41-BF04-275C286A6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890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7D693-5698-EC40-B3F2-9FAAB6DCE8F3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B301-B1E6-7C41-BF04-275C286A6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665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AC7D693-5698-EC40-B3F2-9FAAB6DCE8F3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793B301-B1E6-7C41-BF04-275C286A6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6801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57" r:id="rId1"/>
    <p:sldLayoutId id="2147484158" r:id="rId2"/>
    <p:sldLayoutId id="2147484159" r:id="rId3"/>
    <p:sldLayoutId id="2147484160" r:id="rId4"/>
    <p:sldLayoutId id="2147484161" r:id="rId5"/>
    <p:sldLayoutId id="2147484162" r:id="rId6"/>
    <p:sldLayoutId id="2147484163" r:id="rId7"/>
    <p:sldLayoutId id="2147484164" r:id="rId8"/>
    <p:sldLayoutId id="2147484165" r:id="rId9"/>
    <p:sldLayoutId id="2147484166" r:id="rId10"/>
    <p:sldLayoutId id="2147484167" r:id="rId11"/>
    <p:sldLayoutId id="2147484168" r:id="rId12"/>
    <p:sldLayoutId id="2147484169" r:id="rId13"/>
    <p:sldLayoutId id="2147484170" r:id="rId14"/>
    <p:sldLayoutId id="2147484171" r:id="rId15"/>
    <p:sldLayoutId id="2147484172" r:id="rId16"/>
    <p:sldLayoutId id="214748417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s://img.freepik.com/premium-vector/speech-bubble-with-call-action-text-speech-bubble-with-loudspeaker-pop-art-style-vector-line-icon-business-advertising_748571-785.jpg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https://media.istockphoto.com/id/1381891399/vector/happy-people-celebrate-success-achievement-with-joy-group-of-friends-or-collegues-win.jpg?s=612x612&amp;w=0&amp;k=20&amp;c=196pc7L6nkKtYjck-sJE9gAI922QLjgRyM0tArbI-xA=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s://t3.ftcdn.net/jpg/02/20/42/44/360_F_220424417_xshVslcuzNq9tc0HDSL2b37YYxlm1Byo.jpg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https://img.freepik.com/free-vector/soapbox-derby-with-children-racing-car_1308-90761.jpg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https://clipart-library.com/image_gallery/36375.png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9EF8F-AED9-0DCA-539E-33DD64E9B3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1560" y="783771"/>
            <a:ext cx="9966960" cy="3684260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7200" b="1" dirty="0">
                <a:latin typeface="Times New Roman"/>
                <a:cs typeface="Times New Roman"/>
              </a:rPr>
              <a:t> </a:t>
            </a:r>
            <a:b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7200" b="1" dirty="0">
                <a:latin typeface="Times New Roman"/>
                <a:cs typeface="Times New Roman"/>
              </a:rPr>
              <a:t>Maximizing Student Success</a:t>
            </a:r>
            <a:br>
              <a:rPr lang="en-US" sz="7200" b="1" dirty="0">
                <a:latin typeface="Times New Roman"/>
                <a:cs typeface="Times New Roman"/>
              </a:rPr>
            </a:br>
            <a:br>
              <a:rPr lang="en-US" sz="7200" b="1" dirty="0">
                <a:latin typeface="Times New Roman"/>
                <a:cs typeface="Times New Roman"/>
              </a:rPr>
            </a:br>
            <a:r>
              <a:rPr lang="en-US" sz="7200" b="1" dirty="0">
                <a:latin typeface="Times New Roman"/>
                <a:cs typeface="Times New Roman"/>
              </a:rPr>
              <a:t>JMU </a:t>
            </a:r>
            <a:r>
              <a:rPr lang="en-US" sz="7200" b="1" dirty="0" err="1">
                <a:latin typeface="Times New Roman"/>
                <a:cs typeface="Times New Roman"/>
              </a:rPr>
              <a:t>crm</a:t>
            </a:r>
            <a:r>
              <a:rPr lang="en-US" sz="7200" b="1" dirty="0">
                <a:latin typeface="Times New Roman"/>
                <a:cs typeface="Times New Roman"/>
              </a:rPr>
              <a:t> adoption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86D325-00DF-0618-C7D0-E46FBBD0F9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21014" y="5284501"/>
            <a:ext cx="7197726" cy="1405467"/>
          </a:xfrm>
        </p:spPr>
        <p:txBody>
          <a:bodyPr>
            <a:normAutofit/>
          </a:bodyPr>
          <a:lstStyle/>
          <a:p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Mymadison connect</a:t>
            </a:r>
          </a:p>
        </p:txBody>
      </p:sp>
    </p:spTree>
    <p:extLst>
      <p:ext uri="{BB962C8B-B14F-4D97-AF65-F5344CB8AC3E}">
        <p14:creationId xmlns:p14="http://schemas.microsoft.com/office/powerpoint/2010/main" val="2679391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0CC50-A5D2-E7B5-5529-F4FC3DC10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8FAD7-8BFE-01D0-5535-F5FB00835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476447"/>
          </a:xfrm>
        </p:spPr>
        <p:txBody>
          <a:bodyPr>
            <a:normAutofit/>
          </a:bodyPr>
          <a:lstStyle/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Reengineering Madison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Implementing CRM Platform</a:t>
            </a:r>
          </a:p>
          <a:p>
            <a:pPr lvl="2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360 View of Student Experience</a:t>
            </a:r>
          </a:p>
          <a:p>
            <a:pPr lvl="2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Student-Centered Communication Strategy</a:t>
            </a:r>
          </a:p>
          <a:p>
            <a:pPr lvl="2"/>
            <a:r>
              <a:rPr lang="en-US" sz="2400" dirty="0">
                <a:latin typeface="Times New Roman"/>
                <a:cs typeface="Times New Roman"/>
              </a:rPr>
              <a:t>Proactive Academic Advising</a:t>
            </a:r>
          </a:p>
        </p:txBody>
      </p:sp>
    </p:spTree>
    <p:extLst>
      <p:ext uri="{BB962C8B-B14F-4D97-AF65-F5344CB8AC3E}">
        <p14:creationId xmlns:p14="http://schemas.microsoft.com/office/powerpoint/2010/main" val="3168142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urple and white text&#10;&#10;Description automatically generated">
            <a:extLst>
              <a:ext uri="{FF2B5EF4-FFF2-40B4-BE49-F238E27FC236}">
                <a16:creationId xmlns:a16="http://schemas.microsoft.com/office/drawing/2014/main" id="{86925997-A412-AD67-4B71-4828B66D6B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979" y="662420"/>
            <a:ext cx="11900188" cy="5533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811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urple and white stripes&#10;&#10;Description automatically generated">
            <a:extLst>
              <a:ext uri="{FF2B5EF4-FFF2-40B4-BE49-F238E27FC236}">
                <a16:creationId xmlns:a16="http://schemas.microsoft.com/office/drawing/2014/main" id="{BA1E448C-768F-3922-A5AC-FB46F3CF96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478" y="1572260"/>
            <a:ext cx="11683365" cy="2880360"/>
          </a:xfrm>
          <a:prstGeom prst="rect">
            <a:avLst/>
          </a:prstGeom>
        </p:spPr>
      </p:pic>
      <p:pic>
        <p:nvPicPr>
          <p:cNvPr id="4" name="Picture 3" descr="A purple rectangle with white border&#10;&#10;Description automatically generated">
            <a:extLst>
              <a:ext uri="{FF2B5EF4-FFF2-40B4-BE49-F238E27FC236}">
                <a16:creationId xmlns:a16="http://schemas.microsoft.com/office/drawing/2014/main" id="{ED01F9CD-B355-E8BF-8FE8-A69392EECA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605" y="4447222"/>
            <a:ext cx="11675110" cy="78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09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8A2E5-75C3-4169-0CFB-240C65274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CRM ADOPTION TOOLKIT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02FD0-F655-E7EB-872E-74060E0592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733" y="2197242"/>
            <a:ext cx="10684493" cy="4160015"/>
          </a:xfrm>
        </p:spPr>
        <p:txBody>
          <a:bodyPr>
            <a:no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Resources Available to Assist with CRM Adoption</a:t>
            </a: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TEAM CRM Advising Support Channel</a:t>
            </a: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Academic College/Department CRM Presentations and Set Up Workshops</a:t>
            </a: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CRM Virtual Office Hours and Sandbox Opportunities</a:t>
            </a: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CRM Instructional Short Videos</a:t>
            </a:r>
          </a:p>
          <a:p>
            <a:pPr lvl="1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Online CRM Quick Start Guide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2A9E9A7-3158-3856-356C-75BE43F90E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68069" y="4394787"/>
            <a:ext cx="4020180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3" name="Picture 1" descr="Call Action Images - Free Download on Freepik">
            <a:extLst>
              <a:ext uri="{FF2B5EF4-FFF2-40B4-BE49-F238E27FC236}">
                <a16:creationId xmlns:a16="http://schemas.microsoft.com/office/drawing/2014/main" id="{59484F5F-7905-899F-C197-6A07BBE60A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8070" y="4394788"/>
            <a:ext cx="2093844" cy="2093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6131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C768A-07FE-7E2A-8EC3-7B8CB9DF7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285447"/>
            <a:ext cx="10131425" cy="1456267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CONGRATULATIONS!!!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A3ABEC-D772-0174-2EA8-5E0A03175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741714"/>
            <a:ext cx="10131425" cy="4985657"/>
          </a:xfrm>
        </p:spPr>
        <p:txBody>
          <a:bodyPr>
            <a:normAutofit fontScale="85000" lnSpcReduction="20000"/>
          </a:bodyPr>
          <a:lstStyle/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Has Adopted Completely?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College of Business					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College of Education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Advising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Pre-Professional Health Advising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Honors College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Transfer Student Initiatives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History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Kinesiology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Nursing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Psychology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Computer Science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Musical Theatre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05BE6BB-651E-DD2C-2C58-EF385C94F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2572" y="2298699"/>
            <a:ext cx="3933534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4607E1-2FF4-6528-B142-2D72F03584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5999" y="2355302"/>
            <a:ext cx="38398735" cy="511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5" name="Picture 4" descr="183,500+ Party Clipart Stock Illustrations, Royalty-Free ...">
            <a:extLst>
              <a:ext uri="{FF2B5EF4-FFF2-40B4-BE49-F238E27FC236}">
                <a16:creationId xmlns:a16="http://schemas.microsoft.com/office/drawing/2014/main" id="{5EF83B5E-83A2-5088-6CA2-324241E32F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9" y="2355302"/>
            <a:ext cx="5159830" cy="3439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4643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88CD3-DFEA-6FAC-BE6D-EBA31EDA7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 TO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D3064-BEAA-6C31-A099-7F5CADD61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Has Partially Adopted by Major?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College of Health and Behavioral Studies (45%)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College of Arts and Letters (31%)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College of Integrated Science and Engineering (14%)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College of Science and Math (13%)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College of Visual and Performing Arts (22%)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3730419-311A-1332-1138-EDB1803935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8829" y="2950027"/>
            <a:ext cx="1620551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7" name="Picture 3" descr="Almost There Images – Browse 85,296 Stock Photos, Vectors ...">
            <a:extLst>
              <a:ext uri="{FF2B5EF4-FFF2-40B4-BE49-F238E27FC236}">
                <a16:creationId xmlns:a16="http://schemas.microsoft.com/office/drawing/2014/main" id="{41982772-43B5-4122-A5AE-2C4239E04F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828" y="2950027"/>
            <a:ext cx="3037115" cy="2024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5272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EBE6C-D39E-AC69-5696-FCF0E0614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 to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9C941-69D3-9F33-C0D0-ECB37B0CA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is in the process of adopting?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 Studies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Media Arts and Designs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 Sciences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 Services Administration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School of Art Design and History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School of Theatre and Dance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2EB6A2C-1630-C7F6-6ADD-B6997B61E6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4457" y="2917371"/>
            <a:ext cx="2471454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5" name="Picture 6" descr="Starting Line Clipart Images - Free Download on Freepik">
            <a:extLst>
              <a:ext uri="{FF2B5EF4-FFF2-40B4-BE49-F238E27FC236}">
                <a16:creationId xmlns:a16="http://schemas.microsoft.com/office/drawing/2014/main" id="{AB3194FB-6D90-2D8B-D475-9E6DCDC230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4457" y="2917372"/>
            <a:ext cx="3526972" cy="2600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1797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E9237-AFC5-0B17-0730-C8923DA0D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4286" y="189110"/>
            <a:ext cx="10131425" cy="1456267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 TO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1BE1B-2746-A39F-9788-DE53DC3D2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334933"/>
          </a:xfrm>
        </p:spPr>
        <p:txBody>
          <a:bodyPr>
            <a:noAutofit/>
          </a:bodyPr>
          <a:lstStyle/>
          <a:p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do I still have the opportunity to meet with to schedule a CRM presentation/implementation?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College of Science and Math (excluding Biology)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College of Integrated Science and Engineering (excluding Computer Science)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 Sciences and Disorders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Dietetics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 Work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College of Arts and Letters (excluding SCOM, Justice Studies, Political Science)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6BAE263A-1407-F5B3-2134-282C20C4E9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52857" y="1102969"/>
            <a:ext cx="1744523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145" name="Picture 7" descr="Free Invitation Cliparts, Download Free Invitation Cliparts ...">
            <a:extLst>
              <a:ext uri="{FF2B5EF4-FFF2-40B4-BE49-F238E27FC236}">
                <a16:creationId xmlns:a16="http://schemas.microsoft.com/office/drawing/2014/main" id="{D5C776DB-24B1-69BF-5C83-4DF79A2536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9039" y="3574026"/>
            <a:ext cx="2253343" cy="2326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12383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{10E4A217-E236-F040-9551-9A370B519EC5}tf10001058</Template>
  <TotalTime>62</TotalTime>
  <Words>271</Words>
  <Application>Microsoft Office PowerPoint</Application>
  <PresentationFormat>Widescreen</PresentationFormat>
  <Paragraphs>59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Celestial</vt:lpstr>
      <vt:lpstr>  Maximizing Student Success  JMU crm adoption</vt:lpstr>
      <vt:lpstr>overview</vt:lpstr>
      <vt:lpstr>PowerPoint Presentation</vt:lpstr>
      <vt:lpstr>PowerPoint Presentation</vt:lpstr>
      <vt:lpstr>CRM ADOPTION TOOLKIT</vt:lpstr>
      <vt:lpstr>CONGRATULATIONS!!!</vt:lpstr>
      <vt:lpstr>CALL TO ACTION</vt:lpstr>
      <vt:lpstr>Call to action</vt:lpstr>
      <vt:lpstr>CALL TO ACTION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Alexander, Quentin - alexanqr</dc:creator>
  <cp:lastModifiedBy>Alexander, Quentin - alexanqr</cp:lastModifiedBy>
  <cp:revision>25</cp:revision>
  <dcterms:created xsi:type="dcterms:W3CDTF">2024-10-09T12:52:09Z</dcterms:created>
  <dcterms:modified xsi:type="dcterms:W3CDTF">2024-10-09T15:48:32Z</dcterms:modified>
</cp:coreProperties>
</file>