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2B7DA4-4CB0-4A3C-AF76-60CA8B326BBB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0208D0-99B9-46B4-A597-A72BDDF3FA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820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874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28165" indent="-280064" defTabSz="914874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20254" indent="-224051" defTabSz="914874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568356" indent="-224051" defTabSz="914874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16458" indent="-224051" defTabSz="914874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464559" indent="-224051" defTabSz="9148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12661" indent="-224051" defTabSz="9148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360763" indent="-224051" defTabSz="9148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08865" indent="-224051" defTabSz="9148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7F364804-1CEE-4C1E-B750-39E70B6CCA49}" type="slidenum">
              <a:rPr lang="en-US" altLang="en-US" smtClean="0">
                <a:latin typeface="Arial" charset="0"/>
              </a:rPr>
              <a:pPr/>
              <a:t>15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6 Railroad crossings, Interstate – high volume.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DF26-7F51-48D2-BDF4-650D78311F65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0CB1D-4C26-4008-8A3B-25F4DC39B6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DF26-7F51-48D2-BDF4-650D78311F65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0CB1D-4C26-4008-8A3B-25F4DC39B6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DF26-7F51-48D2-BDF4-650D78311F65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0CB1D-4C26-4008-8A3B-25F4DC39B67D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DF26-7F51-48D2-BDF4-650D78311F65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0CB1D-4C26-4008-8A3B-25F4DC39B6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DF26-7F51-48D2-BDF4-650D78311F65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0CB1D-4C26-4008-8A3B-25F4DC39B6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DF26-7F51-48D2-BDF4-650D78311F65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0CB1D-4C26-4008-8A3B-25F4DC39B67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DF26-7F51-48D2-BDF4-650D78311F65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0CB1D-4C26-4008-8A3B-25F4DC39B6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DF26-7F51-48D2-BDF4-650D78311F65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0CB1D-4C26-4008-8A3B-25F4DC39B6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DF26-7F51-48D2-BDF4-650D78311F65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0CB1D-4C26-4008-8A3B-25F4DC39B6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DF26-7F51-48D2-BDF4-650D78311F65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0CB1D-4C26-4008-8A3B-25F4DC39B67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7DF26-7F51-48D2-BDF4-650D78311F65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0CB1D-4C26-4008-8A3B-25F4DC39B67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937DF26-7F51-48D2-BDF4-650D78311F65}" type="datetimeFigureOut">
              <a:rPr lang="en-US" smtClean="0"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4E0CB1D-4C26-4008-8A3B-25F4DC39B67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#1 cause of work related fatalities.</a:t>
            </a:r>
          </a:p>
          <a:p>
            <a:pPr lvl="1" eaLnBrk="1" hangingPunct="1">
              <a:defRPr/>
            </a:pPr>
            <a:r>
              <a:rPr lang="en-US" smtClean="0"/>
              <a:t>This includes truck drivers and others who drive full time for a living as well as highway workers and others who are struck by a vehicle.</a:t>
            </a:r>
          </a:p>
          <a:p>
            <a:pPr lvl="1" eaLnBrk="1" hangingPunct="1">
              <a:defRPr/>
            </a:pPr>
            <a:endParaRPr lang="en-US" smtClean="0"/>
          </a:p>
        </p:txBody>
      </p:sp>
      <p:sp>
        <p:nvSpPr>
          <p:cNvPr id="1751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Vehicle Safety</a:t>
            </a:r>
          </a:p>
        </p:txBody>
      </p:sp>
    </p:spTree>
    <p:extLst>
      <p:ext uri="{BB962C8B-B14F-4D97-AF65-F5344CB8AC3E}">
        <p14:creationId xmlns:p14="http://schemas.microsoft.com/office/powerpoint/2010/main" val="290488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Don’t tailgate.</a:t>
            </a:r>
          </a:p>
          <a:p>
            <a:pPr eaLnBrk="1" hangingPunct="1">
              <a:defRPr/>
            </a:pPr>
            <a:r>
              <a:rPr lang="en-US" dirty="0" smtClean="0"/>
              <a:t>Avoid sudden moves or swerving. </a:t>
            </a:r>
          </a:p>
          <a:p>
            <a:pPr eaLnBrk="1" hangingPunct="1">
              <a:defRPr/>
            </a:pPr>
            <a:r>
              <a:rPr lang="en-US" dirty="0" smtClean="0"/>
              <a:t>Know you blind spots.</a:t>
            </a:r>
          </a:p>
          <a:p>
            <a:pPr eaLnBrk="1" hangingPunct="1">
              <a:defRPr/>
            </a:pPr>
            <a:r>
              <a:rPr lang="en-US" dirty="0" smtClean="0"/>
              <a:t>Use your horn when backing up if your vehicle does not have a backup </a:t>
            </a:r>
            <a:r>
              <a:rPr lang="en-US" dirty="0" smtClean="0"/>
              <a:t>alarm.</a:t>
            </a:r>
            <a:endParaRPr lang="en-US" dirty="0" smtClean="0"/>
          </a:p>
        </p:txBody>
      </p:sp>
      <p:sp>
        <p:nvSpPr>
          <p:cNvPr id="1914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Other Driving Safety</a:t>
            </a:r>
          </a:p>
        </p:txBody>
      </p:sp>
    </p:spTree>
    <p:extLst>
      <p:ext uri="{BB962C8B-B14F-4D97-AF65-F5344CB8AC3E}">
        <p14:creationId xmlns:p14="http://schemas.microsoft.com/office/powerpoint/2010/main" val="3756540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When possible: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Carry the load with the tail gate up.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Keep the load under the side of the truck.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Center heavy loads over the axle(s)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Secure the load with rope or cords.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Don’t stack material too high.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Allow for more stopping time with a full load. </a:t>
            </a:r>
          </a:p>
        </p:txBody>
      </p:sp>
      <p:sp>
        <p:nvSpPr>
          <p:cNvPr id="1935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Loading a Vehicle</a:t>
            </a:r>
          </a:p>
        </p:txBody>
      </p:sp>
    </p:spTree>
    <p:extLst>
      <p:ext uri="{BB962C8B-B14F-4D97-AF65-F5344CB8AC3E}">
        <p14:creationId xmlns:p14="http://schemas.microsoft.com/office/powerpoint/2010/main" val="499418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Always back in to unload when possible.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It is easier to pull out than back out.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Turn your vehicle off when parking and leaving sight of it (or if you are going more than 25 feet from it).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When a second person is available they should be directing the driver to back up.</a:t>
            </a:r>
          </a:p>
        </p:txBody>
      </p:sp>
      <p:sp>
        <p:nvSpPr>
          <p:cNvPr id="1966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Backing &amp; Parking</a:t>
            </a:r>
          </a:p>
        </p:txBody>
      </p:sp>
    </p:spTree>
    <p:extLst>
      <p:ext uri="{BB962C8B-B14F-4D97-AF65-F5344CB8AC3E}">
        <p14:creationId xmlns:p14="http://schemas.microsoft.com/office/powerpoint/2010/main" val="2148755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Never drive under the influence of drugs or alcohol. (including prescription drugs)</a:t>
            </a:r>
          </a:p>
          <a:p>
            <a:pPr lvl="1" eaLnBrk="1" hangingPunct="1">
              <a:defRPr/>
            </a:pPr>
            <a:r>
              <a:rPr lang="en-US" smtClean="0"/>
              <a:t>Will lead to termination.</a:t>
            </a:r>
          </a:p>
          <a:p>
            <a:pPr eaLnBrk="1" hangingPunct="1">
              <a:defRPr/>
            </a:pPr>
            <a:r>
              <a:rPr lang="en-US" smtClean="0"/>
              <a:t>40% of all work related accidents involve drugs or alcohol. </a:t>
            </a:r>
          </a:p>
          <a:p>
            <a:pPr eaLnBrk="1" hangingPunct="1">
              <a:defRPr/>
            </a:pPr>
            <a:r>
              <a:rPr lang="en-US" i="1" smtClean="0"/>
              <a:t>Never drive tired or drowsy. </a:t>
            </a:r>
          </a:p>
          <a:p>
            <a:pPr lvl="1" eaLnBrk="1" hangingPunct="1">
              <a:defRPr/>
            </a:pPr>
            <a:r>
              <a:rPr lang="en-US" i="1" smtClean="0"/>
              <a:t>If you’re too tired to drive say so.</a:t>
            </a:r>
          </a:p>
        </p:txBody>
      </p:sp>
      <p:sp>
        <p:nvSpPr>
          <p:cNvPr id="1945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Driving Under the Influence</a:t>
            </a:r>
          </a:p>
        </p:txBody>
      </p:sp>
    </p:spTree>
    <p:extLst>
      <p:ext uri="{BB962C8B-B14F-4D97-AF65-F5344CB8AC3E}">
        <p14:creationId xmlns:p14="http://schemas.microsoft.com/office/powerpoint/2010/main" val="1154001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Drive slower in rain or snow. It takes longer to stop.</a:t>
            </a:r>
          </a:p>
          <a:p>
            <a:pPr eaLnBrk="1" hangingPunct="1">
              <a:defRPr/>
            </a:pPr>
            <a:r>
              <a:rPr lang="en-US" smtClean="0"/>
              <a:t>Watch for fog. (No U-turns)</a:t>
            </a:r>
          </a:p>
          <a:p>
            <a:pPr eaLnBrk="1" hangingPunct="1">
              <a:defRPr/>
            </a:pPr>
            <a:r>
              <a:rPr lang="en-US" smtClean="0"/>
              <a:t>Check you tires (again!)</a:t>
            </a:r>
          </a:p>
        </p:txBody>
      </p:sp>
      <p:sp>
        <p:nvSpPr>
          <p:cNvPr id="1976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Weather Conditions</a:t>
            </a:r>
          </a:p>
        </p:txBody>
      </p:sp>
    </p:spTree>
    <p:extLst>
      <p:ext uri="{BB962C8B-B14F-4D97-AF65-F5344CB8AC3E}">
        <p14:creationId xmlns:p14="http://schemas.microsoft.com/office/powerpoint/2010/main" val="1655909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Rail Road </a:t>
            </a:r>
            <a:r>
              <a:rPr lang="en-US" dirty="0" smtClean="0"/>
              <a:t>Tracks – There are 6 railroad crossings on or adjacent to campus.</a:t>
            </a: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Interstate </a:t>
            </a:r>
            <a:r>
              <a:rPr lang="en-US" dirty="0" smtClean="0"/>
              <a:t>– Several Interstate accidents have resulted in vehicles coming through the fence and onto JMU property.</a:t>
            </a:r>
            <a:endParaRPr lang="en-US" dirty="0" smtClean="0"/>
          </a:p>
        </p:txBody>
      </p:sp>
      <p:sp>
        <p:nvSpPr>
          <p:cNvPr id="1986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Unique University</a:t>
            </a:r>
          </a:p>
        </p:txBody>
      </p:sp>
    </p:spTree>
    <p:extLst>
      <p:ext uri="{BB962C8B-B14F-4D97-AF65-F5344CB8AC3E}">
        <p14:creationId xmlns:p14="http://schemas.microsoft.com/office/powerpoint/2010/main" val="8044890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You must be licensed and/or certified to drive any specialty vehicle.</a:t>
            </a:r>
          </a:p>
          <a:p>
            <a:pPr lvl="1" eaLnBrk="1" hangingPunct="1">
              <a:defRPr/>
            </a:pPr>
            <a:r>
              <a:rPr lang="en-US" dirty="0" smtClean="0"/>
              <a:t>Utility Carts</a:t>
            </a:r>
          </a:p>
          <a:p>
            <a:pPr lvl="1" eaLnBrk="1" hangingPunct="1">
              <a:defRPr/>
            </a:pPr>
            <a:r>
              <a:rPr lang="en-US" dirty="0" smtClean="0"/>
              <a:t>Bobcats</a:t>
            </a:r>
          </a:p>
          <a:p>
            <a:pPr lvl="1" eaLnBrk="1" hangingPunct="1">
              <a:defRPr/>
            </a:pPr>
            <a:r>
              <a:rPr lang="en-US" dirty="0" smtClean="0"/>
              <a:t>CDL vehicles.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You must be 19 years </a:t>
            </a:r>
            <a:r>
              <a:rPr lang="en-US" dirty="0" smtClean="0"/>
              <a:t>old and have </a:t>
            </a:r>
            <a:r>
              <a:rPr lang="en-US" dirty="0" smtClean="0"/>
              <a:t>a valid driver’s </a:t>
            </a:r>
            <a:r>
              <a:rPr lang="en-US" dirty="0" smtClean="0"/>
              <a:t>license to driver any vehicle on campus.</a:t>
            </a:r>
            <a:endParaRPr lang="en-US" dirty="0" smtClean="0"/>
          </a:p>
        </p:txBody>
      </p:sp>
      <p:sp>
        <p:nvSpPr>
          <p:cNvPr id="2007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Other Vehicles</a:t>
            </a:r>
          </a:p>
        </p:txBody>
      </p:sp>
    </p:spTree>
    <p:extLst>
      <p:ext uri="{BB962C8B-B14F-4D97-AF65-F5344CB8AC3E}">
        <p14:creationId xmlns:p14="http://schemas.microsoft.com/office/powerpoint/2010/main" val="3088404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  <a:defRPr/>
            </a:pPr>
            <a:r>
              <a:rPr lang="en-US" dirty="0" smtClean="0"/>
              <a:t>Check for:</a:t>
            </a:r>
          </a:p>
          <a:p>
            <a:pPr eaLnBrk="1" hangingPunct="1">
              <a:defRPr/>
            </a:pPr>
            <a:r>
              <a:rPr lang="en-US" dirty="0" smtClean="0"/>
              <a:t>Tires</a:t>
            </a:r>
            <a:endParaRPr lang="en-US" dirty="0" smtClean="0"/>
          </a:p>
          <a:p>
            <a:pPr lvl="1" eaLnBrk="1" hangingPunct="1">
              <a:defRPr/>
            </a:pPr>
            <a:r>
              <a:rPr lang="en-US" dirty="0" smtClean="0"/>
              <a:t>Tread &amp; Tire pressure</a:t>
            </a:r>
          </a:p>
          <a:p>
            <a:pPr eaLnBrk="1" hangingPunct="1">
              <a:defRPr/>
            </a:pPr>
            <a:r>
              <a:rPr lang="en-US" dirty="0" smtClean="0"/>
              <a:t>Body damage or vandalism</a:t>
            </a:r>
          </a:p>
          <a:p>
            <a:pPr eaLnBrk="1" hangingPunct="1">
              <a:defRPr/>
            </a:pPr>
            <a:r>
              <a:rPr lang="en-US" dirty="0" smtClean="0"/>
              <a:t>Damaged windows/exterior mirrors</a:t>
            </a:r>
          </a:p>
          <a:p>
            <a:pPr eaLnBrk="1" hangingPunct="1">
              <a:defRPr/>
            </a:pPr>
            <a:r>
              <a:rPr lang="en-US" dirty="0" smtClean="0"/>
              <a:t>Obstacles left behind the vehicle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1761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Outside/Walk Around Inspection</a:t>
            </a:r>
          </a:p>
        </p:txBody>
      </p:sp>
    </p:spTree>
    <p:extLst>
      <p:ext uri="{BB962C8B-B14F-4D97-AF65-F5344CB8AC3E}">
        <p14:creationId xmlns:p14="http://schemas.microsoft.com/office/powerpoint/2010/main" val="2448487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Adjust seat and steering wheel</a:t>
            </a:r>
          </a:p>
          <a:p>
            <a:pPr eaLnBrk="1" hangingPunct="1">
              <a:defRPr/>
            </a:pPr>
            <a:r>
              <a:rPr lang="en-US" dirty="0" smtClean="0"/>
              <a:t>Check rearview mirror</a:t>
            </a:r>
          </a:p>
          <a:p>
            <a:pPr eaLnBrk="1" hangingPunct="1">
              <a:defRPr/>
            </a:pPr>
            <a:r>
              <a:rPr lang="en-US" dirty="0" smtClean="0"/>
              <a:t>Adjust side mirrors</a:t>
            </a:r>
          </a:p>
          <a:p>
            <a:pPr eaLnBrk="1" hangingPunct="1">
              <a:defRPr/>
            </a:pPr>
            <a:r>
              <a:rPr lang="en-US" dirty="0" smtClean="0"/>
              <a:t>Start the Engine</a:t>
            </a:r>
          </a:p>
          <a:p>
            <a:pPr lvl="1" eaLnBrk="1" hangingPunct="1">
              <a:defRPr/>
            </a:pPr>
            <a:r>
              <a:rPr lang="en-US" dirty="0" smtClean="0"/>
              <a:t>Look for any check engine lights</a:t>
            </a:r>
          </a:p>
          <a:p>
            <a:pPr lvl="1" eaLnBrk="1" hangingPunct="1">
              <a:defRPr/>
            </a:pPr>
            <a:r>
              <a:rPr lang="en-US" dirty="0" smtClean="0"/>
              <a:t>Check your headlights</a:t>
            </a:r>
          </a:p>
          <a:p>
            <a:pPr lvl="1" eaLnBrk="1" hangingPunct="1">
              <a:defRPr/>
            </a:pPr>
            <a:r>
              <a:rPr lang="en-US" dirty="0" smtClean="0"/>
              <a:t>Reverse/backup alarm</a:t>
            </a:r>
            <a:endParaRPr lang="en-US" dirty="0" smtClean="0"/>
          </a:p>
        </p:txBody>
      </p:sp>
      <p:sp>
        <p:nvSpPr>
          <p:cNvPr id="1771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Interior Checks</a:t>
            </a:r>
          </a:p>
        </p:txBody>
      </p:sp>
    </p:spTree>
    <p:extLst>
      <p:ext uri="{BB962C8B-B14F-4D97-AF65-F5344CB8AC3E}">
        <p14:creationId xmlns:p14="http://schemas.microsoft.com/office/powerpoint/2010/main" val="355081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en-US" dirty="0" smtClean="0"/>
              <a:t>Tell your supervisor of any problems.</a:t>
            </a:r>
          </a:p>
          <a:p>
            <a:pPr eaLnBrk="1" hangingPunct="1">
              <a:defRPr/>
            </a:pPr>
            <a:r>
              <a:rPr lang="en-US" dirty="0" smtClean="0"/>
              <a:t>With minor problems you may still be able to use the vehicle.</a:t>
            </a:r>
          </a:p>
          <a:p>
            <a:pPr eaLnBrk="1" hangingPunct="1">
              <a:defRPr/>
            </a:pPr>
            <a:r>
              <a:rPr lang="en-US" dirty="0" smtClean="0"/>
              <a:t>Major problems will have to be corrected before  a vehicle is used. </a:t>
            </a:r>
            <a:endParaRPr lang="en-US" dirty="0" smtClean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i="1" dirty="0" smtClean="0"/>
              <a:t>If the damage does not compromise the safety of the vehicle you can keep using it until </a:t>
            </a:r>
            <a:r>
              <a:rPr lang="en-US" i="1" dirty="0" smtClean="0"/>
              <a:t>the vehicle can be repaired. When in doubt, take it out of service until the repairs are complete.</a:t>
            </a:r>
            <a:endParaRPr lang="en-US" i="1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1781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Vehicle Issues</a:t>
            </a:r>
          </a:p>
        </p:txBody>
      </p:sp>
    </p:spTree>
    <p:extLst>
      <p:ext uri="{BB962C8B-B14F-4D97-AF65-F5344CB8AC3E}">
        <p14:creationId xmlns:p14="http://schemas.microsoft.com/office/powerpoint/2010/main" val="155570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Obey all traffic signs and speed limits.</a:t>
            </a:r>
          </a:p>
          <a:p>
            <a:pPr eaLnBrk="1" hangingPunct="1">
              <a:defRPr/>
            </a:pPr>
            <a:r>
              <a:rPr lang="en-US" smtClean="0"/>
              <a:t>Do not drive the wrong way on a one way street. (This includes mowers and utility carts)</a:t>
            </a:r>
          </a:p>
          <a:p>
            <a:pPr eaLnBrk="1" hangingPunct="1">
              <a:defRPr/>
            </a:pPr>
            <a:r>
              <a:rPr lang="en-US" smtClean="0"/>
              <a:t>Wear a seat belt. Everyone should have one.</a:t>
            </a:r>
          </a:p>
          <a:p>
            <a:pPr eaLnBrk="1" hangingPunct="1">
              <a:defRPr/>
            </a:pPr>
            <a:r>
              <a:rPr lang="en-US" smtClean="0"/>
              <a:t>Never ride in the back of a truck.</a:t>
            </a:r>
          </a:p>
          <a:p>
            <a:pPr eaLnBrk="1" hangingPunct="1">
              <a:defRPr/>
            </a:pPr>
            <a:endParaRPr lang="en-US" smtClean="0"/>
          </a:p>
        </p:txBody>
      </p:sp>
      <p:sp>
        <p:nvSpPr>
          <p:cNvPr id="1792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Follow the Law</a:t>
            </a:r>
          </a:p>
        </p:txBody>
      </p:sp>
    </p:spTree>
    <p:extLst>
      <p:ext uri="{BB962C8B-B14F-4D97-AF65-F5344CB8AC3E}">
        <p14:creationId xmlns:p14="http://schemas.microsoft.com/office/powerpoint/2010/main" val="3081856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PAY ATTENTION!</a:t>
            </a:r>
          </a:p>
          <a:p>
            <a:pPr eaLnBrk="1" hangingPunct="1">
              <a:defRPr/>
            </a:pPr>
            <a:r>
              <a:rPr lang="en-US" smtClean="0"/>
              <a:t>Never talk on the cell phone when driving. </a:t>
            </a:r>
          </a:p>
          <a:p>
            <a:pPr eaLnBrk="1" hangingPunct="1">
              <a:defRPr/>
            </a:pPr>
            <a:r>
              <a:rPr lang="en-US" smtClean="0"/>
              <a:t>Don’t play loud music or be changing the radio station while moving. </a:t>
            </a:r>
          </a:p>
          <a:p>
            <a:pPr eaLnBrk="1" hangingPunct="1">
              <a:defRPr/>
            </a:pPr>
            <a:r>
              <a:rPr lang="en-US" smtClean="0"/>
              <a:t>Pay attention to the road, not what’s going on around the area. </a:t>
            </a:r>
          </a:p>
        </p:txBody>
      </p:sp>
      <p:sp>
        <p:nvSpPr>
          <p:cNvPr id="1802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Distracted Driving</a:t>
            </a:r>
          </a:p>
        </p:txBody>
      </p:sp>
    </p:spTree>
    <p:extLst>
      <p:ext uri="{BB962C8B-B14F-4D97-AF65-F5344CB8AC3E}">
        <p14:creationId xmlns:p14="http://schemas.microsoft.com/office/powerpoint/2010/main" val="771530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Use extra caution on left hand turns.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Why are Left Turns more dangerous?	</a:t>
            </a:r>
          </a:p>
          <a:p>
            <a:pPr lvl="1" eaLnBrk="1" hangingPunct="1">
              <a:defRPr/>
            </a:pPr>
            <a:r>
              <a:rPr lang="en-US" dirty="0" smtClean="0"/>
              <a:t>You are 8 </a:t>
            </a:r>
            <a:r>
              <a:rPr lang="en-US" dirty="0" smtClean="0"/>
              <a:t>times as many accidents occur making a left hand turn vs. a right hand turn. </a:t>
            </a:r>
          </a:p>
        </p:txBody>
      </p:sp>
      <p:sp>
        <p:nvSpPr>
          <p:cNvPr id="1812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Other Driving Safety</a:t>
            </a:r>
          </a:p>
        </p:txBody>
      </p:sp>
    </p:spTree>
    <p:extLst>
      <p:ext uri="{BB962C8B-B14F-4D97-AF65-F5344CB8AC3E}">
        <p14:creationId xmlns:p14="http://schemas.microsoft.com/office/powerpoint/2010/main" val="3303743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What should be your biggest concern when driving on campus?</a:t>
            </a:r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r>
              <a:rPr lang="en-US" sz="6000" dirty="0" smtClean="0"/>
              <a:t>Pedestrians! 	</a:t>
            </a: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1894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11317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en-US" sz="2800" dirty="0" smtClean="0"/>
              <a:t>Know what kind of load you are carrying and drive accordingly.</a:t>
            </a:r>
          </a:p>
          <a:p>
            <a:pPr eaLnBrk="1" hangingPunct="1">
              <a:defRPr/>
            </a:pPr>
            <a:r>
              <a:rPr lang="en-US" sz="2800" dirty="0" smtClean="0"/>
              <a:t>Check each direction before you pull out. </a:t>
            </a:r>
          </a:p>
          <a:p>
            <a:pPr eaLnBrk="1" hangingPunct="1">
              <a:defRPr/>
            </a:pPr>
            <a:r>
              <a:rPr lang="en-US" sz="2800" dirty="0" smtClean="0"/>
              <a:t>Use turn signals.</a:t>
            </a:r>
          </a:p>
          <a:p>
            <a:pPr eaLnBrk="1" hangingPunct="1">
              <a:defRPr/>
            </a:pPr>
            <a:r>
              <a:rPr lang="en-US" sz="2800" dirty="0" smtClean="0"/>
              <a:t>Watch for pedestrians. Always give them plenty of time in </a:t>
            </a:r>
            <a:r>
              <a:rPr lang="en-US" sz="2800" dirty="0" smtClean="0"/>
              <a:t>crosswalks </a:t>
            </a:r>
            <a:r>
              <a:rPr lang="en-US" sz="2800" dirty="0" smtClean="0"/>
              <a:t>and the right of way. </a:t>
            </a:r>
          </a:p>
          <a:p>
            <a:pPr eaLnBrk="1" hangingPunct="1">
              <a:defRPr/>
            </a:pPr>
            <a:r>
              <a:rPr lang="en-US" sz="2800" dirty="0" smtClean="0"/>
              <a:t>Be cautious around railroad tracks.</a:t>
            </a:r>
          </a:p>
        </p:txBody>
      </p:sp>
      <p:sp>
        <p:nvSpPr>
          <p:cNvPr id="1904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Other Driving Safety</a:t>
            </a:r>
          </a:p>
        </p:txBody>
      </p:sp>
    </p:spTree>
    <p:extLst>
      <p:ext uri="{BB962C8B-B14F-4D97-AF65-F5344CB8AC3E}">
        <p14:creationId xmlns:p14="http://schemas.microsoft.com/office/powerpoint/2010/main" val="7981864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</TotalTime>
  <Words>647</Words>
  <Application>Microsoft Office PowerPoint</Application>
  <PresentationFormat>On-screen Show (4:3)</PresentationFormat>
  <Paragraphs>89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Waveform</vt:lpstr>
      <vt:lpstr>Vehicle Safety</vt:lpstr>
      <vt:lpstr>Outside/Walk Around Inspection</vt:lpstr>
      <vt:lpstr>Interior Checks</vt:lpstr>
      <vt:lpstr>Vehicle Issues</vt:lpstr>
      <vt:lpstr>Follow the Law</vt:lpstr>
      <vt:lpstr>Distracted Driving</vt:lpstr>
      <vt:lpstr>Other Driving Safety</vt:lpstr>
      <vt:lpstr>PowerPoint Presentation</vt:lpstr>
      <vt:lpstr>Other Driving Safety</vt:lpstr>
      <vt:lpstr>Other Driving Safety</vt:lpstr>
      <vt:lpstr>Loading a Vehicle</vt:lpstr>
      <vt:lpstr>Backing &amp; Parking</vt:lpstr>
      <vt:lpstr>Driving Under the Influence</vt:lpstr>
      <vt:lpstr>Weather Conditions</vt:lpstr>
      <vt:lpstr>Unique University</vt:lpstr>
      <vt:lpstr>Other Vehicles</vt:lpstr>
    </vt:vector>
  </TitlesOfParts>
  <Company>James Madison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Vehicle Safety</dc:title>
  <dc:creator>Sinclair, Brett Patrick - sinclabp</dc:creator>
  <cp:lastModifiedBy>Sinclair, Brett Patrick - sinclabp</cp:lastModifiedBy>
  <cp:revision>1</cp:revision>
  <dcterms:created xsi:type="dcterms:W3CDTF">2015-02-11T17:16:51Z</dcterms:created>
  <dcterms:modified xsi:type="dcterms:W3CDTF">2015-02-11T17:25:14Z</dcterms:modified>
</cp:coreProperties>
</file>