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13F15DB-1FBB-4AEE-A983-6A365C2E2E2B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FB964C0-2D77-4049-A1CC-4C70846C859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" y="304800"/>
            <a:ext cx="867156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i="1" dirty="0" smtClean="0">
                <a:latin typeface="Lucida Bright" panose="02040602050505020304" pitchFamily="18" charset="0"/>
              </a:rPr>
              <a:t>The Breeze</a:t>
            </a:r>
          </a:p>
          <a:p>
            <a:pPr algn="ctr"/>
            <a:r>
              <a:rPr lang="en-US" sz="4400" b="1" dirty="0" smtClean="0">
                <a:latin typeface="Lucida Bright" panose="02040602050505020304" pitchFamily="18" charset="0"/>
              </a:rPr>
              <a:t>Fall 2015</a:t>
            </a:r>
            <a:r>
              <a:rPr lang="en-US" sz="4400" dirty="0" smtClean="0">
                <a:latin typeface="Lucida Bright" panose="02040602050505020304" pitchFamily="18" charset="0"/>
              </a:rPr>
              <a:t> </a:t>
            </a:r>
          </a:p>
          <a:p>
            <a:pPr algn="ctr"/>
            <a:r>
              <a:rPr lang="en-US" sz="8000" dirty="0" smtClean="0">
                <a:latin typeface="Lucida Bright" panose="02040602050505020304" pitchFamily="18" charset="0"/>
              </a:rPr>
              <a:t>nine-ad series on ethical reasoning in action </a:t>
            </a:r>
            <a:endParaRPr lang="en-US" sz="8000" dirty="0"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39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6629"/>
            <a:ext cx="4517442" cy="6787571"/>
          </a:xfrm>
          <a:prstGeom prst="rect">
            <a:avLst/>
          </a:prstGeom>
          <a:noFill/>
          <a:ln>
            <a:noFill/>
          </a:ln>
          <a:scene3d>
            <a:camera prst="isometricOffAxis2Lef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78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277" y="228600"/>
            <a:ext cx="4274521" cy="65074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973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59080"/>
            <a:ext cx="4588210" cy="6324600"/>
          </a:xfrm>
          <a:prstGeom prst="rect">
            <a:avLst/>
          </a:prstGeom>
          <a:ln w="9525">
            <a:solidFill>
              <a:schemeClr val="accent5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23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4974" y="228599"/>
            <a:ext cx="4519226" cy="6705217"/>
          </a:xfrm>
          <a:prstGeom prst="rect">
            <a:avLst/>
          </a:prstGeom>
          <a:noFill/>
          <a:ln>
            <a:noFill/>
          </a:ln>
          <a:scene3d>
            <a:camera prst="perspective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164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8600"/>
            <a:ext cx="4385480" cy="6529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244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4506" y="152400"/>
            <a:ext cx="4438203" cy="6553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scene3d>
            <a:camera prst="perspectiveRigh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48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599" y="188594"/>
            <a:ext cx="4234543" cy="66694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90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8422"/>
            <a:ext cx="4572000" cy="6621887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335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78828"/>
            <a:ext cx="5257800" cy="6604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278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</TotalTime>
  <Words>11</Words>
  <Application>Microsoft Office PowerPoint</Application>
  <PresentationFormat>On-screen Show (4:3)</PresentationFormat>
  <Paragraphs>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James Madison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Pyle</dc:creator>
  <cp:lastModifiedBy>Lori Pyle</cp:lastModifiedBy>
  <cp:revision>3</cp:revision>
  <dcterms:created xsi:type="dcterms:W3CDTF">2016-03-29T01:40:55Z</dcterms:created>
  <dcterms:modified xsi:type="dcterms:W3CDTF">2016-03-29T02:03:48Z</dcterms:modified>
</cp:coreProperties>
</file>