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71599"/>
            <a:ext cx="9144000" cy="21383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2A6BB-A8F6-40A3-A6EF-5369D509481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807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24303"/>
            <a:ext cx="10515600" cy="47098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2A6BB-A8F6-40A3-A6EF-5369D509481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93532" y="1142999"/>
            <a:ext cx="10560268" cy="15764"/>
          </a:xfrm>
          <a:prstGeom prst="line">
            <a:avLst/>
          </a:prstGeom>
          <a:ln w="25400">
            <a:solidFill>
              <a:srgbClr val="4500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73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37593"/>
            <a:ext cx="5181600" cy="49393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37593"/>
            <a:ext cx="5181600" cy="49393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2A6BB-A8F6-40A3-A6EF-5369D509481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793532" y="1142999"/>
            <a:ext cx="10560268" cy="15764"/>
          </a:xfrm>
          <a:prstGeom prst="line">
            <a:avLst/>
          </a:prstGeom>
          <a:ln w="25400">
            <a:solidFill>
              <a:srgbClr val="4500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60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2A6BB-A8F6-40A3-A6EF-5369D509481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793532" y="1142999"/>
            <a:ext cx="10560268" cy="15764"/>
          </a:xfrm>
          <a:prstGeom prst="line">
            <a:avLst/>
          </a:prstGeom>
          <a:ln w="25400">
            <a:solidFill>
              <a:srgbClr val="4500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9507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2A6BB-A8F6-40A3-A6EF-5369D509481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3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15349"/>
            <a:ext cx="10515600" cy="848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37594"/>
            <a:ext cx="10515600" cy="48044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199" y="6311900"/>
            <a:ext cx="5806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2A6BB-A8F6-40A3-A6EF-5369D509481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6287325"/>
            <a:ext cx="9109841" cy="24575"/>
          </a:xfrm>
          <a:prstGeom prst="line">
            <a:avLst/>
          </a:prstGeom>
          <a:ln w="25400">
            <a:solidFill>
              <a:srgbClr val="4500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801" y="5672965"/>
            <a:ext cx="1687072" cy="111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47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Name of Project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Date (Month/Year)</a:t>
            </a:r>
          </a:p>
        </p:txBody>
      </p:sp>
    </p:spTree>
    <p:extLst>
      <p:ext uri="{BB962C8B-B14F-4D97-AF65-F5344CB8AC3E}">
        <p14:creationId xmlns:p14="http://schemas.microsoft.com/office/powerpoint/2010/main" val="3819916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16F9E-8E1C-4727-AD7F-4A684C7E7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Referring to the Project Charter, were the project goals attained?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303A6-BE63-4C71-ADC2-08BE977C0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949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16F9E-8E1C-4727-AD7F-4A684C7E7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went well?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303A6-BE63-4C71-ADC2-08BE977C0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512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6943C-CED5-4C20-8D59-105C436BA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didn’t go well/Areas for improvement?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1428B-1A13-4547-AC99-A9FE76D4C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60629"/>
            <a:ext cx="10515600" cy="50691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/>
            <a:endParaRPr lang="en-US" sz="2000" dirty="0">
              <a:cs typeface="Calibri" panose="020F0502020204030204"/>
            </a:endParaRPr>
          </a:p>
          <a:p>
            <a:pPr lvl="1"/>
            <a:endParaRPr lang="en-US" sz="2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2394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6943C-CED5-4C20-8D59-105C436BA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What recommendations would you give others who might be involved in a future project(s) or a similar type?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1428B-1A13-4547-AC99-A9FE76D4C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60629"/>
            <a:ext cx="10515600" cy="50691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26412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83AFBA6E3B2840999A354F7D04B800" ma:contentTypeVersion="6" ma:contentTypeDescription="Create a new document." ma:contentTypeScope="" ma:versionID="3875ddef7485c41c7aec75b1c58a52e2">
  <xsd:schema xmlns:xsd="http://www.w3.org/2001/XMLSchema" xmlns:xs="http://www.w3.org/2001/XMLSchema" xmlns:p="http://schemas.microsoft.com/office/2006/metadata/properties" xmlns:ns2="5d039307-8086-4445-a07c-361d1f1dd673" xmlns:ns3="bd6d8a84-cda6-4c8e-9e5a-3c00319ce951" targetNamespace="http://schemas.microsoft.com/office/2006/metadata/properties" ma:root="true" ma:fieldsID="3bd0055b4d183aa3f3e352fa30471203" ns2:_="" ns3:_="">
    <xsd:import namespace="5d039307-8086-4445-a07c-361d1f1dd673"/>
    <xsd:import namespace="bd6d8a84-cda6-4c8e-9e5a-3c00319ce9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039307-8086-4445-a07c-361d1f1dd6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6d8a84-cda6-4c8e-9e5a-3c00319ce9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7A4C48-A265-4176-A15E-FF5A0A5DF4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039307-8086-4445-a07c-361d1f1dd673"/>
    <ds:schemaRef ds:uri="bd6d8a84-cda6-4c8e-9e5a-3c00319ce9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5FBBEE-47E9-4872-84C6-E6B25928E5B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EDC56D1-086A-41E6-BBF5-6F4A3E225E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16251</TotalTime>
  <Words>56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2_Office Theme</vt:lpstr>
      <vt:lpstr>Name of Project</vt:lpstr>
      <vt:lpstr>Referring to the Project Charter, were the project goals attained?</vt:lpstr>
      <vt:lpstr>What went well?</vt:lpstr>
      <vt:lpstr>What didn’t go well/Areas for improvement?</vt:lpstr>
      <vt:lpstr>What recommendations would you give others who might be involved in a future project(s) or a similar type?</vt:lpstr>
    </vt:vector>
  </TitlesOfParts>
  <Company>James Madison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 Directory Lessons Learned</dc:title>
  <dc:creator>Swartley, Michael D - swartlmd</dc:creator>
  <cp:lastModifiedBy>Simms, John Wade - simmsjw</cp:lastModifiedBy>
  <cp:revision>292</cp:revision>
  <dcterms:created xsi:type="dcterms:W3CDTF">2018-07-11T15:44:34Z</dcterms:created>
  <dcterms:modified xsi:type="dcterms:W3CDTF">2023-10-16T13:43:57Z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0x010100AA83AFBA6E3B2840999A354F7D04B800</vt:lpwstr>
  </property>
</Properties>
</file>