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 snapToGrid="0" snapToObjects="1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F99DF-F6C4-624F-8CEB-98D2CB85F5AA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8ED4D-B55D-FF4E-9048-146C52B53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8ED4D-B55D-FF4E-9048-146C52B539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8ED4D-B55D-FF4E-9048-146C52B539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4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5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9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2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4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92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1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7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3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5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CE97DBC-A67E-9742-984A-96B449FBBD68}" type="datetimeFigureOut">
              <a:rPr lang="en-US" smtClean="0"/>
              <a:t>12/20/19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B4DE66D-B930-7449-8C2A-FAF2CBD9F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56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A091B1-0354-8540-AFC5-92B52E72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for Teams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3E5150-6506-1C42-A644-28770A9068D6}"/>
              </a:ext>
            </a:extLst>
          </p:cNvPr>
          <p:cNvSpPr/>
          <p:nvPr/>
        </p:nvSpPr>
        <p:spPr>
          <a:xfrm>
            <a:off x="966214" y="3523488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Pro</a:t>
            </a:r>
            <a:r>
              <a:rPr lang="en-US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D97C02-EF53-3344-BDAE-F20D3DD9F11D}"/>
              </a:ext>
            </a:extLst>
          </p:cNvPr>
          <p:cNvSpPr/>
          <p:nvPr/>
        </p:nvSpPr>
        <p:spPr>
          <a:xfrm>
            <a:off x="966214" y="5178234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Pro</a:t>
            </a:r>
            <a:r>
              <a:rPr lang="en-US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ED1465-650A-3C48-99D1-037C3D8A9292}"/>
              </a:ext>
            </a:extLst>
          </p:cNvPr>
          <p:cNvSpPr/>
          <p:nvPr/>
        </p:nvSpPr>
        <p:spPr>
          <a:xfrm>
            <a:off x="4869179" y="5166042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Decision makers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F0F86A-E5CB-9A47-86D1-4B02A6DD77D5}"/>
              </a:ext>
            </a:extLst>
          </p:cNvPr>
          <p:cNvSpPr/>
          <p:nvPr/>
        </p:nvSpPr>
        <p:spPr>
          <a:xfrm>
            <a:off x="4869179" y="3511296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Decision makers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7D773B-0454-B846-8F4C-62BA325C5527}"/>
              </a:ext>
            </a:extLst>
          </p:cNvPr>
          <p:cNvSpPr/>
          <p:nvPr/>
        </p:nvSpPr>
        <p:spPr>
          <a:xfrm>
            <a:off x="8772144" y="5166042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9DB304-2FEF-A94E-844A-0C8A231C4252}"/>
              </a:ext>
            </a:extLst>
          </p:cNvPr>
          <p:cNvSpPr/>
          <p:nvPr/>
        </p:nvSpPr>
        <p:spPr>
          <a:xfrm>
            <a:off x="8772144" y="3511296"/>
            <a:ext cx="1743456" cy="90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3200" b="1" dirty="0"/>
              <a:t>Con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31EC7942-9B24-7F48-80FB-2D405AE1ACDF}"/>
              </a:ext>
            </a:extLst>
          </p:cNvPr>
          <p:cNvSpPr/>
          <p:nvPr/>
        </p:nvSpPr>
        <p:spPr>
          <a:xfrm>
            <a:off x="3108960" y="1938528"/>
            <a:ext cx="5449824" cy="58521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C001C5-F7A1-F44E-B723-8AB10C1FAAC7}"/>
              </a:ext>
            </a:extLst>
          </p:cNvPr>
          <p:cNvSpPr txBox="1"/>
          <p:nvPr/>
        </p:nvSpPr>
        <p:spPr>
          <a:xfrm>
            <a:off x="4003919" y="2000303"/>
            <a:ext cx="4184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Projector: Front of the class</a:t>
            </a:r>
          </a:p>
        </p:txBody>
      </p:sp>
    </p:spTree>
    <p:extLst>
      <p:ext uri="{BB962C8B-B14F-4D97-AF65-F5344CB8AC3E}">
        <p14:creationId xmlns:p14="http://schemas.microsoft.com/office/powerpoint/2010/main" val="46697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6B63D31-1095-C14A-B3B5-DB2CAC7D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or Tips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F8B757-44DE-A444-ACB2-44AADEFAD4CB}"/>
              </a:ext>
            </a:extLst>
          </p:cNvPr>
          <p:cNvSpPr txBox="1"/>
          <p:nvPr/>
        </p:nvSpPr>
        <p:spPr>
          <a:xfrm>
            <a:off x="938784" y="2145792"/>
            <a:ext cx="96804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More than one person can speak from your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Make eye contact with audience.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You can take notes.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You cannot project slides while talking: Your speech should be only verbal.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575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7D53-3A4A-C24C-9A18-90489F01E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532532"/>
            <a:ext cx="11350752" cy="970450"/>
          </a:xfrm>
        </p:spPr>
        <p:txBody>
          <a:bodyPr/>
          <a:lstStyle/>
          <a:p>
            <a:r>
              <a:rPr lang="en-US" sz="3600" dirty="0"/>
              <a:t>Debate 1: “The US should stop all Islamic immigration to the United States.” 65 mins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D7006-4C2D-A64B-B9C7-810C490D7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8984" y="2231136"/>
            <a:ext cx="10190664" cy="45232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Opening speech (each party for 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Questions from the decision makers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Rebuttal speech (each party for 4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Questions from the decision makers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Closing speech (each party for 2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Break for decision making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Decision presentation (each party for 2 mins)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9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7D53-3A4A-C24C-9A18-90489F01E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459380"/>
            <a:ext cx="11618975" cy="970450"/>
          </a:xfrm>
        </p:spPr>
        <p:txBody>
          <a:bodyPr/>
          <a:lstStyle/>
          <a:p>
            <a:r>
              <a:rPr lang="en-US" sz="3200" dirty="0"/>
              <a:t>Debate 2: “School districts should allow teachers to teach religion in elementary school classrooms.” 63 mins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D7006-4C2D-A64B-B9C7-810C490D7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8984" y="2231136"/>
            <a:ext cx="10190664" cy="45232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Opening speech (each party for 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Questions from the decision makers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Rebuttal speech (each party for 4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Questions from the decision makers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Closing speech (each party for 2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Break for decision making (5 mins)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Decision presentation (each party for 2 mins)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7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1598FC-66C4-2548-BB2B-E79D7BB71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1EE03AB-A397-F54D-9015-6F1A9156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17553"/>
          </a:xfrm>
        </p:spPr>
        <p:txBody>
          <a:bodyPr>
            <a:normAutofit/>
          </a:bodyPr>
          <a:lstStyle/>
          <a:p>
            <a:r>
              <a:rPr lang="en-US" sz="3200" dirty="0"/>
              <a:t>What did we learn about religion, society, and schooling in the context of social justice and diversity?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How  did the debates help us to articulate different perspectives?</a:t>
            </a:r>
          </a:p>
        </p:txBody>
      </p:sp>
    </p:spTree>
    <p:extLst>
      <p:ext uri="{BB962C8B-B14F-4D97-AF65-F5344CB8AC3E}">
        <p14:creationId xmlns:p14="http://schemas.microsoft.com/office/powerpoint/2010/main" val="351842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{03A69868-E1DC-E848-B51D-5B1613B5FBC2}tf10001121</Template>
  <TotalTime>275</TotalTime>
  <Words>250</Words>
  <Application>Microsoft Macintosh PowerPoint</Application>
  <PresentationFormat>Widescreen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2</vt:lpstr>
      <vt:lpstr>Quotable</vt:lpstr>
      <vt:lpstr>Tables for Teams </vt:lpstr>
      <vt:lpstr>Rules or Tips</vt:lpstr>
      <vt:lpstr>Debate 1: “The US should stop all Islamic immigration to the United States.” 65 mins</vt:lpstr>
      <vt:lpstr>Debate 2: “School districts should allow teachers to teach religion in elementary school classrooms.” 63 mins</vt:lpstr>
      <vt:lpstr>Discussion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Debate: From </dc:title>
  <dc:creator>Microsoft Office User</dc:creator>
  <cp:lastModifiedBy>Kang, Shin Ji - kangsj</cp:lastModifiedBy>
  <cp:revision>6</cp:revision>
  <dcterms:created xsi:type="dcterms:W3CDTF">2019-03-31T21:09:38Z</dcterms:created>
  <dcterms:modified xsi:type="dcterms:W3CDTF">2019-12-20T15:09:14Z</dcterms:modified>
</cp:coreProperties>
</file>