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8"/>
  </p:normalViewPr>
  <p:slideViewPr>
    <p:cSldViewPr snapToGrid="0" snapToObjects="1">
      <p:cViewPr varScale="1">
        <p:scale>
          <a:sx n="105" d="100"/>
          <a:sy n="105" d="100"/>
        </p:scale>
        <p:origin x="84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F99DF-F6C4-624F-8CEB-98D2CB85F5AA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B8ED4D-B55D-FF4E-9048-146C52B53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8ED4D-B55D-FF4E-9048-146C52B539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57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6B8ED4D-B55D-FF4E-9048-146C52B5392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14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353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96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20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42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2920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717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766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97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34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75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9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1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572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BCE97DBC-A67E-9742-984A-96B449FBBD68}" type="datetimeFigureOut">
              <a:rPr lang="en-US" smtClean="0"/>
              <a:t>12/20/19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7B4DE66D-B930-7449-8C2A-FAF2CBD9F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568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A091B1-0354-8540-AFC5-92B52E729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Tables for Teams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53E5150-6506-1C42-A644-28770A9068D6}"/>
              </a:ext>
            </a:extLst>
          </p:cNvPr>
          <p:cNvSpPr/>
          <p:nvPr/>
        </p:nvSpPr>
        <p:spPr>
          <a:xfrm>
            <a:off x="966214" y="3523488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Pro</a:t>
            </a:r>
            <a:r>
              <a:rPr lang="en-US" dirty="0"/>
              <a:t>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D97C02-EF53-3344-BDAE-F20D3DD9F11D}"/>
              </a:ext>
            </a:extLst>
          </p:cNvPr>
          <p:cNvSpPr/>
          <p:nvPr/>
        </p:nvSpPr>
        <p:spPr>
          <a:xfrm>
            <a:off x="966214" y="5178234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Pro</a:t>
            </a:r>
            <a:r>
              <a:rPr lang="en-US" dirty="0"/>
              <a:t>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ED1465-650A-3C48-99D1-037C3D8A9292}"/>
              </a:ext>
            </a:extLst>
          </p:cNvPr>
          <p:cNvSpPr/>
          <p:nvPr/>
        </p:nvSpPr>
        <p:spPr>
          <a:xfrm>
            <a:off x="4869179" y="5166042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Decision makers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2F0F86A-E5CB-9A47-86D1-4B02A6DD77D5}"/>
              </a:ext>
            </a:extLst>
          </p:cNvPr>
          <p:cNvSpPr/>
          <p:nvPr/>
        </p:nvSpPr>
        <p:spPr>
          <a:xfrm>
            <a:off x="4869179" y="3511296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Decision makers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77D773B-0454-B846-8F4C-62BA325C5527}"/>
              </a:ext>
            </a:extLst>
          </p:cNvPr>
          <p:cNvSpPr/>
          <p:nvPr/>
        </p:nvSpPr>
        <p:spPr>
          <a:xfrm>
            <a:off x="8772144" y="5166042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/>
              <a:t>Con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9DB304-2FEF-A94E-844A-0C8A231C4252}"/>
              </a:ext>
            </a:extLst>
          </p:cNvPr>
          <p:cNvSpPr/>
          <p:nvPr/>
        </p:nvSpPr>
        <p:spPr>
          <a:xfrm>
            <a:off x="8772144" y="3511296"/>
            <a:ext cx="1743456" cy="90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sz="3200" b="1" dirty="0"/>
              <a:t>Con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18" name="Frame 17">
            <a:extLst>
              <a:ext uri="{FF2B5EF4-FFF2-40B4-BE49-F238E27FC236}">
                <a16:creationId xmlns:a16="http://schemas.microsoft.com/office/drawing/2014/main" id="{31EC7942-9B24-7F48-80FB-2D405AE1ACDF}"/>
              </a:ext>
            </a:extLst>
          </p:cNvPr>
          <p:cNvSpPr/>
          <p:nvPr/>
        </p:nvSpPr>
        <p:spPr>
          <a:xfrm>
            <a:off x="3108960" y="1938528"/>
            <a:ext cx="5449824" cy="585216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0C001C5-F7A1-F44E-B723-8AB10C1FAAC7}"/>
              </a:ext>
            </a:extLst>
          </p:cNvPr>
          <p:cNvSpPr txBox="1"/>
          <p:nvPr/>
        </p:nvSpPr>
        <p:spPr>
          <a:xfrm>
            <a:off x="4003919" y="2000303"/>
            <a:ext cx="41841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Projector: Front of the class</a:t>
            </a:r>
          </a:p>
        </p:txBody>
      </p:sp>
    </p:spTree>
    <p:extLst>
      <p:ext uri="{BB962C8B-B14F-4D97-AF65-F5344CB8AC3E}">
        <p14:creationId xmlns:p14="http://schemas.microsoft.com/office/powerpoint/2010/main" val="46697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6B63D31-1095-C14A-B3B5-DB2CAC7D5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Rules or Tips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F8B757-44DE-A444-ACB2-44AADEFAD4CB}"/>
              </a:ext>
            </a:extLst>
          </p:cNvPr>
          <p:cNvSpPr txBox="1"/>
          <p:nvPr/>
        </p:nvSpPr>
        <p:spPr>
          <a:xfrm>
            <a:off x="938784" y="2145792"/>
            <a:ext cx="968044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More than one person can speak from your team.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Make eye contact with audience.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You can take notes.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You cannot project slides while talking: Your speech should be only verbal.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4575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17D53-3A4A-C24C-9A18-90489F01E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7680" y="532532"/>
            <a:ext cx="11350752" cy="970450"/>
          </a:xfrm>
        </p:spPr>
        <p:txBody>
          <a:bodyPr/>
          <a:lstStyle/>
          <a:p>
            <a:r>
              <a:rPr lang="en-US" sz="3600" dirty="0"/>
              <a:t>Debate 1: “The US should stop all Islamic immigration to the United States.” 65 mins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6D7006-4C2D-A64B-B9C7-810C490D7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8984" y="2231136"/>
            <a:ext cx="10190664" cy="452323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Opening speech (each party for 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Questions from the decision makers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Rebuttal speech (each party for 4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Questions from the decision makers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Closing speech (each party for 2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Break for decision making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Decision presentation (each party for 2 mins)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98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17D53-3A4A-C24C-9A18-90489F01EF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459380"/>
            <a:ext cx="11618975" cy="970450"/>
          </a:xfrm>
        </p:spPr>
        <p:txBody>
          <a:bodyPr/>
          <a:lstStyle/>
          <a:p>
            <a:r>
              <a:rPr lang="en-US" sz="3200" dirty="0"/>
              <a:t>Debate 2: “School districts should allow teachers to teach religion in elementary school classrooms.” 63 mins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6D7006-4C2D-A64B-B9C7-810C490D74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08984" y="2231136"/>
            <a:ext cx="10190664" cy="452323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Opening speech (each party for 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Questions from the decision makers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Rebuttal speech (each party for 4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Questions from the decision makers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Closing speech (each party for 2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Break for decision making (5 mins)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Decision presentation (each party for 2 mins)</a:t>
            </a:r>
          </a:p>
          <a:p>
            <a:pPr>
              <a:buFont typeface="+mj-lt"/>
              <a:buAutoNum type="arabicPeriod"/>
            </a:pPr>
            <a:endParaRPr lang="en-US" dirty="0"/>
          </a:p>
          <a:p>
            <a:pPr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271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51598FC-66C4-2548-BB2B-E79D7BB71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91EE03AB-A397-F54D-9015-6F1A91567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117553"/>
          </a:xfrm>
        </p:spPr>
        <p:txBody>
          <a:bodyPr>
            <a:normAutofit/>
          </a:bodyPr>
          <a:lstStyle/>
          <a:p>
            <a:r>
              <a:rPr lang="en-US" sz="3200" dirty="0"/>
              <a:t>What did we learn about religion, society, and schooling in the context of social justice and diversity?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dirty="0"/>
              <a:t>How  did the debates help us to articulate different perspectives?</a:t>
            </a:r>
          </a:p>
        </p:txBody>
      </p:sp>
    </p:spTree>
    <p:extLst>
      <p:ext uri="{BB962C8B-B14F-4D97-AF65-F5344CB8AC3E}">
        <p14:creationId xmlns:p14="http://schemas.microsoft.com/office/powerpoint/2010/main" val="3518427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8664B0"/>
      </a:accent1>
      <a:accent2>
        <a:srgbClr val="D75BCD"/>
      </a:accent2>
      <a:accent3>
        <a:srgbClr val="E54D86"/>
      </a:accent3>
      <a:accent4>
        <a:srgbClr val="DE4547"/>
      </a:accent4>
      <a:accent5>
        <a:srgbClr val="F16E40"/>
      </a:accent5>
      <a:accent6>
        <a:srgbClr val="EB9C5A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7AF46513-5B0D-4B03-9323-32F3F0BFC9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{03A69868-E1DC-E848-B51D-5B1613B5FBC2}tf10001121</Template>
  <TotalTime>275</TotalTime>
  <Words>250</Words>
  <Application>Microsoft Macintosh PowerPoint</Application>
  <PresentationFormat>Widescreen</PresentationFormat>
  <Paragraphs>41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 2</vt:lpstr>
      <vt:lpstr>Quotable</vt:lpstr>
      <vt:lpstr>Tables for Teams </vt:lpstr>
      <vt:lpstr>Rules or Tips</vt:lpstr>
      <vt:lpstr>Debate 1: “The US should stop all Islamic immigration to the United States.” 65 mins</vt:lpstr>
      <vt:lpstr>Debate 2: “School districts should allow teachers to teach religion in elementary school classrooms.” 63 mins</vt:lpstr>
      <vt:lpstr>Discussion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Debate: From </dc:title>
  <dc:creator>Microsoft Office User</dc:creator>
  <cp:lastModifiedBy>Kang, Shin Ji - kangsj</cp:lastModifiedBy>
  <cp:revision>6</cp:revision>
  <dcterms:created xsi:type="dcterms:W3CDTF">2019-03-31T21:09:38Z</dcterms:created>
  <dcterms:modified xsi:type="dcterms:W3CDTF">2019-12-20T15:09:14Z</dcterms:modified>
</cp:coreProperties>
</file>