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38"/>
    <p:restoredTop sz="96547"/>
  </p:normalViewPr>
  <p:slideViewPr>
    <p:cSldViewPr snapToGrid="0">
      <p:cViewPr varScale="1">
        <p:scale>
          <a:sx n="76" d="100"/>
          <a:sy n="76" d="100"/>
        </p:scale>
        <p:origin x="69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3/6/2024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3/6/2024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3/6/2024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3/6/2024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3/6/2024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3/6/2024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3/6/2024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3/6/2024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3/6/2024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3/6/2024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3/6/2024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dirty="0"/>
              <a:pPr/>
              <a:t>3/6/2024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olverinesports.com/products/stop-go-slow-yield-poly-spots" TargetMode="External"/><Relationship Id="rId2" Type="http://schemas.openxmlformats.org/officeDocument/2006/relationships/hyperlink" Target="https://www.schoolhealth.com/poly-traffic-sign-spot-markers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gophersport.com/rainbow-protuff-dome-cones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9E3462-CFE1-7C0E-448C-1028F9FF613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1564495"/>
          </a:xfrm>
        </p:spPr>
        <p:txBody>
          <a:bodyPr/>
          <a:lstStyle/>
          <a:p>
            <a:pPr algn="ctr"/>
            <a:r>
              <a:rPr lang="en-US" dirty="0"/>
              <a:t>Drivers Ed- ABC’s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42FE79E-EEE5-438F-C1BD-AAB29C006DD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000" dirty="0"/>
              <a:t>Adding tools to your tool box</a:t>
            </a:r>
          </a:p>
        </p:txBody>
      </p:sp>
    </p:spTree>
    <p:extLst>
      <p:ext uri="{BB962C8B-B14F-4D97-AF65-F5344CB8AC3E}">
        <p14:creationId xmlns:p14="http://schemas.microsoft.com/office/powerpoint/2010/main" val="21809758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722A10-0F23-6A99-08EF-278D7E4E8A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Use poly spots to direct traffic and movement flow in the gym, tennis courts, etc. 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838485-8D6C-CE01-CB2B-C157E05C69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School health </a:t>
            </a:r>
            <a:r>
              <a:rPr lang="en-US" dirty="0">
                <a:hlinkClick r:id="rId2"/>
              </a:rPr>
              <a:t>https://www.schoolhealth.com/poly-traffic-sign-spot-markers</a:t>
            </a:r>
            <a:endParaRPr lang="en-US" dirty="0"/>
          </a:p>
          <a:p>
            <a:endParaRPr lang="en-US" dirty="0"/>
          </a:p>
          <a:p>
            <a:r>
              <a:rPr lang="en-US" dirty="0"/>
              <a:t>Wolverine sports </a:t>
            </a:r>
            <a:r>
              <a:rPr lang="en-US" dirty="0">
                <a:hlinkClick r:id="rId3"/>
              </a:rPr>
              <a:t>https://wolverinesports.com/products/stop-go-slow-yield-poly-spots</a:t>
            </a:r>
            <a:endParaRPr lang="en-US" dirty="0"/>
          </a:p>
          <a:p>
            <a:endParaRPr lang="en-US" dirty="0"/>
          </a:p>
          <a:p>
            <a:r>
              <a:rPr lang="en-US" dirty="0"/>
              <a:t>Gopher SOFT domes </a:t>
            </a:r>
            <a:r>
              <a:rPr lang="en-US" dirty="0">
                <a:hlinkClick r:id="rId4"/>
              </a:rPr>
              <a:t>https://gophersport.com/rainbow-protuff-dome-cones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4051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891468-B7E6-C626-8058-7998B3C7BD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000" dirty="0"/>
              <a:t>Thanks for coming!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2DE92E-01D1-36DC-F3C3-A811FBBEE4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39613" y="864108"/>
            <a:ext cx="7644855" cy="5120640"/>
          </a:xfrm>
        </p:spPr>
        <p:txBody>
          <a:bodyPr>
            <a:normAutofit fontScale="92500" lnSpcReduction="10000"/>
          </a:bodyPr>
          <a:lstStyle/>
          <a:p>
            <a:pPr algn="ctr"/>
            <a:r>
              <a:rPr lang="en-US" sz="5000" dirty="0"/>
              <a:t>Cindy </a:t>
            </a:r>
            <a:r>
              <a:rPr lang="en-US" sz="5000" dirty="0" err="1"/>
              <a:t>Ferek</a:t>
            </a:r>
            <a:endParaRPr lang="en-US" sz="5000" dirty="0"/>
          </a:p>
          <a:p>
            <a:pPr algn="ctr"/>
            <a:r>
              <a:rPr lang="en-US" sz="5000" dirty="0" err="1"/>
              <a:t>pilotcferek@gmail.com</a:t>
            </a:r>
            <a:endParaRPr lang="en-US" sz="5000" dirty="0"/>
          </a:p>
          <a:p>
            <a:endParaRPr lang="en-US" sz="5000" dirty="0"/>
          </a:p>
          <a:p>
            <a:r>
              <a:rPr lang="en-US" sz="5000" dirty="0" err="1"/>
              <a:t>cindyferek.wordpress.com</a:t>
            </a:r>
            <a:endParaRPr lang="en-US" sz="5000" dirty="0"/>
          </a:p>
          <a:p>
            <a:endParaRPr lang="en-US" sz="5000" dirty="0"/>
          </a:p>
          <a:p>
            <a:r>
              <a:rPr lang="en-US" sz="5000" dirty="0"/>
              <a:t>Go to presentations to see these handouts</a:t>
            </a:r>
          </a:p>
        </p:txBody>
      </p:sp>
    </p:spTree>
    <p:extLst>
      <p:ext uri="{BB962C8B-B14F-4D97-AF65-F5344CB8AC3E}">
        <p14:creationId xmlns:p14="http://schemas.microsoft.com/office/powerpoint/2010/main" val="10073028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0BB72B-42B0-E8A0-3932-81E9ACA425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500" dirty="0"/>
              <a:t>Scavenger Hunt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FB1726-0434-1FEE-A4D5-7C9A3E4A20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5000" dirty="0"/>
              <a:t>Get a card, dry erase pen and a partner</a:t>
            </a:r>
          </a:p>
        </p:txBody>
      </p:sp>
    </p:spTree>
    <p:extLst>
      <p:ext uri="{BB962C8B-B14F-4D97-AF65-F5344CB8AC3E}">
        <p14:creationId xmlns:p14="http://schemas.microsoft.com/office/powerpoint/2010/main" val="19047890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51AFC0-B234-D749-8E6A-19D52AFA28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This or </a:t>
            </a:r>
            <a:r>
              <a:rPr lang="en-US"/>
              <a:t>that- choose one!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00BECA-6A75-84AA-8CC8-55E3537399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69268" y="185057"/>
            <a:ext cx="7315200" cy="6498772"/>
          </a:xfrm>
        </p:spPr>
        <p:txBody>
          <a:bodyPr/>
          <a:lstStyle/>
          <a:p>
            <a:r>
              <a:rPr lang="en-US" sz="3000" dirty="0"/>
              <a:t>Car or truck</a:t>
            </a:r>
          </a:p>
          <a:p>
            <a:r>
              <a:rPr lang="en-US" sz="3000" dirty="0"/>
              <a:t>Diesel or gas</a:t>
            </a:r>
          </a:p>
          <a:p>
            <a:r>
              <a:rPr lang="en-US" sz="3000" dirty="0"/>
              <a:t>Electric vehicle or gas powered</a:t>
            </a:r>
          </a:p>
          <a:p>
            <a:r>
              <a:rPr lang="en-US" sz="3000" dirty="0"/>
              <a:t>Automatic transmission or stick shift</a:t>
            </a:r>
          </a:p>
          <a:p>
            <a:r>
              <a:rPr lang="en-US" sz="3000" dirty="0" err="1"/>
              <a:t>Motorcyle</a:t>
            </a:r>
            <a:r>
              <a:rPr lang="en-US" sz="3000" dirty="0"/>
              <a:t> or car</a:t>
            </a:r>
          </a:p>
          <a:p>
            <a:r>
              <a:rPr lang="en-US" sz="3000" dirty="0"/>
              <a:t>Back roads or interstate</a:t>
            </a:r>
          </a:p>
          <a:p>
            <a:r>
              <a:rPr lang="en-US" sz="3000" dirty="0"/>
              <a:t>HOV lanes/HOT lanes or regular lanes</a:t>
            </a:r>
          </a:p>
          <a:p>
            <a:r>
              <a:rPr lang="en-US" sz="3000" dirty="0"/>
              <a:t>Angle parking or parallel parking</a:t>
            </a:r>
          </a:p>
          <a:p>
            <a:r>
              <a:rPr lang="en-US" sz="3000" dirty="0"/>
              <a:t>Traffic circle or 2 lane roads</a:t>
            </a:r>
          </a:p>
          <a:p>
            <a:r>
              <a:rPr lang="en-US" sz="3000" dirty="0"/>
              <a:t>Fog or snow</a:t>
            </a:r>
          </a:p>
          <a:p>
            <a:r>
              <a:rPr lang="en-US" sz="3000" dirty="0"/>
              <a:t>Passing on a broken line or wait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9601005"/>
      </p:ext>
    </p:extLst>
  </p:cSld>
  <p:clrMapOvr>
    <a:masterClrMapping/>
  </p:clrMapOvr>
  <p:transition spd="slow"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803644-6367-EEFF-9AFB-8B0F12707B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000" dirty="0"/>
              <a:t>ABC’s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4D5A19-08EC-34D9-48FB-CE5F38741E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69268" y="235974"/>
            <a:ext cx="7315200" cy="6238568"/>
          </a:xfrm>
        </p:spPr>
        <p:txBody>
          <a:bodyPr>
            <a:normAutofit/>
          </a:bodyPr>
          <a:lstStyle/>
          <a:p>
            <a:pPr algn="ctr"/>
            <a:r>
              <a:rPr lang="en-US" sz="5000" dirty="0"/>
              <a:t>Get out a piece of paper and write down the letters of the alphabet</a:t>
            </a:r>
          </a:p>
          <a:p>
            <a:r>
              <a:rPr lang="en-US" sz="5000" dirty="0"/>
              <a:t>A</a:t>
            </a:r>
          </a:p>
          <a:p>
            <a:r>
              <a:rPr lang="en-US" sz="5000" dirty="0"/>
              <a:t>B</a:t>
            </a:r>
          </a:p>
          <a:p>
            <a:r>
              <a:rPr lang="en-US" sz="5000" dirty="0"/>
              <a:t>C</a:t>
            </a:r>
          </a:p>
          <a:p>
            <a:r>
              <a:rPr lang="en-US" sz="5000" dirty="0"/>
              <a:t>D</a:t>
            </a:r>
          </a:p>
        </p:txBody>
      </p:sp>
    </p:spTree>
    <p:extLst>
      <p:ext uri="{BB962C8B-B14F-4D97-AF65-F5344CB8AC3E}">
        <p14:creationId xmlns:p14="http://schemas.microsoft.com/office/powerpoint/2010/main" val="41410676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B595D0-C5FB-18C6-DA51-E1F971DE35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What do we need to teach and cover in Driver Education?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6D32C5-9CD5-CBB3-4196-50C2195A75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69268" y="117987"/>
            <a:ext cx="7315200" cy="5866761"/>
          </a:xfrm>
        </p:spPr>
        <p:txBody>
          <a:bodyPr>
            <a:normAutofit fontScale="92500" lnSpcReduction="20000"/>
          </a:bodyPr>
          <a:lstStyle/>
          <a:p>
            <a:r>
              <a:rPr lang="en-US" sz="5000" dirty="0"/>
              <a:t>Write down skills you teach in class for each letter</a:t>
            </a:r>
          </a:p>
          <a:p>
            <a:endParaRPr lang="en-US" sz="5000" dirty="0"/>
          </a:p>
          <a:p>
            <a:r>
              <a:rPr lang="en-US" sz="5000" dirty="0"/>
              <a:t>Consider cognitive domain (knowledge attainment)</a:t>
            </a:r>
          </a:p>
          <a:p>
            <a:r>
              <a:rPr lang="en-US" sz="5000" dirty="0"/>
              <a:t>Psychomotor domain (neuromuscular skills)</a:t>
            </a:r>
          </a:p>
          <a:p>
            <a:r>
              <a:rPr lang="en-US" sz="5000" dirty="0"/>
              <a:t>Affective domain (emotional arena including beliefs, values and interests)</a:t>
            </a:r>
          </a:p>
        </p:txBody>
      </p:sp>
    </p:spTree>
    <p:extLst>
      <p:ext uri="{BB962C8B-B14F-4D97-AF65-F5344CB8AC3E}">
        <p14:creationId xmlns:p14="http://schemas.microsoft.com/office/powerpoint/2010/main" val="12984566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66CC77-1EF9-13E7-F188-A1C39B7A08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FF648DCD-4D16-0970-52D7-0DE83B3C5F6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78338" y="1138237"/>
            <a:ext cx="6096000" cy="4572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1485401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8F8490-5C18-A8A7-E750-F234B03FF5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836129-B8DC-EA92-493B-FF4F6CD25D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3000" b="1" u="sng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Pavement markings identification</a:t>
            </a:r>
            <a:endParaRPr lang="en-US" sz="3000" dirty="0">
              <a:effectLst/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30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Yellow lines vs. white lines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30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Broken lines vs. solid lines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30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Country roads, city streets, interstates,  </a:t>
            </a: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000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 </a:t>
            </a:r>
            <a:r>
              <a:rPr lang="en-US" sz="30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downtown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30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1-way road w/ passing,  2-way road w/ passing, 2-way 1 side passing &amp; other side no passing, 2-way no passing,  traffic circle, 4-way intersection w/ staggered stops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80717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3B8501-126C-E800-9C17-D2DBA93919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Get a section of </a:t>
            </a:r>
            <a:r>
              <a:rPr lang="en-US" dirty="0">
                <a:solidFill>
                  <a:srgbClr val="FFFF00"/>
                </a:solidFill>
              </a:rPr>
              <a:t>yellow </a:t>
            </a:r>
            <a:r>
              <a:rPr lang="en-US" dirty="0"/>
              <a:t>string and white string</a:t>
            </a:r>
            <a:br>
              <a:rPr lang="en-US" dirty="0"/>
            </a:br>
            <a:br>
              <a:rPr lang="en-US" dirty="0"/>
            </a:br>
            <a:r>
              <a:rPr lang="en-US" dirty="0"/>
              <a:t>Measure out 5-6’ in length for each color (use your height as a reference point)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2FAC95-9564-89FD-DBCD-39E18DA958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69268" y="206477"/>
            <a:ext cx="7315200" cy="6415549"/>
          </a:xfrm>
        </p:spPr>
        <p:txBody>
          <a:bodyPr/>
          <a:lstStyle/>
          <a:p>
            <a:r>
              <a:rPr lang="en-US" sz="3000" dirty="0"/>
              <a:t>Take half of your </a:t>
            </a:r>
            <a:r>
              <a:rPr lang="en-US" sz="3000" dirty="0">
                <a:solidFill>
                  <a:schemeClr val="tx1"/>
                </a:solidFill>
              </a:rPr>
              <a:t>yellow </a:t>
            </a:r>
            <a:r>
              <a:rPr lang="en-US" sz="3000" dirty="0"/>
              <a:t>string and cut into 1” sections (use your pinky as a reference). . Do the same with your white string</a:t>
            </a:r>
          </a:p>
          <a:p>
            <a:endParaRPr lang="en-US" dirty="0"/>
          </a:p>
          <a:p>
            <a:r>
              <a:rPr lang="en-US" sz="3000" dirty="0"/>
              <a:t>Make a one-way 2 lane road with passing</a:t>
            </a:r>
          </a:p>
          <a:p>
            <a:r>
              <a:rPr lang="en-US" sz="3000" dirty="0"/>
              <a:t>Make a one-way 2 lane road with no passing (like in a tunnel)</a:t>
            </a:r>
          </a:p>
          <a:p>
            <a:r>
              <a:rPr lang="en-US" sz="3000" dirty="0"/>
              <a:t>Make a 2 lane back country road with no passing</a:t>
            </a:r>
          </a:p>
          <a:p>
            <a:r>
              <a:rPr lang="en-US" sz="3000" dirty="0"/>
              <a:t>Make a 2 lane back road with only one side passing and put your pencil down as a car on the side where passing is allowed</a:t>
            </a:r>
          </a:p>
          <a:p>
            <a:r>
              <a:rPr lang="en-US" sz="3000" dirty="0"/>
              <a:t>Traffic circle</a:t>
            </a:r>
          </a:p>
        </p:txBody>
      </p:sp>
    </p:spTree>
    <p:extLst>
      <p:ext uri="{BB962C8B-B14F-4D97-AF65-F5344CB8AC3E}">
        <p14:creationId xmlns:p14="http://schemas.microsoft.com/office/powerpoint/2010/main" val="179189841"/>
      </p:ext>
    </p:extLst>
  </p:cSld>
  <p:clrMapOvr>
    <a:masterClrMapping/>
  </p:clrMapOvr>
  <p:transition spd="slow"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66100E-3A3C-5208-826A-4364094619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Practical skills outside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2BA9B2-4D0A-8802-58AF-71DBFEB2B5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9468076"/>
      </p:ext>
    </p:extLst>
  </p:cSld>
  <p:clrMapOvr>
    <a:masterClrMapping/>
  </p:clrMapOvr>
</p:sld>
</file>

<file path=ppt/theme/theme1.xml><?xml version="1.0" encoding="utf-8"?>
<a:theme xmlns:a="http://schemas.openxmlformats.org/drawingml/2006/main" name="Frame">
  <a:themeElements>
    <a:clrScheme name="Frame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Frame</Template>
  <TotalTime>84</TotalTime>
  <Words>399</Words>
  <Application>Microsoft Office PowerPoint</Application>
  <PresentationFormat>Widescreen</PresentationFormat>
  <Paragraphs>56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Cambria</vt:lpstr>
      <vt:lpstr>Corbel</vt:lpstr>
      <vt:lpstr>Wingdings 2</vt:lpstr>
      <vt:lpstr>Frame</vt:lpstr>
      <vt:lpstr>Drivers Ed- ABC’s</vt:lpstr>
      <vt:lpstr>Scavenger Hunt</vt:lpstr>
      <vt:lpstr>This or that- choose one!</vt:lpstr>
      <vt:lpstr>ABC’s</vt:lpstr>
      <vt:lpstr>What do we need to teach and cover in Driver Education? </vt:lpstr>
      <vt:lpstr>PowerPoint Presentation</vt:lpstr>
      <vt:lpstr>PowerPoint Presentation</vt:lpstr>
      <vt:lpstr>Get a section of yellow string and white string  Measure out 5-6’ in length for each color (use your height as a reference point)</vt:lpstr>
      <vt:lpstr>Practical skills outside</vt:lpstr>
      <vt:lpstr>Use poly spots to direct traffic and movement flow in the gym, tennis courts, etc.  </vt:lpstr>
      <vt:lpstr>Thanks for coming!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Drivers Ed- ABC’s</dc:title>
  <dc:creator>Cindy Ferek</dc:creator>
  <cp:lastModifiedBy>Berndsen, Rebecca - berndsrx</cp:lastModifiedBy>
  <cp:revision>10</cp:revision>
  <dcterms:created xsi:type="dcterms:W3CDTF">2023-07-03T13:54:48Z</dcterms:created>
  <dcterms:modified xsi:type="dcterms:W3CDTF">2024-03-06T19:17:11Z</dcterms:modified>
</cp:coreProperties>
</file>