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5" r:id="rId1"/>
    <p:sldMasterId id="2147483686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5143500" type="screen16x9"/>
  <p:notesSz cx="6858000" cy="9144000"/>
  <p:embeddedFontLst>
    <p:embeddedFont>
      <p:font typeface="Boogaloo" panose="020B0604020202020204" charset="0"/>
      <p:regular r:id="rId17"/>
    </p:embeddedFont>
    <p:embeddedFont>
      <p:font typeface="Chivo" panose="020B060402020202020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93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2.fntdata"/><Relationship Id="rId3" Type="http://schemas.openxmlformats.org/officeDocument/2006/relationships/slide" Target="slides/slide1.xml"/><Relationship Id="rId21" Type="http://schemas.openxmlformats.org/officeDocument/2006/relationships/font" Target="fonts/font5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1.fntdata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e2hYIt4QfQPXlKh4N4rbZ8d1xkHKkO0KLWeP33F1R-M/edit?usp=sharing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" name="Google Shape;1965;g250913e7fb3_6_19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6" name="Google Shape;1966;g250913e7fb3_6_19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0" name="Google Shape;2610;g250913e7fb3_6_20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1" name="Google Shape;2611;g250913e7fb3_6_20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Calm &amp; Refocus Slides: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https://docs.google.com/presentation/d/1e2hYIt4QfQPXlKh4N4rbZ8d1xkHKkO0KLWeP33F1R-M/edit?usp=sharing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6" name="Google Shape;2636;g250913e7fb3_6_25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7" name="Google Shape;2637;g250913e7fb3_6_25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0" name="Google Shape;2700;g258bc2cd261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1" name="Google Shape;2701;g258bc2cd261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5" name="Google Shape;2745;g250913e7fb3_6_19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6" name="Google Shape;2746;g250913e7fb3_6_19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" name="Google Shape;2042;g250913e7fb3_6_2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3" name="Google Shape;2043;g250913e7fb3_6_2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Google Shape;2089;g250913e7fb3_6_2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0" name="Google Shape;2090;g250913e7fb3_6_2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" name="Google Shape;2182;g250913e7fb3_6_46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3" name="Google Shape;2183;g250913e7fb3_6_46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Vanessa Wigand, Coordinator, Health Education, Family Life Education, Physical Education, and Driver Education</a:t>
            </a:r>
            <a:endParaRPr sz="1200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Chivo"/>
                <a:ea typeface="Chivo"/>
                <a:cs typeface="Chivo"/>
                <a:sym typeface="Chivo"/>
              </a:rPr>
              <a:t>Virginia Department of Education</a:t>
            </a:r>
            <a:endParaRPr sz="1200">
              <a:solidFill>
                <a:schemeClr val="dk1"/>
              </a:solidFill>
              <a:latin typeface="Chivo"/>
              <a:ea typeface="Chivo"/>
              <a:cs typeface="Chivo"/>
              <a:sym typeface="Chiv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4" name="Google Shape;2194;g250913e7fb3_6_46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5" name="Google Shape;2195;g250913e7fb3_6_46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" name="Google Shape;2291;g258d052362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2" name="Google Shape;2292;g258d052362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" name="Google Shape;2388;g250913e7fb3_6_2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9" name="Google Shape;2389;g250913e7fb3_6_2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9" name="Google Shape;2429;g258bc2cd261_2_19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0" name="Google Shape;2430;g258bc2cd261_2_19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" name="Google Shape;2563;g250913e7fb3_6_23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4" name="Google Shape;2564;g250913e7fb3_6_23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Stevie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nxth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hyperlink" Target="http://bit.ly/2TtBDfr" TargetMode="External"/><Relationship Id="rId4" Type="http://schemas.openxmlformats.org/officeDocument/2006/relationships/hyperlink" Target="http://bit.ly/2TyoMsr" TargetMode="Externa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4"/>
          <p:cNvSpPr txBox="1">
            <a:spLocks noGrp="1"/>
          </p:cNvSpPr>
          <p:nvPr>
            <p:ph type="ctrTitle"/>
          </p:nvPr>
        </p:nvSpPr>
        <p:spPr>
          <a:xfrm>
            <a:off x="2253000" y="1036250"/>
            <a:ext cx="4638000" cy="1991400"/>
          </a:xfrm>
          <a:prstGeom prst="rect">
            <a:avLst/>
          </a:prstGeom>
          <a:effectLst>
            <a:outerShdw dist="19050" dir="4260000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subTitle" idx="1"/>
          </p:nvPr>
        </p:nvSpPr>
        <p:spPr>
          <a:xfrm>
            <a:off x="2560650" y="3190200"/>
            <a:ext cx="40227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hivo"/>
              <a:buNone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57" name="Google Shape;57;p14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4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4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4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4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4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4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4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6" name="Google Shape;66;p14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67" name="Google Shape;67;p14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68;p14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14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14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;p14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2;p14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14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14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14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6;p14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7;p14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14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14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83;p14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84;p14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14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14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14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95" name="Google Shape;95;p14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14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14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102;p14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103;p14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104;p14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105;p14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14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14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14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14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2" name="Google Shape;122;p14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6" name="Google Shape;126;p14"/>
          <p:cNvGrpSpPr/>
          <p:nvPr/>
        </p:nvGrpSpPr>
        <p:grpSpPr>
          <a:xfrm>
            <a:off x="-3051713" y="-1056270"/>
            <a:ext cx="15247426" cy="4094485"/>
            <a:chOff x="-3027090" y="-1056270"/>
            <a:chExt cx="15247426" cy="4094485"/>
          </a:xfrm>
        </p:grpSpPr>
        <p:grpSp>
          <p:nvGrpSpPr>
            <p:cNvPr id="127" name="Google Shape;127;p14"/>
            <p:cNvGrpSpPr/>
            <p:nvPr/>
          </p:nvGrpSpPr>
          <p:grpSpPr>
            <a:xfrm>
              <a:off x="-3027090" y="-1056270"/>
              <a:ext cx="6370126" cy="4094485"/>
              <a:chOff x="4932125" y="1519700"/>
              <a:chExt cx="1524975" cy="980175"/>
            </a:xfrm>
          </p:grpSpPr>
          <p:sp>
            <p:nvSpPr>
              <p:cNvPr id="128" name="Google Shape;128;p14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14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14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131;p14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132;p14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133;p14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134;p14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14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14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14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14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9" name="Google Shape;139;p14"/>
            <p:cNvGrpSpPr/>
            <p:nvPr/>
          </p:nvGrpSpPr>
          <p:grpSpPr>
            <a:xfrm flipH="1">
              <a:off x="5850210" y="-1056270"/>
              <a:ext cx="6370126" cy="4094485"/>
              <a:chOff x="4932125" y="1519700"/>
              <a:chExt cx="1524975" cy="980175"/>
            </a:xfrm>
          </p:grpSpPr>
          <p:sp>
            <p:nvSpPr>
              <p:cNvPr id="140" name="Google Shape;140;p14"/>
              <p:cNvSpPr/>
              <p:nvPr/>
            </p:nvSpPr>
            <p:spPr>
              <a:xfrm>
                <a:off x="4954625" y="2375825"/>
                <a:ext cx="97100" cy="124050"/>
              </a:xfrm>
              <a:custGeom>
                <a:avLst/>
                <a:gdLst/>
                <a:ahLst/>
                <a:cxnLst/>
                <a:rect l="l" t="t" r="r" b="b"/>
                <a:pathLst>
                  <a:path w="3884" h="4962" extrusionOk="0">
                    <a:moveTo>
                      <a:pt x="3627" y="1"/>
                    </a:moveTo>
                    <a:lnTo>
                      <a:pt x="0" y="198"/>
                    </a:lnTo>
                    <a:lnTo>
                      <a:pt x="257" y="4962"/>
                    </a:lnTo>
                    <a:lnTo>
                      <a:pt x="2115" y="3786"/>
                    </a:lnTo>
                    <a:lnTo>
                      <a:pt x="3884" y="4764"/>
                    </a:lnTo>
                    <a:lnTo>
                      <a:pt x="36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14"/>
              <p:cNvSpPr/>
              <p:nvPr/>
            </p:nvSpPr>
            <p:spPr>
              <a:xfrm>
                <a:off x="5119675" y="2354075"/>
                <a:ext cx="1082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4329" h="5269" extrusionOk="0">
                    <a:moveTo>
                      <a:pt x="3597" y="1"/>
                    </a:moveTo>
                    <a:lnTo>
                      <a:pt x="0" y="554"/>
                    </a:lnTo>
                    <a:lnTo>
                      <a:pt x="741" y="5269"/>
                    </a:lnTo>
                    <a:lnTo>
                      <a:pt x="2461" y="3915"/>
                    </a:lnTo>
                    <a:lnTo>
                      <a:pt x="4329" y="4715"/>
                    </a:lnTo>
                    <a:lnTo>
                      <a:pt x="3597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14"/>
              <p:cNvSpPr/>
              <p:nvPr/>
            </p:nvSpPr>
            <p:spPr>
              <a:xfrm>
                <a:off x="5294825" y="2316300"/>
                <a:ext cx="116425" cy="137400"/>
              </a:xfrm>
              <a:custGeom>
                <a:avLst/>
                <a:gdLst/>
                <a:ahLst/>
                <a:cxnLst/>
                <a:rect l="l" t="t" r="r" b="b"/>
                <a:pathLst>
                  <a:path w="4657" h="5496" extrusionOk="0">
                    <a:moveTo>
                      <a:pt x="3529" y="0"/>
                    </a:moveTo>
                    <a:lnTo>
                      <a:pt x="1" y="860"/>
                    </a:lnTo>
                    <a:lnTo>
                      <a:pt x="1118" y="5495"/>
                    </a:lnTo>
                    <a:lnTo>
                      <a:pt x="2728" y="3993"/>
                    </a:lnTo>
                    <a:lnTo>
                      <a:pt x="4656" y="4645"/>
                    </a:lnTo>
                    <a:lnTo>
                      <a:pt x="3529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14"/>
              <p:cNvSpPr/>
              <p:nvPr/>
            </p:nvSpPr>
            <p:spPr>
              <a:xfrm>
                <a:off x="5470025" y="2263150"/>
                <a:ext cx="122575" cy="141125"/>
              </a:xfrm>
              <a:custGeom>
                <a:avLst/>
                <a:gdLst/>
                <a:ahLst/>
                <a:cxnLst/>
                <a:rect l="l" t="t" r="r" b="b"/>
                <a:pathLst>
                  <a:path w="4903" h="5645" extrusionOk="0">
                    <a:moveTo>
                      <a:pt x="3469" y="1"/>
                    </a:moveTo>
                    <a:lnTo>
                      <a:pt x="0" y="1088"/>
                    </a:lnTo>
                    <a:lnTo>
                      <a:pt x="1443" y="5644"/>
                    </a:lnTo>
                    <a:lnTo>
                      <a:pt x="2945" y="4033"/>
                    </a:lnTo>
                    <a:lnTo>
                      <a:pt x="4902" y="4547"/>
                    </a:lnTo>
                    <a:lnTo>
                      <a:pt x="3469" y="1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14"/>
              <p:cNvSpPr/>
              <p:nvPr/>
            </p:nvSpPr>
            <p:spPr>
              <a:xfrm>
                <a:off x="5639250" y="2194475"/>
                <a:ext cx="131725" cy="146050"/>
              </a:xfrm>
              <a:custGeom>
                <a:avLst/>
                <a:gdLst/>
                <a:ahLst/>
                <a:cxnLst/>
                <a:rect l="l" t="t" r="r" b="b"/>
                <a:pathLst>
                  <a:path w="5269" h="5842" extrusionOk="0">
                    <a:moveTo>
                      <a:pt x="3312" y="0"/>
                    </a:moveTo>
                    <a:lnTo>
                      <a:pt x="1" y="1493"/>
                    </a:lnTo>
                    <a:lnTo>
                      <a:pt x="1958" y="5842"/>
                    </a:lnTo>
                    <a:lnTo>
                      <a:pt x="3262" y="4072"/>
                    </a:lnTo>
                    <a:lnTo>
                      <a:pt x="5269" y="4349"/>
                    </a:lnTo>
                    <a:lnTo>
                      <a:pt x="3312" y="0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5809000" y="2105525"/>
                <a:ext cx="139625" cy="149250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5970" extrusionOk="0">
                    <a:moveTo>
                      <a:pt x="3104" y="0"/>
                    </a:moveTo>
                    <a:lnTo>
                      <a:pt x="1" y="1898"/>
                    </a:lnTo>
                    <a:lnTo>
                      <a:pt x="2481" y="5970"/>
                    </a:lnTo>
                    <a:lnTo>
                      <a:pt x="3559" y="4052"/>
                    </a:lnTo>
                    <a:lnTo>
                      <a:pt x="5584" y="4083"/>
                    </a:lnTo>
                    <a:lnTo>
                      <a:pt x="3104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4"/>
              <p:cNvSpPr/>
              <p:nvPr/>
            </p:nvSpPr>
            <p:spPr>
              <a:xfrm>
                <a:off x="5974050" y="1988400"/>
                <a:ext cx="145800" cy="150025"/>
              </a:xfrm>
              <a:custGeom>
                <a:avLst/>
                <a:gdLst/>
                <a:ahLst/>
                <a:cxnLst/>
                <a:rect l="l" t="t" r="r" b="b"/>
                <a:pathLst>
                  <a:path w="5832" h="6001" extrusionOk="0">
                    <a:moveTo>
                      <a:pt x="2827" y="1"/>
                    </a:moveTo>
                    <a:lnTo>
                      <a:pt x="1" y="2284"/>
                    </a:lnTo>
                    <a:lnTo>
                      <a:pt x="3005" y="6000"/>
                    </a:lnTo>
                    <a:lnTo>
                      <a:pt x="3816" y="3954"/>
                    </a:lnTo>
                    <a:lnTo>
                      <a:pt x="5832" y="3717"/>
                    </a:lnTo>
                    <a:lnTo>
                      <a:pt x="2827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4"/>
              <p:cNvSpPr/>
              <p:nvPr/>
            </p:nvSpPr>
            <p:spPr>
              <a:xfrm>
                <a:off x="6116875" y="1844375"/>
                <a:ext cx="149475" cy="146525"/>
              </a:xfrm>
              <a:custGeom>
                <a:avLst/>
                <a:gdLst/>
                <a:ahLst/>
                <a:cxnLst/>
                <a:rect l="l" t="t" r="r" b="b"/>
                <a:pathLst>
                  <a:path w="5979" h="5861" extrusionOk="0">
                    <a:moveTo>
                      <a:pt x="2362" y="0"/>
                    </a:moveTo>
                    <a:lnTo>
                      <a:pt x="0" y="2757"/>
                    </a:lnTo>
                    <a:lnTo>
                      <a:pt x="3617" y="5861"/>
                    </a:lnTo>
                    <a:lnTo>
                      <a:pt x="4052" y="3706"/>
                    </a:lnTo>
                    <a:lnTo>
                      <a:pt x="5979" y="3104"/>
                    </a:lnTo>
                    <a:lnTo>
                      <a:pt x="2362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14"/>
              <p:cNvSpPr/>
              <p:nvPr/>
            </p:nvSpPr>
            <p:spPr>
              <a:xfrm>
                <a:off x="6227050" y="1698825"/>
                <a:ext cx="149275" cy="139875"/>
              </a:xfrm>
              <a:custGeom>
                <a:avLst/>
                <a:gdLst/>
                <a:ahLst/>
                <a:cxnLst/>
                <a:rect l="l" t="t" r="r" b="b"/>
                <a:pathLst>
                  <a:path w="5971" h="5595" extrusionOk="0">
                    <a:moveTo>
                      <a:pt x="1899" y="1"/>
                    </a:moveTo>
                    <a:lnTo>
                      <a:pt x="1" y="3095"/>
                    </a:lnTo>
                    <a:lnTo>
                      <a:pt x="4063" y="5595"/>
                    </a:lnTo>
                    <a:lnTo>
                      <a:pt x="4152" y="3391"/>
                    </a:lnTo>
                    <a:lnTo>
                      <a:pt x="5970" y="2491"/>
                    </a:lnTo>
                    <a:lnTo>
                      <a:pt x="1899" y="1"/>
                    </a:lnTo>
                    <a:close/>
                  </a:path>
                </a:pathLst>
              </a:custGeom>
              <a:solidFill>
                <a:srgbClr val="FDD15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14"/>
              <p:cNvSpPr/>
              <p:nvPr/>
            </p:nvSpPr>
            <p:spPr>
              <a:xfrm>
                <a:off x="6313775" y="1538500"/>
                <a:ext cx="143325" cy="126525"/>
              </a:xfrm>
              <a:custGeom>
                <a:avLst/>
                <a:gdLst/>
                <a:ahLst/>
                <a:cxnLst/>
                <a:rect l="l" t="t" r="r" b="b"/>
                <a:pathLst>
                  <a:path w="5733" h="5061" extrusionOk="0">
                    <a:moveTo>
                      <a:pt x="1266" y="0"/>
                    </a:moveTo>
                    <a:lnTo>
                      <a:pt x="1" y="3409"/>
                    </a:lnTo>
                    <a:lnTo>
                      <a:pt x="4478" y="5060"/>
                    </a:lnTo>
                    <a:lnTo>
                      <a:pt x="4132" y="2895"/>
                    </a:lnTo>
                    <a:lnTo>
                      <a:pt x="5733" y="1650"/>
                    </a:lnTo>
                    <a:lnTo>
                      <a:pt x="1266" y="0"/>
                    </a:lnTo>
                    <a:close/>
                  </a:path>
                </a:pathLst>
              </a:custGeom>
              <a:solidFill>
                <a:srgbClr val="F3551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4"/>
              <p:cNvSpPr/>
              <p:nvPr/>
            </p:nvSpPr>
            <p:spPr>
              <a:xfrm>
                <a:off x="4932125" y="1519700"/>
                <a:ext cx="1423175" cy="867525"/>
              </a:xfrm>
              <a:custGeom>
                <a:avLst/>
                <a:gdLst/>
                <a:ahLst/>
                <a:cxnLst/>
                <a:rect l="l" t="t" r="r" b="b"/>
                <a:pathLst>
                  <a:path w="56927" h="34701" extrusionOk="0">
                    <a:moveTo>
                      <a:pt x="56630" y="1"/>
                    </a:moveTo>
                    <a:cubicBezTo>
                      <a:pt x="50780" y="17494"/>
                      <a:pt x="35698" y="25904"/>
                      <a:pt x="24086" y="29887"/>
                    </a:cubicBezTo>
                    <a:cubicBezTo>
                      <a:pt x="11485" y="34206"/>
                      <a:pt x="119" y="34384"/>
                      <a:pt x="0" y="34384"/>
                    </a:cubicBezTo>
                    <a:lnTo>
                      <a:pt x="11" y="34700"/>
                    </a:lnTo>
                    <a:cubicBezTo>
                      <a:pt x="119" y="34700"/>
                      <a:pt x="11524" y="34522"/>
                      <a:pt x="24174" y="30184"/>
                    </a:cubicBezTo>
                    <a:cubicBezTo>
                      <a:pt x="31606" y="27644"/>
                      <a:pt x="38011" y="24175"/>
                      <a:pt x="43209" y="19895"/>
                    </a:cubicBezTo>
                    <a:cubicBezTo>
                      <a:pt x="49703" y="14539"/>
                      <a:pt x="54318" y="7877"/>
                      <a:pt x="56927" y="90"/>
                    </a:cubicBezTo>
                    <a:lnTo>
                      <a:pt x="56630" y="1"/>
                    </a:lnTo>
                    <a:close/>
                  </a:path>
                </a:pathLst>
              </a:custGeom>
              <a:solidFill>
                <a:srgbClr val="AFDDD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5"/>
          <p:cNvSpPr txBox="1">
            <a:spLocks noGrp="1"/>
          </p:cNvSpPr>
          <p:nvPr>
            <p:ph type="title"/>
          </p:nvPr>
        </p:nvSpPr>
        <p:spPr>
          <a:xfrm>
            <a:off x="1294155" y="2696175"/>
            <a:ext cx="28011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3" name="Google Shape;153;p15"/>
          <p:cNvSpPr txBox="1">
            <a:spLocks noGrp="1"/>
          </p:cNvSpPr>
          <p:nvPr>
            <p:ph type="title" idx="2" hasCustomPrompt="1"/>
          </p:nvPr>
        </p:nvSpPr>
        <p:spPr>
          <a:xfrm>
            <a:off x="1294155" y="1199300"/>
            <a:ext cx="2801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4" name="Google Shape;154;p15"/>
          <p:cNvSpPr txBox="1">
            <a:spLocks noGrp="1"/>
          </p:cNvSpPr>
          <p:nvPr>
            <p:ph type="subTitle" idx="1"/>
          </p:nvPr>
        </p:nvSpPr>
        <p:spPr>
          <a:xfrm>
            <a:off x="1294155" y="3186400"/>
            <a:ext cx="2815200" cy="7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55" name="Google Shape;155;p15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56" name="Google Shape;156;p15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5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5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15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5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5" name="Google Shape;165;p15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66" name="Google Shape;166;p1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1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1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1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1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184;p1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189;p1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3" name="Google Shape;193;p15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94" name="Google Shape;194;p1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195;p1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199;p1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203;p1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204;p1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208;p1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209;p1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14;p1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15;p1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1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1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21" name="Google Shape;221;p15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5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5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5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6" name="Google Shape;226;p16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227" name="Google Shape;227;p16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6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16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6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6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6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16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6" name="Google Shape;236;p16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237" name="Google Shape;237;p1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1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1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3" name="Google Shape;243;p1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1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9" name="Google Shape;249;p1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0" name="Google Shape;250;p1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1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1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1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3" name="Google Shape;263;p1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4" name="Google Shape;264;p16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265" name="Google Shape;265;p1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8" name="Google Shape;268;p1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9" name="Google Shape;269;p1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0" name="Google Shape;270;p1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1" name="Google Shape;271;p1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2" name="Google Shape;272;p1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3" name="Google Shape;273;p1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4" name="Google Shape;274;p1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5" name="Google Shape;275;p1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6" name="Google Shape;276;p1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7" name="Google Shape;277;p1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1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9" name="Google Shape;279;p1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0" name="Google Shape;280;p1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1" name="Google Shape;281;p1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282;p1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283;p1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284;p1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285;p1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6" name="Google Shape;286;p1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287;p1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288;p1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289;p1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290;p1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291;p1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92" name="Google Shape;292;p16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6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6" name="Google Shape;296;p1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97" name="Google Shape;297;p16"/>
          <p:cNvSpPr txBox="1">
            <a:spLocks noGrp="1"/>
          </p:cNvSpPr>
          <p:nvPr>
            <p:ph type="body" idx="1"/>
          </p:nvPr>
        </p:nvSpPr>
        <p:spPr>
          <a:xfrm>
            <a:off x="643930" y="1093830"/>
            <a:ext cx="78630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300" name="Google Shape;300;p17"/>
          <p:cNvSpPr txBox="1">
            <a:spLocks noGrp="1"/>
          </p:cNvSpPr>
          <p:nvPr>
            <p:ph type="subTitle" idx="1"/>
          </p:nvPr>
        </p:nvSpPr>
        <p:spPr>
          <a:xfrm>
            <a:off x="1734225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1" name="Google Shape;301;p17"/>
          <p:cNvSpPr txBox="1">
            <a:spLocks noGrp="1"/>
          </p:cNvSpPr>
          <p:nvPr>
            <p:ph type="subTitle" idx="2"/>
          </p:nvPr>
        </p:nvSpPr>
        <p:spPr>
          <a:xfrm>
            <a:off x="1736175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17"/>
          <p:cNvSpPr txBox="1">
            <a:spLocks noGrp="1"/>
          </p:cNvSpPr>
          <p:nvPr>
            <p:ph type="subTitle" idx="3"/>
          </p:nvPr>
        </p:nvSpPr>
        <p:spPr>
          <a:xfrm>
            <a:off x="5048625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03" name="Google Shape;303;p17"/>
          <p:cNvSpPr txBox="1">
            <a:spLocks noGrp="1"/>
          </p:cNvSpPr>
          <p:nvPr>
            <p:ph type="subTitle" idx="4"/>
          </p:nvPr>
        </p:nvSpPr>
        <p:spPr>
          <a:xfrm>
            <a:off x="5050575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304" name="Google Shape;304;p17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305" name="Google Shape;305;p17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17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17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7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7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7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7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7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4" name="Google Shape;314;p17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315" name="Google Shape;315;p1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316;p1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317;p1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318;p1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319;p1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320;p1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330;p1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331;p1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332;p1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334;p1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337;p1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338;p1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339;p1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340;p1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341;p1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42" name="Google Shape;342;p17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343" name="Google Shape;343;p1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344;p1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345;p1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346;p1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347;p1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348;p1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1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1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1" name="Google Shape;351;p1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1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353;p1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354;p1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355;p1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356;p1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357;p1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1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359;p1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360;p1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1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362;p1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363;p1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364;p1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365;p1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366;p1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367;p1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368;p1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369;p1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70" name="Google Shape;370;p17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17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17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7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18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376" name="Google Shape;376;p18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8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8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8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8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8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8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8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8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85" name="Google Shape;385;p18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386" name="Google Shape;386;p1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7" name="Google Shape;387;p1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388;p1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389;p1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390;p1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391;p1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392;p1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393;p1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394;p1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" name="Google Shape;395;p1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" name="Google Shape;396;p1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" name="Google Shape;397;p1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" name="Google Shape;398;p1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" name="Google Shape;399;p1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" name="Google Shape;400;p1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" name="Google Shape;401;p1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1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" name="Google Shape;403;p1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" name="Google Shape;404;p1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1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6" name="Google Shape;406;p1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7" name="Google Shape;407;p1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1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1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1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1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1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13" name="Google Shape;413;p18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414" name="Google Shape;414;p1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5" name="Google Shape;415;p1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6" name="Google Shape;416;p1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7" name="Google Shape;417;p1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8" name="Google Shape;418;p1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9" name="Google Shape;419;p1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0" name="Google Shape;420;p1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1" name="Google Shape;421;p1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2" name="Google Shape;422;p1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4" name="Google Shape;424;p1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5" name="Google Shape;425;p1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6" name="Google Shape;426;p1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7" name="Google Shape;427;p1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1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1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1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41" name="Google Shape;441;p18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8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8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8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5" name="Google Shape;445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p19"/>
          <p:cNvSpPr txBox="1">
            <a:spLocks noGrp="1"/>
          </p:cNvSpPr>
          <p:nvPr>
            <p:ph type="body" idx="1"/>
          </p:nvPr>
        </p:nvSpPr>
        <p:spPr>
          <a:xfrm>
            <a:off x="728925" y="1469086"/>
            <a:ext cx="4083000" cy="28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Font typeface="Red Hat Text"/>
              <a:buChar char="■"/>
              <a:defRPr/>
            </a:lvl9pPr>
          </a:lstStyle>
          <a:p>
            <a:endParaRPr/>
          </a:p>
        </p:txBody>
      </p:sp>
      <p:grpSp>
        <p:nvGrpSpPr>
          <p:cNvPr id="449" name="Google Shape;449;p19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450" name="Google Shape;450;p19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19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19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9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9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19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19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19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19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59" name="Google Shape;459;p19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460" name="Google Shape;460;p1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1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1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1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1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1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1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1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1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1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1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1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1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1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1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0" name="Google Shape;480;p1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1" name="Google Shape;481;p1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2" name="Google Shape;482;p1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3" name="Google Shape;483;p1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4" name="Google Shape;484;p1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5" name="Google Shape;485;p1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87" name="Google Shape;487;p19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488" name="Google Shape;488;p1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9" name="Google Shape;489;p1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0" name="Google Shape;490;p1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1" name="Google Shape;491;p1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2" name="Google Shape;492;p1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3" name="Google Shape;493;p1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7" name="Google Shape;497;p1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8" name="Google Shape;498;p1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9" name="Google Shape;499;p1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0" name="Google Shape;500;p1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1" name="Google Shape;501;p1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2" name="Google Shape;502;p1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3" name="Google Shape;503;p1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4" name="Google Shape;504;p1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5" name="Google Shape;505;p1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6" name="Google Shape;506;p1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1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9" name="Google Shape;509;p1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0" name="Google Shape;510;p1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15" name="Google Shape;515;p19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19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9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9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20"/>
          <p:cNvSpPr txBox="1">
            <a:spLocks noGrp="1"/>
          </p:cNvSpPr>
          <p:nvPr>
            <p:ph type="title"/>
          </p:nvPr>
        </p:nvSpPr>
        <p:spPr>
          <a:xfrm>
            <a:off x="1388100" y="1201350"/>
            <a:ext cx="6367800" cy="274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521" name="Google Shape;521;p20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522" name="Google Shape;522;p20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0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0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0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0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0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0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0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0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31" name="Google Shape;531;p20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532" name="Google Shape;532;p20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20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4" name="Google Shape;534;p20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5" name="Google Shape;535;p20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20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20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20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20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20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20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2" name="Google Shape;542;p20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3" name="Google Shape;543;p20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4" name="Google Shape;544;p20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5" name="Google Shape;545;p20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6" name="Google Shape;546;p20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20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20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9" name="Google Shape;549;p20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0" name="Google Shape;550;p20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20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20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20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20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20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6" name="Google Shape;556;p20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7" name="Google Shape;557;p20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8" name="Google Shape;558;p20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59" name="Google Shape;559;p20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560" name="Google Shape;560;p20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1" name="Google Shape;561;p20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2" name="Google Shape;562;p20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3" name="Google Shape;563;p20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20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20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20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20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20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20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20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20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20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20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4" name="Google Shape;574;p20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5" name="Google Shape;575;p20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6" name="Google Shape;576;p20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7" name="Google Shape;577;p20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8" name="Google Shape;578;p20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9" name="Google Shape;579;p20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0" name="Google Shape;580;p20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1" name="Google Shape;581;p20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2" name="Google Shape;582;p20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3" name="Google Shape;583;p20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4" name="Google Shape;584;p20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20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20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87" name="Google Shape;587;p20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0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0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0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Google Shape;592;p21"/>
          <p:cNvSpPr txBox="1">
            <a:spLocks noGrp="1"/>
          </p:cNvSpPr>
          <p:nvPr>
            <p:ph type="title"/>
          </p:nvPr>
        </p:nvSpPr>
        <p:spPr>
          <a:xfrm>
            <a:off x="3940379" y="1616963"/>
            <a:ext cx="3535500" cy="11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2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3" name="Google Shape;593;p21"/>
          <p:cNvSpPr txBox="1">
            <a:spLocks noGrp="1"/>
          </p:cNvSpPr>
          <p:nvPr>
            <p:ph type="subTitle" idx="1"/>
          </p:nvPr>
        </p:nvSpPr>
        <p:spPr>
          <a:xfrm>
            <a:off x="3940392" y="2866225"/>
            <a:ext cx="3656700" cy="71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grpSp>
        <p:nvGrpSpPr>
          <p:cNvPr id="594" name="Google Shape;594;p21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595" name="Google Shape;595;p21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21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21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21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21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21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21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21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21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4" name="Google Shape;604;p21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605" name="Google Shape;605;p21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21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21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21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9" name="Google Shape;609;p21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0" name="Google Shape;610;p21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1" name="Google Shape;611;p21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21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21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1" name="Google Shape;621;p21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21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21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6" name="Google Shape;626;p21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7" name="Google Shape;627;p21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21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21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21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2" name="Google Shape;632;p21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633" name="Google Shape;633;p21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5" name="Google Shape;635;p21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6" name="Google Shape;636;p21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21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8" name="Google Shape;638;p21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9" name="Google Shape;639;p21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0" name="Google Shape;640;p21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1" name="Google Shape;641;p21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2" name="Google Shape;642;p21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4" name="Google Shape;644;p21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5" name="Google Shape;645;p21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6" name="Google Shape;646;p21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7" name="Google Shape;647;p21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8" name="Google Shape;648;p21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9" name="Google Shape;649;p21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0" name="Google Shape;650;p21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1" name="Google Shape;651;p21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2" name="Google Shape;652;p21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3" name="Google Shape;653;p21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4" name="Google Shape;654;p21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5" name="Google Shape;655;p21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6" name="Google Shape;656;p21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7" name="Google Shape;657;p21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1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1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60" name="Google Shape;660;p21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1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1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1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p22"/>
          <p:cNvSpPr txBox="1">
            <a:spLocks noGrp="1"/>
          </p:cNvSpPr>
          <p:nvPr>
            <p:ph type="body" idx="1"/>
          </p:nvPr>
        </p:nvSpPr>
        <p:spPr>
          <a:xfrm>
            <a:off x="4245325" y="2711188"/>
            <a:ext cx="3897000" cy="1167000"/>
          </a:xfrm>
          <a:prstGeom prst="rect">
            <a:avLst/>
          </a:prstGeom>
          <a:effectLst>
            <a:outerShdw dist="9525" dir="960000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Font typeface="Boogaloo"/>
              <a:buNone/>
              <a:defRPr sz="3500">
                <a:latin typeface="Boogaloo"/>
                <a:ea typeface="Boogaloo"/>
                <a:cs typeface="Boogaloo"/>
                <a:sym typeface="Boogaloo"/>
              </a:defRPr>
            </a:lvl1pPr>
          </a:lstStyle>
          <a:p>
            <a:endParaRPr/>
          </a:p>
        </p:txBody>
      </p:sp>
      <p:grpSp>
        <p:nvGrpSpPr>
          <p:cNvPr id="666" name="Google Shape;666;p22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667" name="Google Shape;667;p22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2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2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2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2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2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2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2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2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6" name="Google Shape;676;p22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677" name="Google Shape;677;p2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2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2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2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2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2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04" name="Google Shape;704;p22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705" name="Google Shape;705;p2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2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2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2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2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0" name="Google Shape;710;p2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1" name="Google Shape;711;p2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2" name="Google Shape;712;p2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3" name="Google Shape;713;p2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4" name="Google Shape;714;p2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5" name="Google Shape;715;p2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6" name="Google Shape;716;p2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7" name="Google Shape;717;p2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8" name="Google Shape;718;p2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9" name="Google Shape;719;p2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0" name="Google Shape;720;p2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1" name="Google Shape;721;p2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2" name="Google Shape;722;p2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3" name="Google Shape;723;p2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4" name="Google Shape;724;p2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5" name="Google Shape;725;p2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6" name="Google Shape;726;p2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7" name="Google Shape;727;p2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8" name="Google Shape;728;p2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9" name="Google Shape;729;p2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0" name="Google Shape;730;p2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1" name="Google Shape;731;p2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32" name="Google Shape;732;p22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22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22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2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23"/>
          <p:cNvSpPr txBox="1">
            <a:spLocks noGrp="1"/>
          </p:cNvSpPr>
          <p:nvPr>
            <p:ph type="title" hasCustomPrompt="1"/>
          </p:nvPr>
        </p:nvSpPr>
        <p:spPr>
          <a:xfrm>
            <a:off x="3792100" y="1506800"/>
            <a:ext cx="4373400" cy="13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20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38" name="Google Shape;738;p23"/>
          <p:cNvSpPr txBox="1">
            <a:spLocks noGrp="1"/>
          </p:cNvSpPr>
          <p:nvPr>
            <p:ph type="subTitle" idx="1"/>
          </p:nvPr>
        </p:nvSpPr>
        <p:spPr>
          <a:xfrm>
            <a:off x="4408950" y="2911000"/>
            <a:ext cx="3604200" cy="72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739" name="Google Shape;739;p23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740" name="Google Shape;740;p23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23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3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3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4" name="Google Shape;744;p23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5" name="Google Shape;745;p23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6" name="Google Shape;746;p23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7" name="Google Shape;747;p23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3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49" name="Google Shape;749;p23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750" name="Google Shape;750;p2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1" name="Google Shape;751;p2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2" name="Google Shape;752;p2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3" name="Google Shape;753;p2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4" name="Google Shape;754;p2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5" name="Google Shape;755;p2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6" name="Google Shape;756;p2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7" name="Google Shape;757;p2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8" name="Google Shape;758;p2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9" name="Google Shape;759;p2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0" name="Google Shape;760;p2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1" name="Google Shape;761;p2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2" name="Google Shape;762;p2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3" name="Google Shape;763;p2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4" name="Google Shape;764;p2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5" name="Google Shape;765;p2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6" name="Google Shape;766;p2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7" name="Google Shape;767;p2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8" name="Google Shape;768;p2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9" name="Google Shape;769;p2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0" name="Google Shape;770;p2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1" name="Google Shape;771;p2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2" name="Google Shape;772;p2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3" name="Google Shape;773;p2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4" name="Google Shape;774;p2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5" name="Google Shape;775;p2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6" name="Google Shape;776;p2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77" name="Google Shape;777;p23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778" name="Google Shape;778;p2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9" name="Google Shape;779;p2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0" name="Google Shape;780;p2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1" name="Google Shape;781;p2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2" name="Google Shape;782;p2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3" name="Google Shape;783;p2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4" name="Google Shape;784;p2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5" name="Google Shape;785;p2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6" name="Google Shape;786;p2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7" name="Google Shape;787;p2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8" name="Google Shape;788;p2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9" name="Google Shape;789;p2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0" name="Google Shape;790;p2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1" name="Google Shape;791;p2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2" name="Google Shape;792;p2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3" name="Google Shape;793;p2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4" name="Google Shape;794;p2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5" name="Google Shape;795;p2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6" name="Google Shape;796;p2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7" name="Google Shape;797;p2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8" name="Google Shape;798;p2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9" name="Google Shape;799;p2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0" name="Google Shape;800;p2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1" name="Google Shape;801;p2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2" name="Google Shape;802;p2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3" name="Google Shape;803;p2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2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05" name="Google Shape;805;p23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3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3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3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812" name="Google Shape;812;p25"/>
          <p:cNvSpPr txBox="1">
            <a:spLocks noGrp="1"/>
          </p:cNvSpPr>
          <p:nvPr>
            <p:ph type="title" idx="2" hasCustomPrompt="1"/>
          </p:nvPr>
        </p:nvSpPr>
        <p:spPr>
          <a:xfrm>
            <a:off x="763625" y="154720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13" name="Google Shape;813;p25"/>
          <p:cNvSpPr txBox="1">
            <a:spLocks noGrp="1"/>
          </p:cNvSpPr>
          <p:nvPr>
            <p:ph type="subTitle" idx="1"/>
          </p:nvPr>
        </p:nvSpPr>
        <p:spPr>
          <a:xfrm>
            <a:off x="2116275" y="15945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14" name="Google Shape;814;p25"/>
          <p:cNvSpPr txBox="1">
            <a:spLocks noGrp="1"/>
          </p:cNvSpPr>
          <p:nvPr>
            <p:ph type="subTitle" idx="3"/>
          </p:nvPr>
        </p:nvSpPr>
        <p:spPr>
          <a:xfrm>
            <a:off x="2105850" y="2104150"/>
            <a:ext cx="23715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15" name="Google Shape;815;p25"/>
          <p:cNvSpPr txBox="1">
            <a:spLocks noGrp="1"/>
          </p:cNvSpPr>
          <p:nvPr>
            <p:ph type="title" idx="4" hasCustomPrompt="1"/>
          </p:nvPr>
        </p:nvSpPr>
        <p:spPr>
          <a:xfrm>
            <a:off x="4666825" y="154720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16" name="Google Shape;816;p25"/>
          <p:cNvSpPr txBox="1">
            <a:spLocks noGrp="1"/>
          </p:cNvSpPr>
          <p:nvPr>
            <p:ph type="subTitle" idx="5"/>
          </p:nvPr>
        </p:nvSpPr>
        <p:spPr>
          <a:xfrm>
            <a:off x="6019375" y="15945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17" name="Google Shape;817;p25"/>
          <p:cNvSpPr txBox="1">
            <a:spLocks noGrp="1"/>
          </p:cNvSpPr>
          <p:nvPr>
            <p:ph type="subTitle" idx="6"/>
          </p:nvPr>
        </p:nvSpPr>
        <p:spPr>
          <a:xfrm>
            <a:off x="6009025" y="2104150"/>
            <a:ext cx="23682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18" name="Google Shape;818;p25"/>
          <p:cNvSpPr txBox="1">
            <a:spLocks noGrp="1"/>
          </p:cNvSpPr>
          <p:nvPr>
            <p:ph type="title" idx="7" hasCustomPrompt="1"/>
          </p:nvPr>
        </p:nvSpPr>
        <p:spPr>
          <a:xfrm>
            <a:off x="763625" y="322225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19" name="Google Shape;819;p25"/>
          <p:cNvSpPr txBox="1">
            <a:spLocks noGrp="1"/>
          </p:cNvSpPr>
          <p:nvPr>
            <p:ph type="subTitle" idx="8"/>
          </p:nvPr>
        </p:nvSpPr>
        <p:spPr>
          <a:xfrm>
            <a:off x="2116275" y="3280925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20" name="Google Shape;820;p25"/>
          <p:cNvSpPr txBox="1">
            <a:spLocks noGrp="1"/>
          </p:cNvSpPr>
          <p:nvPr>
            <p:ph type="subTitle" idx="9"/>
          </p:nvPr>
        </p:nvSpPr>
        <p:spPr>
          <a:xfrm>
            <a:off x="2105850" y="3790525"/>
            <a:ext cx="23715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21" name="Google Shape;821;p25"/>
          <p:cNvSpPr txBox="1">
            <a:spLocks noGrp="1"/>
          </p:cNvSpPr>
          <p:nvPr>
            <p:ph type="title" idx="13" hasCustomPrompt="1"/>
          </p:nvPr>
        </p:nvSpPr>
        <p:spPr>
          <a:xfrm>
            <a:off x="4666825" y="3222250"/>
            <a:ext cx="1209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22" name="Google Shape;822;p25"/>
          <p:cNvSpPr txBox="1">
            <a:spLocks noGrp="1"/>
          </p:cNvSpPr>
          <p:nvPr>
            <p:ph type="subTitle" idx="14"/>
          </p:nvPr>
        </p:nvSpPr>
        <p:spPr>
          <a:xfrm>
            <a:off x="6019375" y="3280900"/>
            <a:ext cx="17553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23" name="Google Shape;823;p25"/>
          <p:cNvSpPr txBox="1">
            <a:spLocks noGrp="1"/>
          </p:cNvSpPr>
          <p:nvPr>
            <p:ph type="subTitle" idx="15"/>
          </p:nvPr>
        </p:nvSpPr>
        <p:spPr>
          <a:xfrm>
            <a:off x="6009025" y="3790525"/>
            <a:ext cx="23682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824" name="Google Shape;824;p25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825" name="Google Shape;825;p25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5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5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5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5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5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5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5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5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4" name="Google Shape;834;p25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835" name="Google Shape;835;p2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6" name="Google Shape;836;p2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7" name="Google Shape;837;p2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2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2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2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2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2" name="Google Shape;842;p2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3" name="Google Shape;843;p2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2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2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7" name="Google Shape;847;p2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8" name="Google Shape;848;p2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9" name="Google Shape;849;p2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0" name="Google Shape;850;p2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1" name="Google Shape;851;p2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2" name="Google Shape;852;p2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3" name="Google Shape;853;p2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4" name="Google Shape;854;p2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5" name="Google Shape;855;p2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6" name="Google Shape;856;p2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7" name="Google Shape;857;p2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8" name="Google Shape;858;p2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9" name="Google Shape;859;p2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0" name="Google Shape;860;p2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1" name="Google Shape;861;p2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62" name="Google Shape;862;p25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863" name="Google Shape;863;p2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4" name="Google Shape;864;p2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5" name="Google Shape;865;p2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6" name="Google Shape;866;p2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7" name="Google Shape;867;p2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8" name="Google Shape;868;p2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9" name="Google Shape;869;p2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0" name="Google Shape;870;p2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1" name="Google Shape;871;p2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2" name="Google Shape;872;p2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3" name="Google Shape;873;p2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4" name="Google Shape;874;p2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5" name="Google Shape;875;p2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6" name="Google Shape;876;p2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7" name="Google Shape;877;p2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8" name="Google Shape;878;p2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9" name="Google Shape;879;p2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0" name="Google Shape;880;p2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1" name="Google Shape;881;p2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2" name="Google Shape;882;p2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3" name="Google Shape;883;p2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4" name="Google Shape;884;p2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5" name="Google Shape;885;p2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6" name="Google Shape;886;p2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7" name="Google Shape;887;p2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8" name="Google Shape;888;p2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9" name="Google Shape;889;p2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890" name="Google Shape;890;p25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5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5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25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AND_TWO_COLUMNS_1"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p26"/>
          <p:cNvSpPr txBox="1">
            <a:spLocks noGrp="1"/>
          </p:cNvSpPr>
          <p:nvPr>
            <p:ph type="subTitle" idx="1"/>
          </p:nvPr>
        </p:nvSpPr>
        <p:spPr>
          <a:xfrm>
            <a:off x="2980425" y="3786613"/>
            <a:ext cx="3183300" cy="20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896" name="Google Shape;896;p26"/>
          <p:cNvSpPr txBox="1">
            <a:spLocks noGrp="1"/>
          </p:cNvSpPr>
          <p:nvPr>
            <p:ph type="subTitle" idx="2"/>
          </p:nvPr>
        </p:nvSpPr>
        <p:spPr>
          <a:xfrm>
            <a:off x="1522725" y="1654813"/>
            <a:ext cx="6098700" cy="163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grpSp>
        <p:nvGrpSpPr>
          <p:cNvPr id="897" name="Google Shape;897;p26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898" name="Google Shape;898;p26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26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26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26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26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26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26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26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26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07" name="Google Shape;907;p26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908" name="Google Shape;908;p2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9" name="Google Shape;909;p2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0" name="Google Shape;910;p2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1" name="Google Shape;911;p2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2" name="Google Shape;912;p2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3" name="Google Shape;913;p2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4" name="Google Shape;914;p2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5" name="Google Shape;915;p2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6" name="Google Shape;916;p2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7" name="Google Shape;917;p2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8" name="Google Shape;918;p2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9" name="Google Shape;919;p2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0" name="Google Shape;920;p2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1" name="Google Shape;921;p2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2" name="Google Shape;922;p2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2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4" name="Google Shape;924;p2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5" name="Google Shape;925;p2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2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7" name="Google Shape;927;p2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8" name="Google Shape;928;p2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2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0" name="Google Shape;930;p2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1" name="Google Shape;931;p2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2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3" name="Google Shape;933;p2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4" name="Google Shape;934;p2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5" name="Google Shape;935;p26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936" name="Google Shape;936;p2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2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8" name="Google Shape;938;p2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9" name="Google Shape;939;p2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0" name="Google Shape;940;p2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1" name="Google Shape;941;p2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2" name="Google Shape;942;p2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3" name="Google Shape;943;p2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4" name="Google Shape;944;p2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5" name="Google Shape;945;p2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6" name="Google Shape;946;p2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7" name="Google Shape;947;p2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8" name="Google Shape;948;p2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9" name="Google Shape;949;p2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0" name="Google Shape;950;p2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1" name="Google Shape;951;p2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2" name="Google Shape;952;p2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3" name="Google Shape;953;p2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4" name="Google Shape;954;p2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5" name="Google Shape;955;p2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6" name="Google Shape;956;p2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7" name="Google Shape;957;p2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8" name="Google Shape;958;p2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9" name="Google Shape;959;p2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0" name="Google Shape;960;p2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1" name="Google Shape;961;p2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2" name="Google Shape;962;p2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63" name="Google Shape;963;p26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26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26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26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1"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969" name="Google Shape;969;p27"/>
          <p:cNvSpPr txBox="1">
            <a:spLocks noGrp="1"/>
          </p:cNvSpPr>
          <p:nvPr>
            <p:ph type="subTitle" idx="1"/>
          </p:nvPr>
        </p:nvSpPr>
        <p:spPr>
          <a:xfrm>
            <a:off x="766650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0" name="Google Shape;970;p27"/>
          <p:cNvSpPr txBox="1">
            <a:spLocks noGrp="1"/>
          </p:cNvSpPr>
          <p:nvPr>
            <p:ph type="subTitle" idx="2"/>
          </p:nvPr>
        </p:nvSpPr>
        <p:spPr>
          <a:xfrm>
            <a:off x="768600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1" name="Google Shape;971;p27"/>
          <p:cNvSpPr txBox="1">
            <a:spLocks noGrp="1"/>
          </p:cNvSpPr>
          <p:nvPr>
            <p:ph type="subTitle" idx="3"/>
          </p:nvPr>
        </p:nvSpPr>
        <p:spPr>
          <a:xfrm>
            <a:off x="3391525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2" name="Google Shape;972;p27"/>
          <p:cNvSpPr txBox="1">
            <a:spLocks noGrp="1"/>
          </p:cNvSpPr>
          <p:nvPr>
            <p:ph type="subTitle" idx="4"/>
          </p:nvPr>
        </p:nvSpPr>
        <p:spPr>
          <a:xfrm>
            <a:off x="3393475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3" name="Google Shape;973;p27"/>
          <p:cNvSpPr txBox="1">
            <a:spLocks noGrp="1"/>
          </p:cNvSpPr>
          <p:nvPr>
            <p:ph type="subTitle" idx="5"/>
          </p:nvPr>
        </p:nvSpPr>
        <p:spPr>
          <a:xfrm>
            <a:off x="6016400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974" name="Google Shape;974;p27"/>
          <p:cNvSpPr txBox="1">
            <a:spLocks noGrp="1"/>
          </p:cNvSpPr>
          <p:nvPr>
            <p:ph type="subTitle" idx="6"/>
          </p:nvPr>
        </p:nvSpPr>
        <p:spPr>
          <a:xfrm>
            <a:off x="6018350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975" name="Google Shape;975;p27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976" name="Google Shape;976;p27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7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27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7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7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7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7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27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27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5" name="Google Shape;985;p27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986" name="Google Shape;986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0" name="Google Shape;990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1" name="Google Shape;991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2" name="Google Shape;992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3" name="Google Shape;993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4" name="Google Shape;994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5" name="Google Shape;995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6" name="Google Shape;996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7" name="Google Shape;997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8" name="Google Shape;998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9" name="Google Shape;999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0" name="Google Shape;1000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1" name="Google Shape;1001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2" name="Google Shape;1002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3" name="Google Shape;1003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4" name="Google Shape;1004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5" name="Google Shape;1005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6" name="Google Shape;1006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7" name="Google Shape;1007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8" name="Google Shape;1008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9" name="Google Shape;1009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0" name="Google Shape;1010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1" name="Google Shape;1011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2" name="Google Shape;1012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13" name="Google Shape;1013;p27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014" name="Google Shape;1014;p2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5" name="Google Shape;1015;p2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6" name="Google Shape;1016;p2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7" name="Google Shape;1017;p2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8" name="Google Shape;1018;p2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9" name="Google Shape;1019;p2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0" name="Google Shape;1020;p2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1" name="Google Shape;1021;p2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2" name="Google Shape;1022;p2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3" name="Google Shape;1023;p2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4" name="Google Shape;1024;p2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5" name="Google Shape;1025;p2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6" name="Google Shape;1026;p2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7" name="Google Shape;1027;p2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8" name="Google Shape;1028;p2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9" name="Google Shape;1029;p2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0" name="Google Shape;1030;p2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1" name="Google Shape;1031;p2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2" name="Google Shape;1032;p2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3" name="Google Shape;1033;p2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4" name="Google Shape;1034;p2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5" name="Google Shape;1035;p2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6" name="Google Shape;1036;p2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7" name="Google Shape;1037;p2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8" name="Google Shape;1038;p2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9" name="Google Shape;1039;p2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0" name="Google Shape;1040;p2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41" name="Google Shape;1041;p27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27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27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27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_HEADER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Google Shape;1046;p28"/>
          <p:cNvSpPr txBox="1">
            <a:spLocks noGrp="1"/>
          </p:cNvSpPr>
          <p:nvPr>
            <p:ph type="title"/>
          </p:nvPr>
        </p:nvSpPr>
        <p:spPr>
          <a:xfrm>
            <a:off x="4958808" y="2696175"/>
            <a:ext cx="2430000" cy="45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47" name="Google Shape;1047;p28"/>
          <p:cNvSpPr txBox="1">
            <a:spLocks noGrp="1"/>
          </p:cNvSpPr>
          <p:nvPr>
            <p:ph type="title" idx="2" hasCustomPrompt="1"/>
          </p:nvPr>
        </p:nvSpPr>
        <p:spPr>
          <a:xfrm>
            <a:off x="4958808" y="1199300"/>
            <a:ext cx="28011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2000"/>
              <a:buNone/>
              <a:defRPr sz="130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48" name="Google Shape;1048;p28"/>
          <p:cNvSpPr txBox="1">
            <a:spLocks noGrp="1"/>
          </p:cNvSpPr>
          <p:nvPr>
            <p:ph type="subTitle" idx="1"/>
          </p:nvPr>
        </p:nvSpPr>
        <p:spPr>
          <a:xfrm>
            <a:off x="4958808" y="3186400"/>
            <a:ext cx="2815200" cy="7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049" name="Google Shape;1049;p28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050" name="Google Shape;1050;p28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8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8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8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8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8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28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28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28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59" name="Google Shape;1059;p28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060" name="Google Shape;1060;p2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1" name="Google Shape;1061;p2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2" name="Google Shape;1062;p2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3" name="Google Shape;1063;p2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4" name="Google Shape;1064;p2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5" name="Google Shape;1065;p2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6" name="Google Shape;1066;p2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7" name="Google Shape;1067;p2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87" name="Google Shape;1087;p28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088" name="Google Shape;1088;p2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15" name="Google Shape;1115;p28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6" name="Google Shape;1116;p28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7" name="Google Shape;1117;p28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8" name="Google Shape;1118;p28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_AND_TWO_COLUMNS_2">
    <p:spTree>
      <p:nvGrpSpPr>
        <p:cNvPr id="1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121" name="Google Shape;1121;p29"/>
          <p:cNvSpPr txBox="1">
            <a:spLocks noGrp="1"/>
          </p:cNvSpPr>
          <p:nvPr>
            <p:ph type="subTitle" idx="1"/>
          </p:nvPr>
        </p:nvSpPr>
        <p:spPr>
          <a:xfrm>
            <a:off x="1024800" y="1560150"/>
            <a:ext cx="3192900" cy="25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122" name="Google Shape;1122;p29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123" name="Google Shape;1123;p29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29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5" name="Google Shape;1125;p29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6" name="Google Shape;1126;p29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29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29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9" name="Google Shape;1129;p29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0" name="Google Shape;1130;p29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29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2" name="Google Shape;1132;p29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133" name="Google Shape;1133;p2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2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2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2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2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8" name="Google Shape;1138;p2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9" name="Google Shape;1139;p2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0" name="Google Shape;1140;p2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1" name="Google Shape;1141;p2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2" name="Google Shape;1142;p2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3" name="Google Shape;1143;p2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4" name="Google Shape;1144;p2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5" name="Google Shape;1145;p2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6" name="Google Shape;1146;p2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7" name="Google Shape;1147;p2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8" name="Google Shape;1148;p2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9" name="Google Shape;1149;p2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0" name="Google Shape;1150;p2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2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2" name="Google Shape;1152;p2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3" name="Google Shape;1153;p2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4" name="Google Shape;1154;p2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5" name="Google Shape;1155;p2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6" name="Google Shape;1156;p2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7" name="Google Shape;1157;p2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8" name="Google Shape;1158;p2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9" name="Google Shape;1159;p2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0" name="Google Shape;1160;p29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161" name="Google Shape;1161;p2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2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2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2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2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2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2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2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9" name="Google Shape;1169;p2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0" name="Google Shape;1170;p2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1" name="Google Shape;1171;p2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2" name="Google Shape;1172;p2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3" name="Google Shape;1173;p2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4" name="Google Shape;1174;p2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5" name="Google Shape;1175;p2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6" name="Google Shape;1176;p2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7" name="Google Shape;1177;p2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8" name="Google Shape;1178;p2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9" name="Google Shape;1179;p2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0" name="Google Shape;1180;p2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1" name="Google Shape;1181;p2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2" name="Google Shape;1182;p2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3" name="Google Shape;1183;p2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4" name="Google Shape;1184;p2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5" name="Google Shape;1185;p2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6" name="Google Shape;1186;p2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2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88" name="Google Shape;1188;p29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9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9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9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_AND_TWO_COLUMNS_2_1">
    <p:spTree>
      <p:nvGrpSpPr>
        <p:cNvPr id="1" name="Shape 1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Google Shape;1193;p3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194" name="Google Shape;1194;p30"/>
          <p:cNvSpPr txBox="1">
            <a:spLocks noGrp="1"/>
          </p:cNvSpPr>
          <p:nvPr>
            <p:ph type="subTitle" idx="1"/>
          </p:nvPr>
        </p:nvSpPr>
        <p:spPr>
          <a:xfrm>
            <a:off x="5321675" y="1560150"/>
            <a:ext cx="3102600" cy="253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195" name="Google Shape;1195;p30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196" name="Google Shape;1196;p30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30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30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30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30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30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30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30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30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5" name="Google Shape;1205;p30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206" name="Google Shape;1206;p30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7" name="Google Shape;1207;p30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8" name="Google Shape;1208;p30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30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30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30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30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3" name="Google Shape;1213;p30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4" name="Google Shape;1214;p30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5" name="Google Shape;1215;p30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6" name="Google Shape;1216;p30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7" name="Google Shape;1217;p30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8" name="Google Shape;1218;p30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9" name="Google Shape;1219;p30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0" name="Google Shape;1220;p30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1" name="Google Shape;1221;p30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2" name="Google Shape;1222;p30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3" name="Google Shape;1223;p30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4" name="Google Shape;1224;p30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5" name="Google Shape;1225;p30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6" name="Google Shape;1226;p30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7" name="Google Shape;1227;p30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8" name="Google Shape;1228;p30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9" name="Google Shape;1229;p30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0" name="Google Shape;1230;p30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1" name="Google Shape;1231;p30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2" name="Google Shape;1232;p30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33" name="Google Shape;1233;p30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234" name="Google Shape;1234;p30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5" name="Google Shape;1235;p30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6" name="Google Shape;1236;p30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7" name="Google Shape;1237;p30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8" name="Google Shape;1238;p30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9" name="Google Shape;1239;p30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0" name="Google Shape;1240;p30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1" name="Google Shape;1241;p30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2" name="Google Shape;1242;p30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3" name="Google Shape;1243;p30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4" name="Google Shape;1244;p30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5" name="Google Shape;1245;p30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30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30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8" name="Google Shape;1248;p30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9" name="Google Shape;1249;p30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30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30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2" name="Google Shape;1252;p30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3" name="Google Shape;1253;p30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4" name="Google Shape;1254;p30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5" name="Google Shape;1255;p30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6" name="Google Shape;1256;p30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7" name="Google Shape;1257;p30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8" name="Google Shape;1258;p30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9" name="Google Shape;1259;p30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0" name="Google Shape;1260;p30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61" name="Google Shape;1261;p30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2" name="Google Shape;1262;p30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3" name="Google Shape;1263;p30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4" name="Google Shape;1264;p30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Google Shape;1266;p3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grpSp>
        <p:nvGrpSpPr>
          <p:cNvPr id="1267" name="Google Shape;1267;p31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268" name="Google Shape;1268;p31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9" name="Google Shape;1269;p31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0" name="Google Shape;1270;p31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1" name="Google Shape;1271;p31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2" name="Google Shape;1272;p31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3" name="Google Shape;1273;p31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4" name="Google Shape;1274;p31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5" name="Google Shape;1275;p31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6" name="Google Shape;1276;p31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77" name="Google Shape;1277;p31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278" name="Google Shape;1278;p31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9" name="Google Shape;1279;p31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0" name="Google Shape;1280;p31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1" name="Google Shape;1281;p31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2" name="Google Shape;1282;p31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3" name="Google Shape;1283;p31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4" name="Google Shape;1284;p31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5" name="Google Shape;1285;p31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6" name="Google Shape;1286;p31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7" name="Google Shape;1287;p31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8" name="Google Shape;1288;p31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9" name="Google Shape;1289;p31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0" name="Google Shape;1290;p31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1" name="Google Shape;1291;p31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2" name="Google Shape;1292;p31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3" name="Google Shape;1293;p31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4" name="Google Shape;1294;p31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5" name="Google Shape;1295;p31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6" name="Google Shape;1296;p31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7" name="Google Shape;1297;p31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8" name="Google Shape;1298;p31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9" name="Google Shape;1299;p31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0" name="Google Shape;1300;p31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1" name="Google Shape;1301;p31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2" name="Google Shape;1302;p31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3" name="Google Shape;1303;p31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4" name="Google Shape;1304;p31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05" name="Google Shape;1305;p31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306" name="Google Shape;1306;p31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7" name="Google Shape;1307;p31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8" name="Google Shape;1308;p31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9" name="Google Shape;1309;p31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0" name="Google Shape;1310;p31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1" name="Google Shape;1311;p31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2" name="Google Shape;1312;p31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3" name="Google Shape;1313;p31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4" name="Google Shape;1314;p31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5" name="Google Shape;1315;p31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6" name="Google Shape;1316;p31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7" name="Google Shape;1317;p31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8" name="Google Shape;1318;p31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9" name="Google Shape;1319;p31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0" name="Google Shape;1320;p31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1" name="Google Shape;1321;p31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2" name="Google Shape;1322;p31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3" name="Google Shape;1323;p31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4" name="Google Shape;1324;p31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5" name="Google Shape;1325;p31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6" name="Google Shape;1326;p31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7" name="Google Shape;1327;p31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8" name="Google Shape;1328;p31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9" name="Google Shape;1329;p31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0" name="Google Shape;1330;p31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1" name="Google Shape;1331;p31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31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333" name="Google Shape;1333;p31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4" name="Google Shape;1334;p31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5" name="Google Shape;1335;p31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6" name="Google Shape;1336;p31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_AND_BODY_1">
    <p:spTree>
      <p:nvGrpSpPr>
        <p:cNvPr id="1" name="Shape 1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8" name="Google Shape;1338;p32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339" name="Google Shape;1339;p32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0" name="Google Shape;1340;p32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1" name="Google Shape;1341;p32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2" name="Google Shape;1342;p32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3" name="Google Shape;1343;p32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4" name="Google Shape;1344;p32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5" name="Google Shape;1345;p32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6" name="Google Shape;1346;p32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7" name="Google Shape;1347;p32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48" name="Google Shape;1348;p32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349" name="Google Shape;1349;p3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0" name="Google Shape;1350;p3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1" name="Google Shape;1351;p3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2" name="Google Shape;1352;p3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3" name="Google Shape;1353;p3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4" name="Google Shape;1354;p3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5" name="Google Shape;1355;p3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6" name="Google Shape;1356;p3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7" name="Google Shape;1357;p3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8" name="Google Shape;1358;p3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9" name="Google Shape;1359;p3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0" name="Google Shape;1360;p3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1" name="Google Shape;1361;p3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2" name="Google Shape;1362;p3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3" name="Google Shape;1363;p3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4" name="Google Shape;1364;p3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1" name="Google Shape;1371;p3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2" name="Google Shape;1372;p3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3" name="Google Shape;1373;p3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4" name="Google Shape;1374;p3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5" name="Google Shape;1375;p3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76" name="Google Shape;1376;p32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377" name="Google Shape;1377;p32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8" name="Google Shape;1378;p32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9" name="Google Shape;1379;p32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0" name="Google Shape;1380;p32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1" name="Google Shape;1381;p32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2" name="Google Shape;1382;p32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3" name="Google Shape;1383;p32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4" name="Google Shape;1384;p32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5" name="Google Shape;1385;p32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6" name="Google Shape;1386;p32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7" name="Google Shape;1387;p32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8" name="Google Shape;1388;p32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9" name="Google Shape;1389;p32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0" name="Google Shape;1390;p32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1" name="Google Shape;1391;p32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2" name="Google Shape;1392;p32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3" name="Google Shape;1393;p32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4" name="Google Shape;1394;p32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5" name="Google Shape;1395;p32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6" name="Google Shape;1396;p32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7" name="Google Shape;1397;p32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8" name="Google Shape;1398;p32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9" name="Google Shape;1399;p32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32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1" name="Google Shape;1401;p32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2" name="Google Shape;1402;p32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32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04" name="Google Shape;1404;p32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5" name="Google Shape;1405;p32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6" name="Google Shape;1406;p32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7" name="Google Shape;1407;p32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8" name="Google Shape;1408;p3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409" name="Google Shape;1409;p32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1_1">
    <p:spTree>
      <p:nvGrpSpPr>
        <p:cNvPr id="1" name="Shape 1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11" name="Google Shape;1411;p33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412" name="Google Shape;1412;p33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3" name="Google Shape;1413;p33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4" name="Google Shape;1414;p33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5" name="Google Shape;1415;p33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6" name="Google Shape;1416;p33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7" name="Google Shape;1417;p33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8" name="Google Shape;1418;p33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9" name="Google Shape;1419;p33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0" name="Google Shape;1420;p33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21" name="Google Shape;1421;p33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422" name="Google Shape;1422;p3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3" name="Google Shape;1423;p3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4" name="Google Shape;1424;p3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5" name="Google Shape;1425;p3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6" name="Google Shape;1426;p3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7" name="Google Shape;1427;p3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8" name="Google Shape;1428;p3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9" name="Google Shape;1429;p3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0" name="Google Shape;1430;p3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1" name="Google Shape;1431;p3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2" name="Google Shape;1432;p3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3" name="Google Shape;1433;p3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4" name="Google Shape;1434;p3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5" name="Google Shape;1435;p3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6" name="Google Shape;1436;p3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7" name="Google Shape;1437;p3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8" name="Google Shape;1438;p3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9" name="Google Shape;1439;p3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0" name="Google Shape;1440;p3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1" name="Google Shape;1441;p3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2" name="Google Shape;1442;p3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3" name="Google Shape;1443;p3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4" name="Google Shape;1444;p3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5" name="Google Shape;1445;p3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6" name="Google Shape;1446;p3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7" name="Google Shape;1447;p3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8" name="Google Shape;1448;p3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49" name="Google Shape;1449;p33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450" name="Google Shape;1450;p33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3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3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3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3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5" name="Google Shape;1455;p33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6" name="Google Shape;1456;p33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7" name="Google Shape;1457;p33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8" name="Google Shape;1458;p33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9" name="Google Shape;1459;p33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0" name="Google Shape;1460;p33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1" name="Google Shape;1461;p33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2" name="Google Shape;1462;p33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3" name="Google Shape;1463;p33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4" name="Google Shape;1464;p33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5" name="Google Shape;1465;p33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6" name="Google Shape;1466;p33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7" name="Google Shape;1467;p33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8" name="Google Shape;1468;p33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9" name="Google Shape;1469;p33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0" name="Google Shape;1470;p33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1" name="Google Shape;1471;p33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2" name="Google Shape;1472;p33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3" name="Google Shape;1473;p33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4" name="Google Shape;1474;p33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5" name="Google Shape;1475;p33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6" name="Google Shape;1476;p33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477" name="Google Shape;1477;p33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3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3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33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81" name="Google Shape;1481;p3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482" name="Google Shape;1482;p33"/>
          <p:cNvSpPr txBox="1">
            <a:spLocks noGrp="1"/>
          </p:cNvSpPr>
          <p:nvPr>
            <p:ph type="subTitle" idx="1"/>
          </p:nvPr>
        </p:nvSpPr>
        <p:spPr>
          <a:xfrm>
            <a:off x="1072050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3" name="Google Shape;1483;p33"/>
          <p:cNvSpPr txBox="1">
            <a:spLocks noGrp="1"/>
          </p:cNvSpPr>
          <p:nvPr>
            <p:ph type="subTitle" idx="2"/>
          </p:nvPr>
        </p:nvSpPr>
        <p:spPr>
          <a:xfrm>
            <a:off x="768600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4" name="Google Shape;1484;p33"/>
          <p:cNvSpPr txBox="1">
            <a:spLocks noGrp="1"/>
          </p:cNvSpPr>
          <p:nvPr>
            <p:ph type="subTitle" idx="3"/>
          </p:nvPr>
        </p:nvSpPr>
        <p:spPr>
          <a:xfrm>
            <a:off x="3696925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5" name="Google Shape;1485;p33"/>
          <p:cNvSpPr txBox="1">
            <a:spLocks noGrp="1"/>
          </p:cNvSpPr>
          <p:nvPr>
            <p:ph type="subTitle" idx="4"/>
          </p:nvPr>
        </p:nvSpPr>
        <p:spPr>
          <a:xfrm>
            <a:off x="3393475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6" name="Google Shape;1486;p33"/>
          <p:cNvSpPr txBox="1">
            <a:spLocks noGrp="1"/>
          </p:cNvSpPr>
          <p:nvPr>
            <p:ph type="subTitle" idx="5"/>
          </p:nvPr>
        </p:nvSpPr>
        <p:spPr>
          <a:xfrm>
            <a:off x="6321800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7" name="Google Shape;1487;p33"/>
          <p:cNvSpPr txBox="1">
            <a:spLocks noGrp="1"/>
          </p:cNvSpPr>
          <p:nvPr>
            <p:ph type="subTitle" idx="6"/>
          </p:nvPr>
        </p:nvSpPr>
        <p:spPr>
          <a:xfrm>
            <a:off x="6018350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8" name="Google Shape;1488;p33"/>
          <p:cNvSpPr txBox="1">
            <a:spLocks noGrp="1"/>
          </p:cNvSpPr>
          <p:nvPr>
            <p:ph type="subTitle" idx="7"/>
          </p:nvPr>
        </p:nvSpPr>
        <p:spPr>
          <a:xfrm>
            <a:off x="1072050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89" name="Google Shape;1489;p33"/>
          <p:cNvSpPr txBox="1">
            <a:spLocks noGrp="1"/>
          </p:cNvSpPr>
          <p:nvPr>
            <p:ph type="subTitle" idx="8"/>
          </p:nvPr>
        </p:nvSpPr>
        <p:spPr>
          <a:xfrm>
            <a:off x="768600" y="21899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0" name="Google Shape;1490;p33"/>
          <p:cNvSpPr txBox="1">
            <a:spLocks noGrp="1"/>
          </p:cNvSpPr>
          <p:nvPr>
            <p:ph type="subTitle" idx="9"/>
          </p:nvPr>
        </p:nvSpPr>
        <p:spPr>
          <a:xfrm>
            <a:off x="3696925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1" name="Google Shape;1491;p33"/>
          <p:cNvSpPr txBox="1">
            <a:spLocks noGrp="1"/>
          </p:cNvSpPr>
          <p:nvPr>
            <p:ph type="subTitle" idx="13"/>
          </p:nvPr>
        </p:nvSpPr>
        <p:spPr>
          <a:xfrm>
            <a:off x="3393475" y="21899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2" name="Google Shape;1492;p33"/>
          <p:cNvSpPr txBox="1">
            <a:spLocks noGrp="1"/>
          </p:cNvSpPr>
          <p:nvPr>
            <p:ph type="subTitle" idx="14"/>
          </p:nvPr>
        </p:nvSpPr>
        <p:spPr>
          <a:xfrm>
            <a:off x="6321800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dk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3" name="Google Shape;1493;p33"/>
          <p:cNvSpPr txBox="1">
            <a:spLocks noGrp="1"/>
          </p:cNvSpPr>
          <p:nvPr>
            <p:ph type="subTitle" idx="15"/>
          </p:nvPr>
        </p:nvSpPr>
        <p:spPr>
          <a:xfrm>
            <a:off x="6018350" y="21899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_AND_TWO_COLUMNS_3">
    <p:spTree>
      <p:nvGrpSpPr>
        <p:cNvPr id="1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3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496" name="Google Shape;1496;p34"/>
          <p:cNvSpPr txBox="1">
            <a:spLocks noGrp="1"/>
          </p:cNvSpPr>
          <p:nvPr>
            <p:ph type="subTitle" idx="1"/>
          </p:nvPr>
        </p:nvSpPr>
        <p:spPr>
          <a:xfrm>
            <a:off x="720000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497" name="Google Shape;1497;p34"/>
          <p:cNvSpPr txBox="1">
            <a:spLocks noGrp="1"/>
          </p:cNvSpPr>
          <p:nvPr>
            <p:ph type="subTitle" idx="2"/>
          </p:nvPr>
        </p:nvSpPr>
        <p:spPr>
          <a:xfrm>
            <a:off x="721950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498" name="Google Shape;1498;p34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499" name="Google Shape;1499;p34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34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34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34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34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34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34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34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34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08" name="Google Shape;1508;p34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509" name="Google Shape;1509;p34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0" name="Google Shape;1510;p34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1" name="Google Shape;1511;p34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2" name="Google Shape;1512;p34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3" name="Google Shape;1513;p34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4" name="Google Shape;1514;p34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5" name="Google Shape;1515;p34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34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34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34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34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34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34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34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34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34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34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34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34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34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9" name="Google Shape;1529;p34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0" name="Google Shape;1530;p34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1" name="Google Shape;1531;p34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2" name="Google Shape;1532;p34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3" name="Google Shape;1533;p34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4" name="Google Shape;1534;p34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5" name="Google Shape;1535;p34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36" name="Google Shape;1536;p34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537" name="Google Shape;1537;p34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8" name="Google Shape;1538;p34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9" name="Google Shape;1539;p34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0" name="Google Shape;1540;p34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1" name="Google Shape;1541;p34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2" name="Google Shape;1542;p34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3" name="Google Shape;1543;p34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4" name="Google Shape;1544;p34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5" name="Google Shape;1545;p34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6" name="Google Shape;1546;p34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4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4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4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4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4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4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3" name="Google Shape;1553;p34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4" name="Google Shape;1554;p34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4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4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4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4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4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4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1" name="Google Shape;1561;p34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2" name="Google Shape;1562;p34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4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64" name="Google Shape;1564;p34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34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34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34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68" name="Google Shape;1568;p34"/>
          <p:cNvSpPr txBox="1">
            <a:spLocks noGrp="1"/>
          </p:cNvSpPr>
          <p:nvPr>
            <p:ph type="subTitle" idx="3"/>
          </p:nvPr>
        </p:nvSpPr>
        <p:spPr>
          <a:xfrm>
            <a:off x="720000" y="1741975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69" name="Google Shape;1569;p34"/>
          <p:cNvSpPr txBox="1">
            <a:spLocks noGrp="1"/>
          </p:cNvSpPr>
          <p:nvPr>
            <p:ph type="subTitle" idx="4"/>
          </p:nvPr>
        </p:nvSpPr>
        <p:spPr>
          <a:xfrm>
            <a:off x="721950" y="21754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0" name="Google Shape;1570;p34"/>
          <p:cNvSpPr txBox="1">
            <a:spLocks noGrp="1"/>
          </p:cNvSpPr>
          <p:nvPr>
            <p:ph type="subTitle" idx="5"/>
          </p:nvPr>
        </p:nvSpPr>
        <p:spPr>
          <a:xfrm>
            <a:off x="6063000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1" name="Google Shape;1571;p34"/>
          <p:cNvSpPr txBox="1">
            <a:spLocks noGrp="1"/>
          </p:cNvSpPr>
          <p:nvPr>
            <p:ph type="subTitle" idx="6"/>
          </p:nvPr>
        </p:nvSpPr>
        <p:spPr>
          <a:xfrm>
            <a:off x="6064950" y="35857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2" name="Google Shape;1572;p34"/>
          <p:cNvSpPr txBox="1">
            <a:spLocks noGrp="1"/>
          </p:cNvSpPr>
          <p:nvPr>
            <p:ph type="subTitle" idx="7"/>
          </p:nvPr>
        </p:nvSpPr>
        <p:spPr>
          <a:xfrm>
            <a:off x="6063000" y="1741975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3" name="Google Shape;1573;p34"/>
          <p:cNvSpPr txBox="1">
            <a:spLocks noGrp="1"/>
          </p:cNvSpPr>
          <p:nvPr>
            <p:ph type="subTitle" idx="8"/>
          </p:nvPr>
        </p:nvSpPr>
        <p:spPr>
          <a:xfrm>
            <a:off x="6064950" y="21754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_AND_TWO_COLUMNS_3_1">
    <p:spTree>
      <p:nvGrpSpPr>
        <p:cNvPr id="1" name="Shape 1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" name="Google Shape;1575;p3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576" name="Google Shape;1576;p35"/>
          <p:cNvSpPr txBox="1">
            <a:spLocks noGrp="1"/>
          </p:cNvSpPr>
          <p:nvPr>
            <p:ph type="subTitle" idx="1"/>
          </p:nvPr>
        </p:nvSpPr>
        <p:spPr>
          <a:xfrm>
            <a:off x="2157038" y="3152350"/>
            <a:ext cx="23286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7" name="Google Shape;1577;p35"/>
          <p:cNvSpPr txBox="1">
            <a:spLocks noGrp="1"/>
          </p:cNvSpPr>
          <p:nvPr>
            <p:ph type="subTitle" idx="2"/>
          </p:nvPr>
        </p:nvSpPr>
        <p:spPr>
          <a:xfrm>
            <a:off x="2158950" y="3585775"/>
            <a:ext cx="23286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8" name="Google Shape;1578;p35"/>
          <p:cNvSpPr txBox="1">
            <a:spLocks noGrp="1"/>
          </p:cNvSpPr>
          <p:nvPr>
            <p:ph type="subTitle" idx="3"/>
          </p:nvPr>
        </p:nvSpPr>
        <p:spPr>
          <a:xfrm>
            <a:off x="2157038" y="1741975"/>
            <a:ext cx="23286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79" name="Google Shape;1579;p35"/>
          <p:cNvSpPr txBox="1">
            <a:spLocks noGrp="1"/>
          </p:cNvSpPr>
          <p:nvPr>
            <p:ph type="subTitle" idx="4"/>
          </p:nvPr>
        </p:nvSpPr>
        <p:spPr>
          <a:xfrm>
            <a:off x="2158950" y="2175400"/>
            <a:ext cx="23286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80" name="Google Shape;1580;p35"/>
          <p:cNvSpPr txBox="1">
            <a:spLocks noGrp="1"/>
          </p:cNvSpPr>
          <p:nvPr>
            <p:ph type="subTitle" idx="5"/>
          </p:nvPr>
        </p:nvSpPr>
        <p:spPr>
          <a:xfrm>
            <a:off x="5941838" y="3152350"/>
            <a:ext cx="23325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81" name="Google Shape;1581;p35"/>
          <p:cNvSpPr txBox="1">
            <a:spLocks noGrp="1"/>
          </p:cNvSpPr>
          <p:nvPr>
            <p:ph type="subTitle" idx="6"/>
          </p:nvPr>
        </p:nvSpPr>
        <p:spPr>
          <a:xfrm>
            <a:off x="5943764" y="3585775"/>
            <a:ext cx="23286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82" name="Google Shape;1582;p35"/>
          <p:cNvSpPr txBox="1">
            <a:spLocks noGrp="1"/>
          </p:cNvSpPr>
          <p:nvPr>
            <p:ph type="subTitle" idx="7"/>
          </p:nvPr>
        </p:nvSpPr>
        <p:spPr>
          <a:xfrm>
            <a:off x="5941838" y="1741975"/>
            <a:ext cx="23325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83" name="Google Shape;1583;p35"/>
          <p:cNvSpPr txBox="1">
            <a:spLocks noGrp="1"/>
          </p:cNvSpPr>
          <p:nvPr>
            <p:ph type="subTitle" idx="8"/>
          </p:nvPr>
        </p:nvSpPr>
        <p:spPr>
          <a:xfrm>
            <a:off x="5943764" y="2175400"/>
            <a:ext cx="23286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584" name="Google Shape;1584;p35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585" name="Google Shape;1585;p35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35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35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35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35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35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35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35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35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94" name="Google Shape;1594;p35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595" name="Google Shape;1595;p3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3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9" name="Google Shape;1599;p3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3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3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3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8" name="Google Shape;1608;p3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9" name="Google Shape;1609;p3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0" name="Google Shape;1610;p3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1" name="Google Shape;1611;p3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2" name="Google Shape;1612;p3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3" name="Google Shape;1613;p3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4" name="Google Shape;1614;p3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5" name="Google Shape;1615;p3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6" name="Google Shape;1616;p3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7" name="Google Shape;1617;p3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8" name="Google Shape;1618;p3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9" name="Google Shape;1619;p3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0" name="Google Shape;1620;p3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1" name="Google Shape;1621;p3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22" name="Google Shape;1622;p35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623" name="Google Shape;1623;p35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4" name="Google Shape;1624;p35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5" name="Google Shape;1625;p35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6" name="Google Shape;1626;p35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7" name="Google Shape;1627;p35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8" name="Google Shape;1628;p35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9" name="Google Shape;1629;p35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0" name="Google Shape;1630;p35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1" name="Google Shape;1631;p35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2" name="Google Shape;1632;p35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3" name="Google Shape;1633;p35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4" name="Google Shape;1634;p35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5" name="Google Shape;1635;p35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6" name="Google Shape;1636;p35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7" name="Google Shape;1637;p35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8" name="Google Shape;1638;p35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9" name="Google Shape;1639;p35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35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1" name="Google Shape;1641;p35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2" name="Google Shape;1642;p35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3" name="Google Shape;1643;p35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4" name="Google Shape;1644;p35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5" name="Google Shape;1645;p35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6" name="Google Shape;1646;p35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7" name="Google Shape;1647;p35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8" name="Google Shape;1648;p35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9" name="Google Shape;1649;p35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50" name="Google Shape;1650;p35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5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2" name="Google Shape;1652;p35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35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1_2">
    <p:spTree>
      <p:nvGrpSpPr>
        <p:cNvPr id="1" name="Shape 1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" name="Google Shape;1655;p3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656" name="Google Shape;1656;p36"/>
          <p:cNvSpPr txBox="1">
            <a:spLocks noGrp="1"/>
          </p:cNvSpPr>
          <p:nvPr>
            <p:ph type="subTitle" idx="1"/>
          </p:nvPr>
        </p:nvSpPr>
        <p:spPr>
          <a:xfrm>
            <a:off x="766650" y="29999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57" name="Google Shape;1657;p36"/>
          <p:cNvSpPr txBox="1">
            <a:spLocks noGrp="1"/>
          </p:cNvSpPr>
          <p:nvPr>
            <p:ph type="subTitle" idx="2"/>
          </p:nvPr>
        </p:nvSpPr>
        <p:spPr>
          <a:xfrm>
            <a:off x="768600" y="34333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58" name="Google Shape;1658;p36"/>
          <p:cNvSpPr txBox="1">
            <a:spLocks noGrp="1"/>
          </p:cNvSpPr>
          <p:nvPr>
            <p:ph type="subTitle" idx="3"/>
          </p:nvPr>
        </p:nvSpPr>
        <p:spPr>
          <a:xfrm>
            <a:off x="3391525" y="29999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59" name="Google Shape;1659;p36"/>
          <p:cNvSpPr txBox="1">
            <a:spLocks noGrp="1"/>
          </p:cNvSpPr>
          <p:nvPr>
            <p:ph type="subTitle" idx="4"/>
          </p:nvPr>
        </p:nvSpPr>
        <p:spPr>
          <a:xfrm>
            <a:off x="3393475" y="34333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60" name="Google Shape;1660;p36"/>
          <p:cNvSpPr txBox="1">
            <a:spLocks noGrp="1"/>
          </p:cNvSpPr>
          <p:nvPr>
            <p:ph type="subTitle" idx="5"/>
          </p:nvPr>
        </p:nvSpPr>
        <p:spPr>
          <a:xfrm>
            <a:off x="6016400" y="29999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61" name="Google Shape;1661;p36"/>
          <p:cNvSpPr txBox="1">
            <a:spLocks noGrp="1"/>
          </p:cNvSpPr>
          <p:nvPr>
            <p:ph type="subTitle" idx="6"/>
          </p:nvPr>
        </p:nvSpPr>
        <p:spPr>
          <a:xfrm>
            <a:off x="6018350" y="3433375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grpSp>
        <p:nvGrpSpPr>
          <p:cNvPr id="1662" name="Google Shape;1662;p36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663" name="Google Shape;1663;p36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6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6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6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6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6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6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6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6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2" name="Google Shape;1672;p36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673" name="Google Shape;1673;p3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4" name="Google Shape;1674;p3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5" name="Google Shape;1675;p3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6" name="Google Shape;1676;p3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7" name="Google Shape;1677;p3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8" name="Google Shape;1678;p3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9" name="Google Shape;1679;p3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0" name="Google Shape;1680;p3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1" name="Google Shape;1681;p3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2" name="Google Shape;1682;p3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3" name="Google Shape;1683;p3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4" name="Google Shape;1684;p3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5" name="Google Shape;1685;p3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6" name="Google Shape;1686;p3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7" name="Google Shape;1687;p3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8" name="Google Shape;1688;p3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9" name="Google Shape;1689;p3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0" name="Google Shape;1690;p3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1" name="Google Shape;1691;p3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2" name="Google Shape;1692;p3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3" name="Google Shape;1693;p3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4" name="Google Shape;1694;p3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5" name="Google Shape;1695;p3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6" name="Google Shape;1696;p3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7" name="Google Shape;1697;p3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3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3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00" name="Google Shape;1700;p36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701" name="Google Shape;1701;p36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2" name="Google Shape;1702;p36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3" name="Google Shape;1703;p36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4" name="Google Shape;1704;p36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36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36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7" name="Google Shape;1707;p36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8" name="Google Shape;1708;p36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1709;p36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0" name="Google Shape;1710;p36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1" name="Google Shape;1711;p36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2" name="Google Shape;1712;p36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1713;p36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1714;p36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1715;p36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1716;p36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1717;p36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1718;p36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1719;p36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1720;p36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1721;p36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2" name="Google Shape;1722;p36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3" name="Google Shape;1723;p36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36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36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36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36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8" name="Google Shape;1728;p36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9" name="Google Shape;1729;p36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0" name="Google Shape;1730;p36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1" name="Google Shape;1731;p36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2" name="Google Shape;1732;p36"/>
          <p:cNvSpPr txBox="1">
            <a:spLocks noGrp="1"/>
          </p:cNvSpPr>
          <p:nvPr>
            <p:ph type="title" idx="7" hasCustomPrompt="1"/>
          </p:nvPr>
        </p:nvSpPr>
        <p:spPr>
          <a:xfrm>
            <a:off x="768600" y="1682975"/>
            <a:ext cx="2357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733" name="Google Shape;1733;p36"/>
          <p:cNvSpPr txBox="1">
            <a:spLocks noGrp="1"/>
          </p:cNvSpPr>
          <p:nvPr>
            <p:ph type="title" idx="8" hasCustomPrompt="1"/>
          </p:nvPr>
        </p:nvSpPr>
        <p:spPr>
          <a:xfrm>
            <a:off x="3393475" y="1682975"/>
            <a:ext cx="23571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734" name="Google Shape;1734;p36"/>
          <p:cNvSpPr txBox="1">
            <a:spLocks noGrp="1"/>
          </p:cNvSpPr>
          <p:nvPr>
            <p:ph type="title" idx="9" hasCustomPrompt="1"/>
          </p:nvPr>
        </p:nvSpPr>
        <p:spPr>
          <a:xfrm>
            <a:off x="6016400" y="1682975"/>
            <a:ext cx="2361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6" name="Google Shape;1736;p37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737" name="Google Shape;1737;p37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37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9" name="Google Shape;1739;p37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0" name="Google Shape;1740;p37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1" name="Google Shape;1741;p37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2" name="Google Shape;1742;p37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3" name="Google Shape;1743;p37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4" name="Google Shape;1744;p37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5" name="Google Shape;1745;p37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6" name="Google Shape;1746;p37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747" name="Google Shape;1747;p3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3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3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3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3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3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3" name="Google Shape;1753;p3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4" name="Google Shape;1754;p3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5" name="Google Shape;1755;p3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6" name="Google Shape;1756;p3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7" name="Google Shape;1757;p3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8" name="Google Shape;1758;p3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3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3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3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3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3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3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5" name="Google Shape;1765;p3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6" name="Google Shape;1766;p3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7" name="Google Shape;1767;p3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8" name="Google Shape;1768;p3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3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3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3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3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3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74" name="Google Shape;1774;p37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775" name="Google Shape;1775;p37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6" name="Google Shape;1776;p37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7" name="Google Shape;1777;p37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8" name="Google Shape;1778;p37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9" name="Google Shape;1779;p37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0" name="Google Shape;1780;p37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1" name="Google Shape;1781;p37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2" name="Google Shape;1782;p37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3" name="Google Shape;1783;p37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4" name="Google Shape;1784;p37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5" name="Google Shape;1785;p37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6" name="Google Shape;1786;p37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7" name="Google Shape;1787;p37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8" name="Google Shape;1788;p37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9" name="Google Shape;1789;p37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0" name="Google Shape;1790;p37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1" name="Google Shape;1791;p37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2" name="Google Shape;1792;p37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3" name="Google Shape;1793;p37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4" name="Google Shape;1794;p37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5" name="Google Shape;1795;p37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6" name="Google Shape;1796;p37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7" name="Google Shape;1797;p37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8" name="Google Shape;1798;p37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9" name="Google Shape;1799;p37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0" name="Google Shape;1800;p37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1" name="Google Shape;1801;p37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02" name="Google Shape;1802;p37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37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37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37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6" name="Google Shape;1806;p37"/>
          <p:cNvSpPr txBox="1">
            <a:spLocks noGrp="1"/>
          </p:cNvSpPr>
          <p:nvPr>
            <p:ph type="ctrTitle"/>
          </p:nvPr>
        </p:nvSpPr>
        <p:spPr>
          <a:xfrm>
            <a:off x="720000" y="731450"/>
            <a:ext cx="4638000" cy="1077600"/>
          </a:xfrm>
          <a:prstGeom prst="rect">
            <a:avLst/>
          </a:prstGeom>
          <a:effectLst>
            <a:outerShdw dist="19050" dir="4260000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807" name="Google Shape;1807;p37"/>
          <p:cNvSpPr txBox="1">
            <a:spLocks noGrp="1"/>
          </p:cNvSpPr>
          <p:nvPr>
            <p:ph type="subTitle" idx="1"/>
          </p:nvPr>
        </p:nvSpPr>
        <p:spPr>
          <a:xfrm>
            <a:off x="720000" y="2397450"/>
            <a:ext cx="4022700" cy="73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hivo"/>
              <a:buNone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grpSp>
        <p:nvGrpSpPr>
          <p:cNvPr id="1808" name="Google Shape;1808;p37"/>
          <p:cNvGrpSpPr/>
          <p:nvPr/>
        </p:nvGrpSpPr>
        <p:grpSpPr>
          <a:xfrm flipH="1">
            <a:off x="5825587" y="-1056270"/>
            <a:ext cx="6370126" cy="4094485"/>
            <a:chOff x="4932125" y="1519700"/>
            <a:chExt cx="1524975" cy="980175"/>
          </a:xfrm>
        </p:grpSpPr>
        <p:sp>
          <p:nvSpPr>
            <p:cNvPr id="1809" name="Google Shape;1809;p37"/>
            <p:cNvSpPr/>
            <p:nvPr/>
          </p:nvSpPr>
          <p:spPr>
            <a:xfrm>
              <a:off x="4954625" y="2375825"/>
              <a:ext cx="97100" cy="124050"/>
            </a:xfrm>
            <a:custGeom>
              <a:avLst/>
              <a:gdLst/>
              <a:ahLst/>
              <a:cxnLst/>
              <a:rect l="l" t="t" r="r" b="b"/>
              <a:pathLst>
                <a:path w="3884" h="4962" extrusionOk="0">
                  <a:moveTo>
                    <a:pt x="3627" y="1"/>
                  </a:moveTo>
                  <a:lnTo>
                    <a:pt x="0" y="198"/>
                  </a:lnTo>
                  <a:lnTo>
                    <a:pt x="257" y="4962"/>
                  </a:lnTo>
                  <a:lnTo>
                    <a:pt x="2115" y="3786"/>
                  </a:lnTo>
                  <a:lnTo>
                    <a:pt x="3884" y="4764"/>
                  </a:lnTo>
                  <a:lnTo>
                    <a:pt x="3627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37"/>
            <p:cNvSpPr/>
            <p:nvPr/>
          </p:nvSpPr>
          <p:spPr>
            <a:xfrm>
              <a:off x="5119675" y="2354075"/>
              <a:ext cx="108225" cy="131725"/>
            </a:xfrm>
            <a:custGeom>
              <a:avLst/>
              <a:gdLst/>
              <a:ahLst/>
              <a:cxnLst/>
              <a:rect l="l" t="t" r="r" b="b"/>
              <a:pathLst>
                <a:path w="4329" h="5269" extrusionOk="0">
                  <a:moveTo>
                    <a:pt x="3597" y="1"/>
                  </a:moveTo>
                  <a:lnTo>
                    <a:pt x="0" y="554"/>
                  </a:lnTo>
                  <a:lnTo>
                    <a:pt x="741" y="5269"/>
                  </a:lnTo>
                  <a:lnTo>
                    <a:pt x="2461" y="3915"/>
                  </a:lnTo>
                  <a:lnTo>
                    <a:pt x="4329" y="4715"/>
                  </a:lnTo>
                  <a:lnTo>
                    <a:pt x="3597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37"/>
            <p:cNvSpPr/>
            <p:nvPr/>
          </p:nvSpPr>
          <p:spPr>
            <a:xfrm>
              <a:off x="5294825" y="2316300"/>
              <a:ext cx="116425" cy="137400"/>
            </a:xfrm>
            <a:custGeom>
              <a:avLst/>
              <a:gdLst/>
              <a:ahLst/>
              <a:cxnLst/>
              <a:rect l="l" t="t" r="r" b="b"/>
              <a:pathLst>
                <a:path w="4657" h="5496" extrusionOk="0">
                  <a:moveTo>
                    <a:pt x="3529" y="0"/>
                  </a:moveTo>
                  <a:lnTo>
                    <a:pt x="1" y="860"/>
                  </a:lnTo>
                  <a:lnTo>
                    <a:pt x="1118" y="5495"/>
                  </a:lnTo>
                  <a:lnTo>
                    <a:pt x="2728" y="3993"/>
                  </a:lnTo>
                  <a:lnTo>
                    <a:pt x="4656" y="4645"/>
                  </a:lnTo>
                  <a:lnTo>
                    <a:pt x="3529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37"/>
            <p:cNvSpPr/>
            <p:nvPr/>
          </p:nvSpPr>
          <p:spPr>
            <a:xfrm>
              <a:off x="5470025" y="2263150"/>
              <a:ext cx="122575" cy="141125"/>
            </a:xfrm>
            <a:custGeom>
              <a:avLst/>
              <a:gdLst/>
              <a:ahLst/>
              <a:cxnLst/>
              <a:rect l="l" t="t" r="r" b="b"/>
              <a:pathLst>
                <a:path w="4903" h="5645" extrusionOk="0">
                  <a:moveTo>
                    <a:pt x="3469" y="1"/>
                  </a:moveTo>
                  <a:lnTo>
                    <a:pt x="0" y="1088"/>
                  </a:lnTo>
                  <a:lnTo>
                    <a:pt x="1443" y="5644"/>
                  </a:lnTo>
                  <a:lnTo>
                    <a:pt x="2945" y="4033"/>
                  </a:lnTo>
                  <a:lnTo>
                    <a:pt x="4902" y="4547"/>
                  </a:lnTo>
                  <a:lnTo>
                    <a:pt x="3469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37"/>
            <p:cNvSpPr/>
            <p:nvPr/>
          </p:nvSpPr>
          <p:spPr>
            <a:xfrm>
              <a:off x="5639250" y="2194475"/>
              <a:ext cx="131725" cy="146050"/>
            </a:xfrm>
            <a:custGeom>
              <a:avLst/>
              <a:gdLst/>
              <a:ahLst/>
              <a:cxnLst/>
              <a:rect l="l" t="t" r="r" b="b"/>
              <a:pathLst>
                <a:path w="5269" h="5842" extrusionOk="0">
                  <a:moveTo>
                    <a:pt x="3312" y="0"/>
                  </a:moveTo>
                  <a:lnTo>
                    <a:pt x="1" y="1493"/>
                  </a:lnTo>
                  <a:lnTo>
                    <a:pt x="1958" y="5842"/>
                  </a:lnTo>
                  <a:lnTo>
                    <a:pt x="3262" y="4072"/>
                  </a:lnTo>
                  <a:lnTo>
                    <a:pt x="5269" y="4349"/>
                  </a:lnTo>
                  <a:lnTo>
                    <a:pt x="3312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37"/>
            <p:cNvSpPr/>
            <p:nvPr/>
          </p:nvSpPr>
          <p:spPr>
            <a:xfrm>
              <a:off x="5809000" y="2105525"/>
              <a:ext cx="139625" cy="149250"/>
            </a:xfrm>
            <a:custGeom>
              <a:avLst/>
              <a:gdLst/>
              <a:ahLst/>
              <a:cxnLst/>
              <a:rect l="l" t="t" r="r" b="b"/>
              <a:pathLst>
                <a:path w="5585" h="5970" extrusionOk="0">
                  <a:moveTo>
                    <a:pt x="3104" y="0"/>
                  </a:moveTo>
                  <a:lnTo>
                    <a:pt x="1" y="1898"/>
                  </a:lnTo>
                  <a:lnTo>
                    <a:pt x="2481" y="5970"/>
                  </a:lnTo>
                  <a:lnTo>
                    <a:pt x="3559" y="4052"/>
                  </a:lnTo>
                  <a:lnTo>
                    <a:pt x="5584" y="4083"/>
                  </a:lnTo>
                  <a:lnTo>
                    <a:pt x="3104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37"/>
            <p:cNvSpPr/>
            <p:nvPr/>
          </p:nvSpPr>
          <p:spPr>
            <a:xfrm>
              <a:off x="5974050" y="1988400"/>
              <a:ext cx="145800" cy="150025"/>
            </a:xfrm>
            <a:custGeom>
              <a:avLst/>
              <a:gdLst/>
              <a:ahLst/>
              <a:cxnLst/>
              <a:rect l="l" t="t" r="r" b="b"/>
              <a:pathLst>
                <a:path w="5832" h="6001" extrusionOk="0">
                  <a:moveTo>
                    <a:pt x="2827" y="1"/>
                  </a:moveTo>
                  <a:lnTo>
                    <a:pt x="1" y="2284"/>
                  </a:lnTo>
                  <a:lnTo>
                    <a:pt x="3005" y="6000"/>
                  </a:lnTo>
                  <a:lnTo>
                    <a:pt x="3816" y="3954"/>
                  </a:lnTo>
                  <a:lnTo>
                    <a:pt x="5832" y="3717"/>
                  </a:lnTo>
                  <a:lnTo>
                    <a:pt x="2827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37"/>
            <p:cNvSpPr/>
            <p:nvPr/>
          </p:nvSpPr>
          <p:spPr>
            <a:xfrm>
              <a:off x="6116875" y="1844375"/>
              <a:ext cx="149475" cy="146525"/>
            </a:xfrm>
            <a:custGeom>
              <a:avLst/>
              <a:gdLst/>
              <a:ahLst/>
              <a:cxnLst/>
              <a:rect l="l" t="t" r="r" b="b"/>
              <a:pathLst>
                <a:path w="5979" h="5861" extrusionOk="0">
                  <a:moveTo>
                    <a:pt x="2362" y="0"/>
                  </a:moveTo>
                  <a:lnTo>
                    <a:pt x="0" y="2757"/>
                  </a:lnTo>
                  <a:lnTo>
                    <a:pt x="3617" y="5861"/>
                  </a:lnTo>
                  <a:lnTo>
                    <a:pt x="4052" y="3706"/>
                  </a:lnTo>
                  <a:lnTo>
                    <a:pt x="5979" y="3104"/>
                  </a:lnTo>
                  <a:lnTo>
                    <a:pt x="2362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37"/>
            <p:cNvSpPr/>
            <p:nvPr/>
          </p:nvSpPr>
          <p:spPr>
            <a:xfrm>
              <a:off x="6227050" y="1698825"/>
              <a:ext cx="149275" cy="139875"/>
            </a:xfrm>
            <a:custGeom>
              <a:avLst/>
              <a:gdLst/>
              <a:ahLst/>
              <a:cxnLst/>
              <a:rect l="l" t="t" r="r" b="b"/>
              <a:pathLst>
                <a:path w="5971" h="5595" extrusionOk="0">
                  <a:moveTo>
                    <a:pt x="1899" y="1"/>
                  </a:moveTo>
                  <a:lnTo>
                    <a:pt x="1" y="3095"/>
                  </a:lnTo>
                  <a:lnTo>
                    <a:pt x="4063" y="5595"/>
                  </a:lnTo>
                  <a:lnTo>
                    <a:pt x="4152" y="3391"/>
                  </a:lnTo>
                  <a:lnTo>
                    <a:pt x="5970" y="2491"/>
                  </a:lnTo>
                  <a:lnTo>
                    <a:pt x="1899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37"/>
            <p:cNvSpPr/>
            <p:nvPr/>
          </p:nvSpPr>
          <p:spPr>
            <a:xfrm>
              <a:off x="6313775" y="1538500"/>
              <a:ext cx="143325" cy="126525"/>
            </a:xfrm>
            <a:custGeom>
              <a:avLst/>
              <a:gdLst/>
              <a:ahLst/>
              <a:cxnLst/>
              <a:rect l="l" t="t" r="r" b="b"/>
              <a:pathLst>
                <a:path w="5733" h="5061" extrusionOk="0">
                  <a:moveTo>
                    <a:pt x="1266" y="0"/>
                  </a:moveTo>
                  <a:lnTo>
                    <a:pt x="1" y="3409"/>
                  </a:lnTo>
                  <a:lnTo>
                    <a:pt x="4478" y="5060"/>
                  </a:lnTo>
                  <a:lnTo>
                    <a:pt x="4132" y="2895"/>
                  </a:lnTo>
                  <a:lnTo>
                    <a:pt x="5733" y="1650"/>
                  </a:lnTo>
                  <a:lnTo>
                    <a:pt x="1266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37"/>
            <p:cNvSpPr/>
            <p:nvPr/>
          </p:nvSpPr>
          <p:spPr>
            <a:xfrm>
              <a:off x="4932125" y="1519700"/>
              <a:ext cx="1423175" cy="867525"/>
            </a:xfrm>
            <a:custGeom>
              <a:avLst/>
              <a:gdLst/>
              <a:ahLst/>
              <a:cxnLst/>
              <a:rect l="l" t="t" r="r" b="b"/>
              <a:pathLst>
                <a:path w="56927" h="34701" extrusionOk="0">
                  <a:moveTo>
                    <a:pt x="56630" y="1"/>
                  </a:moveTo>
                  <a:cubicBezTo>
                    <a:pt x="50780" y="17494"/>
                    <a:pt x="35698" y="25904"/>
                    <a:pt x="24086" y="29887"/>
                  </a:cubicBezTo>
                  <a:cubicBezTo>
                    <a:pt x="11485" y="34206"/>
                    <a:pt x="119" y="34384"/>
                    <a:pt x="0" y="34384"/>
                  </a:cubicBezTo>
                  <a:lnTo>
                    <a:pt x="11" y="34700"/>
                  </a:lnTo>
                  <a:cubicBezTo>
                    <a:pt x="119" y="34700"/>
                    <a:pt x="11524" y="34522"/>
                    <a:pt x="24174" y="30184"/>
                  </a:cubicBezTo>
                  <a:cubicBezTo>
                    <a:pt x="31606" y="27644"/>
                    <a:pt x="38011" y="24175"/>
                    <a:pt x="43209" y="19895"/>
                  </a:cubicBezTo>
                  <a:cubicBezTo>
                    <a:pt x="49703" y="14539"/>
                    <a:pt x="54318" y="7877"/>
                    <a:pt x="56927" y="90"/>
                  </a:cubicBezTo>
                  <a:lnTo>
                    <a:pt x="56630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0" name="Google Shape;1820;p37"/>
          <p:cNvSpPr txBox="1">
            <a:spLocks noGrp="1"/>
          </p:cNvSpPr>
          <p:nvPr>
            <p:ph type="subTitle" idx="2"/>
          </p:nvPr>
        </p:nvSpPr>
        <p:spPr>
          <a:xfrm>
            <a:off x="720000" y="1770600"/>
            <a:ext cx="4022700" cy="5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oogaloo"/>
              <a:buNone/>
              <a:defRPr sz="2500"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  <p:sp>
        <p:nvSpPr>
          <p:cNvPr id="1821" name="Google Shape;1821;p37"/>
          <p:cNvSpPr txBox="1"/>
          <p:nvPr/>
        </p:nvSpPr>
        <p:spPr>
          <a:xfrm>
            <a:off x="720000" y="3691375"/>
            <a:ext cx="3945300" cy="5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rPr>
              <a:t>CREDITS:</a:t>
            </a:r>
            <a:r>
              <a:rPr lang="en" sz="10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rPr>
              <a:t> This presentation template was created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Chivo"/>
                <a:ea typeface="Chivo"/>
                <a:cs typeface="Chivo"/>
                <a:sym typeface="Chiv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rPr>
              <a:t>, including icons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Chivo"/>
                <a:ea typeface="Chivo"/>
                <a:cs typeface="Chivo"/>
                <a:sym typeface="Chiv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rPr>
              <a:t>, infographics &amp; images by </a:t>
            </a:r>
            <a:r>
              <a:rPr lang="en" sz="1000" b="1">
                <a:solidFill>
                  <a:schemeClr val="lt1"/>
                </a:solidFill>
                <a:uFill>
                  <a:noFill/>
                </a:uFill>
                <a:latin typeface="Chivo"/>
                <a:ea typeface="Chivo"/>
                <a:cs typeface="Chivo"/>
                <a:sym typeface="Chiv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rPr>
              <a:t> </a:t>
            </a:r>
            <a:endParaRPr sz="1000" b="1">
              <a:solidFill>
                <a:schemeClr val="lt1"/>
              </a:solidFill>
              <a:latin typeface="Chivo"/>
              <a:ea typeface="Chivo"/>
              <a:cs typeface="Chivo"/>
              <a:sym typeface="Chivo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3" name="Google Shape;1823;p38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824" name="Google Shape;1824;p38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38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38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38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38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38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38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38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38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33" name="Google Shape;1833;p38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834" name="Google Shape;1834;p3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3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3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3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3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3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3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1" name="Google Shape;1841;p3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2" name="Google Shape;1842;p3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3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3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3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3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3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3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3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3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3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3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3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3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3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3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3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3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3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3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1" name="Google Shape;1861;p38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862" name="Google Shape;1862;p38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38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38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38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38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38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38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38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38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38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38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38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38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38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38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38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38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38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38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38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38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38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38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5" name="Google Shape;1885;p38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38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38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38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89" name="Google Shape;1889;p38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38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38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38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3">
    <p:spTree>
      <p:nvGrpSpPr>
        <p:cNvPr id="1" name="Shape 1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94" name="Google Shape;1894;p39"/>
          <p:cNvGrpSpPr/>
          <p:nvPr/>
        </p:nvGrpSpPr>
        <p:grpSpPr>
          <a:xfrm>
            <a:off x="86736" y="85137"/>
            <a:ext cx="8970527" cy="4973227"/>
            <a:chOff x="86736" y="85137"/>
            <a:chExt cx="8970527" cy="4973227"/>
          </a:xfrm>
        </p:grpSpPr>
        <p:sp>
          <p:nvSpPr>
            <p:cNvPr id="1895" name="Google Shape;1895;p39"/>
            <p:cNvSpPr/>
            <p:nvPr/>
          </p:nvSpPr>
          <p:spPr>
            <a:xfrm>
              <a:off x="104785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4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4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39"/>
            <p:cNvSpPr/>
            <p:nvPr/>
          </p:nvSpPr>
          <p:spPr>
            <a:xfrm>
              <a:off x="86736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2"/>
                  </a:cubicBezTo>
                  <a:cubicBezTo>
                    <a:pt x="3401" y="2710"/>
                    <a:pt x="2711" y="3400"/>
                    <a:pt x="1873" y="3400"/>
                  </a:cubicBezTo>
                  <a:cubicBezTo>
                    <a:pt x="1026" y="3400"/>
                    <a:pt x="346" y="2710"/>
                    <a:pt x="346" y="1872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39" y="0"/>
                    <a:pt x="1" y="838"/>
                    <a:pt x="1" y="1872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2"/>
                  </a:cubicBezTo>
                  <a:cubicBezTo>
                    <a:pt x="3745" y="838"/>
                    <a:pt x="289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39"/>
            <p:cNvSpPr/>
            <p:nvPr/>
          </p:nvSpPr>
          <p:spPr>
            <a:xfrm>
              <a:off x="8673926" y="103185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4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4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39"/>
            <p:cNvSpPr/>
            <p:nvPr/>
          </p:nvSpPr>
          <p:spPr>
            <a:xfrm>
              <a:off x="8654803" y="85137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2"/>
                  </a:cubicBezTo>
                  <a:cubicBezTo>
                    <a:pt x="3401" y="2710"/>
                    <a:pt x="2720" y="3400"/>
                    <a:pt x="1873" y="3400"/>
                  </a:cubicBezTo>
                  <a:cubicBezTo>
                    <a:pt x="1036" y="3400"/>
                    <a:pt x="346" y="2710"/>
                    <a:pt x="346" y="1872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0"/>
                  </a:moveTo>
                  <a:cubicBezTo>
                    <a:pt x="848" y="0"/>
                    <a:pt x="1" y="838"/>
                    <a:pt x="1" y="1872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2"/>
                  </a:cubicBezTo>
                  <a:cubicBezTo>
                    <a:pt x="3745" y="838"/>
                    <a:pt x="2908" y="0"/>
                    <a:pt x="18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39"/>
            <p:cNvSpPr/>
            <p:nvPr/>
          </p:nvSpPr>
          <p:spPr>
            <a:xfrm>
              <a:off x="104785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705" y="0"/>
                  </a:moveTo>
                  <a:cubicBezTo>
                    <a:pt x="759" y="0"/>
                    <a:pt x="1" y="759"/>
                    <a:pt x="1" y="1705"/>
                  </a:cubicBezTo>
                  <a:cubicBezTo>
                    <a:pt x="1" y="2641"/>
                    <a:pt x="759" y="3399"/>
                    <a:pt x="1705" y="3399"/>
                  </a:cubicBezTo>
                  <a:cubicBezTo>
                    <a:pt x="2642" y="3399"/>
                    <a:pt x="3400" y="2641"/>
                    <a:pt x="3400" y="1705"/>
                  </a:cubicBezTo>
                  <a:cubicBezTo>
                    <a:pt x="3400" y="759"/>
                    <a:pt x="2642" y="0"/>
                    <a:pt x="170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39"/>
            <p:cNvSpPr/>
            <p:nvPr/>
          </p:nvSpPr>
          <p:spPr>
            <a:xfrm>
              <a:off x="86736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11" y="346"/>
                    <a:pt x="3401" y="1025"/>
                    <a:pt x="3401" y="1873"/>
                  </a:cubicBezTo>
                  <a:cubicBezTo>
                    <a:pt x="3401" y="2711"/>
                    <a:pt x="2711" y="3400"/>
                    <a:pt x="1873" y="3400"/>
                  </a:cubicBezTo>
                  <a:cubicBezTo>
                    <a:pt x="1026" y="3400"/>
                    <a:pt x="346" y="2711"/>
                    <a:pt x="346" y="1873"/>
                  </a:cubicBezTo>
                  <a:cubicBezTo>
                    <a:pt x="346" y="1025"/>
                    <a:pt x="102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39" y="1"/>
                    <a:pt x="1" y="839"/>
                    <a:pt x="1" y="1873"/>
                  </a:cubicBezTo>
                  <a:cubicBezTo>
                    <a:pt x="1" y="2897"/>
                    <a:pt x="839" y="3745"/>
                    <a:pt x="1873" y="3745"/>
                  </a:cubicBezTo>
                  <a:cubicBezTo>
                    <a:pt x="2898" y="3745"/>
                    <a:pt x="3745" y="2897"/>
                    <a:pt x="3745" y="1873"/>
                  </a:cubicBezTo>
                  <a:cubicBezTo>
                    <a:pt x="3745" y="839"/>
                    <a:pt x="289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39"/>
            <p:cNvSpPr/>
            <p:nvPr/>
          </p:nvSpPr>
          <p:spPr>
            <a:xfrm>
              <a:off x="8673926" y="4674059"/>
              <a:ext cx="365288" cy="365288"/>
            </a:xfrm>
            <a:custGeom>
              <a:avLst/>
              <a:gdLst/>
              <a:ahLst/>
              <a:cxnLst/>
              <a:rect l="l" t="t" r="r" b="b"/>
              <a:pathLst>
                <a:path w="3400" h="3400" extrusionOk="0">
                  <a:moveTo>
                    <a:pt x="1695" y="0"/>
                  </a:moveTo>
                  <a:cubicBezTo>
                    <a:pt x="759" y="0"/>
                    <a:pt x="0" y="759"/>
                    <a:pt x="0" y="1705"/>
                  </a:cubicBezTo>
                  <a:cubicBezTo>
                    <a:pt x="0" y="2641"/>
                    <a:pt x="759" y="3399"/>
                    <a:pt x="1695" y="3399"/>
                  </a:cubicBezTo>
                  <a:cubicBezTo>
                    <a:pt x="2641" y="3399"/>
                    <a:pt x="3400" y="2641"/>
                    <a:pt x="3400" y="1705"/>
                  </a:cubicBezTo>
                  <a:cubicBezTo>
                    <a:pt x="3400" y="759"/>
                    <a:pt x="2641" y="0"/>
                    <a:pt x="169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39"/>
            <p:cNvSpPr/>
            <p:nvPr/>
          </p:nvSpPr>
          <p:spPr>
            <a:xfrm>
              <a:off x="8654803" y="4656010"/>
              <a:ext cx="402461" cy="402353"/>
            </a:xfrm>
            <a:custGeom>
              <a:avLst/>
              <a:gdLst/>
              <a:ahLst/>
              <a:cxnLst/>
              <a:rect l="l" t="t" r="r" b="b"/>
              <a:pathLst>
                <a:path w="3746" h="3745" extrusionOk="0">
                  <a:moveTo>
                    <a:pt x="1873" y="346"/>
                  </a:moveTo>
                  <a:cubicBezTo>
                    <a:pt x="2720" y="346"/>
                    <a:pt x="3401" y="1025"/>
                    <a:pt x="3401" y="1873"/>
                  </a:cubicBezTo>
                  <a:cubicBezTo>
                    <a:pt x="3401" y="2711"/>
                    <a:pt x="2720" y="3400"/>
                    <a:pt x="1873" y="3400"/>
                  </a:cubicBezTo>
                  <a:cubicBezTo>
                    <a:pt x="1036" y="3400"/>
                    <a:pt x="346" y="2711"/>
                    <a:pt x="346" y="1873"/>
                  </a:cubicBezTo>
                  <a:cubicBezTo>
                    <a:pt x="346" y="1025"/>
                    <a:pt x="1036" y="346"/>
                    <a:pt x="1873" y="346"/>
                  </a:cubicBezTo>
                  <a:close/>
                  <a:moveTo>
                    <a:pt x="1873" y="1"/>
                  </a:moveTo>
                  <a:cubicBezTo>
                    <a:pt x="848" y="1"/>
                    <a:pt x="1" y="839"/>
                    <a:pt x="1" y="1873"/>
                  </a:cubicBezTo>
                  <a:cubicBezTo>
                    <a:pt x="1" y="2897"/>
                    <a:pt x="848" y="3745"/>
                    <a:pt x="1873" y="3745"/>
                  </a:cubicBezTo>
                  <a:cubicBezTo>
                    <a:pt x="2908" y="3745"/>
                    <a:pt x="3745" y="2897"/>
                    <a:pt x="3745" y="1873"/>
                  </a:cubicBezTo>
                  <a:cubicBezTo>
                    <a:pt x="3745" y="839"/>
                    <a:pt x="2908" y="1"/>
                    <a:pt x="18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39"/>
            <p:cNvSpPr/>
            <p:nvPr/>
          </p:nvSpPr>
          <p:spPr>
            <a:xfrm>
              <a:off x="261339" y="265550"/>
              <a:ext cx="8621322" cy="4612399"/>
            </a:xfrm>
            <a:custGeom>
              <a:avLst/>
              <a:gdLst/>
              <a:ahLst/>
              <a:cxnLst/>
              <a:rect l="l" t="t" r="r" b="b"/>
              <a:pathLst>
                <a:path w="80245" h="42931" extrusionOk="0">
                  <a:moveTo>
                    <a:pt x="74609" y="582"/>
                  </a:moveTo>
                  <a:cubicBezTo>
                    <a:pt x="75220" y="582"/>
                    <a:pt x="75771" y="947"/>
                    <a:pt x="75979" y="1499"/>
                  </a:cubicBezTo>
                  <a:cubicBezTo>
                    <a:pt x="76491" y="2819"/>
                    <a:pt x="77486" y="3873"/>
                    <a:pt x="78767" y="4474"/>
                  </a:cubicBezTo>
                  <a:cubicBezTo>
                    <a:pt x="79318" y="4730"/>
                    <a:pt x="79654" y="5252"/>
                    <a:pt x="79654" y="5834"/>
                  </a:cubicBezTo>
                  <a:lnTo>
                    <a:pt x="79654" y="37384"/>
                  </a:lnTo>
                  <a:cubicBezTo>
                    <a:pt x="79654" y="37965"/>
                    <a:pt x="79318" y="38497"/>
                    <a:pt x="78797" y="38734"/>
                  </a:cubicBezTo>
                  <a:cubicBezTo>
                    <a:pt x="77595" y="39285"/>
                    <a:pt x="76629" y="40261"/>
                    <a:pt x="76087" y="41473"/>
                  </a:cubicBezTo>
                  <a:cubicBezTo>
                    <a:pt x="75850" y="41995"/>
                    <a:pt x="75318" y="42340"/>
                    <a:pt x="74737" y="42340"/>
                  </a:cubicBezTo>
                  <a:lnTo>
                    <a:pt x="5568" y="42340"/>
                  </a:lnTo>
                  <a:cubicBezTo>
                    <a:pt x="4986" y="42340"/>
                    <a:pt x="4454" y="42005"/>
                    <a:pt x="4217" y="41473"/>
                  </a:cubicBezTo>
                  <a:cubicBezTo>
                    <a:pt x="3666" y="40241"/>
                    <a:pt x="2691" y="39266"/>
                    <a:pt x="1458" y="38714"/>
                  </a:cubicBezTo>
                  <a:cubicBezTo>
                    <a:pt x="926" y="38477"/>
                    <a:pt x="591" y="37945"/>
                    <a:pt x="591" y="37364"/>
                  </a:cubicBezTo>
                  <a:lnTo>
                    <a:pt x="591" y="5863"/>
                  </a:lnTo>
                  <a:cubicBezTo>
                    <a:pt x="591" y="5282"/>
                    <a:pt x="946" y="4750"/>
                    <a:pt x="1488" y="4503"/>
                  </a:cubicBezTo>
                  <a:cubicBezTo>
                    <a:pt x="2809" y="3892"/>
                    <a:pt x="3853" y="2769"/>
                    <a:pt x="4355" y="1409"/>
                  </a:cubicBezTo>
                  <a:cubicBezTo>
                    <a:pt x="4543" y="917"/>
                    <a:pt x="5016" y="582"/>
                    <a:pt x="5528" y="582"/>
                  </a:cubicBezTo>
                  <a:close/>
                  <a:moveTo>
                    <a:pt x="5528" y="1"/>
                  </a:moveTo>
                  <a:cubicBezTo>
                    <a:pt x="4769" y="1"/>
                    <a:pt x="4070" y="483"/>
                    <a:pt x="3804" y="1203"/>
                  </a:cubicBezTo>
                  <a:cubicBezTo>
                    <a:pt x="3361" y="2425"/>
                    <a:pt x="2424" y="3430"/>
                    <a:pt x="1252" y="3962"/>
                  </a:cubicBezTo>
                  <a:cubicBezTo>
                    <a:pt x="493" y="4317"/>
                    <a:pt x="0" y="5055"/>
                    <a:pt x="0" y="5863"/>
                  </a:cubicBezTo>
                  <a:lnTo>
                    <a:pt x="0" y="37364"/>
                  </a:lnTo>
                  <a:cubicBezTo>
                    <a:pt x="0" y="38172"/>
                    <a:pt x="483" y="38911"/>
                    <a:pt x="1213" y="39246"/>
                  </a:cubicBezTo>
                  <a:cubicBezTo>
                    <a:pt x="2316" y="39739"/>
                    <a:pt x="3193" y="40616"/>
                    <a:pt x="3685" y="41709"/>
                  </a:cubicBezTo>
                  <a:cubicBezTo>
                    <a:pt x="4011" y="42449"/>
                    <a:pt x="4749" y="42931"/>
                    <a:pt x="5568" y="42931"/>
                  </a:cubicBezTo>
                  <a:lnTo>
                    <a:pt x="74737" y="42931"/>
                  </a:lnTo>
                  <a:cubicBezTo>
                    <a:pt x="75555" y="42931"/>
                    <a:pt x="76294" y="42449"/>
                    <a:pt x="76619" y="41709"/>
                  </a:cubicBezTo>
                  <a:cubicBezTo>
                    <a:pt x="77111" y="40625"/>
                    <a:pt x="77969" y="39758"/>
                    <a:pt x="79043" y="39266"/>
                  </a:cubicBezTo>
                  <a:cubicBezTo>
                    <a:pt x="79772" y="38931"/>
                    <a:pt x="80245" y="38192"/>
                    <a:pt x="80245" y="37384"/>
                  </a:cubicBezTo>
                  <a:lnTo>
                    <a:pt x="80245" y="5834"/>
                  </a:lnTo>
                  <a:cubicBezTo>
                    <a:pt x="80245" y="5035"/>
                    <a:pt x="79762" y="4297"/>
                    <a:pt x="79013" y="3942"/>
                  </a:cubicBezTo>
                  <a:cubicBezTo>
                    <a:pt x="77870" y="3410"/>
                    <a:pt x="76984" y="2464"/>
                    <a:pt x="76530" y="1291"/>
                  </a:cubicBezTo>
                  <a:cubicBezTo>
                    <a:pt x="76225" y="513"/>
                    <a:pt x="75456" y="1"/>
                    <a:pt x="746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04" name="Google Shape;1904;p39"/>
            <p:cNvGrpSpPr/>
            <p:nvPr/>
          </p:nvGrpSpPr>
          <p:grpSpPr>
            <a:xfrm>
              <a:off x="961725" y="98700"/>
              <a:ext cx="7220550" cy="81000"/>
              <a:chOff x="961725" y="458950"/>
              <a:chExt cx="7220550" cy="81000"/>
            </a:xfrm>
          </p:grpSpPr>
          <p:sp>
            <p:nvSpPr>
              <p:cNvPr id="1905" name="Google Shape;1905;p3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3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3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3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3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3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3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3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3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3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3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3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7" name="Google Shape;1917;p3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3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3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3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3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2" name="Google Shape;1922;p3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3" name="Google Shape;1923;p3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3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3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3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3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3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3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0" name="Google Shape;1930;p3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1" name="Google Shape;1931;p3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32" name="Google Shape;1932;p39"/>
            <p:cNvGrpSpPr/>
            <p:nvPr/>
          </p:nvGrpSpPr>
          <p:grpSpPr>
            <a:xfrm>
              <a:off x="961725" y="4960300"/>
              <a:ext cx="7220550" cy="81000"/>
              <a:chOff x="961725" y="458950"/>
              <a:chExt cx="7220550" cy="81000"/>
            </a:xfrm>
          </p:grpSpPr>
          <p:sp>
            <p:nvSpPr>
              <p:cNvPr id="1933" name="Google Shape;1933;p39"/>
              <p:cNvSpPr/>
              <p:nvPr/>
            </p:nvSpPr>
            <p:spPr>
              <a:xfrm>
                <a:off x="96172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39"/>
              <p:cNvSpPr/>
              <p:nvPr/>
            </p:nvSpPr>
            <p:spPr>
              <a:xfrm>
                <a:off x="123632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39"/>
              <p:cNvSpPr/>
              <p:nvPr/>
            </p:nvSpPr>
            <p:spPr>
              <a:xfrm>
                <a:off x="151092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6" name="Google Shape;1936;p39"/>
              <p:cNvSpPr/>
              <p:nvPr/>
            </p:nvSpPr>
            <p:spPr>
              <a:xfrm>
                <a:off x="178551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7" name="Google Shape;1937;p39"/>
              <p:cNvSpPr/>
              <p:nvPr/>
            </p:nvSpPr>
            <p:spPr>
              <a:xfrm>
                <a:off x="206011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39"/>
              <p:cNvSpPr/>
              <p:nvPr/>
            </p:nvSpPr>
            <p:spPr>
              <a:xfrm>
                <a:off x="233471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39"/>
              <p:cNvSpPr/>
              <p:nvPr/>
            </p:nvSpPr>
            <p:spPr>
              <a:xfrm>
                <a:off x="260931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39"/>
              <p:cNvSpPr/>
              <p:nvPr/>
            </p:nvSpPr>
            <p:spPr>
              <a:xfrm>
                <a:off x="288391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39"/>
              <p:cNvSpPr/>
              <p:nvPr/>
            </p:nvSpPr>
            <p:spPr>
              <a:xfrm>
                <a:off x="315851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39"/>
              <p:cNvSpPr/>
              <p:nvPr/>
            </p:nvSpPr>
            <p:spPr>
              <a:xfrm>
                <a:off x="343310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39"/>
              <p:cNvSpPr/>
              <p:nvPr/>
            </p:nvSpPr>
            <p:spPr>
              <a:xfrm>
                <a:off x="370770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39"/>
              <p:cNvSpPr/>
              <p:nvPr/>
            </p:nvSpPr>
            <p:spPr>
              <a:xfrm>
                <a:off x="398230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39"/>
              <p:cNvSpPr/>
              <p:nvPr/>
            </p:nvSpPr>
            <p:spPr>
              <a:xfrm>
                <a:off x="425690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39"/>
              <p:cNvSpPr/>
              <p:nvPr/>
            </p:nvSpPr>
            <p:spPr>
              <a:xfrm>
                <a:off x="453150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39"/>
              <p:cNvSpPr/>
              <p:nvPr/>
            </p:nvSpPr>
            <p:spPr>
              <a:xfrm>
                <a:off x="480609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39"/>
              <p:cNvSpPr/>
              <p:nvPr/>
            </p:nvSpPr>
            <p:spPr>
              <a:xfrm>
                <a:off x="5080696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39"/>
              <p:cNvSpPr/>
              <p:nvPr/>
            </p:nvSpPr>
            <p:spPr>
              <a:xfrm>
                <a:off x="5355294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39"/>
              <p:cNvSpPr/>
              <p:nvPr/>
            </p:nvSpPr>
            <p:spPr>
              <a:xfrm>
                <a:off x="5629892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39"/>
              <p:cNvSpPr/>
              <p:nvPr/>
            </p:nvSpPr>
            <p:spPr>
              <a:xfrm>
                <a:off x="5904490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39"/>
              <p:cNvSpPr/>
              <p:nvPr/>
            </p:nvSpPr>
            <p:spPr>
              <a:xfrm>
                <a:off x="6179088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39"/>
              <p:cNvSpPr/>
              <p:nvPr/>
            </p:nvSpPr>
            <p:spPr>
              <a:xfrm>
                <a:off x="645368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39"/>
              <p:cNvSpPr/>
              <p:nvPr/>
            </p:nvSpPr>
            <p:spPr>
              <a:xfrm>
                <a:off x="672828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39"/>
              <p:cNvSpPr/>
              <p:nvPr/>
            </p:nvSpPr>
            <p:spPr>
              <a:xfrm>
                <a:off x="7002883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39"/>
              <p:cNvSpPr/>
              <p:nvPr/>
            </p:nvSpPr>
            <p:spPr>
              <a:xfrm>
                <a:off x="7277481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39"/>
              <p:cNvSpPr/>
              <p:nvPr/>
            </p:nvSpPr>
            <p:spPr>
              <a:xfrm>
                <a:off x="7552079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39"/>
              <p:cNvSpPr/>
              <p:nvPr/>
            </p:nvSpPr>
            <p:spPr>
              <a:xfrm>
                <a:off x="7826677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39"/>
              <p:cNvSpPr/>
              <p:nvPr/>
            </p:nvSpPr>
            <p:spPr>
              <a:xfrm>
                <a:off x="8101275" y="458950"/>
                <a:ext cx="81000" cy="810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60" name="Google Shape;1960;p39"/>
            <p:cNvSpPr/>
            <p:nvPr/>
          </p:nvSpPr>
          <p:spPr>
            <a:xfrm>
              <a:off x="183586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1" name="Google Shape;1961;p39"/>
            <p:cNvSpPr/>
            <p:nvPr/>
          </p:nvSpPr>
          <p:spPr>
            <a:xfrm>
              <a:off x="8752799" y="18092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2" name="Google Shape;1962;p39"/>
            <p:cNvSpPr/>
            <p:nvPr/>
          </p:nvSpPr>
          <p:spPr>
            <a:xfrm>
              <a:off x="183586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3" name="Google Shape;1963;p39"/>
            <p:cNvSpPr/>
            <p:nvPr/>
          </p:nvSpPr>
          <p:spPr>
            <a:xfrm>
              <a:off x="8752799" y="4758672"/>
              <a:ext cx="207674" cy="197031"/>
            </a:xfrm>
            <a:custGeom>
              <a:avLst/>
              <a:gdLst/>
              <a:ahLst/>
              <a:cxnLst/>
              <a:rect l="l" t="t" r="r" b="b"/>
              <a:pathLst>
                <a:path w="1914" h="1816" extrusionOk="0">
                  <a:moveTo>
                    <a:pt x="957" y="1"/>
                  </a:moveTo>
                  <a:lnTo>
                    <a:pt x="602" y="513"/>
                  </a:lnTo>
                  <a:lnTo>
                    <a:pt x="0" y="691"/>
                  </a:lnTo>
                  <a:lnTo>
                    <a:pt x="385" y="1194"/>
                  </a:lnTo>
                  <a:lnTo>
                    <a:pt x="365" y="1815"/>
                  </a:lnTo>
                  <a:lnTo>
                    <a:pt x="957" y="1608"/>
                  </a:lnTo>
                  <a:lnTo>
                    <a:pt x="1549" y="1815"/>
                  </a:lnTo>
                  <a:lnTo>
                    <a:pt x="1529" y="1194"/>
                  </a:lnTo>
                  <a:lnTo>
                    <a:pt x="1914" y="691"/>
                  </a:lnTo>
                  <a:lnTo>
                    <a:pt x="1312" y="513"/>
                  </a:lnTo>
                  <a:lnTo>
                    <a:pt x="957" y="1"/>
                  </a:lnTo>
                  <a:close/>
                  <a:moveTo>
                    <a:pt x="1549" y="1815"/>
                  </a:moveTo>
                  <a:lnTo>
                    <a:pt x="1549" y="1815"/>
                  </a:lnTo>
                  <a:lnTo>
                    <a:pt x="1549" y="18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28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  <a:effectLst>
            <a:outerShdw dist="9525" algn="bl" rotWithShape="0">
              <a:schemeClr val="lt2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Font typeface="Boogaloo"/>
              <a:buNone/>
              <a:defRPr sz="4200">
                <a:solidFill>
                  <a:schemeClr val="lt1"/>
                </a:solidFill>
                <a:latin typeface="Boogaloo"/>
                <a:ea typeface="Boogaloo"/>
                <a:cs typeface="Boogaloo"/>
                <a:sym typeface="Boogaloo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○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■"/>
              <a:defRPr sz="1600">
                <a:solidFill>
                  <a:schemeClr val="lt1"/>
                </a:solidFill>
                <a:latin typeface="Chivo"/>
                <a:ea typeface="Chivo"/>
                <a:cs typeface="Chivo"/>
                <a:sym typeface="Chi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Jq-oPMFRCo2LHj4Z3OSIyjgOmpZOHm3PLKIH1y8uGEI/edit?usp=shar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s://docs.google.com/document/d/11VhjphxHlAuUM7uVlomVK5AFJwm0RZmHfhx21qvfBEU/edit?usp=sharing" TargetMode="External"/><Relationship Id="rId5" Type="http://schemas.openxmlformats.org/officeDocument/2006/relationships/hyperlink" Target="https://docs.google.com/document/d/14VQ3TDOVtWecw4Pri9rHCTezKwYXdrIJ1faG_gd6FIE/edit?usp=sharing" TargetMode="External"/><Relationship Id="rId4" Type="http://schemas.openxmlformats.org/officeDocument/2006/relationships/hyperlink" Target="https://docs.google.com/presentation/d/1pLSVAL0hp6mfamN8f29A3eLxelAmc4xQ2RxQF2JHucI/edit?usp=sharin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5I9VSJmNlIVcJLq2VYHttARm0nRb1qvN/view?usp=shar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s://docs.google.com/document/d/1V_-SqiNcfQtKA5SCyqIto-hsz1v6S2TLZ6tz9cJAyRM/edit" TargetMode="External"/><Relationship Id="rId4" Type="http://schemas.openxmlformats.org/officeDocument/2006/relationships/hyperlink" Target="https://drive.google.com/file/d/1TgiJqoibkMerYf0ufCxXgFjB3tnVQ0MR/view?usp=sharin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95-6WNtrGc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vYJplwhqbWQg8OCNONmEIUrrZC1GF2y4/view?usp=drive_lin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s://drive.google.com/file/d/1EcVovvIchy9kb0CspaRBhaS8h7_cge_d/view?usp=drive_link" TargetMode="External"/><Relationship Id="rId4" Type="http://schemas.openxmlformats.org/officeDocument/2006/relationships/hyperlink" Target="https://drive.google.com/file/d/1eCu_iiYaDCsirnZoa9G-rl7PCrApHrkj/view?usp=drive_lin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__h9rq9nprB54f4vHBh8AsizUVswaOcDR5B7ndbtojQ/edi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docs.google.com/document/d/1bVGRe7YcdugRX_VRazphNEOzdFIm0fk_MNN0xKkfRBo/edit" TargetMode="External"/><Relationship Id="rId4" Type="http://schemas.openxmlformats.org/officeDocument/2006/relationships/hyperlink" Target="https://docs.google.com/document/d/1qm6rJLVafX6yZvZtsSsGghYDz3ktDw2O/ed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" name="Google Shape;1968;p40"/>
          <p:cNvSpPr/>
          <p:nvPr/>
        </p:nvSpPr>
        <p:spPr>
          <a:xfrm>
            <a:off x="2515350" y="3163575"/>
            <a:ext cx="4113300" cy="3732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9" name="Google Shape;1969;p40"/>
          <p:cNvSpPr txBox="1">
            <a:spLocks noGrp="1"/>
          </p:cNvSpPr>
          <p:nvPr>
            <p:ph type="ctrTitle"/>
          </p:nvPr>
        </p:nvSpPr>
        <p:spPr>
          <a:xfrm>
            <a:off x="2253000" y="1036250"/>
            <a:ext cx="4638000" cy="199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Circus, Circus, CMO!</a:t>
            </a:r>
            <a:endParaRPr/>
          </a:p>
        </p:txBody>
      </p:sp>
      <p:sp>
        <p:nvSpPr>
          <p:cNvPr id="1970" name="Google Shape;1970;p40"/>
          <p:cNvSpPr txBox="1">
            <a:spLocks noGrp="1"/>
          </p:cNvSpPr>
          <p:nvPr>
            <p:ph type="subTitle" idx="1"/>
          </p:nvPr>
        </p:nvSpPr>
        <p:spPr>
          <a:xfrm>
            <a:off x="2560650" y="3190200"/>
            <a:ext cx="4022700" cy="320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Five Rings of Fantastic!</a:t>
            </a:r>
            <a:endParaRPr/>
          </a:p>
        </p:txBody>
      </p:sp>
      <p:grpSp>
        <p:nvGrpSpPr>
          <p:cNvPr id="1971" name="Google Shape;1971;p40"/>
          <p:cNvGrpSpPr/>
          <p:nvPr/>
        </p:nvGrpSpPr>
        <p:grpSpPr>
          <a:xfrm>
            <a:off x="2756669" y="3628186"/>
            <a:ext cx="3630663" cy="1514840"/>
            <a:chOff x="3313275" y="4702225"/>
            <a:chExt cx="1854650" cy="773825"/>
          </a:xfrm>
        </p:grpSpPr>
        <p:sp>
          <p:nvSpPr>
            <p:cNvPr id="1972" name="Google Shape;1972;p40"/>
            <p:cNvSpPr/>
            <p:nvPr/>
          </p:nvSpPr>
          <p:spPr>
            <a:xfrm>
              <a:off x="3642725" y="5003325"/>
              <a:ext cx="94700" cy="41075"/>
            </a:xfrm>
            <a:custGeom>
              <a:avLst/>
              <a:gdLst/>
              <a:ahLst/>
              <a:cxnLst/>
              <a:rect l="l" t="t" r="r" b="b"/>
              <a:pathLst>
                <a:path w="3788" h="1643" extrusionOk="0">
                  <a:moveTo>
                    <a:pt x="642" y="0"/>
                  </a:moveTo>
                  <a:cubicBezTo>
                    <a:pt x="242" y="0"/>
                    <a:pt x="0" y="117"/>
                    <a:pt x="0" y="117"/>
                  </a:cubicBezTo>
                  <a:lnTo>
                    <a:pt x="0" y="1469"/>
                  </a:lnTo>
                  <a:cubicBezTo>
                    <a:pt x="0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7" y="1617"/>
                    <a:pt x="1975" y="1643"/>
                    <a:pt x="2117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1" y="577"/>
                    <a:pt x="3125" y="577"/>
                  </a:cubicBezTo>
                  <a:cubicBezTo>
                    <a:pt x="2737" y="577"/>
                    <a:pt x="2224" y="514"/>
                    <a:pt x="1716" y="266"/>
                  </a:cubicBezTo>
                  <a:cubicBezTo>
                    <a:pt x="1297" y="60"/>
                    <a:pt x="929" y="0"/>
                    <a:pt x="642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3" name="Google Shape;1973;p40"/>
            <p:cNvSpPr/>
            <p:nvPr/>
          </p:nvSpPr>
          <p:spPr>
            <a:xfrm>
              <a:off x="3641000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1" y="1"/>
                  </a:moveTo>
                  <a:lnTo>
                    <a:pt x="1" y="4134"/>
                  </a:lnTo>
                  <a:lnTo>
                    <a:pt x="148" y="4134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4" name="Google Shape;1974;p40"/>
            <p:cNvSpPr/>
            <p:nvPr/>
          </p:nvSpPr>
          <p:spPr>
            <a:xfrm>
              <a:off x="3329050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1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5" name="Google Shape;1975;p40"/>
            <p:cNvSpPr/>
            <p:nvPr/>
          </p:nvSpPr>
          <p:spPr>
            <a:xfrm>
              <a:off x="3421050" y="5299950"/>
              <a:ext cx="110725" cy="176100"/>
            </a:xfrm>
            <a:custGeom>
              <a:avLst/>
              <a:gdLst/>
              <a:ahLst/>
              <a:cxnLst/>
              <a:rect l="l" t="t" r="r" b="b"/>
              <a:pathLst>
                <a:path w="4429" h="7044" extrusionOk="0">
                  <a:moveTo>
                    <a:pt x="0" y="0"/>
                  </a:moveTo>
                  <a:cubicBezTo>
                    <a:pt x="0" y="0"/>
                    <a:pt x="1223" y="2989"/>
                    <a:pt x="1499" y="7043"/>
                  </a:cubicBezTo>
                  <a:lnTo>
                    <a:pt x="4428" y="7043"/>
                  </a:lnTo>
                  <a:cubicBezTo>
                    <a:pt x="4211" y="3423"/>
                    <a:pt x="3235" y="0"/>
                    <a:pt x="3235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6" name="Google Shape;1976;p40"/>
            <p:cNvSpPr/>
            <p:nvPr/>
          </p:nvSpPr>
          <p:spPr>
            <a:xfrm>
              <a:off x="3501925" y="5299950"/>
              <a:ext cx="101125" cy="176100"/>
            </a:xfrm>
            <a:custGeom>
              <a:avLst/>
              <a:gdLst/>
              <a:ahLst/>
              <a:cxnLst/>
              <a:rect l="l" t="t" r="r" b="b"/>
              <a:pathLst>
                <a:path w="4045" h="7044" extrusionOk="0">
                  <a:moveTo>
                    <a:pt x="0" y="0"/>
                  </a:moveTo>
                  <a:cubicBezTo>
                    <a:pt x="0" y="0"/>
                    <a:pt x="976" y="3423"/>
                    <a:pt x="1193" y="7043"/>
                  </a:cubicBezTo>
                  <a:lnTo>
                    <a:pt x="4044" y="7043"/>
                  </a:lnTo>
                  <a:lnTo>
                    <a:pt x="3749" y="49"/>
                  </a:lnTo>
                  <a:lnTo>
                    <a:pt x="3749" y="30"/>
                  </a:lnTo>
                  <a:cubicBezTo>
                    <a:pt x="3738" y="10"/>
                    <a:pt x="3738" y="0"/>
                    <a:pt x="373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7" name="Google Shape;1977;p40"/>
            <p:cNvSpPr/>
            <p:nvPr/>
          </p:nvSpPr>
          <p:spPr>
            <a:xfrm>
              <a:off x="3595375" y="5299950"/>
              <a:ext cx="94700" cy="176100"/>
            </a:xfrm>
            <a:custGeom>
              <a:avLst/>
              <a:gdLst/>
              <a:ahLst/>
              <a:cxnLst/>
              <a:rect l="l" t="t" r="r" b="b"/>
              <a:pathLst>
                <a:path w="3788" h="7044" extrusionOk="0">
                  <a:moveTo>
                    <a:pt x="0" y="0"/>
                  </a:moveTo>
                  <a:cubicBezTo>
                    <a:pt x="0" y="0"/>
                    <a:pt x="0" y="10"/>
                    <a:pt x="11" y="30"/>
                  </a:cubicBezTo>
                  <a:lnTo>
                    <a:pt x="11" y="49"/>
                  </a:lnTo>
                  <a:lnTo>
                    <a:pt x="11" y="69"/>
                  </a:lnTo>
                  <a:lnTo>
                    <a:pt x="306" y="7043"/>
                  </a:lnTo>
                  <a:lnTo>
                    <a:pt x="3492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8" name="Google Shape;1978;p40"/>
            <p:cNvSpPr/>
            <p:nvPr/>
          </p:nvSpPr>
          <p:spPr>
            <a:xfrm>
              <a:off x="38271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499" y="0"/>
                  </a:moveTo>
                  <a:cubicBezTo>
                    <a:pt x="1499" y="0"/>
                    <a:pt x="267" y="2989"/>
                    <a:pt x="0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9" name="Google Shape;1979;p40"/>
            <p:cNvSpPr/>
            <p:nvPr/>
          </p:nvSpPr>
          <p:spPr>
            <a:xfrm>
              <a:off x="3753675" y="5299950"/>
              <a:ext cx="111000" cy="176100"/>
            </a:xfrm>
            <a:custGeom>
              <a:avLst/>
              <a:gdLst/>
              <a:ahLst/>
              <a:cxnLst/>
              <a:rect l="l" t="t" r="r" b="b"/>
              <a:pathLst>
                <a:path w="4440" h="7044" extrusionOk="0">
                  <a:moveTo>
                    <a:pt x="1195" y="0"/>
                  </a:moveTo>
                  <a:cubicBezTo>
                    <a:pt x="1195" y="0"/>
                    <a:pt x="218" y="3423"/>
                    <a:pt x="1" y="7043"/>
                  </a:cubicBezTo>
                  <a:lnTo>
                    <a:pt x="2940" y="7043"/>
                  </a:lnTo>
                  <a:cubicBezTo>
                    <a:pt x="3207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0" name="Google Shape;1980;p40"/>
            <p:cNvSpPr/>
            <p:nvPr/>
          </p:nvSpPr>
          <p:spPr>
            <a:xfrm>
              <a:off x="3682675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0" y="7043"/>
                  </a:lnTo>
                  <a:lnTo>
                    <a:pt x="2841" y="7043"/>
                  </a:lnTo>
                  <a:cubicBezTo>
                    <a:pt x="3058" y="3423"/>
                    <a:pt x="4035" y="0"/>
                    <a:pt x="4035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1" name="Google Shape;1981;p40"/>
            <p:cNvSpPr/>
            <p:nvPr/>
          </p:nvSpPr>
          <p:spPr>
            <a:xfrm>
              <a:off x="36427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0" y="1"/>
                  </a:moveTo>
                  <a:cubicBezTo>
                    <a:pt x="306" y="4223"/>
                    <a:pt x="1874" y="8720"/>
                    <a:pt x="1874" y="8720"/>
                  </a:cubicBezTo>
                  <a:lnTo>
                    <a:pt x="5633" y="8720"/>
                  </a:lnTo>
                  <a:cubicBezTo>
                    <a:pt x="5633" y="8720"/>
                    <a:pt x="1085" y="4538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2" name="Google Shape;1982;p40"/>
            <p:cNvSpPr/>
            <p:nvPr/>
          </p:nvSpPr>
          <p:spPr>
            <a:xfrm>
              <a:off x="3642725" y="5081950"/>
              <a:ext cx="235025" cy="218025"/>
            </a:xfrm>
            <a:custGeom>
              <a:avLst/>
              <a:gdLst/>
              <a:ahLst/>
              <a:cxnLst/>
              <a:rect l="l" t="t" r="r" b="b"/>
              <a:pathLst>
                <a:path w="9401" h="8721" extrusionOk="0">
                  <a:moveTo>
                    <a:pt x="0" y="1"/>
                  </a:moveTo>
                  <a:cubicBezTo>
                    <a:pt x="1085" y="4538"/>
                    <a:pt x="5633" y="8720"/>
                    <a:pt x="5633" y="8720"/>
                  </a:cubicBezTo>
                  <a:lnTo>
                    <a:pt x="9401" y="8720"/>
                  </a:lnTo>
                  <a:cubicBezTo>
                    <a:pt x="9401" y="8720"/>
                    <a:pt x="2319" y="4567"/>
                    <a:pt x="0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3" name="Google Shape;1983;p40"/>
            <p:cNvSpPr/>
            <p:nvPr/>
          </p:nvSpPr>
          <p:spPr>
            <a:xfrm>
              <a:off x="364272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0" y="1"/>
                  </a:moveTo>
                  <a:cubicBezTo>
                    <a:pt x="2319" y="4567"/>
                    <a:pt x="9401" y="8720"/>
                    <a:pt x="9401" y="8720"/>
                  </a:cubicBezTo>
                  <a:lnTo>
                    <a:pt x="13178" y="8720"/>
                  </a:lnTo>
                  <a:cubicBezTo>
                    <a:pt x="13178" y="8720"/>
                    <a:pt x="3522" y="4725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4" name="Google Shape;1984;p40"/>
            <p:cNvSpPr/>
            <p:nvPr/>
          </p:nvSpPr>
          <p:spPr>
            <a:xfrm>
              <a:off x="3596125" y="5081950"/>
              <a:ext cx="93475" cy="218025"/>
            </a:xfrm>
            <a:custGeom>
              <a:avLst/>
              <a:gdLst/>
              <a:ahLst/>
              <a:cxnLst/>
              <a:rect l="l" t="t" r="r" b="b"/>
              <a:pathLst>
                <a:path w="3739" h="8721" extrusionOk="0">
                  <a:moveTo>
                    <a:pt x="1864" y="1"/>
                  </a:moveTo>
                  <a:cubicBezTo>
                    <a:pt x="1559" y="4223"/>
                    <a:pt x="0" y="8720"/>
                    <a:pt x="0" y="8720"/>
                  </a:cubicBezTo>
                  <a:lnTo>
                    <a:pt x="3738" y="8720"/>
                  </a:lnTo>
                  <a:cubicBezTo>
                    <a:pt x="3738" y="8720"/>
                    <a:pt x="2170" y="4223"/>
                    <a:pt x="1864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5" name="Google Shape;1985;p40"/>
            <p:cNvSpPr/>
            <p:nvPr/>
          </p:nvSpPr>
          <p:spPr>
            <a:xfrm>
              <a:off x="3501925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2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7" y="4223"/>
                    <a:pt x="5632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6" name="Google Shape;1986;p40"/>
            <p:cNvSpPr/>
            <p:nvPr/>
          </p:nvSpPr>
          <p:spPr>
            <a:xfrm>
              <a:off x="3407950" y="5081950"/>
              <a:ext cx="234800" cy="218025"/>
            </a:xfrm>
            <a:custGeom>
              <a:avLst/>
              <a:gdLst/>
              <a:ahLst/>
              <a:cxnLst/>
              <a:rect l="l" t="t" r="r" b="b"/>
              <a:pathLst>
                <a:path w="9392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4" y="4567"/>
                    <a:pt x="1" y="8720"/>
                    <a:pt x="1" y="8720"/>
                  </a:cubicBezTo>
                  <a:lnTo>
                    <a:pt x="3759" y="8720"/>
                  </a:lnTo>
                  <a:cubicBezTo>
                    <a:pt x="3759" y="8720"/>
                    <a:pt x="8316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7" name="Google Shape;1987;p40"/>
            <p:cNvSpPr/>
            <p:nvPr/>
          </p:nvSpPr>
          <p:spPr>
            <a:xfrm>
              <a:off x="3313275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8" y="1"/>
                  </a:moveTo>
                  <a:cubicBezTo>
                    <a:pt x="9667" y="4725"/>
                    <a:pt x="0" y="8720"/>
                    <a:pt x="0" y="8720"/>
                  </a:cubicBezTo>
                  <a:lnTo>
                    <a:pt x="3788" y="8720"/>
                  </a:lnTo>
                  <a:cubicBezTo>
                    <a:pt x="3788" y="8720"/>
                    <a:pt x="10861" y="4567"/>
                    <a:pt x="13178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8" name="Google Shape;1988;p40"/>
            <p:cNvSpPr/>
            <p:nvPr/>
          </p:nvSpPr>
          <p:spPr>
            <a:xfrm>
              <a:off x="36895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9" name="Google Shape;1989;p40"/>
            <p:cNvSpPr/>
            <p:nvPr/>
          </p:nvSpPr>
          <p:spPr>
            <a:xfrm>
              <a:off x="37835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0" name="Google Shape;1990;p40"/>
            <p:cNvSpPr/>
            <p:nvPr/>
          </p:nvSpPr>
          <p:spPr>
            <a:xfrm>
              <a:off x="387747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1" name="Google Shape;1991;p40"/>
            <p:cNvSpPr/>
            <p:nvPr/>
          </p:nvSpPr>
          <p:spPr>
            <a:xfrm>
              <a:off x="3501425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2" name="Google Shape;1992;p40"/>
            <p:cNvSpPr/>
            <p:nvPr/>
          </p:nvSpPr>
          <p:spPr>
            <a:xfrm>
              <a:off x="3407475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0" y="0"/>
                  </a:moveTo>
                  <a:cubicBezTo>
                    <a:pt x="0" y="937"/>
                    <a:pt x="848" y="1697"/>
                    <a:pt x="1885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3" name="Google Shape;1993;p40"/>
            <p:cNvSpPr/>
            <p:nvPr/>
          </p:nvSpPr>
          <p:spPr>
            <a:xfrm>
              <a:off x="33132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4" name="Google Shape;1994;p40"/>
            <p:cNvSpPr/>
            <p:nvPr/>
          </p:nvSpPr>
          <p:spPr>
            <a:xfrm>
              <a:off x="3595375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5" name="Google Shape;1995;p40"/>
            <p:cNvSpPr/>
            <p:nvPr/>
          </p:nvSpPr>
          <p:spPr>
            <a:xfrm>
              <a:off x="4838450" y="5003325"/>
              <a:ext cx="94725" cy="41075"/>
            </a:xfrm>
            <a:custGeom>
              <a:avLst/>
              <a:gdLst/>
              <a:ahLst/>
              <a:cxnLst/>
              <a:rect l="l" t="t" r="r" b="b"/>
              <a:pathLst>
                <a:path w="3789" h="1643" extrusionOk="0">
                  <a:moveTo>
                    <a:pt x="643" y="0"/>
                  </a:moveTo>
                  <a:cubicBezTo>
                    <a:pt x="242" y="0"/>
                    <a:pt x="1" y="117"/>
                    <a:pt x="1" y="117"/>
                  </a:cubicBezTo>
                  <a:lnTo>
                    <a:pt x="1" y="1469"/>
                  </a:lnTo>
                  <a:cubicBezTo>
                    <a:pt x="1" y="1469"/>
                    <a:pt x="182" y="1321"/>
                    <a:pt x="606" y="1321"/>
                  </a:cubicBezTo>
                  <a:cubicBezTo>
                    <a:pt x="867" y="1321"/>
                    <a:pt x="1219" y="1377"/>
                    <a:pt x="1677" y="1557"/>
                  </a:cubicBezTo>
                  <a:cubicBezTo>
                    <a:pt x="1828" y="1617"/>
                    <a:pt x="1975" y="1643"/>
                    <a:pt x="2118" y="1643"/>
                  </a:cubicBezTo>
                  <a:cubicBezTo>
                    <a:pt x="3059" y="1643"/>
                    <a:pt x="3788" y="512"/>
                    <a:pt x="3788" y="512"/>
                  </a:cubicBezTo>
                  <a:lnTo>
                    <a:pt x="3788" y="512"/>
                  </a:lnTo>
                  <a:cubicBezTo>
                    <a:pt x="3788" y="512"/>
                    <a:pt x="3522" y="577"/>
                    <a:pt x="3125" y="577"/>
                  </a:cubicBezTo>
                  <a:cubicBezTo>
                    <a:pt x="2737" y="577"/>
                    <a:pt x="2225" y="514"/>
                    <a:pt x="1717" y="266"/>
                  </a:cubicBezTo>
                  <a:cubicBezTo>
                    <a:pt x="1297" y="60"/>
                    <a:pt x="929" y="0"/>
                    <a:pt x="643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6" name="Google Shape;1996;p40"/>
            <p:cNvSpPr/>
            <p:nvPr/>
          </p:nvSpPr>
          <p:spPr>
            <a:xfrm>
              <a:off x="4836725" y="5005750"/>
              <a:ext cx="3725" cy="103350"/>
            </a:xfrm>
            <a:custGeom>
              <a:avLst/>
              <a:gdLst/>
              <a:ahLst/>
              <a:cxnLst/>
              <a:rect l="l" t="t" r="r" b="b"/>
              <a:pathLst>
                <a:path w="149" h="4134" extrusionOk="0">
                  <a:moveTo>
                    <a:pt x="0" y="1"/>
                  </a:moveTo>
                  <a:lnTo>
                    <a:pt x="0" y="4134"/>
                  </a:lnTo>
                  <a:lnTo>
                    <a:pt x="149" y="4134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7" name="Google Shape;1997;p40"/>
            <p:cNvSpPr/>
            <p:nvPr/>
          </p:nvSpPr>
          <p:spPr>
            <a:xfrm>
              <a:off x="4524775" y="5299950"/>
              <a:ext cx="129500" cy="176100"/>
            </a:xfrm>
            <a:custGeom>
              <a:avLst/>
              <a:gdLst/>
              <a:ahLst/>
              <a:cxnLst/>
              <a:rect l="l" t="t" r="r" b="b"/>
              <a:pathLst>
                <a:path w="5180" h="7044" extrusionOk="0">
                  <a:moveTo>
                    <a:pt x="1" y="0"/>
                  </a:moveTo>
                  <a:cubicBezTo>
                    <a:pt x="2132" y="3344"/>
                    <a:pt x="2240" y="7043"/>
                    <a:pt x="2240" y="7043"/>
                  </a:cubicBezTo>
                  <a:lnTo>
                    <a:pt x="5179" y="7043"/>
                  </a:lnTo>
                  <a:cubicBezTo>
                    <a:pt x="4903" y="2989"/>
                    <a:pt x="3680" y="0"/>
                    <a:pt x="3680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8" name="Google Shape;1998;p40"/>
            <p:cNvSpPr/>
            <p:nvPr/>
          </p:nvSpPr>
          <p:spPr>
            <a:xfrm>
              <a:off x="4616750" y="5299950"/>
              <a:ext cx="110750" cy="176100"/>
            </a:xfrm>
            <a:custGeom>
              <a:avLst/>
              <a:gdLst/>
              <a:ahLst/>
              <a:cxnLst/>
              <a:rect l="l" t="t" r="r" b="b"/>
              <a:pathLst>
                <a:path w="4430" h="7044" extrusionOk="0">
                  <a:moveTo>
                    <a:pt x="1" y="0"/>
                  </a:moveTo>
                  <a:cubicBezTo>
                    <a:pt x="1" y="0"/>
                    <a:pt x="1224" y="2989"/>
                    <a:pt x="1500" y="7043"/>
                  </a:cubicBezTo>
                  <a:lnTo>
                    <a:pt x="4430" y="7043"/>
                  </a:lnTo>
                  <a:cubicBezTo>
                    <a:pt x="4213" y="3423"/>
                    <a:pt x="3236" y="0"/>
                    <a:pt x="3236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9" name="Google Shape;1999;p40"/>
            <p:cNvSpPr/>
            <p:nvPr/>
          </p:nvSpPr>
          <p:spPr>
            <a:xfrm>
              <a:off x="469765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0" y="0"/>
                  </a:moveTo>
                  <a:cubicBezTo>
                    <a:pt x="0" y="0"/>
                    <a:pt x="977" y="3423"/>
                    <a:pt x="1194" y="7043"/>
                  </a:cubicBezTo>
                  <a:lnTo>
                    <a:pt x="4035" y="7043"/>
                  </a:lnTo>
                  <a:lnTo>
                    <a:pt x="3748" y="49"/>
                  </a:lnTo>
                  <a:lnTo>
                    <a:pt x="3748" y="30"/>
                  </a:lnTo>
                  <a:cubicBezTo>
                    <a:pt x="3739" y="10"/>
                    <a:pt x="3739" y="0"/>
                    <a:pt x="373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0" name="Google Shape;2000;p40"/>
            <p:cNvSpPr/>
            <p:nvPr/>
          </p:nvSpPr>
          <p:spPr>
            <a:xfrm>
              <a:off x="4791100" y="5299950"/>
              <a:ext cx="94725" cy="176100"/>
            </a:xfrm>
            <a:custGeom>
              <a:avLst/>
              <a:gdLst/>
              <a:ahLst/>
              <a:cxnLst/>
              <a:rect l="l" t="t" r="r" b="b"/>
              <a:pathLst>
                <a:path w="3789" h="7044" extrusionOk="0">
                  <a:moveTo>
                    <a:pt x="1" y="0"/>
                  </a:moveTo>
                  <a:cubicBezTo>
                    <a:pt x="1" y="0"/>
                    <a:pt x="1" y="10"/>
                    <a:pt x="10" y="30"/>
                  </a:cubicBezTo>
                  <a:lnTo>
                    <a:pt x="10" y="49"/>
                  </a:lnTo>
                  <a:lnTo>
                    <a:pt x="10" y="69"/>
                  </a:lnTo>
                  <a:lnTo>
                    <a:pt x="297" y="7043"/>
                  </a:lnTo>
                  <a:lnTo>
                    <a:pt x="3493" y="7043"/>
                  </a:lnTo>
                  <a:lnTo>
                    <a:pt x="3788" y="69"/>
                  </a:lnTo>
                  <a:lnTo>
                    <a:pt x="3788" y="49"/>
                  </a:lnTo>
                  <a:lnTo>
                    <a:pt x="3788" y="30"/>
                  </a:lnTo>
                  <a:lnTo>
                    <a:pt x="3788" y="0"/>
                  </a:ln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1" name="Google Shape;2001;p40"/>
            <p:cNvSpPr/>
            <p:nvPr/>
          </p:nvSpPr>
          <p:spPr>
            <a:xfrm>
              <a:off x="5022900" y="5299950"/>
              <a:ext cx="129475" cy="176100"/>
            </a:xfrm>
            <a:custGeom>
              <a:avLst/>
              <a:gdLst/>
              <a:ahLst/>
              <a:cxnLst/>
              <a:rect l="l" t="t" r="r" b="b"/>
              <a:pathLst>
                <a:path w="5179" h="7044" extrusionOk="0">
                  <a:moveTo>
                    <a:pt x="1500" y="0"/>
                  </a:moveTo>
                  <a:cubicBezTo>
                    <a:pt x="1500" y="0"/>
                    <a:pt x="267" y="2989"/>
                    <a:pt x="1" y="7043"/>
                  </a:cubicBezTo>
                  <a:lnTo>
                    <a:pt x="2930" y="7043"/>
                  </a:lnTo>
                  <a:cubicBezTo>
                    <a:pt x="2930" y="7043"/>
                    <a:pt x="3048" y="3344"/>
                    <a:pt x="517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2" name="Google Shape;2002;p40"/>
            <p:cNvSpPr/>
            <p:nvPr/>
          </p:nvSpPr>
          <p:spPr>
            <a:xfrm>
              <a:off x="4949425" y="5299950"/>
              <a:ext cx="110975" cy="176100"/>
            </a:xfrm>
            <a:custGeom>
              <a:avLst/>
              <a:gdLst/>
              <a:ahLst/>
              <a:cxnLst/>
              <a:rect l="l" t="t" r="r" b="b"/>
              <a:pathLst>
                <a:path w="4439" h="7044" extrusionOk="0">
                  <a:moveTo>
                    <a:pt x="1193" y="0"/>
                  </a:moveTo>
                  <a:cubicBezTo>
                    <a:pt x="1193" y="0"/>
                    <a:pt x="217" y="3423"/>
                    <a:pt x="0" y="7043"/>
                  </a:cubicBezTo>
                  <a:lnTo>
                    <a:pt x="2940" y="7043"/>
                  </a:lnTo>
                  <a:cubicBezTo>
                    <a:pt x="3206" y="2989"/>
                    <a:pt x="4439" y="0"/>
                    <a:pt x="443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3" name="Google Shape;2003;p40"/>
            <p:cNvSpPr/>
            <p:nvPr/>
          </p:nvSpPr>
          <p:spPr>
            <a:xfrm>
              <a:off x="4878400" y="5299950"/>
              <a:ext cx="100875" cy="176100"/>
            </a:xfrm>
            <a:custGeom>
              <a:avLst/>
              <a:gdLst/>
              <a:ahLst/>
              <a:cxnLst/>
              <a:rect l="l" t="t" r="r" b="b"/>
              <a:pathLst>
                <a:path w="4035" h="7044" extrusionOk="0">
                  <a:moveTo>
                    <a:pt x="296" y="0"/>
                  </a:moveTo>
                  <a:lnTo>
                    <a:pt x="296" y="30"/>
                  </a:lnTo>
                  <a:lnTo>
                    <a:pt x="296" y="49"/>
                  </a:lnTo>
                  <a:lnTo>
                    <a:pt x="1" y="7043"/>
                  </a:lnTo>
                  <a:lnTo>
                    <a:pt x="2841" y="7043"/>
                  </a:lnTo>
                  <a:cubicBezTo>
                    <a:pt x="3058" y="3423"/>
                    <a:pt x="4034" y="0"/>
                    <a:pt x="4034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4" name="Google Shape;2004;p40"/>
            <p:cNvSpPr/>
            <p:nvPr/>
          </p:nvSpPr>
          <p:spPr>
            <a:xfrm>
              <a:off x="48384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1" y="1"/>
                  </a:moveTo>
                  <a:cubicBezTo>
                    <a:pt x="306" y="4223"/>
                    <a:pt x="1875" y="8720"/>
                    <a:pt x="1875" y="8720"/>
                  </a:cubicBezTo>
                  <a:lnTo>
                    <a:pt x="5632" y="8720"/>
                  </a:lnTo>
                  <a:cubicBezTo>
                    <a:pt x="5632" y="8720"/>
                    <a:pt x="1086" y="4538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5" name="Google Shape;2005;p40"/>
            <p:cNvSpPr/>
            <p:nvPr/>
          </p:nvSpPr>
          <p:spPr>
            <a:xfrm>
              <a:off x="483845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1" y="1"/>
                  </a:moveTo>
                  <a:lnTo>
                    <a:pt x="1" y="1"/>
                  </a:lnTo>
                  <a:cubicBezTo>
                    <a:pt x="1086" y="4538"/>
                    <a:pt x="5632" y="8720"/>
                    <a:pt x="5632" y="8720"/>
                  </a:cubicBezTo>
                  <a:lnTo>
                    <a:pt x="9391" y="8720"/>
                  </a:lnTo>
                  <a:cubicBezTo>
                    <a:pt x="9391" y="8720"/>
                    <a:pt x="2318" y="4567"/>
                    <a:pt x="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6" name="Google Shape;2006;p40"/>
            <p:cNvSpPr/>
            <p:nvPr/>
          </p:nvSpPr>
          <p:spPr>
            <a:xfrm>
              <a:off x="483845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" y="1"/>
                  </a:moveTo>
                  <a:cubicBezTo>
                    <a:pt x="2318" y="4567"/>
                    <a:pt x="9391" y="8720"/>
                    <a:pt x="9391" y="8720"/>
                  </a:cubicBezTo>
                  <a:lnTo>
                    <a:pt x="13179" y="8720"/>
                  </a:lnTo>
                  <a:cubicBezTo>
                    <a:pt x="13179" y="8720"/>
                    <a:pt x="3522" y="4725"/>
                    <a:pt x="1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7" name="Google Shape;2007;p40"/>
            <p:cNvSpPr/>
            <p:nvPr/>
          </p:nvSpPr>
          <p:spPr>
            <a:xfrm>
              <a:off x="4791825" y="5081950"/>
              <a:ext cx="93500" cy="218025"/>
            </a:xfrm>
            <a:custGeom>
              <a:avLst/>
              <a:gdLst/>
              <a:ahLst/>
              <a:cxnLst/>
              <a:rect l="l" t="t" r="r" b="b"/>
              <a:pathLst>
                <a:path w="3740" h="8721" extrusionOk="0">
                  <a:moveTo>
                    <a:pt x="1866" y="1"/>
                  </a:moveTo>
                  <a:cubicBezTo>
                    <a:pt x="1559" y="4223"/>
                    <a:pt x="1" y="8720"/>
                    <a:pt x="1" y="8720"/>
                  </a:cubicBezTo>
                  <a:lnTo>
                    <a:pt x="3740" y="8720"/>
                  </a:lnTo>
                  <a:cubicBezTo>
                    <a:pt x="3740" y="8720"/>
                    <a:pt x="2171" y="4223"/>
                    <a:pt x="1866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8" name="Google Shape;2008;p40"/>
            <p:cNvSpPr/>
            <p:nvPr/>
          </p:nvSpPr>
          <p:spPr>
            <a:xfrm>
              <a:off x="4697650" y="5081950"/>
              <a:ext cx="140825" cy="218025"/>
            </a:xfrm>
            <a:custGeom>
              <a:avLst/>
              <a:gdLst/>
              <a:ahLst/>
              <a:cxnLst/>
              <a:rect l="l" t="t" r="r" b="b"/>
              <a:pathLst>
                <a:path w="5633" h="8721" extrusionOk="0">
                  <a:moveTo>
                    <a:pt x="5633" y="1"/>
                  </a:moveTo>
                  <a:cubicBezTo>
                    <a:pt x="4557" y="4538"/>
                    <a:pt x="0" y="8720"/>
                    <a:pt x="0" y="8720"/>
                  </a:cubicBezTo>
                  <a:lnTo>
                    <a:pt x="3768" y="8720"/>
                  </a:lnTo>
                  <a:cubicBezTo>
                    <a:pt x="3768" y="8720"/>
                    <a:pt x="5326" y="4223"/>
                    <a:pt x="5633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9" name="Google Shape;2009;p40"/>
            <p:cNvSpPr/>
            <p:nvPr/>
          </p:nvSpPr>
          <p:spPr>
            <a:xfrm>
              <a:off x="4603700" y="5081950"/>
              <a:ext cx="234775" cy="218025"/>
            </a:xfrm>
            <a:custGeom>
              <a:avLst/>
              <a:gdLst/>
              <a:ahLst/>
              <a:cxnLst/>
              <a:rect l="l" t="t" r="r" b="b"/>
              <a:pathLst>
                <a:path w="9391" h="8721" extrusionOk="0">
                  <a:moveTo>
                    <a:pt x="9391" y="1"/>
                  </a:moveTo>
                  <a:lnTo>
                    <a:pt x="9391" y="1"/>
                  </a:lnTo>
                  <a:cubicBezTo>
                    <a:pt x="7072" y="4567"/>
                    <a:pt x="0" y="8720"/>
                    <a:pt x="0" y="8720"/>
                  </a:cubicBezTo>
                  <a:lnTo>
                    <a:pt x="3758" y="8720"/>
                  </a:lnTo>
                  <a:cubicBezTo>
                    <a:pt x="3758" y="8720"/>
                    <a:pt x="8315" y="4538"/>
                    <a:pt x="939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0" name="Google Shape;2010;p40"/>
            <p:cNvSpPr/>
            <p:nvPr/>
          </p:nvSpPr>
          <p:spPr>
            <a:xfrm>
              <a:off x="4509000" y="5081950"/>
              <a:ext cx="329475" cy="218025"/>
            </a:xfrm>
            <a:custGeom>
              <a:avLst/>
              <a:gdLst/>
              <a:ahLst/>
              <a:cxnLst/>
              <a:rect l="l" t="t" r="r" b="b"/>
              <a:pathLst>
                <a:path w="13179" h="8721" extrusionOk="0">
                  <a:moveTo>
                    <a:pt x="13179" y="1"/>
                  </a:moveTo>
                  <a:lnTo>
                    <a:pt x="13179" y="1"/>
                  </a:lnTo>
                  <a:cubicBezTo>
                    <a:pt x="9657" y="4725"/>
                    <a:pt x="1" y="8720"/>
                    <a:pt x="1" y="8720"/>
                  </a:cubicBezTo>
                  <a:lnTo>
                    <a:pt x="3788" y="8720"/>
                  </a:lnTo>
                  <a:cubicBezTo>
                    <a:pt x="3788" y="8720"/>
                    <a:pt x="10860" y="4567"/>
                    <a:pt x="13179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1" name="Google Shape;2011;p40"/>
            <p:cNvSpPr/>
            <p:nvPr/>
          </p:nvSpPr>
          <p:spPr>
            <a:xfrm>
              <a:off x="48853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2" name="Google Shape;2012;p40"/>
            <p:cNvSpPr/>
            <p:nvPr/>
          </p:nvSpPr>
          <p:spPr>
            <a:xfrm>
              <a:off x="497925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3" name="Google Shape;2013;p40"/>
            <p:cNvSpPr/>
            <p:nvPr/>
          </p:nvSpPr>
          <p:spPr>
            <a:xfrm>
              <a:off x="50732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9" y="937"/>
                    <a:pt x="3789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4" name="Google Shape;2014;p40"/>
            <p:cNvSpPr/>
            <p:nvPr/>
          </p:nvSpPr>
          <p:spPr>
            <a:xfrm>
              <a:off x="4697150" y="5299950"/>
              <a:ext cx="94700" cy="42425"/>
            </a:xfrm>
            <a:custGeom>
              <a:avLst/>
              <a:gdLst/>
              <a:ahLst/>
              <a:cxnLst/>
              <a:rect l="l" t="t" r="r" b="b"/>
              <a:pathLst>
                <a:path w="3788" h="1697" extrusionOk="0">
                  <a:moveTo>
                    <a:pt x="0" y="0"/>
                  </a:moveTo>
                  <a:cubicBezTo>
                    <a:pt x="0" y="937"/>
                    <a:pt x="849" y="1697"/>
                    <a:pt x="1894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5" name="Google Shape;2015;p40"/>
            <p:cNvSpPr/>
            <p:nvPr/>
          </p:nvSpPr>
          <p:spPr>
            <a:xfrm>
              <a:off x="4603200" y="5299950"/>
              <a:ext cx="94475" cy="42425"/>
            </a:xfrm>
            <a:custGeom>
              <a:avLst/>
              <a:gdLst/>
              <a:ahLst/>
              <a:cxnLst/>
              <a:rect l="l" t="t" r="r" b="b"/>
              <a:pathLst>
                <a:path w="3779" h="1697" extrusionOk="0">
                  <a:moveTo>
                    <a:pt x="1" y="0"/>
                  </a:moveTo>
                  <a:cubicBezTo>
                    <a:pt x="1" y="937"/>
                    <a:pt x="839" y="1697"/>
                    <a:pt x="1884" y="1697"/>
                  </a:cubicBezTo>
                  <a:cubicBezTo>
                    <a:pt x="2930" y="1697"/>
                    <a:pt x="3778" y="937"/>
                    <a:pt x="377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6" name="Google Shape;2016;p40"/>
            <p:cNvSpPr/>
            <p:nvPr/>
          </p:nvSpPr>
          <p:spPr>
            <a:xfrm>
              <a:off x="45090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40"/>
            <p:cNvSpPr/>
            <p:nvPr/>
          </p:nvSpPr>
          <p:spPr>
            <a:xfrm>
              <a:off x="4791100" y="5299950"/>
              <a:ext cx="94725" cy="42425"/>
            </a:xfrm>
            <a:custGeom>
              <a:avLst/>
              <a:gdLst/>
              <a:ahLst/>
              <a:cxnLst/>
              <a:rect l="l" t="t" r="r" b="b"/>
              <a:pathLst>
                <a:path w="3789" h="1697" extrusionOk="0">
                  <a:moveTo>
                    <a:pt x="1" y="0"/>
                  </a:moveTo>
                  <a:cubicBezTo>
                    <a:pt x="1" y="937"/>
                    <a:pt x="849" y="1697"/>
                    <a:pt x="1895" y="1697"/>
                  </a:cubicBezTo>
                  <a:cubicBezTo>
                    <a:pt x="2940" y="1697"/>
                    <a:pt x="3788" y="937"/>
                    <a:pt x="378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40"/>
            <p:cNvSpPr/>
            <p:nvPr/>
          </p:nvSpPr>
          <p:spPr>
            <a:xfrm>
              <a:off x="4240725" y="4702225"/>
              <a:ext cx="154875" cy="67100"/>
            </a:xfrm>
            <a:custGeom>
              <a:avLst/>
              <a:gdLst/>
              <a:ahLst/>
              <a:cxnLst/>
              <a:rect l="l" t="t" r="r" b="b"/>
              <a:pathLst>
                <a:path w="6195" h="2684" extrusionOk="0">
                  <a:moveTo>
                    <a:pt x="1055" y="1"/>
                  </a:moveTo>
                  <a:cubicBezTo>
                    <a:pt x="396" y="1"/>
                    <a:pt x="0" y="197"/>
                    <a:pt x="0" y="197"/>
                  </a:cubicBezTo>
                  <a:lnTo>
                    <a:pt x="0" y="2406"/>
                  </a:lnTo>
                  <a:cubicBezTo>
                    <a:pt x="0" y="2406"/>
                    <a:pt x="297" y="2163"/>
                    <a:pt x="995" y="2163"/>
                  </a:cubicBezTo>
                  <a:cubicBezTo>
                    <a:pt x="1421" y="2163"/>
                    <a:pt x="1995" y="2253"/>
                    <a:pt x="2742" y="2545"/>
                  </a:cubicBezTo>
                  <a:cubicBezTo>
                    <a:pt x="2988" y="2642"/>
                    <a:pt x="3229" y="2684"/>
                    <a:pt x="3462" y="2684"/>
                  </a:cubicBezTo>
                  <a:cubicBezTo>
                    <a:pt x="5003" y="2684"/>
                    <a:pt x="6194" y="838"/>
                    <a:pt x="6194" y="838"/>
                  </a:cubicBezTo>
                  <a:lnTo>
                    <a:pt x="6194" y="838"/>
                  </a:lnTo>
                  <a:cubicBezTo>
                    <a:pt x="6194" y="838"/>
                    <a:pt x="5757" y="946"/>
                    <a:pt x="5107" y="946"/>
                  </a:cubicBezTo>
                  <a:cubicBezTo>
                    <a:pt x="4472" y="946"/>
                    <a:pt x="3634" y="843"/>
                    <a:pt x="2801" y="434"/>
                  </a:cubicBezTo>
                  <a:cubicBezTo>
                    <a:pt x="2119" y="99"/>
                    <a:pt x="1521" y="1"/>
                    <a:pt x="1055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40"/>
            <p:cNvSpPr/>
            <p:nvPr/>
          </p:nvSpPr>
          <p:spPr>
            <a:xfrm>
              <a:off x="4237500" y="4706150"/>
              <a:ext cx="6200" cy="169175"/>
            </a:xfrm>
            <a:custGeom>
              <a:avLst/>
              <a:gdLst/>
              <a:ahLst/>
              <a:cxnLst/>
              <a:rect l="l" t="t" r="r" b="b"/>
              <a:pathLst>
                <a:path w="248" h="6767" extrusionOk="0">
                  <a:moveTo>
                    <a:pt x="0" y="0"/>
                  </a:moveTo>
                  <a:lnTo>
                    <a:pt x="0" y="6767"/>
                  </a:lnTo>
                  <a:lnTo>
                    <a:pt x="247" y="676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D101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40"/>
            <p:cNvSpPr/>
            <p:nvPr/>
          </p:nvSpPr>
          <p:spPr>
            <a:xfrm>
              <a:off x="3727050" y="5188000"/>
              <a:ext cx="211850" cy="288050"/>
            </a:xfrm>
            <a:custGeom>
              <a:avLst/>
              <a:gdLst/>
              <a:ahLst/>
              <a:cxnLst/>
              <a:rect l="l" t="t" r="r" b="b"/>
              <a:pathLst>
                <a:path w="8474" h="11522" extrusionOk="0">
                  <a:moveTo>
                    <a:pt x="1" y="0"/>
                  </a:moveTo>
                  <a:cubicBezTo>
                    <a:pt x="3483" y="5454"/>
                    <a:pt x="3670" y="11521"/>
                    <a:pt x="3670" y="11521"/>
                  </a:cubicBezTo>
                  <a:lnTo>
                    <a:pt x="8474" y="11521"/>
                  </a:lnTo>
                  <a:cubicBezTo>
                    <a:pt x="8030" y="4882"/>
                    <a:pt x="6017" y="0"/>
                    <a:pt x="6017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40"/>
            <p:cNvSpPr/>
            <p:nvPr/>
          </p:nvSpPr>
          <p:spPr>
            <a:xfrm>
              <a:off x="3877475" y="5188000"/>
              <a:ext cx="181525" cy="288050"/>
            </a:xfrm>
            <a:custGeom>
              <a:avLst/>
              <a:gdLst/>
              <a:ahLst/>
              <a:cxnLst/>
              <a:rect l="l" t="t" r="r" b="b"/>
              <a:pathLst>
                <a:path w="7261" h="11522" extrusionOk="0">
                  <a:moveTo>
                    <a:pt x="0" y="0"/>
                  </a:moveTo>
                  <a:cubicBezTo>
                    <a:pt x="0" y="0"/>
                    <a:pt x="2013" y="4882"/>
                    <a:pt x="2457" y="11521"/>
                  </a:cubicBezTo>
                  <a:lnTo>
                    <a:pt x="7260" y="11521"/>
                  </a:lnTo>
                  <a:cubicBezTo>
                    <a:pt x="6905" y="5593"/>
                    <a:pt x="5307" y="0"/>
                    <a:pt x="5307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40"/>
            <p:cNvSpPr/>
            <p:nvPr/>
          </p:nvSpPr>
          <p:spPr>
            <a:xfrm>
              <a:off x="4010150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0" y="0"/>
                  </a:moveTo>
                  <a:cubicBezTo>
                    <a:pt x="0" y="0"/>
                    <a:pt x="1598" y="5593"/>
                    <a:pt x="1953" y="11521"/>
                  </a:cubicBezTo>
                  <a:lnTo>
                    <a:pt x="6609" y="11521"/>
                  </a:lnTo>
                  <a:lnTo>
                    <a:pt x="6126" y="69"/>
                  </a:lnTo>
                  <a:lnTo>
                    <a:pt x="6126" y="40"/>
                  </a:lnTo>
                  <a:lnTo>
                    <a:pt x="6126" y="0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40"/>
            <p:cNvSpPr/>
            <p:nvPr/>
          </p:nvSpPr>
          <p:spPr>
            <a:xfrm>
              <a:off x="4163275" y="5188000"/>
              <a:ext cx="154900" cy="288050"/>
            </a:xfrm>
            <a:custGeom>
              <a:avLst/>
              <a:gdLst/>
              <a:ahLst/>
              <a:cxnLst/>
              <a:rect l="l" t="t" r="r" b="b"/>
              <a:pathLst>
                <a:path w="6196" h="11522" extrusionOk="0">
                  <a:moveTo>
                    <a:pt x="1" y="0"/>
                  </a:moveTo>
                  <a:lnTo>
                    <a:pt x="1" y="40"/>
                  </a:lnTo>
                  <a:lnTo>
                    <a:pt x="1" y="69"/>
                  </a:lnTo>
                  <a:lnTo>
                    <a:pt x="1" y="108"/>
                  </a:lnTo>
                  <a:lnTo>
                    <a:pt x="484" y="11521"/>
                  </a:lnTo>
                  <a:lnTo>
                    <a:pt x="5702" y="11521"/>
                  </a:lnTo>
                  <a:lnTo>
                    <a:pt x="6185" y="108"/>
                  </a:lnTo>
                  <a:lnTo>
                    <a:pt x="6185" y="69"/>
                  </a:lnTo>
                  <a:lnTo>
                    <a:pt x="6185" y="40"/>
                  </a:lnTo>
                  <a:cubicBezTo>
                    <a:pt x="6195" y="10"/>
                    <a:pt x="6195" y="0"/>
                    <a:pt x="619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40"/>
            <p:cNvSpPr/>
            <p:nvPr/>
          </p:nvSpPr>
          <p:spPr>
            <a:xfrm>
              <a:off x="4542550" y="5188000"/>
              <a:ext cx="211825" cy="288050"/>
            </a:xfrm>
            <a:custGeom>
              <a:avLst/>
              <a:gdLst/>
              <a:ahLst/>
              <a:cxnLst/>
              <a:rect l="l" t="t" r="r" b="b"/>
              <a:pathLst>
                <a:path w="8473" h="11522" extrusionOk="0">
                  <a:moveTo>
                    <a:pt x="2446" y="0"/>
                  </a:moveTo>
                  <a:cubicBezTo>
                    <a:pt x="2446" y="0"/>
                    <a:pt x="434" y="4882"/>
                    <a:pt x="0" y="11521"/>
                  </a:cubicBezTo>
                  <a:lnTo>
                    <a:pt x="4794" y="11521"/>
                  </a:lnTo>
                  <a:cubicBezTo>
                    <a:pt x="4794" y="11521"/>
                    <a:pt x="4981" y="5454"/>
                    <a:pt x="84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40"/>
            <p:cNvSpPr/>
            <p:nvPr/>
          </p:nvSpPr>
          <p:spPr>
            <a:xfrm>
              <a:off x="4422450" y="5188000"/>
              <a:ext cx="181275" cy="288050"/>
            </a:xfrm>
            <a:custGeom>
              <a:avLst/>
              <a:gdLst/>
              <a:ahLst/>
              <a:cxnLst/>
              <a:rect l="l" t="t" r="r" b="b"/>
              <a:pathLst>
                <a:path w="7251" h="11522" extrusionOk="0">
                  <a:moveTo>
                    <a:pt x="1944" y="0"/>
                  </a:moveTo>
                  <a:cubicBezTo>
                    <a:pt x="1944" y="0"/>
                    <a:pt x="346" y="5593"/>
                    <a:pt x="0" y="11521"/>
                  </a:cubicBezTo>
                  <a:lnTo>
                    <a:pt x="4804" y="11521"/>
                  </a:lnTo>
                  <a:cubicBezTo>
                    <a:pt x="5238" y="4882"/>
                    <a:pt x="7250" y="0"/>
                    <a:pt x="725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40"/>
            <p:cNvSpPr/>
            <p:nvPr/>
          </p:nvSpPr>
          <p:spPr>
            <a:xfrm>
              <a:off x="4305825" y="5188000"/>
              <a:ext cx="165225" cy="288050"/>
            </a:xfrm>
            <a:custGeom>
              <a:avLst/>
              <a:gdLst/>
              <a:ahLst/>
              <a:cxnLst/>
              <a:rect l="l" t="t" r="r" b="b"/>
              <a:pathLst>
                <a:path w="6609" h="11522" extrusionOk="0">
                  <a:moveTo>
                    <a:pt x="493" y="0"/>
                  </a:moveTo>
                  <a:cubicBezTo>
                    <a:pt x="493" y="0"/>
                    <a:pt x="493" y="10"/>
                    <a:pt x="483" y="40"/>
                  </a:cubicBezTo>
                  <a:lnTo>
                    <a:pt x="483" y="69"/>
                  </a:lnTo>
                  <a:lnTo>
                    <a:pt x="0" y="11521"/>
                  </a:lnTo>
                  <a:lnTo>
                    <a:pt x="4665" y="11521"/>
                  </a:lnTo>
                  <a:cubicBezTo>
                    <a:pt x="5011" y="5593"/>
                    <a:pt x="6609" y="0"/>
                    <a:pt x="6609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40"/>
            <p:cNvSpPr/>
            <p:nvPr/>
          </p:nvSpPr>
          <p:spPr>
            <a:xfrm>
              <a:off x="4240725" y="4831175"/>
              <a:ext cx="230325" cy="356850"/>
            </a:xfrm>
            <a:custGeom>
              <a:avLst/>
              <a:gdLst/>
              <a:ahLst/>
              <a:cxnLst/>
              <a:rect l="l" t="t" r="r" b="b"/>
              <a:pathLst>
                <a:path w="9213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493" y="6905"/>
                    <a:pt x="3058" y="14273"/>
                    <a:pt x="3058" y="14273"/>
                  </a:cubicBezTo>
                  <a:lnTo>
                    <a:pt x="9213" y="14273"/>
                  </a:lnTo>
                  <a:cubicBezTo>
                    <a:pt x="9213" y="14273"/>
                    <a:pt x="1765" y="7418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40"/>
            <p:cNvSpPr/>
            <p:nvPr/>
          </p:nvSpPr>
          <p:spPr>
            <a:xfrm>
              <a:off x="4240725" y="4831175"/>
              <a:ext cx="384450" cy="356850"/>
            </a:xfrm>
            <a:custGeom>
              <a:avLst/>
              <a:gdLst/>
              <a:ahLst/>
              <a:cxnLst/>
              <a:rect l="l" t="t" r="r" b="b"/>
              <a:pathLst>
                <a:path w="15378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1765" y="7418"/>
                    <a:pt x="9213" y="14273"/>
                    <a:pt x="9213" y="14273"/>
                  </a:cubicBezTo>
                  <a:lnTo>
                    <a:pt x="15377" y="14273"/>
                  </a:lnTo>
                  <a:cubicBezTo>
                    <a:pt x="15377" y="14273"/>
                    <a:pt x="3788" y="7477"/>
                    <a:pt x="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40"/>
            <p:cNvSpPr/>
            <p:nvPr/>
          </p:nvSpPr>
          <p:spPr>
            <a:xfrm>
              <a:off x="4240725" y="4831175"/>
              <a:ext cx="539300" cy="356850"/>
            </a:xfrm>
            <a:custGeom>
              <a:avLst/>
              <a:gdLst/>
              <a:ahLst/>
              <a:cxnLst/>
              <a:rect l="l" t="t" r="r" b="b"/>
              <a:pathLst>
                <a:path w="21572" h="14274" extrusionOk="0">
                  <a:moveTo>
                    <a:pt x="0" y="0"/>
                  </a:moveTo>
                  <a:lnTo>
                    <a:pt x="0" y="0"/>
                  </a:lnTo>
                  <a:cubicBezTo>
                    <a:pt x="3788" y="7477"/>
                    <a:pt x="15377" y="14273"/>
                    <a:pt x="15377" y="14273"/>
                  </a:cubicBezTo>
                  <a:lnTo>
                    <a:pt x="21572" y="14273"/>
                  </a:lnTo>
                  <a:cubicBezTo>
                    <a:pt x="21572" y="14273"/>
                    <a:pt x="5760" y="7724"/>
                    <a:pt x="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40"/>
            <p:cNvSpPr/>
            <p:nvPr/>
          </p:nvSpPr>
          <p:spPr>
            <a:xfrm>
              <a:off x="4164025" y="4831175"/>
              <a:ext cx="153150" cy="356850"/>
            </a:xfrm>
            <a:custGeom>
              <a:avLst/>
              <a:gdLst/>
              <a:ahLst/>
              <a:cxnLst/>
              <a:rect l="l" t="t" r="r" b="b"/>
              <a:pathLst>
                <a:path w="6126" h="14274" extrusionOk="0">
                  <a:moveTo>
                    <a:pt x="3068" y="0"/>
                  </a:moveTo>
                  <a:cubicBezTo>
                    <a:pt x="2565" y="6905"/>
                    <a:pt x="0" y="14273"/>
                    <a:pt x="0" y="14273"/>
                  </a:cubicBezTo>
                  <a:lnTo>
                    <a:pt x="6126" y="14273"/>
                  </a:lnTo>
                  <a:cubicBezTo>
                    <a:pt x="6126" y="14273"/>
                    <a:pt x="3561" y="6905"/>
                    <a:pt x="306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40"/>
            <p:cNvSpPr/>
            <p:nvPr/>
          </p:nvSpPr>
          <p:spPr>
            <a:xfrm>
              <a:off x="4010150" y="4831175"/>
              <a:ext cx="230600" cy="356850"/>
            </a:xfrm>
            <a:custGeom>
              <a:avLst/>
              <a:gdLst/>
              <a:ahLst/>
              <a:cxnLst/>
              <a:rect l="l" t="t" r="r" b="b"/>
              <a:pathLst>
                <a:path w="9224" h="14274" extrusionOk="0">
                  <a:moveTo>
                    <a:pt x="9223" y="0"/>
                  </a:moveTo>
                  <a:lnTo>
                    <a:pt x="9223" y="0"/>
                  </a:lnTo>
                  <a:cubicBezTo>
                    <a:pt x="7457" y="7418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8720" y="6905"/>
                    <a:pt x="922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40"/>
            <p:cNvSpPr/>
            <p:nvPr/>
          </p:nvSpPr>
          <p:spPr>
            <a:xfrm>
              <a:off x="3856275" y="4831175"/>
              <a:ext cx="384475" cy="356850"/>
            </a:xfrm>
            <a:custGeom>
              <a:avLst/>
              <a:gdLst/>
              <a:ahLst/>
              <a:cxnLst/>
              <a:rect l="l" t="t" r="r" b="b"/>
              <a:pathLst>
                <a:path w="15379" h="14274" extrusionOk="0">
                  <a:moveTo>
                    <a:pt x="15378" y="0"/>
                  </a:moveTo>
                  <a:lnTo>
                    <a:pt x="15378" y="0"/>
                  </a:lnTo>
                  <a:cubicBezTo>
                    <a:pt x="11580" y="7477"/>
                    <a:pt x="0" y="14273"/>
                    <a:pt x="0" y="14273"/>
                  </a:cubicBezTo>
                  <a:lnTo>
                    <a:pt x="6155" y="14273"/>
                  </a:lnTo>
                  <a:cubicBezTo>
                    <a:pt x="6155" y="14273"/>
                    <a:pt x="13612" y="7418"/>
                    <a:pt x="15378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40"/>
            <p:cNvSpPr/>
            <p:nvPr/>
          </p:nvSpPr>
          <p:spPr>
            <a:xfrm>
              <a:off x="3701400" y="4831175"/>
              <a:ext cx="539350" cy="356850"/>
            </a:xfrm>
            <a:custGeom>
              <a:avLst/>
              <a:gdLst/>
              <a:ahLst/>
              <a:cxnLst/>
              <a:rect l="l" t="t" r="r" b="b"/>
              <a:pathLst>
                <a:path w="21574" h="14274" extrusionOk="0">
                  <a:moveTo>
                    <a:pt x="21573" y="0"/>
                  </a:moveTo>
                  <a:lnTo>
                    <a:pt x="21573" y="0"/>
                  </a:lnTo>
                  <a:cubicBezTo>
                    <a:pt x="15813" y="7724"/>
                    <a:pt x="1" y="14273"/>
                    <a:pt x="1" y="14273"/>
                  </a:cubicBezTo>
                  <a:lnTo>
                    <a:pt x="6195" y="14273"/>
                  </a:lnTo>
                  <a:cubicBezTo>
                    <a:pt x="6195" y="14273"/>
                    <a:pt x="17775" y="7477"/>
                    <a:pt x="2157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40"/>
            <p:cNvSpPr/>
            <p:nvPr/>
          </p:nvSpPr>
          <p:spPr>
            <a:xfrm>
              <a:off x="431715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40"/>
            <p:cNvSpPr/>
            <p:nvPr/>
          </p:nvSpPr>
          <p:spPr>
            <a:xfrm>
              <a:off x="447102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1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40"/>
            <p:cNvSpPr/>
            <p:nvPr/>
          </p:nvSpPr>
          <p:spPr>
            <a:xfrm>
              <a:off x="4625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0" y="1"/>
                  </a:moveTo>
                  <a:cubicBezTo>
                    <a:pt x="0" y="1540"/>
                    <a:pt x="1381" y="2783"/>
                    <a:pt x="3097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40"/>
            <p:cNvSpPr/>
            <p:nvPr/>
          </p:nvSpPr>
          <p:spPr>
            <a:xfrm>
              <a:off x="4009150" y="5187725"/>
              <a:ext cx="154875" cy="69575"/>
            </a:xfrm>
            <a:custGeom>
              <a:avLst/>
              <a:gdLst/>
              <a:ahLst/>
              <a:cxnLst/>
              <a:rect l="l" t="t" r="r" b="b"/>
              <a:pathLst>
                <a:path w="6195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40"/>
            <p:cNvSpPr/>
            <p:nvPr/>
          </p:nvSpPr>
          <p:spPr>
            <a:xfrm>
              <a:off x="3855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92" y="2783"/>
                    <a:pt x="3098" y="2783"/>
                  </a:cubicBezTo>
                  <a:cubicBezTo>
                    <a:pt x="481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40"/>
            <p:cNvSpPr/>
            <p:nvPr/>
          </p:nvSpPr>
          <p:spPr>
            <a:xfrm>
              <a:off x="3701400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5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40"/>
            <p:cNvSpPr/>
            <p:nvPr/>
          </p:nvSpPr>
          <p:spPr>
            <a:xfrm>
              <a:off x="4163275" y="5187725"/>
              <a:ext cx="154900" cy="69575"/>
            </a:xfrm>
            <a:custGeom>
              <a:avLst/>
              <a:gdLst/>
              <a:ahLst/>
              <a:cxnLst/>
              <a:rect l="l" t="t" r="r" b="b"/>
              <a:pathLst>
                <a:path w="6196" h="2783" extrusionOk="0">
                  <a:moveTo>
                    <a:pt x="1" y="1"/>
                  </a:moveTo>
                  <a:cubicBezTo>
                    <a:pt x="1" y="1540"/>
                    <a:pt x="1382" y="2783"/>
                    <a:pt x="3098" y="2783"/>
                  </a:cubicBezTo>
                  <a:cubicBezTo>
                    <a:pt x="4804" y="2783"/>
                    <a:pt x="6195" y="1540"/>
                    <a:pt x="619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3" name="Google Shape;2613;p49"/>
          <p:cNvSpPr/>
          <p:nvPr/>
        </p:nvSpPr>
        <p:spPr>
          <a:xfrm>
            <a:off x="878750" y="2494300"/>
            <a:ext cx="3965700" cy="1314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4" name="Google Shape;2614;p49"/>
          <p:cNvSpPr txBox="1">
            <a:spLocks noGrp="1"/>
          </p:cNvSpPr>
          <p:nvPr>
            <p:ph type="title"/>
          </p:nvPr>
        </p:nvSpPr>
        <p:spPr>
          <a:xfrm>
            <a:off x="738500" y="2772400"/>
            <a:ext cx="4246200" cy="75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Calming &amp; Refocusing Strategies</a:t>
            </a:r>
            <a:endParaRPr/>
          </a:p>
        </p:txBody>
      </p:sp>
      <p:sp>
        <p:nvSpPr>
          <p:cNvPr id="2615" name="Google Shape;2615;p49"/>
          <p:cNvSpPr/>
          <p:nvPr/>
        </p:nvSpPr>
        <p:spPr>
          <a:xfrm>
            <a:off x="3144684" y="131212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16" name="Google Shape;2616;p49"/>
          <p:cNvGrpSpPr/>
          <p:nvPr/>
        </p:nvGrpSpPr>
        <p:grpSpPr>
          <a:xfrm>
            <a:off x="4924458" y="650911"/>
            <a:ext cx="3158564" cy="2980215"/>
            <a:chOff x="5732720" y="1547916"/>
            <a:chExt cx="992853" cy="1209650"/>
          </a:xfrm>
        </p:grpSpPr>
        <p:sp>
          <p:nvSpPr>
            <p:cNvPr id="2617" name="Google Shape;2617;p49"/>
            <p:cNvSpPr/>
            <p:nvPr/>
          </p:nvSpPr>
          <p:spPr>
            <a:xfrm>
              <a:off x="5963859" y="1773805"/>
              <a:ext cx="282319" cy="441491"/>
            </a:xfrm>
            <a:custGeom>
              <a:avLst/>
              <a:gdLst/>
              <a:ahLst/>
              <a:cxnLst/>
              <a:rect l="l" t="t" r="r" b="b"/>
              <a:pathLst>
                <a:path w="6614" h="10343" extrusionOk="0">
                  <a:moveTo>
                    <a:pt x="3420" y="1"/>
                  </a:moveTo>
                  <a:cubicBezTo>
                    <a:pt x="3382" y="1"/>
                    <a:pt x="3344" y="2"/>
                    <a:pt x="3305" y="5"/>
                  </a:cubicBezTo>
                  <a:cubicBezTo>
                    <a:pt x="0" y="251"/>
                    <a:pt x="1697" y="3970"/>
                    <a:pt x="2585" y="5459"/>
                  </a:cubicBezTo>
                  <a:cubicBezTo>
                    <a:pt x="3472" y="6949"/>
                    <a:pt x="4143" y="10342"/>
                    <a:pt x="4143" y="10342"/>
                  </a:cubicBezTo>
                  <a:lnTo>
                    <a:pt x="6383" y="10204"/>
                  </a:lnTo>
                  <a:cubicBezTo>
                    <a:pt x="6383" y="10204"/>
                    <a:pt x="6614" y="1"/>
                    <a:pt x="3420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8" name="Google Shape;2618;p49"/>
            <p:cNvSpPr/>
            <p:nvPr/>
          </p:nvSpPr>
          <p:spPr>
            <a:xfrm>
              <a:off x="6319895" y="1770006"/>
              <a:ext cx="281892" cy="435174"/>
            </a:xfrm>
            <a:custGeom>
              <a:avLst/>
              <a:gdLst/>
              <a:ahLst/>
              <a:cxnLst/>
              <a:rect l="l" t="t" r="r" b="b"/>
              <a:pathLst>
                <a:path w="6604" h="10195" extrusionOk="0">
                  <a:moveTo>
                    <a:pt x="3184" y="1"/>
                  </a:moveTo>
                  <a:cubicBezTo>
                    <a:pt x="0" y="1"/>
                    <a:pt x="231" y="10195"/>
                    <a:pt x="231" y="10195"/>
                  </a:cubicBezTo>
                  <a:lnTo>
                    <a:pt x="2539" y="9997"/>
                  </a:lnTo>
                  <a:cubicBezTo>
                    <a:pt x="2539" y="9997"/>
                    <a:pt x="3131" y="6949"/>
                    <a:pt x="4019" y="5460"/>
                  </a:cubicBezTo>
                  <a:cubicBezTo>
                    <a:pt x="4916" y="3970"/>
                    <a:pt x="6603" y="252"/>
                    <a:pt x="3299" y="5"/>
                  </a:cubicBezTo>
                  <a:cubicBezTo>
                    <a:pt x="3260" y="2"/>
                    <a:pt x="3222" y="1"/>
                    <a:pt x="3184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9" name="Google Shape;2619;p49"/>
            <p:cNvSpPr/>
            <p:nvPr/>
          </p:nvSpPr>
          <p:spPr>
            <a:xfrm>
              <a:off x="6020289" y="1850553"/>
              <a:ext cx="190759" cy="363036"/>
            </a:xfrm>
            <a:custGeom>
              <a:avLst/>
              <a:gdLst/>
              <a:ahLst/>
              <a:cxnLst/>
              <a:rect l="l" t="t" r="r" b="b"/>
              <a:pathLst>
                <a:path w="4469" h="8505" extrusionOk="0">
                  <a:moveTo>
                    <a:pt x="2168" y="0"/>
                  </a:moveTo>
                  <a:cubicBezTo>
                    <a:pt x="2149" y="0"/>
                    <a:pt x="2130" y="1"/>
                    <a:pt x="2111" y="2"/>
                  </a:cubicBezTo>
                  <a:cubicBezTo>
                    <a:pt x="0" y="170"/>
                    <a:pt x="1786" y="2853"/>
                    <a:pt x="2338" y="3908"/>
                  </a:cubicBezTo>
                  <a:cubicBezTo>
                    <a:pt x="3088" y="5338"/>
                    <a:pt x="3472" y="8505"/>
                    <a:pt x="3472" y="8505"/>
                  </a:cubicBezTo>
                  <a:lnTo>
                    <a:pt x="4469" y="8436"/>
                  </a:lnTo>
                  <a:cubicBezTo>
                    <a:pt x="4469" y="8436"/>
                    <a:pt x="4226" y="0"/>
                    <a:pt x="216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0" name="Google Shape;2620;p49"/>
            <p:cNvSpPr/>
            <p:nvPr/>
          </p:nvSpPr>
          <p:spPr>
            <a:xfrm>
              <a:off x="6353317" y="1842528"/>
              <a:ext cx="190759" cy="360133"/>
            </a:xfrm>
            <a:custGeom>
              <a:avLst/>
              <a:gdLst/>
              <a:ahLst/>
              <a:cxnLst/>
              <a:rect l="l" t="t" r="r" b="b"/>
              <a:pathLst>
                <a:path w="4469" h="8437" extrusionOk="0">
                  <a:moveTo>
                    <a:pt x="2297" y="0"/>
                  </a:moveTo>
                  <a:cubicBezTo>
                    <a:pt x="242" y="0"/>
                    <a:pt x="1" y="8437"/>
                    <a:pt x="1" y="8437"/>
                  </a:cubicBezTo>
                  <a:lnTo>
                    <a:pt x="1115" y="8358"/>
                  </a:lnTo>
                  <a:cubicBezTo>
                    <a:pt x="1115" y="8358"/>
                    <a:pt x="1391" y="5329"/>
                    <a:pt x="2131" y="3909"/>
                  </a:cubicBezTo>
                  <a:cubicBezTo>
                    <a:pt x="2684" y="2843"/>
                    <a:pt x="4469" y="160"/>
                    <a:pt x="2358" y="3"/>
                  </a:cubicBezTo>
                  <a:cubicBezTo>
                    <a:pt x="2337" y="1"/>
                    <a:pt x="2317" y="0"/>
                    <a:pt x="2297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1" name="Google Shape;2621;p49"/>
            <p:cNvSpPr/>
            <p:nvPr/>
          </p:nvSpPr>
          <p:spPr>
            <a:xfrm>
              <a:off x="6074157" y="2364822"/>
              <a:ext cx="421088" cy="94248"/>
            </a:xfrm>
            <a:custGeom>
              <a:avLst/>
              <a:gdLst/>
              <a:ahLst/>
              <a:cxnLst/>
              <a:rect l="l" t="t" r="r" b="b"/>
              <a:pathLst>
                <a:path w="9865" h="2208" extrusionOk="0">
                  <a:moveTo>
                    <a:pt x="8924" y="1"/>
                  </a:moveTo>
                  <a:cubicBezTo>
                    <a:pt x="5917" y="1"/>
                    <a:pt x="2931" y="230"/>
                    <a:pt x="1" y="945"/>
                  </a:cubicBezTo>
                  <a:lnTo>
                    <a:pt x="1" y="2207"/>
                  </a:lnTo>
                  <a:cubicBezTo>
                    <a:pt x="3275" y="1556"/>
                    <a:pt x="6570" y="1152"/>
                    <a:pt x="9864" y="767"/>
                  </a:cubicBezTo>
                  <a:lnTo>
                    <a:pt x="9864" y="8"/>
                  </a:lnTo>
                  <a:cubicBezTo>
                    <a:pt x="9551" y="3"/>
                    <a:pt x="9237" y="1"/>
                    <a:pt x="8924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2" name="Google Shape;2622;p49"/>
            <p:cNvSpPr/>
            <p:nvPr/>
          </p:nvSpPr>
          <p:spPr>
            <a:xfrm>
              <a:off x="6074157" y="2324698"/>
              <a:ext cx="421088" cy="80461"/>
            </a:xfrm>
            <a:custGeom>
              <a:avLst/>
              <a:gdLst/>
              <a:ahLst/>
              <a:cxnLst/>
              <a:rect l="l" t="t" r="r" b="b"/>
              <a:pathLst>
                <a:path w="9865" h="1885" extrusionOk="0">
                  <a:moveTo>
                    <a:pt x="1" y="1"/>
                  </a:moveTo>
                  <a:lnTo>
                    <a:pt x="1" y="1885"/>
                  </a:lnTo>
                  <a:cubicBezTo>
                    <a:pt x="2931" y="1170"/>
                    <a:pt x="5917" y="941"/>
                    <a:pt x="8924" y="941"/>
                  </a:cubicBezTo>
                  <a:cubicBezTo>
                    <a:pt x="9237" y="941"/>
                    <a:pt x="9551" y="943"/>
                    <a:pt x="9864" y="948"/>
                  </a:cubicBezTo>
                  <a:lnTo>
                    <a:pt x="9864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3" name="Google Shape;2623;p49"/>
            <p:cNvSpPr/>
            <p:nvPr/>
          </p:nvSpPr>
          <p:spPr>
            <a:xfrm>
              <a:off x="6074157" y="2397561"/>
              <a:ext cx="421088" cy="360005"/>
            </a:xfrm>
            <a:custGeom>
              <a:avLst/>
              <a:gdLst/>
              <a:ahLst/>
              <a:cxnLst/>
              <a:rect l="l" t="t" r="r" b="b"/>
              <a:pathLst>
                <a:path w="9865" h="8434" extrusionOk="0">
                  <a:moveTo>
                    <a:pt x="9864" y="0"/>
                  </a:moveTo>
                  <a:cubicBezTo>
                    <a:pt x="8573" y="148"/>
                    <a:pt x="7290" y="306"/>
                    <a:pt x="6008" y="473"/>
                  </a:cubicBezTo>
                  <a:cubicBezTo>
                    <a:pt x="3680" y="2308"/>
                    <a:pt x="1589" y="4528"/>
                    <a:pt x="1" y="7033"/>
                  </a:cubicBezTo>
                  <a:lnTo>
                    <a:pt x="1" y="8434"/>
                  </a:lnTo>
                  <a:lnTo>
                    <a:pt x="9864" y="8434"/>
                  </a:lnTo>
                  <a:lnTo>
                    <a:pt x="9864" y="0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4" name="Google Shape;2624;p49"/>
            <p:cNvSpPr/>
            <p:nvPr/>
          </p:nvSpPr>
          <p:spPr>
            <a:xfrm>
              <a:off x="6074157" y="2417751"/>
              <a:ext cx="256494" cy="280056"/>
            </a:xfrm>
            <a:custGeom>
              <a:avLst/>
              <a:gdLst/>
              <a:ahLst/>
              <a:cxnLst/>
              <a:rect l="l" t="t" r="r" b="b"/>
              <a:pathLst>
                <a:path w="6009" h="6561" extrusionOk="0">
                  <a:moveTo>
                    <a:pt x="6008" y="0"/>
                  </a:moveTo>
                  <a:lnTo>
                    <a:pt x="6008" y="0"/>
                  </a:lnTo>
                  <a:cubicBezTo>
                    <a:pt x="3996" y="267"/>
                    <a:pt x="1993" y="573"/>
                    <a:pt x="1" y="967"/>
                  </a:cubicBezTo>
                  <a:lnTo>
                    <a:pt x="1" y="6560"/>
                  </a:lnTo>
                  <a:cubicBezTo>
                    <a:pt x="1589" y="4055"/>
                    <a:pt x="3680" y="1835"/>
                    <a:pt x="600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5" name="Google Shape;2625;p49"/>
            <p:cNvSpPr/>
            <p:nvPr/>
          </p:nvSpPr>
          <p:spPr>
            <a:xfrm>
              <a:off x="6032923" y="2213546"/>
              <a:ext cx="573473" cy="111194"/>
            </a:xfrm>
            <a:custGeom>
              <a:avLst/>
              <a:gdLst/>
              <a:ahLst/>
              <a:cxnLst/>
              <a:rect l="l" t="t" r="r" b="b"/>
              <a:pathLst>
                <a:path w="13435" h="2605" extrusionOk="0">
                  <a:moveTo>
                    <a:pt x="13434" y="1"/>
                  </a:moveTo>
                  <a:cubicBezTo>
                    <a:pt x="8848" y="208"/>
                    <a:pt x="4291" y="839"/>
                    <a:pt x="0" y="2605"/>
                  </a:cubicBezTo>
                  <a:lnTo>
                    <a:pt x="13434" y="2605"/>
                  </a:lnTo>
                  <a:lnTo>
                    <a:pt x="13434" y="1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6" name="Google Shape;2626;p49"/>
            <p:cNvSpPr/>
            <p:nvPr/>
          </p:nvSpPr>
          <p:spPr>
            <a:xfrm>
              <a:off x="5980293" y="2185331"/>
              <a:ext cx="626104" cy="139409"/>
            </a:xfrm>
            <a:custGeom>
              <a:avLst/>
              <a:gdLst/>
              <a:ahLst/>
              <a:cxnLst/>
              <a:rect l="l" t="t" r="r" b="b"/>
              <a:pathLst>
                <a:path w="14668" h="3266" extrusionOk="0">
                  <a:moveTo>
                    <a:pt x="14667" y="1"/>
                  </a:moveTo>
                  <a:lnTo>
                    <a:pt x="0" y="948"/>
                  </a:lnTo>
                  <a:lnTo>
                    <a:pt x="0" y="3266"/>
                  </a:lnTo>
                  <a:lnTo>
                    <a:pt x="1233" y="3266"/>
                  </a:lnTo>
                  <a:cubicBezTo>
                    <a:pt x="5524" y="1500"/>
                    <a:pt x="10081" y="869"/>
                    <a:pt x="14667" y="662"/>
                  </a:cubicBezTo>
                  <a:lnTo>
                    <a:pt x="14667" y="1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7" name="Google Shape;2627;p49"/>
            <p:cNvSpPr/>
            <p:nvPr/>
          </p:nvSpPr>
          <p:spPr>
            <a:xfrm>
              <a:off x="5732720" y="1757158"/>
              <a:ext cx="230755" cy="238780"/>
            </a:xfrm>
            <a:custGeom>
              <a:avLst/>
              <a:gdLst/>
              <a:ahLst/>
              <a:cxnLst/>
              <a:rect l="l" t="t" r="r" b="b"/>
              <a:pathLst>
                <a:path w="5406" h="5594" extrusionOk="0">
                  <a:moveTo>
                    <a:pt x="1086" y="1"/>
                  </a:moveTo>
                  <a:lnTo>
                    <a:pt x="1470" y="1943"/>
                  </a:lnTo>
                  <a:lnTo>
                    <a:pt x="1" y="3354"/>
                  </a:lnTo>
                  <a:lnTo>
                    <a:pt x="1658" y="3502"/>
                  </a:lnTo>
                  <a:lnTo>
                    <a:pt x="1697" y="5593"/>
                  </a:lnTo>
                  <a:lnTo>
                    <a:pt x="3206" y="4005"/>
                  </a:lnTo>
                  <a:lnTo>
                    <a:pt x="5406" y="3690"/>
                  </a:lnTo>
                  <a:lnTo>
                    <a:pt x="3749" y="2664"/>
                  </a:lnTo>
                  <a:lnTo>
                    <a:pt x="4587" y="681"/>
                  </a:lnTo>
                  <a:lnTo>
                    <a:pt x="2684" y="1450"/>
                  </a:lnTo>
                  <a:lnTo>
                    <a:pt x="1086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8" name="Google Shape;2628;p49"/>
            <p:cNvSpPr/>
            <p:nvPr/>
          </p:nvSpPr>
          <p:spPr>
            <a:xfrm>
              <a:off x="5902820" y="1547916"/>
              <a:ext cx="154989" cy="159599"/>
            </a:xfrm>
            <a:custGeom>
              <a:avLst/>
              <a:gdLst/>
              <a:ahLst/>
              <a:cxnLst/>
              <a:rect l="l" t="t" r="r" b="b"/>
              <a:pathLst>
                <a:path w="3631" h="3739" extrusionOk="0">
                  <a:moveTo>
                    <a:pt x="1884" y="0"/>
                  </a:moveTo>
                  <a:lnTo>
                    <a:pt x="1371" y="1253"/>
                  </a:lnTo>
                  <a:lnTo>
                    <a:pt x="1" y="1510"/>
                  </a:lnTo>
                  <a:lnTo>
                    <a:pt x="888" y="2220"/>
                  </a:lnTo>
                  <a:lnTo>
                    <a:pt x="119" y="3423"/>
                  </a:lnTo>
                  <a:lnTo>
                    <a:pt x="1588" y="3088"/>
                  </a:lnTo>
                  <a:lnTo>
                    <a:pt x="2960" y="3739"/>
                  </a:lnTo>
                  <a:lnTo>
                    <a:pt x="2397" y="2525"/>
                  </a:lnTo>
                  <a:lnTo>
                    <a:pt x="3630" y="1707"/>
                  </a:lnTo>
                  <a:lnTo>
                    <a:pt x="2249" y="1431"/>
                  </a:lnTo>
                  <a:lnTo>
                    <a:pt x="1884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9" name="Google Shape;2629;p49"/>
            <p:cNvSpPr/>
            <p:nvPr/>
          </p:nvSpPr>
          <p:spPr>
            <a:xfrm>
              <a:off x="6571437" y="1976516"/>
              <a:ext cx="154136" cy="164252"/>
            </a:xfrm>
            <a:custGeom>
              <a:avLst/>
              <a:gdLst/>
              <a:ahLst/>
              <a:cxnLst/>
              <a:rect l="l" t="t" r="r" b="b"/>
              <a:pathLst>
                <a:path w="3611" h="3848" extrusionOk="0">
                  <a:moveTo>
                    <a:pt x="1114" y="0"/>
                  </a:moveTo>
                  <a:lnTo>
                    <a:pt x="1154" y="1352"/>
                  </a:lnTo>
                  <a:lnTo>
                    <a:pt x="0" y="2141"/>
                  </a:lnTo>
                  <a:lnTo>
                    <a:pt x="1105" y="2427"/>
                  </a:lnTo>
                  <a:lnTo>
                    <a:pt x="897" y="3847"/>
                  </a:lnTo>
                  <a:lnTo>
                    <a:pt x="2091" y="2940"/>
                  </a:lnTo>
                  <a:lnTo>
                    <a:pt x="3610" y="2979"/>
                  </a:lnTo>
                  <a:lnTo>
                    <a:pt x="2604" y="2102"/>
                  </a:lnTo>
                  <a:lnTo>
                    <a:pt x="3403" y="859"/>
                  </a:lnTo>
                  <a:lnTo>
                    <a:pt x="2022" y="1164"/>
                  </a:lnTo>
                  <a:lnTo>
                    <a:pt x="1114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30" name="Google Shape;2630;p49"/>
          <p:cNvSpPr/>
          <p:nvPr/>
        </p:nvSpPr>
        <p:spPr>
          <a:xfrm>
            <a:off x="1992255" y="795825"/>
            <a:ext cx="606848" cy="516298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1" name="Google Shape;2631;p49"/>
          <p:cNvSpPr/>
          <p:nvPr/>
        </p:nvSpPr>
        <p:spPr>
          <a:xfrm>
            <a:off x="878758" y="1338722"/>
            <a:ext cx="801727" cy="734336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2" name="Google Shape;2632;p49"/>
          <p:cNvSpPr/>
          <p:nvPr/>
        </p:nvSpPr>
        <p:spPr>
          <a:xfrm>
            <a:off x="2475650" y="2009560"/>
            <a:ext cx="427927" cy="262898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3" name="Google Shape;2633;p49"/>
          <p:cNvSpPr/>
          <p:nvPr/>
        </p:nvSpPr>
        <p:spPr>
          <a:xfrm>
            <a:off x="3669734" y="4033300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4" name="Google Shape;2634;p49"/>
          <p:cNvSpPr/>
          <p:nvPr/>
        </p:nvSpPr>
        <p:spPr>
          <a:xfrm>
            <a:off x="1680477" y="3929325"/>
            <a:ext cx="247676" cy="262898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9" name="Google Shape;2639;p50"/>
          <p:cNvSpPr/>
          <p:nvPr/>
        </p:nvSpPr>
        <p:spPr>
          <a:xfrm>
            <a:off x="4014425" y="1061875"/>
            <a:ext cx="3690300" cy="1314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0" name="Google Shape;2640;p50"/>
          <p:cNvSpPr txBox="1">
            <a:spLocks noGrp="1"/>
          </p:cNvSpPr>
          <p:nvPr>
            <p:ph type="title" idx="2"/>
          </p:nvPr>
        </p:nvSpPr>
        <p:spPr>
          <a:xfrm>
            <a:off x="4226174" y="1064125"/>
            <a:ext cx="32739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500"/>
              <a:t>Brain Boosts</a:t>
            </a:r>
            <a:endParaRPr sz="5500"/>
          </a:p>
        </p:txBody>
      </p:sp>
      <p:sp>
        <p:nvSpPr>
          <p:cNvPr id="2641" name="Google Shape;2641;p50"/>
          <p:cNvSpPr txBox="1">
            <a:spLocks noGrp="1"/>
          </p:cNvSpPr>
          <p:nvPr>
            <p:ph type="subTitle" idx="1"/>
          </p:nvPr>
        </p:nvSpPr>
        <p:spPr>
          <a:xfrm>
            <a:off x="4390925" y="2373625"/>
            <a:ext cx="3589200" cy="211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3"/>
              </a:rPr>
              <a:t>Roll the Dice Fitness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Suit up for fitness 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Card Sharks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6"/>
              </a:rPr>
              <a:t>1-2-3 Show</a:t>
            </a:r>
            <a:endParaRPr sz="1800"/>
          </a:p>
        </p:txBody>
      </p:sp>
      <p:grpSp>
        <p:nvGrpSpPr>
          <p:cNvPr id="2642" name="Google Shape;2642;p50"/>
          <p:cNvGrpSpPr/>
          <p:nvPr/>
        </p:nvGrpSpPr>
        <p:grpSpPr>
          <a:xfrm>
            <a:off x="1369992" y="966286"/>
            <a:ext cx="2856176" cy="3210933"/>
            <a:chOff x="8359500" y="2800741"/>
            <a:chExt cx="1618230" cy="1819225"/>
          </a:xfrm>
        </p:grpSpPr>
        <p:sp>
          <p:nvSpPr>
            <p:cNvPr id="2643" name="Google Shape;2643;p50"/>
            <p:cNvSpPr/>
            <p:nvPr/>
          </p:nvSpPr>
          <p:spPr>
            <a:xfrm>
              <a:off x="9594824" y="3257185"/>
              <a:ext cx="112188" cy="167767"/>
            </a:xfrm>
            <a:custGeom>
              <a:avLst/>
              <a:gdLst/>
              <a:ahLst/>
              <a:cxnLst/>
              <a:rect l="l" t="t" r="r" b="b"/>
              <a:pathLst>
                <a:path w="5341" h="7987" extrusionOk="0">
                  <a:moveTo>
                    <a:pt x="4201" y="0"/>
                  </a:moveTo>
                  <a:cubicBezTo>
                    <a:pt x="3322" y="0"/>
                    <a:pt x="2375" y="315"/>
                    <a:pt x="1646" y="903"/>
                  </a:cubicBezTo>
                  <a:cubicBezTo>
                    <a:pt x="0" y="2243"/>
                    <a:pt x="838" y="5149"/>
                    <a:pt x="838" y="5149"/>
                  </a:cubicBezTo>
                  <a:cubicBezTo>
                    <a:pt x="1143" y="6666"/>
                    <a:pt x="2188" y="7612"/>
                    <a:pt x="3409" y="7987"/>
                  </a:cubicBezTo>
                  <a:lnTo>
                    <a:pt x="3350" y="7780"/>
                  </a:lnTo>
                  <a:cubicBezTo>
                    <a:pt x="2671" y="5297"/>
                    <a:pt x="3252" y="2046"/>
                    <a:pt x="5341" y="203"/>
                  </a:cubicBezTo>
                  <a:cubicBezTo>
                    <a:pt x="4994" y="66"/>
                    <a:pt x="4605" y="0"/>
                    <a:pt x="4201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4" name="Google Shape;2644;p50"/>
            <p:cNvSpPr/>
            <p:nvPr/>
          </p:nvSpPr>
          <p:spPr>
            <a:xfrm>
              <a:off x="9650905" y="3261427"/>
              <a:ext cx="144073" cy="167158"/>
            </a:xfrm>
            <a:custGeom>
              <a:avLst/>
              <a:gdLst/>
              <a:ahLst/>
              <a:cxnLst/>
              <a:rect l="l" t="t" r="r" b="b"/>
              <a:pathLst>
                <a:path w="6859" h="7958" extrusionOk="0">
                  <a:moveTo>
                    <a:pt x="2671" y="1"/>
                  </a:moveTo>
                  <a:cubicBezTo>
                    <a:pt x="582" y="1844"/>
                    <a:pt x="1" y="5095"/>
                    <a:pt x="680" y="7578"/>
                  </a:cubicBezTo>
                  <a:lnTo>
                    <a:pt x="739" y="7785"/>
                  </a:lnTo>
                  <a:cubicBezTo>
                    <a:pt x="1127" y="7900"/>
                    <a:pt x="1532" y="7957"/>
                    <a:pt x="1937" y="7957"/>
                  </a:cubicBezTo>
                  <a:cubicBezTo>
                    <a:pt x="3372" y="7957"/>
                    <a:pt x="4803" y="7231"/>
                    <a:pt x="5449" y="5755"/>
                  </a:cubicBezTo>
                  <a:cubicBezTo>
                    <a:pt x="6859" y="2553"/>
                    <a:pt x="3962" y="1410"/>
                    <a:pt x="3962" y="1410"/>
                  </a:cubicBezTo>
                  <a:cubicBezTo>
                    <a:pt x="3765" y="701"/>
                    <a:pt x="3281" y="247"/>
                    <a:pt x="2671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5" name="Google Shape;2645;p50"/>
            <p:cNvSpPr/>
            <p:nvPr/>
          </p:nvSpPr>
          <p:spPr>
            <a:xfrm>
              <a:off x="9316874" y="3428873"/>
              <a:ext cx="185873" cy="103933"/>
            </a:xfrm>
            <a:custGeom>
              <a:avLst/>
              <a:gdLst/>
              <a:ahLst/>
              <a:cxnLst/>
              <a:rect l="l" t="t" r="r" b="b"/>
              <a:pathLst>
                <a:path w="8849" h="4948" extrusionOk="0">
                  <a:moveTo>
                    <a:pt x="8849" y="0"/>
                  </a:moveTo>
                  <a:lnTo>
                    <a:pt x="8849" y="0"/>
                  </a:lnTo>
                  <a:cubicBezTo>
                    <a:pt x="7400" y="513"/>
                    <a:pt x="5794" y="1675"/>
                    <a:pt x="4070" y="3833"/>
                  </a:cubicBezTo>
                  <a:cubicBezTo>
                    <a:pt x="4070" y="3833"/>
                    <a:pt x="4070" y="1541"/>
                    <a:pt x="2260" y="1541"/>
                  </a:cubicBezTo>
                  <a:cubicBezTo>
                    <a:pt x="2046" y="1541"/>
                    <a:pt x="1806" y="1573"/>
                    <a:pt x="1538" y="1645"/>
                  </a:cubicBezTo>
                  <a:cubicBezTo>
                    <a:pt x="533" y="1912"/>
                    <a:pt x="60" y="2661"/>
                    <a:pt x="1" y="3469"/>
                  </a:cubicBezTo>
                  <a:cubicBezTo>
                    <a:pt x="272" y="3344"/>
                    <a:pt x="538" y="3291"/>
                    <a:pt x="795" y="3291"/>
                  </a:cubicBezTo>
                  <a:cubicBezTo>
                    <a:pt x="2237" y="3291"/>
                    <a:pt x="3428" y="4948"/>
                    <a:pt x="4088" y="4948"/>
                  </a:cubicBezTo>
                  <a:cubicBezTo>
                    <a:pt x="4177" y="4948"/>
                    <a:pt x="4257" y="4917"/>
                    <a:pt x="4326" y="4848"/>
                  </a:cubicBezTo>
                  <a:cubicBezTo>
                    <a:pt x="5508" y="2937"/>
                    <a:pt x="7065" y="1153"/>
                    <a:pt x="8849" y="0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6" name="Google Shape;2646;p50"/>
            <p:cNvSpPr/>
            <p:nvPr/>
          </p:nvSpPr>
          <p:spPr>
            <a:xfrm>
              <a:off x="9315005" y="3421480"/>
              <a:ext cx="374015" cy="290016"/>
            </a:xfrm>
            <a:custGeom>
              <a:avLst/>
              <a:gdLst/>
              <a:ahLst/>
              <a:cxnLst/>
              <a:rect l="l" t="t" r="r" b="b"/>
              <a:pathLst>
                <a:path w="17806" h="13807" extrusionOk="0">
                  <a:moveTo>
                    <a:pt x="10891" y="1"/>
                  </a:moveTo>
                  <a:cubicBezTo>
                    <a:pt x="10277" y="1"/>
                    <a:pt x="9625" y="105"/>
                    <a:pt x="8938" y="352"/>
                  </a:cubicBezTo>
                  <a:cubicBezTo>
                    <a:pt x="7154" y="1505"/>
                    <a:pt x="5597" y="3289"/>
                    <a:pt x="4415" y="5200"/>
                  </a:cubicBezTo>
                  <a:cubicBezTo>
                    <a:pt x="4346" y="5269"/>
                    <a:pt x="4266" y="5300"/>
                    <a:pt x="4177" y="5300"/>
                  </a:cubicBezTo>
                  <a:cubicBezTo>
                    <a:pt x="3517" y="5300"/>
                    <a:pt x="2326" y="3643"/>
                    <a:pt x="884" y="3643"/>
                  </a:cubicBezTo>
                  <a:cubicBezTo>
                    <a:pt x="627" y="3643"/>
                    <a:pt x="361" y="3696"/>
                    <a:pt x="90" y="3821"/>
                  </a:cubicBezTo>
                  <a:cubicBezTo>
                    <a:pt x="1" y="5042"/>
                    <a:pt x="848" y="6382"/>
                    <a:pt x="2218" y="6382"/>
                  </a:cubicBezTo>
                  <a:cubicBezTo>
                    <a:pt x="2218" y="6382"/>
                    <a:pt x="1321" y="7673"/>
                    <a:pt x="1548" y="8855"/>
                  </a:cubicBezTo>
                  <a:cubicBezTo>
                    <a:pt x="1774" y="10038"/>
                    <a:pt x="3627" y="13191"/>
                    <a:pt x="6267" y="13694"/>
                  </a:cubicBezTo>
                  <a:cubicBezTo>
                    <a:pt x="6650" y="13768"/>
                    <a:pt x="7068" y="13806"/>
                    <a:pt x="7510" y="13806"/>
                  </a:cubicBezTo>
                  <a:cubicBezTo>
                    <a:pt x="10132" y="13806"/>
                    <a:pt x="13578" y="12446"/>
                    <a:pt x="15214" y="9023"/>
                  </a:cubicBezTo>
                  <a:cubicBezTo>
                    <a:pt x="15717" y="7171"/>
                    <a:pt x="16111" y="7397"/>
                    <a:pt x="16623" y="6215"/>
                  </a:cubicBezTo>
                  <a:cubicBezTo>
                    <a:pt x="17125" y="5032"/>
                    <a:pt x="17806" y="3791"/>
                    <a:pt x="15943" y="2273"/>
                  </a:cubicBezTo>
                  <a:cubicBezTo>
                    <a:pt x="14933" y="1450"/>
                    <a:pt x="13181" y="1"/>
                    <a:pt x="10891" y="1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7" name="Google Shape;2647;p50"/>
            <p:cNvSpPr/>
            <p:nvPr/>
          </p:nvSpPr>
          <p:spPr>
            <a:xfrm>
              <a:off x="9280033" y="3307175"/>
              <a:ext cx="104941" cy="280879"/>
            </a:xfrm>
            <a:custGeom>
              <a:avLst/>
              <a:gdLst/>
              <a:ahLst/>
              <a:cxnLst/>
              <a:rect l="l" t="t" r="r" b="b"/>
              <a:pathLst>
                <a:path w="4996" h="13372" extrusionOk="0">
                  <a:moveTo>
                    <a:pt x="4996" y="1"/>
                  </a:moveTo>
                  <a:lnTo>
                    <a:pt x="4996" y="1"/>
                  </a:lnTo>
                  <a:cubicBezTo>
                    <a:pt x="3794" y="592"/>
                    <a:pt x="2878" y="1341"/>
                    <a:pt x="2326" y="1952"/>
                  </a:cubicBezTo>
                  <a:cubicBezTo>
                    <a:pt x="769" y="3686"/>
                    <a:pt x="257" y="4740"/>
                    <a:pt x="128" y="8661"/>
                  </a:cubicBezTo>
                  <a:cubicBezTo>
                    <a:pt x="1" y="12583"/>
                    <a:pt x="3233" y="13371"/>
                    <a:pt x="3233" y="13371"/>
                  </a:cubicBezTo>
                  <a:cubicBezTo>
                    <a:pt x="3272" y="13036"/>
                    <a:pt x="3883" y="11824"/>
                    <a:pt x="3883" y="11824"/>
                  </a:cubicBezTo>
                  <a:cubicBezTo>
                    <a:pt x="3883" y="11824"/>
                    <a:pt x="2701" y="11735"/>
                    <a:pt x="2060" y="10671"/>
                  </a:cubicBezTo>
                  <a:cubicBezTo>
                    <a:pt x="1814" y="10257"/>
                    <a:pt x="1725" y="9745"/>
                    <a:pt x="1794" y="9252"/>
                  </a:cubicBezTo>
                  <a:cubicBezTo>
                    <a:pt x="1912" y="8455"/>
                    <a:pt x="2414" y="7696"/>
                    <a:pt x="3292" y="7439"/>
                  </a:cubicBezTo>
                  <a:cubicBezTo>
                    <a:pt x="3341" y="7430"/>
                    <a:pt x="3371" y="7420"/>
                    <a:pt x="3419" y="7410"/>
                  </a:cubicBezTo>
                  <a:cubicBezTo>
                    <a:pt x="3036" y="4927"/>
                    <a:pt x="3745" y="2434"/>
                    <a:pt x="4996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8" name="Google Shape;2648;p50"/>
            <p:cNvSpPr/>
            <p:nvPr/>
          </p:nvSpPr>
          <p:spPr>
            <a:xfrm>
              <a:off x="9343781" y="3286843"/>
              <a:ext cx="344608" cy="262289"/>
            </a:xfrm>
            <a:custGeom>
              <a:avLst/>
              <a:gdLst/>
              <a:ahLst/>
              <a:cxnLst/>
              <a:rect l="l" t="t" r="r" b="b"/>
              <a:pathLst>
                <a:path w="16406" h="12487" extrusionOk="0">
                  <a:moveTo>
                    <a:pt x="6181" y="1"/>
                  </a:moveTo>
                  <a:cubicBezTo>
                    <a:pt x="4531" y="1"/>
                    <a:pt x="3115" y="397"/>
                    <a:pt x="1961" y="969"/>
                  </a:cubicBezTo>
                  <a:cubicBezTo>
                    <a:pt x="710" y="3402"/>
                    <a:pt x="1" y="5895"/>
                    <a:pt x="384" y="8378"/>
                  </a:cubicBezTo>
                  <a:cubicBezTo>
                    <a:pt x="573" y="8331"/>
                    <a:pt x="747" y="8310"/>
                    <a:pt x="908" y="8310"/>
                  </a:cubicBezTo>
                  <a:cubicBezTo>
                    <a:pt x="1890" y="8310"/>
                    <a:pt x="2376" y="9100"/>
                    <a:pt x="2622" y="9600"/>
                  </a:cubicBezTo>
                  <a:cubicBezTo>
                    <a:pt x="2812" y="10001"/>
                    <a:pt x="2713" y="10687"/>
                    <a:pt x="3027" y="10687"/>
                  </a:cubicBezTo>
                  <a:cubicBezTo>
                    <a:pt x="3184" y="10687"/>
                    <a:pt x="3443" y="10516"/>
                    <a:pt x="3892" y="10053"/>
                  </a:cubicBezTo>
                  <a:cubicBezTo>
                    <a:pt x="4148" y="9787"/>
                    <a:pt x="4464" y="9482"/>
                    <a:pt x="4829" y="9176"/>
                  </a:cubicBezTo>
                  <a:cubicBezTo>
                    <a:pt x="6045" y="8164"/>
                    <a:pt x="7837" y="7301"/>
                    <a:pt x="9662" y="7301"/>
                  </a:cubicBezTo>
                  <a:cubicBezTo>
                    <a:pt x="10128" y="7301"/>
                    <a:pt x="10595" y="7357"/>
                    <a:pt x="11056" y="7481"/>
                  </a:cubicBezTo>
                  <a:cubicBezTo>
                    <a:pt x="12583" y="7886"/>
                    <a:pt x="11932" y="7826"/>
                    <a:pt x="13745" y="8713"/>
                  </a:cubicBezTo>
                  <a:cubicBezTo>
                    <a:pt x="15558" y="9600"/>
                    <a:pt x="15312" y="12467"/>
                    <a:pt x="15312" y="12487"/>
                  </a:cubicBezTo>
                  <a:lnTo>
                    <a:pt x="15372" y="12339"/>
                  </a:lnTo>
                  <a:cubicBezTo>
                    <a:pt x="16228" y="10358"/>
                    <a:pt x="16406" y="9826"/>
                    <a:pt x="16288" y="8269"/>
                  </a:cubicBezTo>
                  <a:cubicBezTo>
                    <a:pt x="16160" y="6713"/>
                    <a:pt x="15588" y="2979"/>
                    <a:pt x="11056" y="1067"/>
                  </a:cubicBezTo>
                  <a:cubicBezTo>
                    <a:pt x="9263" y="307"/>
                    <a:pt x="7632" y="1"/>
                    <a:pt x="6181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9" name="Google Shape;2649;p50"/>
            <p:cNvSpPr/>
            <p:nvPr/>
          </p:nvSpPr>
          <p:spPr>
            <a:xfrm>
              <a:off x="9348339" y="3182367"/>
              <a:ext cx="175308" cy="160436"/>
            </a:xfrm>
            <a:custGeom>
              <a:avLst/>
              <a:gdLst/>
              <a:ahLst/>
              <a:cxnLst/>
              <a:rect l="l" t="t" r="r" b="b"/>
              <a:pathLst>
                <a:path w="8346" h="7638" extrusionOk="0">
                  <a:moveTo>
                    <a:pt x="2138" y="1"/>
                  </a:moveTo>
                  <a:cubicBezTo>
                    <a:pt x="877" y="730"/>
                    <a:pt x="0" y="2317"/>
                    <a:pt x="49" y="3834"/>
                  </a:cubicBezTo>
                  <a:cubicBezTo>
                    <a:pt x="128" y="6199"/>
                    <a:pt x="3616" y="7283"/>
                    <a:pt x="3616" y="7283"/>
                  </a:cubicBezTo>
                  <a:cubicBezTo>
                    <a:pt x="4237" y="7527"/>
                    <a:pt x="4856" y="7638"/>
                    <a:pt x="5455" y="7638"/>
                  </a:cubicBezTo>
                  <a:cubicBezTo>
                    <a:pt x="6520" y="7638"/>
                    <a:pt x="7520" y="7288"/>
                    <a:pt x="8346" y="6721"/>
                  </a:cubicBezTo>
                  <a:cubicBezTo>
                    <a:pt x="8257" y="6701"/>
                    <a:pt x="8178" y="6672"/>
                    <a:pt x="8089" y="6652"/>
                  </a:cubicBezTo>
                  <a:cubicBezTo>
                    <a:pt x="5144" y="5696"/>
                    <a:pt x="2375" y="3085"/>
                    <a:pt x="2138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0" name="Google Shape;2650;p50"/>
            <p:cNvSpPr/>
            <p:nvPr/>
          </p:nvSpPr>
          <p:spPr>
            <a:xfrm>
              <a:off x="9393246" y="3164472"/>
              <a:ext cx="188772" cy="159071"/>
            </a:xfrm>
            <a:custGeom>
              <a:avLst/>
              <a:gdLst/>
              <a:ahLst/>
              <a:cxnLst/>
              <a:rect l="l" t="t" r="r" b="b"/>
              <a:pathLst>
                <a:path w="8987" h="7573" extrusionOk="0">
                  <a:moveTo>
                    <a:pt x="4523" y="0"/>
                  </a:moveTo>
                  <a:cubicBezTo>
                    <a:pt x="3313" y="0"/>
                    <a:pt x="2355" y="557"/>
                    <a:pt x="2355" y="557"/>
                  </a:cubicBezTo>
                  <a:cubicBezTo>
                    <a:pt x="2069" y="466"/>
                    <a:pt x="1784" y="424"/>
                    <a:pt x="1506" y="424"/>
                  </a:cubicBezTo>
                  <a:cubicBezTo>
                    <a:pt x="972" y="424"/>
                    <a:pt x="460" y="581"/>
                    <a:pt x="0" y="853"/>
                  </a:cubicBezTo>
                  <a:cubicBezTo>
                    <a:pt x="237" y="3937"/>
                    <a:pt x="3006" y="6548"/>
                    <a:pt x="5951" y="7504"/>
                  </a:cubicBezTo>
                  <a:cubicBezTo>
                    <a:pt x="6040" y="7524"/>
                    <a:pt x="6119" y="7553"/>
                    <a:pt x="6208" y="7573"/>
                  </a:cubicBezTo>
                  <a:cubicBezTo>
                    <a:pt x="8051" y="6292"/>
                    <a:pt x="8986" y="3927"/>
                    <a:pt x="7764" y="1956"/>
                  </a:cubicBezTo>
                  <a:cubicBezTo>
                    <a:pt x="6797" y="414"/>
                    <a:pt x="5566" y="0"/>
                    <a:pt x="4523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1" name="Google Shape;2651;p50"/>
            <p:cNvSpPr/>
            <p:nvPr/>
          </p:nvSpPr>
          <p:spPr>
            <a:xfrm>
              <a:off x="9418073" y="3764963"/>
              <a:ext cx="313584" cy="80113"/>
            </a:xfrm>
            <a:custGeom>
              <a:avLst/>
              <a:gdLst/>
              <a:ahLst/>
              <a:cxnLst/>
              <a:rect l="l" t="t" r="r" b="b"/>
              <a:pathLst>
                <a:path w="14929" h="3814" extrusionOk="0">
                  <a:moveTo>
                    <a:pt x="0" y="1"/>
                  </a:moveTo>
                  <a:cubicBezTo>
                    <a:pt x="0" y="1685"/>
                    <a:pt x="30" y="3814"/>
                    <a:pt x="30" y="3814"/>
                  </a:cubicBezTo>
                  <a:lnTo>
                    <a:pt x="5410" y="3814"/>
                  </a:lnTo>
                  <a:cubicBezTo>
                    <a:pt x="8149" y="3804"/>
                    <a:pt x="12199" y="3036"/>
                    <a:pt x="14928" y="2445"/>
                  </a:cubicBezTo>
                  <a:cubicBezTo>
                    <a:pt x="13249" y="1721"/>
                    <a:pt x="11441" y="1591"/>
                    <a:pt x="9615" y="1591"/>
                  </a:cubicBezTo>
                  <a:cubicBezTo>
                    <a:pt x="8593" y="1591"/>
                    <a:pt x="7566" y="1631"/>
                    <a:pt x="6551" y="1631"/>
                  </a:cubicBezTo>
                  <a:cubicBezTo>
                    <a:pt x="4220" y="1631"/>
                    <a:pt x="1959" y="1417"/>
                    <a:pt x="0" y="1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2" name="Google Shape;2652;p50"/>
            <p:cNvSpPr/>
            <p:nvPr/>
          </p:nvSpPr>
          <p:spPr>
            <a:xfrm>
              <a:off x="9866157" y="3727302"/>
              <a:ext cx="39531" cy="16174"/>
            </a:xfrm>
            <a:custGeom>
              <a:avLst/>
              <a:gdLst/>
              <a:ahLst/>
              <a:cxnLst/>
              <a:rect l="l" t="t" r="r" b="b"/>
              <a:pathLst>
                <a:path w="1882" h="770" extrusionOk="0">
                  <a:moveTo>
                    <a:pt x="1882" y="1"/>
                  </a:moveTo>
                  <a:lnTo>
                    <a:pt x="1882" y="1"/>
                  </a:lnTo>
                  <a:cubicBezTo>
                    <a:pt x="887" y="385"/>
                    <a:pt x="0" y="769"/>
                    <a:pt x="0" y="769"/>
                  </a:cubicBezTo>
                  <a:cubicBezTo>
                    <a:pt x="0" y="769"/>
                    <a:pt x="946" y="415"/>
                    <a:pt x="1882" y="1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3" name="Google Shape;2653;p50"/>
            <p:cNvSpPr/>
            <p:nvPr/>
          </p:nvSpPr>
          <p:spPr>
            <a:xfrm>
              <a:off x="9418073" y="3700606"/>
              <a:ext cx="559657" cy="115717"/>
            </a:xfrm>
            <a:custGeom>
              <a:avLst/>
              <a:gdLst/>
              <a:ahLst/>
              <a:cxnLst/>
              <a:rect l="l" t="t" r="r" b="b"/>
              <a:pathLst>
                <a:path w="26644" h="5509" extrusionOk="0">
                  <a:moveTo>
                    <a:pt x="23215" y="1272"/>
                  </a:moveTo>
                  <a:cubicBezTo>
                    <a:pt x="22279" y="1686"/>
                    <a:pt x="21333" y="2040"/>
                    <a:pt x="21333" y="2040"/>
                  </a:cubicBezTo>
                  <a:cubicBezTo>
                    <a:pt x="21333" y="2040"/>
                    <a:pt x="22220" y="1656"/>
                    <a:pt x="23215" y="1272"/>
                  </a:cubicBezTo>
                  <a:close/>
                  <a:moveTo>
                    <a:pt x="24789" y="0"/>
                  </a:moveTo>
                  <a:cubicBezTo>
                    <a:pt x="24441" y="0"/>
                    <a:pt x="23790" y="491"/>
                    <a:pt x="21776" y="1173"/>
                  </a:cubicBezTo>
                  <a:cubicBezTo>
                    <a:pt x="19194" y="2050"/>
                    <a:pt x="17845" y="2651"/>
                    <a:pt x="13342" y="2710"/>
                  </a:cubicBezTo>
                  <a:cubicBezTo>
                    <a:pt x="13260" y="2711"/>
                    <a:pt x="13177" y="2712"/>
                    <a:pt x="13092" y="2712"/>
                  </a:cubicBezTo>
                  <a:cubicBezTo>
                    <a:pt x="8531" y="2712"/>
                    <a:pt x="30" y="1173"/>
                    <a:pt x="30" y="1173"/>
                  </a:cubicBezTo>
                  <a:cubicBezTo>
                    <a:pt x="11" y="1429"/>
                    <a:pt x="0" y="2188"/>
                    <a:pt x="0" y="3065"/>
                  </a:cubicBezTo>
                  <a:cubicBezTo>
                    <a:pt x="1959" y="4481"/>
                    <a:pt x="4220" y="4695"/>
                    <a:pt x="6551" y="4695"/>
                  </a:cubicBezTo>
                  <a:cubicBezTo>
                    <a:pt x="7566" y="4695"/>
                    <a:pt x="8593" y="4655"/>
                    <a:pt x="9615" y="4655"/>
                  </a:cubicBezTo>
                  <a:cubicBezTo>
                    <a:pt x="11441" y="4655"/>
                    <a:pt x="13249" y="4785"/>
                    <a:pt x="14928" y="5509"/>
                  </a:cubicBezTo>
                  <a:cubicBezTo>
                    <a:pt x="16663" y="5134"/>
                    <a:pt x="17874" y="4819"/>
                    <a:pt x="17874" y="4819"/>
                  </a:cubicBezTo>
                  <a:cubicBezTo>
                    <a:pt x="18304" y="4881"/>
                    <a:pt x="18716" y="4908"/>
                    <a:pt x="19108" y="4908"/>
                  </a:cubicBezTo>
                  <a:cubicBezTo>
                    <a:pt x="21399" y="4908"/>
                    <a:pt x="22996" y="3986"/>
                    <a:pt x="23501" y="3725"/>
                  </a:cubicBezTo>
                  <a:cubicBezTo>
                    <a:pt x="24082" y="3420"/>
                    <a:pt x="24309" y="2996"/>
                    <a:pt x="23777" y="2996"/>
                  </a:cubicBezTo>
                  <a:cubicBezTo>
                    <a:pt x="23245" y="2996"/>
                    <a:pt x="21382" y="3893"/>
                    <a:pt x="21382" y="3893"/>
                  </a:cubicBezTo>
                  <a:cubicBezTo>
                    <a:pt x="21382" y="3893"/>
                    <a:pt x="22003" y="3439"/>
                    <a:pt x="23245" y="2710"/>
                  </a:cubicBezTo>
                  <a:cubicBezTo>
                    <a:pt x="24476" y="1981"/>
                    <a:pt x="26644" y="513"/>
                    <a:pt x="25747" y="513"/>
                  </a:cubicBezTo>
                  <a:cubicBezTo>
                    <a:pt x="25303" y="513"/>
                    <a:pt x="24210" y="887"/>
                    <a:pt x="23215" y="1272"/>
                  </a:cubicBezTo>
                  <a:cubicBezTo>
                    <a:pt x="24220" y="828"/>
                    <a:pt x="25215" y="326"/>
                    <a:pt x="25038" y="129"/>
                  </a:cubicBezTo>
                  <a:cubicBezTo>
                    <a:pt x="24963" y="41"/>
                    <a:pt x="24889" y="0"/>
                    <a:pt x="24789" y="0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4" name="Google Shape;2654;p50"/>
            <p:cNvSpPr/>
            <p:nvPr/>
          </p:nvSpPr>
          <p:spPr>
            <a:xfrm>
              <a:off x="8445365" y="3300558"/>
              <a:ext cx="164763" cy="576818"/>
            </a:xfrm>
            <a:custGeom>
              <a:avLst/>
              <a:gdLst/>
              <a:ahLst/>
              <a:cxnLst/>
              <a:rect l="l" t="t" r="r" b="b"/>
              <a:pathLst>
                <a:path w="7844" h="27461" extrusionOk="0">
                  <a:moveTo>
                    <a:pt x="5262" y="0"/>
                  </a:moveTo>
                  <a:lnTo>
                    <a:pt x="5262" y="0"/>
                  </a:lnTo>
                  <a:cubicBezTo>
                    <a:pt x="4918" y="364"/>
                    <a:pt x="5912" y="1409"/>
                    <a:pt x="4701" y="5163"/>
                  </a:cubicBezTo>
                  <a:cubicBezTo>
                    <a:pt x="4090" y="7055"/>
                    <a:pt x="1154" y="8661"/>
                    <a:pt x="1163" y="13145"/>
                  </a:cubicBezTo>
                  <a:cubicBezTo>
                    <a:pt x="1163" y="16248"/>
                    <a:pt x="3410" y="18120"/>
                    <a:pt x="4592" y="21106"/>
                  </a:cubicBezTo>
                  <a:cubicBezTo>
                    <a:pt x="5765" y="24101"/>
                    <a:pt x="2848" y="26515"/>
                    <a:pt x="2848" y="26515"/>
                  </a:cubicBezTo>
                  <a:cubicBezTo>
                    <a:pt x="3183" y="27195"/>
                    <a:pt x="4011" y="27461"/>
                    <a:pt x="4011" y="27461"/>
                  </a:cubicBezTo>
                  <a:cubicBezTo>
                    <a:pt x="5794" y="26171"/>
                    <a:pt x="6169" y="22436"/>
                    <a:pt x="4474" y="19519"/>
                  </a:cubicBezTo>
                  <a:cubicBezTo>
                    <a:pt x="3026" y="17027"/>
                    <a:pt x="0" y="12661"/>
                    <a:pt x="3913" y="7962"/>
                  </a:cubicBezTo>
                  <a:cubicBezTo>
                    <a:pt x="7843" y="3242"/>
                    <a:pt x="5262" y="0"/>
                    <a:pt x="5262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5" name="Google Shape;2655;p50"/>
            <p:cNvSpPr/>
            <p:nvPr/>
          </p:nvSpPr>
          <p:spPr>
            <a:xfrm>
              <a:off x="8555680" y="3311103"/>
              <a:ext cx="149241" cy="519286"/>
            </a:xfrm>
            <a:custGeom>
              <a:avLst/>
              <a:gdLst/>
              <a:ahLst/>
              <a:cxnLst/>
              <a:rect l="l" t="t" r="r" b="b"/>
              <a:pathLst>
                <a:path w="7105" h="24722" extrusionOk="0">
                  <a:moveTo>
                    <a:pt x="246" y="0"/>
                  </a:moveTo>
                  <a:lnTo>
                    <a:pt x="1" y="484"/>
                  </a:lnTo>
                  <a:cubicBezTo>
                    <a:pt x="1" y="484"/>
                    <a:pt x="3892" y="3902"/>
                    <a:pt x="4572" y="6642"/>
                  </a:cubicBezTo>
                  <a:cubicBezTo>
                    <a:pt x="5242" y="9371"/>
                    <a:pt x="4345" y="12337"/>
                    <a:pt x="2592" y="16111"/>
                  </a:cubicBezTo>
                  <a:cubicBezTo>
                    <a:pt x="848" y="19875"/>
                    <a:pt x="4740" y="24604"/>
                    <a:pt x="5637" y="24712"/>
                  </a:cubicBezTo>
                  <a:cubicBezTo>
                    <a:pt x="5686" y="24719"/>
                    <a:pt x="5734" y="24722"/>
                    <a:pt x="5782" y="24722"/>
                  </a:cubicBezTo>
                  <a:cubicBezTo>
                    <a:pt x="6603" y="24722"/>
                    <a:pt x="7104" y="23806"/>
                    <a:pt x="7104" y="23806"/>
                  </a:cubicBezTo>
                  <a:cubicBezTo>
                    <a:pt x="7104" y="23806"/>
                    <a:pt x="3666" y="21570"/>
                    <a:pt x="3272" y="18288"/>
                  </a:cubicBezTo>
                  <a:cubicBezTo>
                    <a:pt x="2878" y="15007"/>
                    <a:pt x="5922" y="14534"/>
                    <a:pt x="5696" y="8297"/>
                  </a:cubicBezTo>
                  <a:cubicBezTo>
                    <a:pt x="5469" y="2070"/>
                    <a:pt x="246" y="0"/>
                    <a:pt x="24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6" name="Google Shape;2656;p50"/>
            <p:cNvSpPr/>
            <p:nvPr/>
          </p:nvSpPr>
          <p:spPr>
            <a:xfrm>
              <a:off x="8359500" y="3058778"/>
              <a:ext cx="472297" cy="430560"/>
            </a:xfrm>
            <a:custGeom>
              <a:avLst/>
              <a:gdLst/>
              <a:ahLst/>
              <a:cxnLst/>
              <a:rect l="l" t="t" r="r" b="b"/>
              <a:pathLst>
                <a:path w="22485" h="20498" extrusionOk="0">
                  <a:moveTo>
                    <a:pt x="478" y="0"/>
                  </a:moveTo>
                  <a:cubicBezTo>
                    <a:pt x="176" y="0"/>
                    <a:pt x="0" y="191"/>
                    <a:pt x="127" y="702"/>
                  </a:cubicBezTo>
                  <a:cubicBezTo>
                    <a:pt x="462" y="2052"/>
                    <a:pt x="4158" y="7176"/>
                    <a:pt x="4512" y="7579"/>
                  </a:cubicBezTo>
                  <a:cubicBezTo>
                    <a:pt x="4842" y="7946"/>
                    <a:pt x="4921" y="8044"/>
                    <a:pt x="4910" y="8044"/>
                  </a:cubicBezTo>
                  <a:cubicBezTo>
                    <a:pt x="4898" y="8044"/>
                    <a:pt x="4769" y="7915"/>
                    <a:pt x="4769" y="7914"/>
                  </a:cubicBezTo>
                  <a:lnTo>
                    <a:pt x="4769" y="7914"/>
                  </a:lnTo>
                  <a:cubicBezTo>
                    <a:pt x="4770" y="7915"/>
                    <a:pt x="8021" y="11245"/>
                    <a:pt x="12612" y="14704"/>
                  </a:cubicBezTo>
                  <a:cubicBezTo>
                    <a:pt x="15065" y="16546"/>
                    <a:pt x="19174" y="18803"/>
                    <a:pt x="22485" y="20497"/>
                  </a:cubicBezTo>
                  <a:cubicBezTo>
                    <a:pt x="21401" y="17177"/>
                    <a:pt x="20790" y="13659"/>
                    <a:pt x="20799" y="10200"/>
                  </a:cubicBezTo>
                  <a:cubicBezTo>
                    <a:pt x="18603" y="9462"/>
                    <a:pt x="16582" y="9068"/>
                    <a:pt x="15144" y="8930"/>
                  </a:cubicBezTo>
                  <a:cubicBezTo>
                    <a:pt x="11607" y="8585"/>
                    <a:pt x="10966" y="9482"/>
                    <a:pt x="10296" y="6486"/>
                  </a:cubicBezTo>
                  <a:cubicBezTo>
                    <a:pt x="9616" y="3491"/>
                    <a:pt x="8355" y="3826"/>
                    <a:pt x="7508" y="3786"/>
                  </a:cubicBezTo>
                  <a:cubicBezTo>
                    <a:pt x="7484" y="3785"/>
                    <a:pt x="7461" y="3784"/>
                    <a:pt x="7438" y="3784"/>
                  </a:cubicBezTo>
                  <a:cubicBezTo>
                    <a:pt x="7043" y="3784"/>
                    <a:pt x="6728" y="3981"/>
                    <a:pt x="6386" y="3981"/>
                  </a:cubicBezTo>
                  <a:cubicBezTo>
                    <a:pt x="6041" y="3981"/>
                    <a:pt x="5667" y="3781"/>
                    <a:pt x="5153" y="2978"/>
                  </a:cubicBezTo>
                  <a:cubicBezTo>
                    <a:pt x="4099" y="1333"/>
                    <a:pt x="2197" y="958"/>
                    <a:pt x="2197" y="958"/>
                  </a:cubicBezTo>
                  <a:cubicBezTo>
                    <a:pt x="1805" y="512"/>
                    <a:pt x="972" y="0"/>
                    <a:pt x="478" y="0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7" name="Google Shape;2657;p50"/>
            <p:cNvSpPr/>
            <p:nvPr/>
          </p:nvSpPr>
          <p:spPr>
            <a:xfrm>
              <a:off x="8796158" y="3273022"/>
              <a:ext cx="202236" cy="270124"/>
            </a:xfrm>
            <a:custGeom>
              <a:avLst/>
              <a:gdLst/>
              <a:ahLst/>
              <a:cxnLst/>
              <a:rect l="l" t="t" r="r" b="b"/>
              <a:pathLst>
                <a:path w="9628" h="12860" extrusionOk="0">
                  <a:moveTo>
                    <a:pt x="10" y="0"/>
                  </a:moveTo>
                  <a:lnTo>
                    <a:pt x="10" y="0"/>
                  </a:lnTo>
                  <a:cubicBezTo>
                    <a:pt x="1" y="3459"/>
                    <a:pt x="612" y="6977"/>
                    <a:pt x="1696" y="10297"/>
                  </a:cubicBezTo>
                  <a:cubicBezTo>
                    <a:pt x="4602" y="11795"/>
                    <a:pt x="6888" y="12859"/>
                    <a:pt x="6888" y="12859"/>
                  </a:cubicBezTo>
                  <a:lnTo>
                    <a:pt x="9627" y="5558"/>
                  </a:lnTo>
                  <a:cubicBezTo>
                    <a:pt x="6849" y="2858"/>
                    <a:pt x="3233" y="1075"/>
                    <a:pt x="10" y="0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8" name="Google Shape;2658;p50"/>
            <p:cNvSpPr/>
            <p:nvPr/>
          </p:nvSpPr>
          <p:spPr>
            <a:xfrm>
              <a:off x="8962154" y="3359328"/>
              <a:ext cx="467340" cy="507019"/>
            </a:xfrm>
            <a:custGeom>
              <a:avLst/>
              <a:gdLst/>
              <a:ahLst/>
              <a:cxnLst/>
              <a:rect l="l" t="t" r="r" b="b"/>
              <a:pathLst>
                <a:path w="22249" h="24138" extrusionOk="0">
                  <a:moveTo>
                    <a:pt x="11873" y="1"/>
                  </a:moveTo>
                  <a:cubicBezTo>
                    <a:pt x="11932" y="1685"/>
                    <a:pt x="9745" y="5183"/>
                    <a:pt x="4956" y="5578"/>
                  </a:cubicBezTo>
                  <a:cubicBezTo>
                    <a:pt x="4758" y="5594"/>
                    <a:pt x="4569" y="5602"/>
                    <a:pt x="4389" y="5602"/>
                  </a:cubicBezTo>
                  <a:cubicBezTo>
                    <a:pt x="214" y="5602"/>
                    <a:pt x="631" y="1409"/>
                    <a:pt x="631" y="1409"/>
                  </a:cubicBezTo>
                  <a:lnTo>
                    <a:pt x="631" y="1409"/>
                  </a:lnTo>
                  <a:cubicBezTo>
                    <a:pt x="631" y="1409"/>
                    <a:pt x="364" y="1636"/>
                    <a:pt x="0" y="2119"/>
                  </a:cubicBezTo>
                  <a:cubicBezTo>
                    <a:pt x="128" y="12475"/>
                    <a:pt x="7971" y="22821"/>
                    <a:pt x="18514" y="24023"/>
                  </a:cubicBezTo>
                  <a:cubicBezTo>
                    <a:pt x="19375" y="24107"/>
                    <a:pt x="20224" y="24138"/>
                    <a:pt x="21065" y="24138"/>
                  </a:cubicBezTo>
                  <a:cubicBezTo>
                    <a:pt x="21303" y="24138"/>
                    <a:pt x="21539" y="24135"/>
                    <a:pt x="21776" y="24131"/>
                  </a:cubicBezTo>
                  <a:cubicBezTo>
                    <a:pt x="22249" y="23086"/>
                    <a:pt x="22032" y="22131"/>
                    <a:pt x="21776" y="21372"/>
                  </a:cubicBezTo>
                  <a:cubicBezTo>
                    <a:pt x="21441" y="20357"/>
                    <a:pt x="21736" y="17421"/>
                    <a:pt x="21736" y="17421"/>
                  </a:cubicBezTo>
                  <a:lnTo>
                    <a:pt x="21312" y="17421"/>
                  </a:lnTo>
                  <a:cubicBezTo>
                    <a:pt x="20771" y="16603"/>
                    <a:pt x="17953" y="14908"/>
                    <a:pt x="17953" y="14908"/>
                  </a:cubicBezTo>
                  <a:cubicBezTo>
                    <a:pt x="11824" y="14800"/>
                    <a:pt x="9567" y="11144"/>
                    <a:pt x="9567" y="11144"/>
                  </a:cubicBezTo>
                  <a:cubicBezTo>
                    <a:pt x="15588" y="5913"/>
                    <a:pt x="11873" y="1"/>
                    <a:pt x="11873" y="1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9" name="Google Shape;2659;p50"/>
            <p:cNvSpPr/>
            <p:nvPr/>
          </p:nvSpPr>
          <p:spPr>
            <a:xfrm>
              <a:off x="8944343" y="3351851"/>
              <a:ext cx="273842" cy="163776"/>
            </a:xfrm>
            <a:custGeom>
              <a:avLst/>
              <a:gdLst/>
              <a:ahLst/>
              <a:cxnLst/>
              <a:rect l="l" t="t" r="r" b="b"/>
              <a:pathLst>
                <a:path w="13037" h="7797" extrusionOk="0">
                  <a:moveTo>
                    <a:pt x="10910" y="1"/>
                  </a:moveTo>
                  <a:cubicBezTo>
                    <a:pt x="8797" y="1"/>
                    <a:pt x="1976" y="1924"/>
                    <a:pt x="1232" y="2928"/>
                  </a:cubicBezTo>
                  <a:cubicBezTo>
                    <a:pt x="1232" y="2928"/>
                    <a:pt x="1" y="6239"/>
                    <a:pt x="3420" y="7460"/>
                  </a:cubicBezTo>
                  <a:cubicBezTo>
                    <a:pt x="4043" y="7683"/>
                    <a:pt x="4774" y="7797"/>
                    <a:pt x="5551" y="7797"/>
                  </a:cubicBezTo>
                  <a:cubicBezTo>
                    <a:pt x="8693" y="7797"/>
                    <a:pt x="12578" y="5933"/>
                    <a:pt x="13036" y="1864"/>
                  </a:cubicBezTo>
                  <a:cubicBezTo>
                    <a:pt x="13036" y="1864"/>
                    <a:pt x="12574" y="514"/>
                    <a:pt x="11391" y="61"/>
                  </a:cubicBezTo>
                  <a:cubicBezTo>
                    <a:pt x="11285" y="20"/>
                    <a:pt x="11121" y="1"/>
                    <a:pt x="1091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0" name="Google Shape;2660;p50"/>
            <p:cNvSpPr/>
            <p:nvPr/>
          </p:nvSpPr>
          <p:spPr>
            <a:xfrm>
              <a:off x="8944343" y="3332758"/>
              <a:ext cx="273842" cy="163713"/>
            </a:xfrm>
            <a:custGeom>
              <a:avLst/>
              <a:gdLst/>
              <a:ahLst/>
              <a:cxnLst/>
              <a:rect l="l" t="t" r="r" b="b"/>
              <a:pathLst>
                <a:path w="13037" h="7794" extrusionOk="0">
                  <a:moveTo>
                    <a:pt x="10897" y="1"/>
                  </a:moveTo>
                  <a:cubicBezTo>
                    <a:pt x="8770" y="1"/>
                    <a:pt x="1975" y="1919"/>
                    <a:pt x="1232" y="2921"/>
                  </a:cubicBezTo>
                  <a:cubicBezTo>
                    <a:pt x="1232" y="2921"/>
                    <a:pt x="1" y="6232"/>
                    <a:pt x="3420" y="7453"/>
                  </a:cubicBezTo>
                  <a:cubicBezTo>
                    <a:pt x="4044" y="7679"/>
                    <a:pt x="4777" y="7794"/>
                    <a:pt x="5556" y="7794"/>
                  </a:cubicBezTo>
                  <a:cubicBezTo>
                    <a:pt x="8698" y="7794"/>
                    <a:pt x="12578" y="5923"/>
                    <a:pt x="13036" y="1857"/>
                  </a:cubicBezTo>
                  <a:cubicBezTo>
                    <a:pt x="13036" y="1857"/>
                    <a:pt x="12574" y="517"/>
                    <a:pt x="11391" y="64"/>
                  </a:cubicBezTo>
                  <a:cubicBezTo>
                    <a:pt x="11283" y="21"/>
                    <a:pt x="11114" y="1"/>
                    <a:pt x="1089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1" name="Google Shape;2661;p50"/>
            <p:cNvSpPr/>
            <p:nvPr/>
          </p:nvSpPr>
          <p:spPr>
            <a:xfrm>
              <a:off x="9409797" y="3725244"/>
              <a:ext cx="16783" cy="119834"/>
            </a:xfrm>
            <a:custGeom>
              <a:avLst/>
              <a:gdLst/>
              <a:ahLst/>
              <a:cxnLst/>
              <a:rect l="l" t="t" r="r" b="b"/>
              <a:pathLst>
                <a:path w="799" h="5705" extrusionOk="0">
                  <a:moveTo>
                    <a:pt x="158" y="0"/>
                  </a:moveTo>
                  <a:cubicBezTo>
                    <a:pt x="158" y="0"/>
                    <a:pt x="0" y="4187"/>
                    <a:pt x="799" y="5705"/>
                  </a:cubicBezTo>
                  <a:cubicBezTo>
                    <a:pt x="799" y="5705"/>
                    <a:pt x="681" y="4336"/>
                    <a:pt x="552" y="2858"/>
                  </a:cubicBezTo>
                  <a:cubicBezTo>
                    <a:pt x="414" y="1369"/>
                    <a:pt x="424" y="0"/>
                    <a:pt x="424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2" name="Google Shape;2662;p50"/>
            <p:cNvSpPr/>
            <p:nvPr/>
          </p:nvSpPr>
          <p:spPr>
            <a:xfrm>
              <a:off x="9214226" y="3678635"/>
              <a:ext cx="161654" cy="137688"/>
            </a:xfrm>
            <a:custGeom>
              <a:avLst/>
              <a:gdLst/>
              <a:ahLst/>
              <a:cxnLst/>
              <a:rect l="l" t="t" r="r" b="b"/>
              <a:pathLst>
                <a:path w="7696" h="6555" extrusionOk="0">
                  <a:moveTo>
                    <a:pt x="4184" y="1"/>
                  </a:moveTo>
                  <a:cubicBezTo>
                    <a:pt x="3474" y="1"/>
                    <a:pt x="2745" y="204"/>
                    <a:pt x="2118" y="643"/>
                  </a:cubicBezTo>
                  <a:cubicBezTo>
                    <a:pt x="0" y="2130"/>
                    <a:pt x="345" y="4830"/>
                    <a:pt x="345" y="4830"/>
                  </a:cubicBezTo>
                  <a:lnTo>
                    <a:pt x="6898" y="6555"/>
                  </a:lnTo>
                  <a:cubicBezTo>
                    <a:pt x="7518" y="4574"/>
                    <a:pt x="7695" y="2209"/>
                    <a:pt x="6671" y="1046"/>
                  </a:cubicBezTo>
                  <a:cubicBezTo>
                    <a:pt x="6080" y="376"/>
                    <a:pt x="5150" y="1"/>
                    <a:pt x="4184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3" name="Google Shape;2663;p50"/>
            <p:cNvSpPr/>
            <p:nvPr/>
          </p:nvSpPr>
          <p:spPr>
            <a:xfrm>
              <a:off x="8915168" y="3403815"/>
              <a:ext cx="504393" cy="525482"/>
            </a:xfrm>
            <a:custGeom>
              <a:avLst/>
              <a:gdLst/>
              <a:ahLst/>
              <a:cxnLst/>
              <a:rect l="l" t="t" r="r" b="b"/>
              <a:pathLst>
                <a:path w="24013" h="25017" extrusionOk="0">
                  <a:moveTo>
                    <a:pt x="2237" y="1"/>
                  </a:moveTo>
                  <a:cubicBezTo>
                    <a:pt x="1380" y="1114"/>
                    <a:pt x="0" y="3598"/>
                    <a:pt x="276" y="7745"/>
                  </a:cubicBezTo>
                  <a:cubicBezTo>
                    <a:pt x="670" y="13657"/>
                    <a:pt x="4217" y="18082"/>
                    <a:pt x="10061" y="22190"/>
                  </a:cubicBezTo>
                  <a:cubicBezTo>
                    <a:pt x="13358" y="24510"/>
                    <a:pt x="16361" y="25017"/>
                    <a:pt x="18355" y="25017"/>
                  </a:cubicBezTo>
                  <a:cubicBezTo>
                    <a:pt x="19901" y="25017"/>
                    <a:pt x="20840" y="24713"/>
                    <a:pt x="20840" y="24713"/>
                  </a:cubicBezTo>
                  <a:cubicBezTo>
                    <a:pt x="20840" y="24713"/>
                    <a:pt x="22800" y="23924"/>
                    <a:pt x="23392" y="23087"/>
                  </a:cubicBezTo>
                  <a:cubicBezTo>
                    <a:pt x="23648" y="22722"/>
                    <a:pt x="23855" y="22358"/>
                    <a:pt x="24013" y="22013"/>
                  </a:cubicBezTo>
                  <a:lnTo>
                    <a:pt x="24013" y="22013"/>
                  </a:lnTo>
                  <a:cubicBezTo>
                    <a:pt x="23776" y="22017"/>
                    <a:pt x="23540" y="22020"/>
                    <a:pt x="23302" y="22020"/>
                  </a:cubicBezTo>
                  <a:cubicBezTo>
                    <a:pt x="22461" y="22020"/>
                    <a:pt x="21612" y="21989"/>
                    <a:pt x="20751" y="21905"/>
                  </a:cubicBezTo>
                  <a:cubicBezTo>
                    <a:pt x="10208" y="20703"/>
                    <a:pt x="2365" y="10357"/>
                    <a:pt x="2237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4" name="Google Shape;2664;p50"/>
            <p:cNvSpPr/>
            <p:nvPr/>
          </p:nvSpPr>
          <p:spPr>
            <a:xfrm>
              <a:off x="9345020" y="3642235"/>
              <a:ext cx="73707" cy="86940"/>
            </a:xfrm>
            <a:custGeom>
              <a:avLst/>
              <a:gdLst/>
              <a:ahLst/>
              <a:cxnLst/>
              <a:rect l="l" t="t" r="r" b="b"/>
              <a:pathLst>
                <a:path w="3509" h="4139" extrusionOk="0">
                  <a:moveTo>
                    <a:pt x="848" y="1"/>
                  </a:moveTo>
                  <a:lnTo>
                    <a:pt x="1" y="1084"/>
                  </a:lnTo>
                  <a:cubicBezTo>
                    <a:pt x="868" y="2257"/>
                    <a:pt x="1902" y="3272"/>
                    <a:pt x="3055" y="4139"/>
                  </a:cubicBezTo>
                  <a:cubicBezTo>
                    <a:pt x="3203" y="3232"/>
                    <a:pt x="3508" y="2691"/>
                    <a:pt x="3508" y="2691"/>
                  </a:cubicBezTo>
                  <a:cubicBezTo>
                    <a:pt x="1784" y="1518"/>
                    <a:pt x="848" y="1"/>
                    <a:pt x="848" y="1"/>
                  </a:cubicBezTo>
                  <a:close/>
                </a:path>
              </a:pathLst>
            </a:custGeom>
            <a:solidFill>
              <a:srgbClr val="F9B8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5" name="Google Shape;2665;p50"/>
            <p:cNvSpPr/>
            <p:nvPr/>
          </p:nvSpPr>
          <p:spPr>
            <a:xfrm>
              <a:off x="9339223" y="3665003"/>
              <a:ext cx="73896" cy="143254"/>
            </a:xfrm>
            <a:custGeom>
              <a:avLst/>
              <a:gdLst/>
              <a:ahLst/>
              <a:cxnLst/>
              <a:rect l="l" t="t" r="r" b="b"/>
              <a:pathLst>
                <a:path w="3518" h="6820" extrusionOk="0">
                  <a:moveTo>
                    <a:pt x="277" y="0"/>
                  </a:moveTo>
                  <a:lnTo>
                    <a:pt x="1" y="355"/>
                  </a:lnTo>
                  <a:cubicBezTo>
                    <a:pt x="1" y="355"/>
                    <a:pt x="1183" y="976"/>
                    <a:pt x="2079" y="2385"/>
                  </a:cubicBezTo>
                  <a:cubicBezTo>
                    <a:pt x="2976" y="3784"/>
                    <a:pt x="1685" y="5923"/>
                    <a:pt x="2079" y="6543"/>
                  </a:cubicBezTo>
                  <a:cubicBezTo>
                    <a:pt x="2211" y="6750"/>
                    <a:pt x="2414" y="6819"/>
                    <a:pt x="2628" y="6819"/>
                  </a:cubicBezTo>
                  <a:cubicBezTo>
                    <a:pt x="3054" y="6819"/>
                    <a:pt x="3518" y="6543"/>
                    <a:pt x="3518" y="6543"/>
                  </a:cubicBezTo>
                  <a:cubicBezTo>
                    <a:pt x="3518" y="6543"/>
                    <a:pt x="3371" y="6090"/>
                    <a:pt x="3262" y="4405"/>
                  </a:cubicBezTo>
                  <a:cubicBezTo>
                    <a:pt x="3233" y="3893"/>
                    <a:pt x="3262" y="3440"/>
                    <a:pt x="3331" y="3055"/>
                  </a:cubicBezTo>
                  <a:cubicBezTo>
                    <a:pt x="2178" y="2188"/>
                    <a:pt x="1144" y="1173"/>
                    <a:pt x="277" y="0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6" name="Google Shape;2666;p50"/>
            <p:cNvSpPr/>
            <p:nvPr/>
          </p:nvSpPr>
          <p:spPr>
            <a:xfrm>
              <a:off x="9016975" y="4215105"/>
              <a:ext cx="492819" cy="86646"/>
            </a:xfrm>
            <a:custGeom>
              <a:avLst/>
              <a:gdLst/>
              <a:ahLst/>
              <a:cxnLst/>
              <a:rect l="l" t="t" r="r" b="b"/>
              <a:pathLst>
                <a:path w="23462" h="4125" extrusionOk="0">
                  <a:moveTo>
                    <a:pt x="888" y="0"/>
                  </a:moveTo>
                  <a:cubicBezTo>
                    <a:pt x="888" y="0"/>
                    <a:pt x="524" y="1193"/>
                    <a:pt x="1" y="2947"/>
                  </a:cubicBezTo>
                  <a:cubicBezTo>
                    <a:pt x="2880" y="3539"/>
                    <a:pt x="6981" y="4124"/>
                    <a:pt x="11944" y="4124"/>
                  </a:cubicBezTo>
                  <a:cubicBezTo>
                    <a:pt x="15405" y="4124"/>
                    <a:pt x="19284" y="3840"/>
                    <a:pt x="23462" y="3075"/>
                  </a:cubicBezTo>
                  <a:lnTo>
                    <a:pt x="22812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7" name="Google Shape;2667;p50"/>
            <p:cNvSpPr/>
            <p:nvPr/>
          </p:nvSpPr>
          <p:spPr>
            <a:xfrm>
              <a:off x="8950749" y="4276984"/>
              <a:ext cx="105592" cy="240528"/>
            </a:xfrm>
            <a:custGeom>
              <a:avLst/>
              <a:gdLst/>
              <a:ahLst/>
              <a:cxnLst/>
              <a:rect l="l" t="t" r="r" b="b"/>
              <a:pathLst>
                <a:path w="5027" h="11451" extrusionOk="0">
                  <a:moveTo>
                    <a:pt x="3154" y="1"/>
                  </a:moveTo>
                  <a:cubicBezTo>
                    <a:pt x="2267" y="2977"/>
                    <a:pt x="907" y="7548"/>
                    <a:pt x="1" y="10603"/>
                  </a:cubicBezTo>
                  <a:cubicBezTo>
                    <a:pt x="799" y="10859"/>
                    <a:pt x="1824" y="11155"/>
                    <a:pt x="3066" y="11450"/>
                  </a:cubicBezTo>
                  <a:cubicBezTo>
                    <a:pt x="3528" y="7726"/>
                    <a:pt x="4238" y="4030"/>
                    <a:pt x="5026" y="356"/>
                  </a:cubicBezTo>
                  <a:cubicBezTo>
                    <a:pt x="4356" y="237"/>
                    <a:pt x="3736" y="119"/>
                    <a:pt x="3154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8" name="Google Shape;2668;p50"/>
            <p:cNvSpPr/>
            <p:nvPr/>
          </p:nvSpPr>
          <p:spPr>
            <a:xfrm>
              <a:off x="9015127" y="4284440"/>
              <a:ext cx="99564" cy="248573"/>
            </a:xfrm>
            <a:custGeom>
              <a:avLst/>
              <a:gdLst/>
              <a:ahLst/>
              <a:cxnLst/>
              <a:rect l="l" t="t" r="r" b="b"/>
              <a:pathLst>
                <a:path w="4740" h="11834" extrusionOk="0">
                  <a:moveTo>
                    <a:pt x="1961" y="1"/>
                  </a:moveTo>
                  <a:cubicBezTo>
                    <a:pt x="1173" y="3675"/>
                    <a:pt x="463" y="7371"/>
                    <a:pt x="1" y="11095"/>
                  </a:cubicBezTo>
                  <a:cubicBezTo>
                    <a:pt x="1025" y="11352"/>
                    <a:pt x="2208" y="11608"/>
                    <a:pt x="3518" y="11834"/>
                  </a:cubicBezTo>
                  <a:cubicBezTo>
                    <a:pt x="3863" y="8021"/>
                    <a:pt x="4286" y="4208"/>
                    <a:pt x="4740" y="395"/>
                  </a:cubicBezTo>
                  <a:cubicBezTo>
                    <a:pt x="3745" y="276"/>
                    <a:pt x="2819" y="139"/>
                    <a:pt x="1961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9" name="Google Shape;2669;p50"/>
            <p:cNvSpPr/>
            <p:nvPr/>
          </p:nvSpPr>
          <p:spPr>
            <a:xfrm>
              <a:off x="9088999" y="4292716"/>
              <a:ext cx="99165" cy="252732"/>
            </a:xfrm>
            <a:custGeom>
              <a:avLst/>
              <a:gdLst/>
              <a:ahLst/>
              <a:cxnLst/>
              <a:rect l="l" t="t" r="r" b="b"/>
              <a:pathLst>
                <a:path w="4721" h="12032" extrusionOk="0">
                  <a:moveTo>
                    <a:pt x="1223" y="1"/>
                  </a:moveTo>
                  <a:cubicBezTo>
                    <a:pt x="769" y="3814"/>
                    <a:pt x="346" y="7627"/>
                    <a:pt x="1" y="11440"/>
                  </a:cubicBezTo>
                  <a:cubicBezTo>
                    <a:pt x="1282" y="11667"/>
                    <a:pt x="2701" y="11873"/>
                    <a:pt x="4218" y="12031"/>
                  </a:cubicBezTo>
                  <a:cubicBezTo>
                    <a:pt x="4406" y="8110"/>
                    <a:pt x="4514" y="4198"/>
                    <a:pt x="4721" y="316"/>
                  </a:cubicBezTo>
                  <a:cubicBezTo>
                    <a:pt x="3479" y="237"/>
                    <a:pt x="2307" y="128"/>
                    <a:pt x="122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0" name="Google Shape;2670;p50"/>
            <p:cNvSpPr/>
            <p:nvPr/>
          </p:nvSpPr>
          <p:spPr>
            <a:xfrm>
              <a:off x="9177595" y="4299353"/>
              <a:ext cx="114666" cy="252921"/>
            </a:xfrm>
            <a:custGeom>
              <a:avLst/>
              <a:gdLst/>
              <a:ahLst/>
              <a:cxnLst/>
              <a:rect l="l" t="t" r="r" b="b"/>
              <a:pathLst>
                <a:path w="5459" h="12041" extrusionOk="0">
                  <a:moveTo>
                    <a:pt x="503" y="0"/>
                  </a:moveTo>
                  <a:cubicBezTo>
                    <a:pt x="296" y="3882"/>
                    <a:pt x="188" y="7794"/>
                    <a:pt x="0" y="11715"/>
                  </a:cubicBezTo>
                  <a:cubicBezTo>
                    <a:pt x="1685" y="11893"/>
                    <a:pt x="3508" y="12011"/>
                    <a:pt x="5459" y="12041"/>
                  </a:cubicBezTo>
                  <a:cubicBezTo>
                    <a:pt x="5321" y="8089"/>
                    <a:pt x="5163" y="4099"/>
                    <a:pt x="5075" y="108"/>
                  </a:cubicBezTo>
                  <a:cubicBezTo>
                    <a:pt x="4803" y="111"/>
                    <a:pt x="4533" y="113"/>
                    <a:pt x="4266" y="113"/>
                  </a:cubicBezTo>
                  <a:cubicBezTo>
                    <a:pt x="2951" y="113"/>
                    <a:pt x="1690" y="73"/>
                    <a:pt x="503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1" name="Google Shape;2671;p50"/>
            <p:cNvSpPr/>
            <p:nvPr/>
          </p:nvSpPr>
          <p:spPr>
            <a:xfrm>
              <a:off x="9284171" y="4297694"/>
              <a:ext cx="123803" cy="254770"/>
            </a:xfrm>
            <a:custGeom>
              <a:avLst/>
              <a:gdLst/>
              <a:ahLst/>
              <a:cxnLst/>
              <a:rect l="l" t="t" r="r" b="b"/>
              <a:pathLst>
                <a:path w="5894" h="12129" extrusionOk="0">
                  <a:moveTo>
                    <a:pt x="4109" y="0"/>
                  </a:moveTo>
                  <a:cubicBezTo>
                    <a:pt x="2690" y="108"/>
                    <a:pt x="1321" y="167"/>
                    <a:pt x="1" y="187"/>
                  </a:cubicBezTo>
                  <a:cubicBezTo>
                    <a:pt x="89" y="4178"/>
                    <a:pt x="247" y="8168"/>
                    <a:pt x="385" y="12120"/>
                  </a:cubicBezTo>
                  <a:cubicBezTo>
                    <a:pt x="740" y="12126"/>
                    <a:pt x="1099" y="12129"/>
                    <a:pt x="1462" y="12129"/>
                  </a:cubicBezTo>
                  <a:cubicBezTo>
                    <a:pt x="2883" y="12129"/>
                    <a:pt x="4363" y="12081"/>
                    <a:pt x="5893" y="11972"/>
                  </a:cubicBezTo>
                  <a:cubicBezTo>
                    <a:pt x="5341" y="7981"/>
                    <a:pt x="4691" y="3990"/>
                    <a:pt x="4109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2" name="Google Shape;2672;p50"/>
            <p:cNvSpPr/>
            <p:nvPr/>
          </p:nvSpPr>
          <p:spPr>
            <a:xfrm>
              <a:off x="9370477" y="4288998"/>
              <a:ext cx="109289" cy="260168"/>
            </a:xfrm>
            <a:custGeom>
              <a:avLst/>
              <a:gdLst/>
              <a:ahLst/>
              <a:cxnLst/>
              <a:rect l="l" t="t" r="r" b="b"/>
              <a:pathLst>
                <a:path w="5203" h="12386" extrusionOk="0">
                  <a:moveTo>
                    <a:pt x="3804" y="0"/>
                  </a:moveTo>
                  <a:cubicBezTo>
                    <a:pt x="2503" y="187"/>
                    <a:pt x="1232" y="325"/>
                    <a:pt x="0" y="414"/>
                  </a:cubicBezTo>
                  <a:cubicBezTo>
                    <a:pt x="582" y="4404"/>
                    <a:pt x="1232" y="8395"/>
                    <a:pt x="1784" y="12386"/>
                  </a:cubicBezTo>
                  <a:cubicBezTo>
                    <a:pt x="2897" y="12307"/>
                    <a:pt x="4040" y="12199"/>
                    <a:pt x="5203" y="12061"/>
                  </a:cubicBezTo>
                  <a:cubicBezTo>
                    <a:pt x="4493" y="8070"/>
                    <a:pt x="4099" y="4040"/>
                    <a:pt x="3804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3" name="Google Shape;2673;p50"/>
            <p:cNvSpPr/>
            <p:nvPr/>
          </p:nvSpPr>
          <p:spPr>
            <a:xfrm>
              <a:off x="9450356" y="4279672"/>
              <a:ext cx="111999" cy="262668"/>
            </a:xfrm>
            <a:custGeom>
              <a:avLst/>
              <a:gdLst/>
              <a:ahLst/>
              <a:cxnLst/>
              <a:rect l="l" t="t" r="r" b="b"/>
              <a:pathLst>
                <a:path w="5332" h="12505" extrusionOk="0">
                  <a:moveTo>
                    <a:pt x="2829" y="1"/>
                  </a:moveTo>
                  <a:cubicBezTo>
                    <a:pt x="1873" y="178"/>
                    <a:pt x="927" y="326"/>
                    <a:pt x="1" y="444"/>
                  </a:cubicBezTo>
                  <a:cubicBezTo>
                    <a:pt x="296" y="4484"/>
                    <a:pt x="690" y="8514"/>
                    <a:pt x="1400" y="12505"/>
                  </a:cubicBezTo>
                  <a:cubicBezTo>
                    <a:pt x="2681" y="12347"/>
                    <a:pt x="3992" y="12150"/>
                    <a:pt x="5332" y="11894"/>
                  </a:cubicBezTo>
                  <a:lnTo>
                    <a:pt x="2829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4" name="Google Shape;2674;p50"/>
            <p:cNvSpPr/>
            <p:nvPr/>
          </p:nvSpPr>
          <p:spPr>
            <a:xfrm>
              <a:off x="8931719" y="4499671"/>
              <a:ext cx="641409" cy="120296"/>
            </a:xfrm>
            <a:custGeom>
              <a:avLst/>
              <a:gdLst/>
              <a:ahLst/>
              <a:cxnLst/>
              <a:rect l="l" t="t" r="r" b="b"/>
              <a:pathLst>
                <a:path w="30536" h="5727" extrusionOk="0">
                  <a:moveTo>
                    <a:pt x="907" y="1"/>
                  </a:moveTo>
                  <a:cubicBezTo>
                    <a:pt x="365" y="1843"/>
                    <a:pt x="0" y="3134"/>
                    <a:pt x="0" y="3193"/>
                  </a:cubicBezTo>
                  <a:cubicBezTo>
                    <a:pt x="0" y="3420"/>
                    <a:pt x="8366" y="5686"/>
                    <a:pt x="16140" y="5725"/>
                  </a:cubicBezTo>
                  <a:cubicBezTo>
                    <a:pt x="16292" y="5726"/>
                    <a:pt x="16442" y="5727"/>
                    <a:pt x="16591" y="5727"/>
                  </a:cubicBezTo>
                  <a:cubicBezTo>
                    <a:pt x="25642" y="5727"/>
                    <a:pt x="29033" y="4261"/>
                    <a:pt x="30536" y="3873"/>
                  </a:cubicBezTo>
                  <a:lnTo>
                    <a:pt x="30024" y="1420"/>
                  </a:lnTo>
                  <a:cubicBezTo>
                    <a:pt x="25779" y="2215"/>
                    <a:pt x="21813" y="2518"/>
                    <a:pt x="18229" y="2518"/>
                  </a:cubicBezTo>
                  <a:cubicBezTo>
                    <a:pt x="10039" y="2518"/>
                    <a:pt x="3847" y="933"/>
                    <a:pt x="907" y="1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5" name="Google Shape;2675;p50"/>
            <p:cNvSpPr/>
            <p:nvPr/>
          </p:nvSpPr>
          <p:spPr>
            <a:xfrm>
              <a:off x="9035606" y="4191097"/>
              <a:ext cx="460535" cy="47828"/>
            </a:xfrm>
            <a:custGeom>
              <a:avLst/>
              <a:gdLst/>
              <a:ahLst/>
              <a:cxnLst/>
              <a:rect l="l" t="t" r="r" b="b"/>
              <a:pathLst>
                <a:path w="21925" h="2277" extrusionOk="0">
                  <a:moveTo>
                    <a:pt x="10968" y="0"/>
                  </a:moveTo>
                  <a:cubicBezTo>
                    <a:pt x="4908" y="0"/>
                    <a:pt x="1" y="513"/>
                    <a:pt x="1" y="1143"/>
                  </a:cubicBezTo>
                  <a:cubicBezTo>
                    <a:pt x="1" y="1774"/>
                    <a:pt x="4908" y="2277"/>
                    <a:pt x="10968" y="2277"/>
                  </a:cubicBezTo>
                  <a:cubicBezTo>
                    <a:pt x="17018" y="2277"/>
                    <a:pt x="21925" y="1774"/>
                    <a:pt x="21925" y="1143"/>
                  </a:cubicBezTo>
                  <a:cubicBezTo>
                    <a:pt x="21925" y="513"/>
                    <a:pt x="17018" y="0"/>
                    <a:pt x="10968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6" name="Google Shape;2676;p50"/>
            <p:cNvSpPr/>
            <p:nvPr/>
          </p:nvSpPr>
          <p:spPr>
            <a:xfrm>
              <a:off x="9217734" y="3692120"/>
              <a:ext cx="112419" cy="449759"/>
            </a:xfrm>
            <a:custGeom>
              <a:avLst/>
              <a:gdLst/>
              <a:ahLst/>
              <a:cxnLst/>
              <a:rect l="l" t="t" r="r" b="b"/>
              <a:pathLst>
                <a:path w="5352" h="21412" extrusionOk="0">
                  <a:moveTo>
                    <a:pt x="4277" y="1"/>
                  </a:moveTo>
                  <a:lnTo>
                    <a:pt x="4277" y="1"/>
                  </a:lnTo>
                  <a:cubicBezTo>
                    <a:pt x="3696" y="20"/>
                    <a:pt x="3035" y="207"/>
                    <a:pt x="2316" y="582"/>
                  </a:cubicBezTo>
                  <a:cubicBezTo>
                    <a:pt x="1" y="1803"/>
                    <a:pt x="1" y="3705"/>
                    <a:pt x="336" y="6405"/>
                  </a:cubicBezTo>
                  <a:cubicBezTo>
                    <a:pt x="671" y="9105"/>
                    <a:pt x="2356" y="17332"/>
                    <a:pt x="2759" y="19274"/>
                  </a:cubicBezTo>
                  <a:cubicBezTo>
                    <a:pt x="2937" y="20121"/>
                    <a:pt x="3006" y="20850"/>
                    <a:pt x="3026" y="21411"/>
                  </a:cubicBezTo>
                  <a:cubicBezTo>
                    <a:pt x="5351" y="15933"/>
                    <a:pt x="2612" y="8396"/>
                    <a:pt x="3646" y="2444"/>
                  </a:cubicBezTo>
                  <a:cubicBezTo>
                    <a:pt x="3824" y="1547"/>
                    <a:pt x="4001" y="759"/>
                    <a:pt x="4277" y="1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7" name="Google Shape;2677;p50"/>
            <p:cNvSpPr/>
            <p:nvPr/>
          </p:nvSpPr>
          <p:spPr>
            <a:xfrm>
              <a:off x="9224014" y="3692099"/>
              <a:ext cx="177744" cy="619669"/>
            </a:xfrm>
            <a:custGeom>
              <a:avLst/>
              <a:gdLst/>
              <a:ahLst/>
              <a:cxnLst/>
              <a:rect l="l" t="t" r="r" b="b"/>
              <a:pathLst>
                <a:path w="8462" h="29501" extrusionOk="0">
                  <a:moveTo>
                    <a:pt x="4048" y="1"/>
                  </a:moveTo>
                  <a:cubicBezTo>
                    <a:pt x="4025" y="1"/>
                    <a:pt x="4001" y="1"/>
                    <a:pt x="3978" y="2"/>
                  </a:cubicBezTo>
                  <a:cubicBezTo>
                    <a:pt x="3702" y="760"/>
                    <a:pt x="3525" y="1548"/>
                    <a:pt x="3347" y="2445"/>
                  </a:cubicBezTo>
                  <a:cubicBezTo>
                    <a:pt x="2313" y="8397"/>
                    <a:pt x="5052" y="15934"/>
                    <a:pt x="2727" y="21412"/>
                  </a:cubicBezTo>
                  <a:cubicBezTo>
                    <a:pt x="2747" y="22132"/>
                    <a:pt x="2687" y="22575"/>
                    <a:pt x="2687" y="22644"/>
                  </a:cubicBezTo>
                  <a:cubicBezTo>
                    <a:pt x="2687" y="22772"/>
                    <a:pt x="1604" y="24714"/>
                    <a:pt x="667" y="25137"/>
                  </a:cubicBezTo>
                  <a:cubicBezTo>
                    <a:pt x="0" y="25442"/>
                    <a:pt x="345" y="25768"/>
                    <a:pt x="1065" y="25768"/>
                  </a:cubicBezTo>
                  <a:cubicBezTo>
                    <a:pt x="1345" y="25768"/>
                    <a:pt x="1682" y="25719"/>
                    <a:pt x="2037" y="25600"/>
                  </a:cubicBezTo>
                  <a:cubicBezTo>
                    <a:pt x="3308" y="25176"/>
                    <a:pt x="3515" y="24881"/>
                    <a:pt x="3515" y="24881"/>
                  </a:cubicBezTo>
                  <a:cubicBezTo>
                    <a:pt x="3515" y="24881"/>
                    <a:pt x="5565" y="25689"/>
                    <a:pt x="5565" y="27374"/>
                  </a:cubicBezTo>
                  <a:cubicBezTo>
                    <a:pt x="5565" y="28905"/>
                    <a:pt x="5467" y="29500"/>
                    <a:pt x="6322" y="29500"/>
                  </a:cubicBezTo>
                  <a:cubicBezTo>
                    <a:pt x="6408" y="29500"/>
                    <a:pt x="6503" y="29494"/>
                    <a:pt x="6609" y="29483"/>
                  </a:cubicBezTo>
                  <a:cubicBezTo>
                    <a:pt x="7761" y="29354"/>
                    <a:pt x="8461" y="26654"/>
                    <a:pt x="7899" y="25176"/>
                  </a:cubicBezTo>
                  <a:cubicBezTo>
                    <a:pt x="7338" y="23698"/>
                    <a:pt x="5160" y="22476"/>
                    <a:pt x="5160" y="22476"/>
                  </a:cubicBezTo>
                  <a:cubicBezTo>
                    <a:pt x="5160" y="22476"/>
                    <a:pt x="5968" y="15560"/>
                    <a:pt x="5416" y="12308"/>
                  </a:cubicBezTo>
                  <a:cubicBezTo>
                    <a:pt x="5416" y="12308"/>
                    <a:pt x="6993" y="4041"/>
                    <a:pt x="6520" y="2100"/>
                  </a:cubicBezTo>
                  <a:cubicBezTo>
                    <a:pt x="6201" y="794"/>
                    <a:pt x="5312" y="1"/>
                    <a:pt x="4048" y="1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8" name="Google Shape;2678;p50"/>
            <p:cNvSpPr/>
            <p:nvPr/>
          </p:nvSpPr>
          <p:spPr>
            <a:xfrm>
              <a:off x="8956147" y="3048066"/>
              <a:ext cx="287705" cy="434425"/>
            </a:xfrm>
            <a:custGeom>
              <a:avLst/>
              <a:gdLst/>
              <a:ahLst/>
              <a:cxnLst/>
              <a:rect l="l" t="t" r="r" b="b"/>
              <a:pathLst>
                <a:path w="13697" h="20682" extrusionOk="0">
                  <a:moveTo>
                    <a:pt x="13696" y="0"/>
                  </a:moveTo>
                  <a:cubicBezTo>
                    <a:pt x="11390" y="2247"/>
                    <a:pt x="9174" y="4474"/>
                    <a:pt x="8395" y="5488"/>
                  </a:cubicBezTo>
                  <a:cubicBezTo>
                    <a:pt x="6543" y="7903"/>
                    <a:pt x="917" y="16228"/>
                    <a:pt x="917" y="16228"/>
                  </a:cubicBezTo>
                  <a:cubicBezTo>
                    <a:pt x="917" y="16228"/>
                    <a:pt x="0" y="20672"/>
                    <a:pt x="4769" y="20682"/>
                  </a:cubicBezTo>
                  <a:cubicBezTo>
                    <a:pt x="6227" y="13253"/>
                    <a:pt x="9499" y="6355"/>
                    <a:pt x="13696" y="0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9" name="Google Shape;2679;p50"/>
            <p:cNvSpPr/>
            <p:nvPr/>
          </p:nvSpPr>
          <p:spPr>
            <a:xfrm>
              <a:off x="9056316" y="2825295"/>
              <a:ext cx="458833" cy="657204"/>
            </a:xfrm>
            <a:custGeom>
              <a:avLst/>
              <a:gdLst/>
              <a:ahLst/>
              <a:cxnLst/>
              <a:rect l="l" t="t" r="r" b="b"/>
              <a:pathLst>
                <a:path w="21844" h="31288" extrusionOk="0">
                  <a:moveTo>
                    <a:pt x="20999" y="1"/>
                  </a:moveTo>
                  <a:cubicBezTo>
                    <a:pt x="20962" y="1"/>
                    <a:pt x="20939" y="4"/>
                    <a:pt x="20939" y="4"/>
                  </a:cubicBezTo>
                  <a:cubicBezTo>
                    <a:pt x="20426" y="576"/>
                    <a:pt x="15489" y="4359"/>
                    <a:pt x="15489" y="4359"/>
                  </a:cubicBezTo>
                  <a:cubicBezTo>
                    <a:pt x="15489" y="4359"/>
                    <a:pt x="12120" y="7502"/>
                    <a:pt x="8927" y="10606"/>
                  </a:cubicBezTo>
                  <a:cubicBezTo>
                    <a:pt x="4730" y="16961"/>
                    <a:pt x="1458" y="23859"/>
                    <a:pt x="0" y="31288"/>
                  </a:cubicBezTo>
                  <a:cubicBezTo>
                    <a:pt x="345" y="31288"/>
                    <a:pt x="720" y="31268"/>
                    <a:pt x="1123" y="31219"/>
                  </a:cubicBezTo>
                  <a:cubicBezTo>
                    <a:pt x="7153" y="30510"/>
                    <a:pt x="7390" y="25426"/>
                    <a:pt x="7390" y="25426"/>
                  </a:cubicBezTo>
                  <a:cubicBezTo>
                    <a:pt x="7449" y="23396"/>
                    <a:pt x="9923" y="18341"/>
                    <a:pt x="9923" y="18341"/>
                  </a:cubicBezTo>
                  <a:cubicBezTo>
                    <a:pt x="12179" y="16153"/>
                    <a:pt x="13470" y="11592"/>
                    <a:pt x="13470" y="11592"/>
                  </a:cubicBezTo>
                  <a:lnTo>
                    <a:pt x="14760" y="11198"/>
                  </a:lnTo>
                  <a:cubicBezTo>
                    <a:pt x="17578" y="10241"/>
                    <a:pt x="17460" y="7542"/>
                    <a:pt x="17726" y="6812"/>
                  </a:cubicBezTo>
                  <a:cubicBezTo>
                    <a:pt x="17983" y="6083"/>
                    <a:pt x="18977" y="5069"/>
                    <a:pt x="18977" y="5069"/>
                  </a:cubicBezTo>
                  <a:cubicBezTo>
                    <a:pt x="20781" y="3276"/>
                    <a:pt x="20939" y="1748"/>
                    <a:pt x="20939" y="1748"/>
                  </a:cubicBezTo>
                  <a:cubicBezTo>
                    <a:pt x="21844" y="122"/>
                    <a:pt x="21209" y="1"/>
                    <a:pt x="20999" y="1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0" name="Google Shape;2680;p50"/>
            <p:cNvSpPr/>
            <p:nvPr/>
          </p:nvSpPr>
          <p:spPr>
            <a:xfrm>
              <a:off x="9427588" y="3546791"/>
              <a:ext cx="75366" cy="38565"/>
            </a:xfrm>
            <a:custGeom>
              <a:avLst/>
              <a:gdLst/>
              <a:ahLst/>
              <a:cxnLst/>
              <a:rect l="l" t="t" r="r" b="b"/>
              <a:pathLst>
                <a:path w="3588" h="1836" extrusionOk="0">
                  <a:moveTo>
                    <a:pt x="652" y="0"/>
                  </a:moveTo>
                  <a:cubicBezTo>
                    <a:pt x="516" y="0"/>
                    <a:pt x="662" y="438"/>
                    <a:pt x="917" y="712"/>
                  </a:cubicBezTo>
                  <a:cubicBezTo>
                    <a:pt x="917" y="712"/>
                    <a:pt x="438" y="384"/>
                    <a:pt x="221" y="384"/>
                  </a:cubicBezTo>
                  <a:cubicBezTo>
                    <a:pt x="209" y="384"/>
                    <a:pt x="198" y="385"/>
                    <a:pt x="188" y="387"/>
                  </a:cubicBezTo>
                  <a:cubicBezTo>
                    <a:pt x="1" y="416"/>
                    <a:pt x="277" y="761"/>
                    <a:pt x="996" y="1214"/>
                  </a:cubicBezTo>
                  <a:cubicBezTo>
                    <a:pt x="1583" y="1584"/>
                    <a:pt x="2301" y="1836"/>
                    <a:pt x="3065" y="1836"/>
                  </a:cubicBezTo>
                  <a:cubicBezTo>
                    <a:pt x="3237" y="1836"/>
                    <a:pt x="3412" y="1823"/>
                    <a:pt x="3587" y="1796"/>
                  </a:cubicBezTo>
                  <a:cubicBezTo>
                    <a:pt x="3587" y="1796"/>
                    <a:pt x="1745" y="1549"/>
                    <a:pt x="977" y="397"/>
                  </a:cubicBezTo>
                  <a:cubicBezTo>
                    <a:pt x="977" y="397"/>
                    <a:pt x="848" y="42"/>
                    <a:pt x="671" y="3"/>
                  </a:cubicBezTo>
                  <a:cubicBezTo>
                    <a:pt x="664" y="1"/>
                    <a:pt x="658" y="0"/>
                    <a:pt x="6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1" name="Google Shape;2681;p50"/>
            <p:cNvSpPr/>
            <p:nvPr/>
          </p:nvSpPr>
          <p:spPr>
            <a:xfrm>
              <a:off x="9548446" y="3606864"/>
              <a:ext cx="71291" cy="37452"/>
            </a:xfrm>
            <a:custGeom>
              <a:avLst/>
              <a:gdLst/>
              <a:ahLst/>
              <a:cxnLst/>
              <a:rect l="l" t="t" r="r" b="b"/>
              <a:pathLst>
                <a:path w="3394" h="1783" extrusionOk="0">
                  <a:moveTo>
                    <a:pt x="1" y="0"/>
                  </a:moveTo>
                  <a:lnTo>
                    <a:pt x="1" y="0"/>
                  </a:lnTo>
                  <a:cubicBezTo>
                    <a:pt x="513" y="818"/>
                    <a:pt x="1312" y="1330"/>
                    <a:pt x="2129" y="1586"/>
                  </a:cubicBezTo>
                  <a:cubicBezTo>
                    <a:pt x="2578" y="1721"/>
                    <a:pt x="2910" y="1782"/>
                    <a:pt x="3104" y="1782"/>
                  </a:cubicBezTo>
                  <a:cubicBezTo>
                    <a:pt x="3263" y="1782"/>
                    <a:pt x="3327" y="1741"/>
                    <a:pt x="3282" y="1665"/>
                  </a:cubicBezTo>
                  <a:cubicBezTo>
                    <a:pt x="3184" y="1488"/>
                    <a:pt x="2563" y="1320"/>
                    <a:pt x="2563" y="1320"/>
                  </a:cubicBezTo>
                  <a:lnTo>
                    <a:pt x="2563" y="1320"/>
                  </a:lnTo>
                  <a:cubicBezTo>
                    <a:pt x="2582" y="1321"/>
                    <a:pt x="2601" y="1322"/>
                    <a:pt x="2620" y="1322"/>
                  </a:cubicBezTo>
                  <a:cubicBezTo>
                    <a:pt x="2991" y="1322"/>
                    <a:pt x="3394" y="1147"/>
                    <a:pt x="3263" y="1045"/>
                  </a:cubicBezTo>
                  <a:cubicBezTo>
                    <a:pt x="3221" y="1014"/>
                    <a:pt x="3162" y="1003"/>
                    <a:pt x="3100" y="1003"/>
                  </a:cubicBezTo>
                  <a:cubicBezTo>
                    <a:pt x="2942" y="1003"/>
                    <a:pt x="2760" y="1074"/>
                    <a:pt x="2760" y="1074"/>
                  </a:cubicBezTo>
                  <a:cubicBezTo>
                    <a:pt x="2677" y="1083"/>
                    <a:pt x="2595" y="1088"/>
                    <a:pt x="2513" y="1088"/>
                  </a:cubicBezTo>
                  <a:cubicBezTo>
                    <a:pt x="1229" y="1088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2" name="Google Shape;2682;p50"/>
            <p:cNvSpPr/>
            <p:nvPr/>
          </p:nvSpPr>
          <p:spPr>
            <a:xfrm>
              <a:off x="9448676" y="3492390"/>
              <a:ext cx="96287" cy="37494"/>
            </a:xfrm>
            <a:custGeom>
              <a:avLst/>
              <a:gdLst/>
              <a:ahLst/>
              <a:cxnLst/>
              <a:rect l="l" t="t" r="r" b="b"/>
              <a:pathLst>
                <a:path w="4584" h="1785" extrusionOk="0">
                  <a:moveTo>
                    <a:pt x="2646" y="1"/>
                  </a:moveTo>
                  <a:cubicBezTo>
                    <a:pt x="1673" y="1"/>
                    <a:pt x="61" y="631"/>
                    <a:pt x="61" y="631"/>
                  </a:cubicBezTo>
                  <a:cubicBezTo>
                    <a:pt x="0" y="833"/>
                    <a:pt x="361" y="882"/>
                    <a:pt x="845" y="882"/>
                  </a:cubicBezTo>
                  <a:cubicBezTo>
                    <a:pt x="1303" y="882"/>
                    <a:pt x="1872" y="838"/>
                    <a:pt x="2296" y="838"/>
                  </a:cubicBezTo>
                  <a:cubicBezTo>
                    <a:pt x="2584" y="838"/>
                    <a:pt x="2805" y="858"/>
                    <a:pt x="2879" y="927"/>
                  </a:cubicBezTo>
                  <a:cubicBezTo>
                    <a:pt x="3125" y="1142"/>
                    <a:pt x="3920" y="1784"/>
                    <a:pt x="4283" y="1784"/>
                  </a:cubicBezTo>
                  <a:cubicBezTo>
                    <a:pt x="4370" y="1784"/>
                    <a:pt x="4432" y="1746"/>
                    <a:pt x="4455" y="1656"/>
                  </a:cubicBezTo>
                  <a:cubicBezTo>
                    <a:pt x="4584" y="1194"/>
                    <a:pt x="3864" y="267"/>
                    <a:pt x="3007" y="40"/>
                  </a:cubicBezTo>
                  <a:cubicBezTo>
                    <a:pt x="2903" y="13"/>
                    <a:pt x="2781" y="1"/>
                    <a:pt x="2646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3" name="Google Shape;2683;p50"/>
            <p:cNvSpPr/>
            <p:nvPr/>
          </p:nvSpPr>
          <p:spPr>
            <a:xfrm>
              <a:off x="9594404" y="3549690"/>
              <a:ext cx="57134" cy="42073"/>
            </a:xfrm>
            <a:custGeom>
              <a:avLst/>
              <a:gdLst/>
              <a:ahLst/>
              <a:cxnLst/>
              <a:rect l="l" t="t" r="r" b="b"/>
              <a:pathLst>
                <a:path w="2720" h="2003" extrusionOk="0">
                  <a:moveTo>
                    <a:pt x="844" y="1"/>
                  </a:moveTo>
                  <a:cubicBezTo>
                    <a:pt x="643" y="1"/>
                    <a:pt x="473" y="43"/>
                    <a:pt x="365" y="130"/>
                  </a:cubicBezTo>
                  <a:cubicBezTo>
                    <a:pt x="0" y="446"/>
                    <a:pt x="1340" y="1086"/>
                    <a:pt x="1715" y="1234"/>
                  </a:cubicBezTo>
                  <a:cubicBezTo>
                    <a:pt x="1833" y="1284"/>
                    <a:pt x="2001" y="1608"/>
                    <a:pt x="2178" y="2002"/>
                  </a:cubicBezTo>
                  <a:cubicBezTo>
                    <a:pt x="2237" y="1864"/>
                    <a:pt x="2316" y="1746"/>
                    <a:pt x="2415" y="1638"/>
                  </a:cubicBezTo>
                  <a:cubicBezTo>
                    <a:pt x="2464" y="1559"/>
                    <a:pt x="2503" y="1490"/>
                    <a:pt x="2543" y="1402"/>
                  </a:cubicBezTo>
                  <a:cubicBezTo>
                    <a:pt x="2592" y="1313"/>
                    <a:pt x="2651" y="1254"/>
                    <a:pt x="2720" y="1214"/>
                  </a:cubicBezTo>
                  <a:cubicBezTo>
                    <a:pt x="2641" y="1017"/>
                    <a:pt x="2553" y="859"/>
                    <a:pt x="2454" y="741"/>
                  </a:cubicBezTo>
                  <a:cubicBezTo>
                    <a:pt x="2046" y="263"/>
                    <a:pt x="1347" y="1"/>
                    <a:pt x="844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4" name="Google Shape;2684;p50"/>
            <p:cNvSpPr/>
            <p:nvPr/>
          </p:nvSpPr>
          <p:spPr>
            <a:xfrm>
              <a:off x="9332606" y="3480019"/>
              <a:ext cx="57134" cy="64779"/>
            </a:xfrm>
            <a:custGeom>
              <a:avLst/>
              <a:gdLst/>
              <a:ahLst/>
              <a:cxnLst/>
              <a:rect l="l" t="t" r="r" b="b"/>
              <a:pathLst>
                <a:path w="2720" h="3084" extrusionOk="0">
                  <a:moveTo>
                    <a:pt x="1369" y="1"/>
                  </a:moveTo>
                  <a:cubicBezTo>
                    <a:pt x="444" y="1"/>
                    <a:pt x="29" y="1192"/>
                    <a:pt x="20" y="1201"/>
                  </a:cubicBezTo>
                  <a:cubicBezTo>
                    <a:pt x="0" y="1250"/>
                    <a:pt x="30" y="1310"/>
                    <a:pt x="89" y="1329"/>
                  </a:cubicBezTo>
                  <a:cubicBezTo>
                    <a:pt x="99" y="1333"/>
                    <a:pt x="110" y="1335"/>
                    <a:pt x="121" y="1335"/>
                  </a:cubicBezTo>
                  <a:cubicBezTo>
                    <a:pt x="162" y="1335"/>
                    <a:pt x="202" y="1309"/>
                    <a:pt x="217" y="1270"/>
                  </a:cubicBezTo>
                  <a:cubicBezTo>
                    <a:pt x="217" y="1252"/>
                    <a:pt x="578" y="209"/>
                    <a:pt x="1365" y="209"/>
                  </a:cubicBezTo>
                  <a:cubicBezTo>
                    <a:pt x="1421" y="209"/>
                    <a:pt x="1478" y="215"/>
                    <a:pt x="1538" y="226"/>
                  </a:cubicBezTo>
                  <a:cubicBezTo>
                    <a:pt x="1902" y="285"/>
                    <a:pt x="2129" y="452"/>
                    <a:pt x="2237" y="718"/>
                  </a:cubicBezTo>
                  <a:cubicBezTo>
                    <a:pt x="2414" y="1161"/>
                    <a:pt x="2208" y="1822"/>
                    <a:pt x="1961" y="2324"/>
                  </a:cubicBezTo>
                  <a:cubicBezTo>
                    <a:pt x="2020" y="1842"/>
                    <a:pt x="1951" y="1250"/>
                    <a:pt x="1370" y="1014"/>
                  </a:cubicBezTo>
                  <a:cubicBezTo>
                    <a:pt x="1357" y="1009"/>
                    <a:pt x="1344" y="1006"/>
                    <a:pt x="1330" y="1006"/>
                  </a:cubicBezTo>
                  <a:cubicBezTo>
                    <a:pt x="1292" y="1006"/>
                    <a:pt x="1254" y="1027"/>
                    <a:pt x="1232" y="1063"/>
                  </a:cubicBezTo>
                  <a:cubicBezTo>
                    <a:pt x="1212" y="1122"/>
                    <a:pt x="1242" y="1181"/>
                    <a:pt x="1291" y="1201"/>
                  </a:cubicBezTo>
                  <a:cubicBezTo>
                    <a:pt x="2138" y="1555"/>
                    <a:pt x="1606" y="2935"/>
                    <a:pt x="1606" y="2945"/>
                  </a:cubicBezTo>
                  <a:cubicBezTo>
                    <a:pt x="1586" y="2994"/>
                    <a:pt x="1606" y="3053"/>
                    <a:pt x="1646" y="3073"/>
                  </a:cubicBezTo>
                  <a:cubicBezTo>
                    <a:pt x="1665" y="3083"/>
                    <a:pt x="1685" y="3083"/>
                    <a:pt x="1695" y="3083"/>
                  </a:cubicBezTo>
                  <a:cubicBezTo>
                    <a:pt x="1735" y="3083"/>
                    <a:pt x="1764" y="3073"/>
                    <a:pt x="1784" y="3044"/>
                  </a:cubicBezTo>
                  <a:cubicBezTo>
                    <a:pt x="2109" y="2610"/>
                    <a:pt x="2720" y="1398"/>
                    <a:pt x="2424" y="640"/>
                  </a:cubicBezTo>
                  <a:cubicBezTo>
                    <a:pt x="2286" y="305"/>
                    <a:pt x="2000" y="97"/>
                    <a:pt x="1567" y="18"/>
                  </a:cubicBezTo>
                  <a:cubicBezTo>
                    <a:pt x="1498" y="6"/>
                    <a:pt x="1432" y="1"/>
                    <a:pt x="1369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5" name="Google Shape;2685;p50"/>
            <p:cNvSpPr/>
            <p:nvPr/>
          </p:nvSpPr>
          <p:spPr>
            <a:xfrm>
              <a:off x="9448088" y="3609258"/>
              <a:ext cx="36234" cy="45644"/>
            </a:xfrm>
            <a:custGeom>
              <a:avLst/>
              <a:gdLst/>
              <a:ahLst/>
              <a:cxnLst/>
              <a:rect l="l" t="t" r="r" b="b"/>
              <a:pathLst>
                <a:path w="1725" h="2173" extrusionOk="0">
                  <a:moveTo>
                    <a:pt x="479" y="0"/>
                  </a:moveTo>
                  <a:cubicBezTo>
                    <a:pt x="420" y="0"/>
                    <a:pt x="362" y="33"/>
                    <a:pt x="336" y="93"/>
                  </a:cubicBezTo>
                  <a:cubicBezTo>
                    <a:pt x="316" y="112"/>
                    <a:pt x="1" y="733"/>
                    <a:pt x="276" y="1314"/>
                  </a:cubicBezTo>
                  <a:cubicBezTo>
                    <a:pt x="454" y="1728"/>
                    <a:pt x="868" y="2014"/>
                    <a:pt x="1498" y="2162"/>
                  </a:cubicBezTo>
                  <a:cubicBezTo>
                    <a:pt x="1508" y="2162"/>
                    <a:pt x="1527" y="2172"/>
                    <a:pt x="1538" y="2172"/>
                  </a:cubicBezTo>
                  <a:cubicBezTo>
                    <a:pt x="1616" y="2172"/>
                    <a:pt x="1685" y="2113"/>
                    <a:pt x="1705" y="2034"/>
                  </a:cubicBezTo>
                  <a:cubicBezTo>
                    <a:pt x="1724" y="1945"/>
                    <a:pt x="1665" y="1857"/>
                    <a:pt x="1577" y="1837"/>
                  </a:cubicBezTo>
                  <a:cubicBezTo>
                    <a:pt x="1054" y="1709"/>
                    <a:pt x="719" y="1492"/>
                    <a:pt x="582" y="1176"/>
                  </a:cubicBezTo>
                  <a:cubicBezTo>
                    <a:pt x="384" y="743"/>
                    <a:pt x="631" y="250"/>
                    <a:pt x="631" y="250"/>
                  </a:cubicBezTo>
                  <a:cubicBezTo>
                    <a:pt x="680" y="162"/>
                    <a:pt x="641" y="63"/>
                    <a:pt x="562" y="24"/>
                  </a:cubicBezTo>
                  <a:cubicBezTo>
                    <a:pt x="536" y="8"/>
                    <a:pt x="507" y="0"/>
                    <a:pt x="479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6" name="Google Shape;2686;p50"/>
            <p:cNvSpPr/>
            <p:nvPr/>
          </p:nvSpPr>
          <p:spPr>
            <a:xfrm>
              <a:off x="8547824" y="3227548"/>
              <a:ext cx="70787" cy="93094"/>
            </a:xfrm>
            <a:custGeom>
              <a:avLst/>
              <a:gdLst/>
              <a:ahLst/>
              <a:cxnLst/>
              <a:rect l="l" t="t" r="r" b="b"/>
              <a:pathLst>
                <a:path w="3370" h="4432" extrusionOk="0">
                  <a:moveTo>
                    <a:pt x="2525" y="0"/>
                  </a:moveTo>
                  <a:cubicBezTo>
                    <a:pt x="2440" y="0"/>
                    <a:pt x="2361" y="54"/>
                    <a:pt x="2306" y="205"/>
                  </a:cubicBezTo>
                  <a:cubicBezTo>
                    <a:pt x="2306" y="214"/>
                    <a:pt x="2315" y="214"/>
                    <a:pt x="2315" y="225"/>
                  </a:cubicBezTo>
                  <a:cubicBezTo>
                    <a:pt x="2858" y="1959"/>
                    <a:pt x="0" y="4432"/>
                    <a:pt x="0" y="4432"/>
                  </a:cubicBezTo>
                  <a:cubicBezTo>
                    <a:pt x="3370" y="3545"/>
                    <a:pt x="2956" y="304"/>
                    <a:pt x="2956" y="304"/>
                  </a:cubicBezTo>
                  <a:cubicBezTo>
                    <a:pt x="2956" y="304"/>
                    <a:pt x="2726" y="0"/>
                    <a:pt x="252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7" name="Google Shape;2687;p50"/>
            <p:cNvSpPr/>
            <p:nvPr/>
          </p:nvSpPr>
          <p:spPr>
            <a:xfrm>
              <a:off x="9243821" y="3036892"/>
              <a:ext cx="98934" cy="61062"/>
            </a:xfrm>
            <a:custGeom>
              <a:avLst/>
              <a:gdLst/>
              <a:ahLst/>
              <a:cxnLst/>
              <a:rect l="l" t="t" r="r" b="b"/>
              <a:pathLst>
                <a:path w="4710" h="2907" extrusionOk="0">
                  <a:moveTo>
                    <a:pt x="552" y="0"/>
                  </a:moveTo>
                  <a:lnTo>
                    <a:pt x="0" y="532"/>
                  </a:lnTo>
                  <a:cubicBezTo>
                    <a:pt x="0" y="532"/>
                    <a:pt x="1872" y="2887"/>
                    <a:pt x="4079" y="2907"/>
                  </a:cubicBezTo>
                  <a:cubicBezTo>
                    <a:pt x="4079" y="2907"/>
                    <a:pt x="4710" y="2532"/>
                    <a:pt x="4543" y="1518"/>
                  </a:cubicBezTo>
                  <a:cubicBezTo>
                    <a:pt x="4543" y="1518"/>
                    <a:pt x="1163" y="897"/>
                    <a:pt x="552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50"/>
            <p:cNvSpPr/>
            <p:nvPr/>
          </p:nvSpPr>
          <p:spPr>
            <a:xfrm>
              <a:off x="9164341" y="2895407"/>
              <a:ext cx="574151" cy="194527"/>
            </a:xfrm>
            <a:custGeom>
              <a:avLst/>
              <a:gdLst/>
              <a:ahLst/>
              <a:cxnLst/>
              <a:rect l="l" t="t" r="r" b="b"/>
              <a:pathLst>
                <a:path w="27334" h="9261" extrusionOk="0">
                  <a:moveTo>
                    <a:pt x="4673" y="0"/>
                  </a:moveTo>
                  <a:cubicBezTo>
                    <a:pt x="2786" y="0"/>
                    <a:pt x="1083" y="1189"/>
                    <a:pt x="681" y="3248"/>
                  </a:cubicBezTo>
                  <a:cubicBezTo>
                    <a:pt x="0" y="6687"/>
                    <a:pt x="4110" y="7268"/>
                    <a:pt x="4110" y="7268"/>
                  </a:cubicBezTo>
                  <a:cubicBezTo>
                    <a:pt x="2306" y="6391"/>
                    <a:pt x="1587" y="6322"/>
                    <a:pt x="1242" y="4155"/>
                  </a:cubicBezTo>
                  <a:cubicBezTo>
                    <a:pt x="887" y="1977"/>
                    <a:pt x="2750" y="1159"/>
                    <a:pt x="3784" y="1021"/>
                  </a:cubicBezTo>
                  <a:cubicBezTo>
                    <a:pt x="4109" y="982"/>
                    <a:pt x="4408" y="964"/>
                    <a:pt x="4683" y="964"/>
                  </a:cubicBezTo>
                  <a:cubicBezTo>
                    <a:pt x="8989" y="964"/>
                    <a:pt x="7650" y="5547"/>
                    <a:pt x="14633" y="8677"/>
                  </a:cubicBezTo>
                  <a:cubicBezTo>
                    <a:pt x="15540" y="9085"/>
                    <a:pt x="16446" y="9260"/>
                    <a:pt x="17332" y="9260"/>
                  </a:cubicBezTo>
                  <a:cubicBezTo>
                    <a:pt x="22690" y="9260"/>
                    <a:pt x="27333" y="2854"/>
                    <a:pt x="27333" y="2854"/>
                  </a:cubicBezTo>
                  <a:cubicBezTo>
                    <a:pt x="26939" y="1849"/>
                    <a:pt x="25934" y="1731"/>
                    <a:pt x="25934" y="1731"/>
                  </a:cubicBezTo>
                  <a:cubicBezTo>
                    <a:pt x="25934" y="1731"/>
                    <a:pt x="23904" y="5613"/>
                    <a:pt x="19628" y="7268"/>
                  </a:cubicBezTo>
                  <a:cubicBezTo>
                    <a:pt x="18481" y="7714"/>
                    <a:pt x="17468" y="7906"/>
                    <a:pt x="16562" y="7906"/>
                  </a:cubicBezTo>
                  <a:cubicBezTo>
                    <a:pt x="12497" y="7906"/>
                    <a:pt x="10588" y="4025"/>
                    <a:pt x="8356" y="1672"/>
                  </a:cubicBezTo>
                  <a:cubicBezTo>
                    <a:pt x="7266" y="526"/>
                    <a:pt x="5929" y="0"/>
                    <a:pt x="4673" y="0"/>
                  </a:cubicBez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50"/>
            <p:cNvSpPr/>
            <p:nvPr/>
          </p:nvSpPr>
          <p:spPr>
            <a:xfrm>
              <a:off x="9204712" y="2800741"/>
              <a:ext cx="494857" cy="247355"/>
            </a:xfrm>
            <a:custGeom>
              <a:avLst/>
              <a:gdLst/>
              <a:ahLst/>
              <a:cxnLst/>
              <a:rect l="l" t="t" r="r" b="b"/>
              <a:pathLst>
                <a:path w="23559" h="11776" extrusionOk="0">
                  <a:moveTo>
                    <a:pt x="22909" y="0"/>
                  </a:moveTo>
                  <a:cubicBezTo>
                    <a:pt x="22909" y="0"/>
                    <a:pt x="18969" y="5853"/>
                    <a:pt x="13067" y="5853"/>
                  </a:cubicBezTo>
                  <a:cubicBezTo>
                    <a:pt x="12297" y="5853"/>
                    <a:pt x="11494" y="5754"/>
                    <a:pt x="10661" y="5528"/>
                  </a:cubicBezTo>
                  <a:cubicBezTo>
                    <a:pt x="8185" y="4863"/>
                    <a:pt x="6328" y="4564"/>
                    <a:pt x="4926" y="4564"/>
                  </a:cubicBezTo>
                  <a:cubicBezTo>
                    <a:pt x="2238" y="4564"/>
                    <a:pt x="1225" y="5661"/>
                    <a:pt x="739" y="7371"/>
                  </a:cubicBezTo>
                  <a:cubicBezTo>
                    <a:pt x="0" y="9982"/>
                    <a:pt x="2582" y="11775"/>
                    <a:pt x="2582" y="11775"/>
                  </a:cubicBezTo>
                  <a:cubicBezTo>
                    <a:pt x="1566" y="10681"/>
                    <a:pt x="1153" y="9824"/>
                    <a:pt x="1231" y="7981"/>
                  </a:cubicBezTo>
                  <a:cubicBezTo>
                    <a:pt x="1280" y="6831"/>
                    <a:pt x="2847" y="5771"/>
                    <a:pt x="6058" y="5771"/>
                  </a:cubicBezTo>
                  <a:cubicBezTo>
                    <a:pt x="7466" y="5771"/>
                    <a:pt x="9191" y="5975"/>
                    <a:pt x="11242" y="6464"/>
                  </a:cubicBezTo>
                  <a:cubicBezTo>
                    <a:pt x="11966" y="6637"/>
                    <a:pt x="12674" y="6714"/>
                    <a:pt x="13363" y="6714"/>
                  </a:cubicBezTo>
                  <a:cubicBezTo>
                    <a:pt x="19085" y="6714"/>
                    <a:pt x="23441" y="1400"/>
                    <a:pt x="23441" y="1400"/>
                  </a:cubicBezTo>
                  <a:cubicBezTo>
                    <a:pt x="23559" y="217"/>
                    <a:pt x="22909" y="0"/>
                    <a:pt x="22909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50"/>
            <p:cNvSpPr/>
            <p:nvPr/>
          </p:nvSpPr>
          <p:spPr>
            <a:xfrm>
              <a:off x="9270098" y="4123211"/>
              <a:ext cx="75366" cy="23631"/>
            </a:xfrm>
            <a:custGeom>
              <a:avLst/>
              <a:gdLst/>
              <a:ahLst/>
              <a:cxnLst/>
              <a:rect l="l" t="t" r="r" b="b"/>
              <a:pathLst>
                <a:path w="3588" h="1125" extrusionOk="0">
                  <a:moveTo>
                    <a:pt x="474" y="1"/>
                  </a:moveTo>
                  <a:cubicBezTo>
                    <a:pt x="474" y="1"/>
                    <a:pt x="1" y="138"/>
                    <a:pt x="109" y="622"/>
                  </a:cubicBezTo>
                  <a:cubicBezTo>
                    <a:pt x="196" y="969"/>
                    <a:pt x="728" y="1125"/>
                    <a:pt x="1441" y="1125"/>
                  </a:cubicBezTo>
                  <a:cubicBezTo>
                    <a:pt x="1700" y="1125"/>
                    <a:pt x="1983" y="1104"/>
                    <a:pt x="2277" y="1065"/>
                  </a:cubicBezTo>
                  <a:cubicBezTo>
                    <a:pt x="3390" y="927"/>
                    <a:pt x="3587" y="366"/>
                    <a:pt x="3203" y="1"/>
                  </a:cubicBezTo>
                  <a:lnTo>
                    <a:pt x="3203" y="1"/>
                  </a:lnTo>
                  <a:cubicBezTo>
                    <a:pt x="3203" y="1"/>
                    <a:pt x="2060" y="461"/>
                    <a:pt x="1251" y="461"/>
                  </a:cubicBezTo>
                  <a:cubicBezTo>
                    <a:pt x="847" y="461"/>
                    <a:pt x="526" y="346"/>
                    <a:pt x="474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50"/>
            <p:cNvSpPr/>
            <p:nvPr/>
          </p:nvSpPr>
          <p:spPr>
            <a:xfrm>
              <a:off x="9500031" y="3607578"/>
              <a:ext cx="36024" cy="34070"/>
            </a:xfrm>
            <a:custGeom>
              <a:avLst/>
              <a:gdLst/>
              <a:ahLst/>
              <a:cxnLst/>
              <a:rect l="l" t="t" r="r" b="b"/>
              <a:pathLst>
                <a:path w="1715" h="1622" extrusionOk="0">
                  <a:moveTo>
                    <a:pt x="271" y="1"/>
                  </a:moveTo>
                  <a:cubicBezTo>
                    <a:pt x="177" y="1"/>
                    <a:pt x="117" y="6"/>
                    <a:pt x="109" y="6"/>
                  </a:cubicBezTo>
                  <a:cubicBezTo>
                    <a:pt x="50" y="15"/>
                    <a:pt x="0" y="65"/>
                    <a:pt x="11" y="124"/>
                  </a:cubicBezTo>
                  <a:cubicBezTo>
                    <a:pt x="11" y="183"/>
                    <a:pt x="59" y="222"/>
                    <a:pt x="119" y="222"/>
                  </a:cubicBezTo>
                  <a:cubicBezTo>
                    <a:pt x="121" y="222"/>
                    <a:pt x="177" y="218"/>
                    <a:pt x="264" y="218"/>
                  </a:cubicBezTo>
                  <a:cubicBezTo>
                    <a:pt x="513" y="218"/>
                    <a:pt x="1017" y="251"/>
                    <a:pt x="1301" y="498"/>
                  </a:cubicBezTo>
                  <a:cubicBezTo>
                    <a:pt x="1419" y="616"/>
                    <a:pt x="1489" y="754"/>
                    <a:pt x="1498" y="921"/>
                  </a:cubicBezTo>
                  <a:cubicBezTo>
                    <a:pt x="1387" y="1329"/>
                    <a:pt x="902" y="1406"/>
                    <a:pt x="730" y="1406"/>
                  </a:cubicBezTo>
                  <a:cubicBezTo>
                    <a:pt x="719" y="1406"/>
                    <a:pt x="709" y="1405"/>
                    <a:pt x="700" y="1405"/>
                  </a:cubicBezTo>
                  <a:cubicBezTo>
                    <a:pt x="695" y="1404"/>
                    <a:pt x="690" y="1403"/>
                    <a:pt x="685" y="1403"/>
                  </a:cubicBezTo>
                  <a:cubicBezTo>
                    <a:pt x="633" y="1403"/>
                    <a:pt x="592" y="1449"/>
                    <a:pt x="592" y="1503"/>
                  </a:cubicBezTo>
                  <a:cubicBezTo>
                    <a:pt x="582" y="1562"/>
                    <a:pt x="631" y="1621"/>
                    <a:pt x="690" y="1621"/>
                  </a:cubicBezTo>
                  <a:lnTo>
                    <a:pt x="729" y="1621"/>
                  </a:lnTo>
                  <a:cubicBezTo>
                    <a:pt x="986" y="1621"/>
                    <a:pt x="1577" y="1513"/>
                    <a:pt x="1715" y="961"/>
                  </a:cubicBezTo>
                  <a:lnTo>
                    <a:pt x="1715" y="932"/>
                  </a:lnTo>
                  <a:cubicBezTo>
                    <a:pt x="1705" y="695"/>
                    <a:pt x="1616" y="488"/>
                    <a:pt x="1439" y="341"/>
                  </a:cubicBezTo>
                  <a:cubicBezTo>
                    <a:pt x="1101" y="39"/>
                    <a:pt x="545" y="1"/>
                    <a:pt x="271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50"/>
            <p:cNvSpPr/>
            <p:nvPr/>
          </p:nvSpPr>
          <p:spPr>
            <a:xfrm>
              <a:off x="9516394" y="3576071"/>
              <a:ext cx="20711" cy="37620"/>
            </a:xfrm>
            <a:custGeom>
              <a:avLst/>
              <a:gdLst/>
              <a:ahLst/>
              <a:cxnLst/>
              <a:rect l="l" t="t" r="r" b="b"/>
              <a:pathLst>
                <a:path w="986" h="1791" extrusionOk="0">
                  <a:moveTo>
                    <a:pt x="865" y="1"/>
                  </a:moveTo>
                  <a:cubicBezTo>
                    <a:pt x="829" y="1"/>
                    <a:pt x="793" y="16"/>
                    <a:pt x="769" y="47"/>
                  </a:cubicBezTo>
                  <a:cubicBezTo>
                    <a:pt x="88" y="1062"/>
                    <a:pt x="10" y="1643"/>
                    <a:pt x="10" y="1663"/>
                  </a:cubicBezTo>
                  <a:cubicBezTo>
                    <a:pt x="0" y="1722"/>
                    <a:pt x="40" y="1781"/>
                    <a:pt x="99" y="1781"/>
                  </a:cubicBezTo>
                  <a:cubicBezTo>
                    <a:pt x="108" y="1791"/>
                    <a:pt x="108" y="1791"/>
                    <a:pt x="118" y="1791"/>
                  </a:cubicBezTo>
                  <a:cubicBezTo>
                    <a:pt x="167" y="1791"/>
                    <a:pt x="217" y="1751"/>
                    <a:pt x="226" y="1692"/>
                  </a:cubicBezTo>
                  <a:cubicBezTo>
                    <a:pt x="226" y="1683"/>
                    <a:pt x="305" y="1131"/>
                    <a:pt x="955" y="175"/>
                  </a:cubicBezTo>
                  <a:cubicBezTo>
                    <a:pt x="985" y="116"/>
                    <a:pt x="975" y="57"/>
                    <a:pt x="926" y="17"/>
                  </a:cubicBezTo>
                  <a:cubicBezTo>
                    <a:pt x="908" y="6"/>
                    <a:pt x="886" y="1"/>
                    <a:pt x="865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50"/>
            <p:cNvSpPr/>
            <p:nvPr/>
          </p:nvSpPr>
          <p:spPr>
            <a:xfrm>
              <a:off x="9052998" y="4299353"/>
              <a:ext cx="123362" cy="122543"/>
            </a:xfrm>
            <a:custGeom>
              <a:avLst/>
              <a:gdLst/>
              <a:ahLst/>
              <a:cxnLst/>
              <a:rect l="l" t="t" r="r" b="b"/>
              <a:pathLst>
                <a:path w="5873" h="5834" extrusionOk="0">
                  <a:moveTo>
                    <a:pt x="2562" y="0"/>
                  </a:moveTo>
                  <a:lnTo>
                    <a:pt x="2257" y="2236"/>
                  </a:lnTo>
                  <a:lnTo>
                    <a:pt x="0" y="2965"/>
                  </a:lnTo>
                  <a:lnTo>
                    <a:pt x="2060" y="3655"/>
                  </a:lnTo>
                  <a:lnTo>
                    <a:pt x="2602" y="5833"/>
                  </a:lnTo>
                  <a:lnTo>
                    <a:pt x="3656" y="4325"/>
                  </a:lnTo>
                  <a:lnTo>
                    <a:pt x="5656" y="5429"/>
                  </a:lnTo>
                  <a:lnTo>
                    <a:pt x="4977" y="3123"/>
                  </a:lnTo>
                  <a:lnTo>
                    <a:pt x="5873" y="857"/>
                  </a:lnTo>
                  <a:lnTo>
                    <a:pt x="3991" y="1882"/>
                  </a:lnTo>
                  <a:lnTo>
                    <a:pt x="2562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50"/>
            <p:cNvSpPr/>
            <p:nvPr/>
          </p:nvSpPr>
          <p:spPr>
            <a:xfrm>
              <a:off x="9108680" y="4453944"/>
              <a:ext cx="59822" cy="61692"/>
            </a:xfrm>
            <a:custGeom>
              <a:avLst/>
              <a:gdLst/>
              <a:ahLst/>
              <a:cxnLst/>
              <a:rect l="l" t="t" r="r" b="b"/>
              <a:pathLst>
                <a:path w="2848" h="2937" extrusionOk="0">
                  <a:moveTo>
                    <a:pt x="1478" y="0"/>
                  </a:moveTo>
                  <a:lnTo>
                    <a:pt x="1074" y="985"/>
                  </a:lnTo>
                  <a:lnTo>
                    <a:pt x="0" y="1182"/>
                  </a:lnTo>
                  <a:lnTo>
                    <a:pt x="699" y="1744"/>
                  </a:lnTo>
                  <a:lnTo>
                    <a:pt x="99" y="2690"/>
                  </a:lnTo>
                  <a:lnTo>
                    <a:pt x="99" y="2690"/>
                  </a:lnTo>
                  <a:lnTo>
                    <a:pt x="1251" y="2424"/>
                  </a:lnTo>
                  <a:lnTo>
                    <a:pt x="2326" y="2936"/>
                  </a:lnTo>
                  <a:lnTo>
                    <a:pt x="1882" y="1981"/>
                  </a:lnTo>
                  <a:lnTo>
                    <a:pt x="2847" y="1340"/>
                  </a:lnTo>
                  <a:lnTo>
                    <a:pt x="1764" y="1123"/>
                  </a:lnTo>
                  <a:lnTo>
                    <a:pt x="1478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50"/>
            <p:cNvSpPr/>
            <p:nvPr/>
          </p:nvSpPr>
          <p:spPr>
            <a:xfrm>
              <a:off x="9018026" y="4411306"/>
              <a:ext cx="60452" cy="61272"/>
            </a:xfrm>
            <a:custGeom>
              <a:avLst/>
              <a:gdLst/>
              <a:ahLst/>
              <a:cxnLst/>
              <a:rect l="l" t="t" r="r" b="b"/>
              <a:pathLst>
                <a:path w="2878" h="2917" extrusionOk="0">
                  <a:moveTo>
                    <a:pt x="2109" y="0"/>
                  </a:moveTo>
                  <a:lnTo>
                    <a:pt x="1192" y="631"/>
                  </a:lnTo>
                  <a:lnTo>
                    <a:pt x="187" y="50"/>
                  </a:lnTo>
                  <a:lnTo>
                    <a:pt x="612" y="1025"/>
                  </a:lnTo>
                  <a:lnTo>
                    <a:pt x="1" y="1931"/>
                  </a:lnTo>
                  <a:lnTo>
                    <a:pt x="887" y="1823"/>
                  </a:lnTo>
                  <a:lnTo>
                    <a:pt x="1144" y="2917"/>
                  </a:lnTo>
                  <a:lnTo>
                    <a:pt x="1764" y="1902"/>
                  </a:lnTo>
                  <a:lnTo>
                    <a:pt x="2878" y="1488"/>
                  </a:lnTo>
                  <a:lnTo>
                    <a:pt x="1892" y="1143"/>
                  </a:lnTo>
                  <a:lnTo>
                    <a:pt x="2109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50"/>
            <p:cNvSpPr/>
            <p:nvPr/>
          </p:nvSpPr>
          <p:spPr>
            <a:xfrm>
              <a:off x="9312316" y="4218214"/>
              <a:ext cx="57155" cy="101349"/>
            </a:xfrm>
            <a:custGeom>
              <a:avLst/>
              <a:gdLst/>
              <a:ahLst/>
              <a:cxnLst/>
              <a:rect l="l" t="t" r="r" b="b"/>
              <a:pathLst>
                <a:path w="2721" h="4825" extrusionOk="0">
                  <a:moveTo>
                    <a:pt x="1390" y="1"/>
                  </a:moveTo>
                  <a:lnTo>
                    <a:pt x="1370" y="30"/>
                  </a:lnTo>
                  <a:cubicBezTo>
                    <a:pt x="1370" y="30"/>
                    <a:pt x="1488" y="139"/>
                    <a:pt x="1607" y="395"/>
                  </a:cubicBezTo>
                  <a:cubicBezTo>
                    <a:pt x="1735" y="641"/>
                    <a:pt x="1882" y="1015"/>
                    <a:pt x="2001" y="1468"/>
                  </a:cubicBezTo>
                  <a:cubicBezTo>
                    <a:pt x="2139" y="1932"/>
                    <a:pt x="2247" y="2473"/>
                    <a:pt x="2316" y="3065"/>
                  </a:cubicBezTo>
                  <a:cubicBezTo>
                    <a:pt x="2355" y="3351"/>
                    <a:pt x="2375" y="3656"/>
                    <a:pt x="2355" y="3951"/>
                  </a:cubicBezTo>
                  <a:cubicBezTo>
                    <a:pt x="2336" y="4100"/>
                    <a:pt x="2307" y="4247"/>
                    <a:pt x="2247" y="4356"/>
                  </a:cubicBezTo>
                  <a:cubicBezTo>
                    <a:pt x="2198" y="4454"/>
                    <a:pt x="2090" y="4513"/>
                    <a:pt x="1952" y="4543"/>
                  </a:cubicBezTo>
                  <a:cubicBezTo>
                    <a:pt x="1917" y="4551"/>
                    <a:pt x="1885" y="4555"/>
                    <a:pt x="1856" y="4555"/>
                  </a:cubicBezTo>
                  <a:cubicBezTo>
                    <a:pt x="1777" y="4555"/>
                    <a:pt x="1719" y="4523"/>
                    <a:pt x="1676" y="4444"/>
                  </a:cubicBezTo>
                  <a:cubicBezTo>
                    <a:pt x="1607" y="4336"/>
                    <a:pt x="1577" y="4188"/>
                    <a:pt x="1547" y="4040"/>
                  </a:cubicBezTo>
                  <a:cubicBezTo>
                    <a:pt x="1508" y="3735"/>
                    <a:pt x="1488" y="3419"/>
                    <a:pt x="1479" y="3114"/>
                  </a:cubicBezTo>
                  <a:cubicBezTo>
                    <a:pt x="1459" y="2808"/>
                    <a:pt x="1469" y="2523"/>
                    <a:pt x="1409" y="2237"/>
                  </a:cubicBezTo>
                  <a:cubicBezTo>
                    <a:pt x="1390" y="1952"/>
                    <a:pt x="1272" y="1695"/>
                    <a:pt x="1183" y="1468"/>
                  </a:cubicBezTo>
                  <a:cubicBezTo>
                    <a:pt x="1055" y="1262"/>
                    <a:pt x="937" y="1065"/>
                    <a:pt x="789" y="927"/>
                  </a:cubicBezTo>
                  <a:cubicBezTo>
                    <a:pt x="661" y="769"/>
                    <a:pt x="513" y="671"/>
                    <a:pt x="404" y="582"/>
                  </a:cubicBezTo>
                  <a:cubicBezTo>
                    <a:pt x="168" y="414"/>
                    <a:pt x="21" y="355"/>
                    <a:pt x="21" y="355"/>
                  </a:cubicBezTo>
                  <a:lnTo>
                    <a:pt x="1" y="384"/>
                  </a:lnTo>
                  <a:cubicBezTo>
                    <a:pt x="1" y="384"/>
                    <a:pt x="148" y="454"/>
                    <a:pt x="365" y="631"/>
                  </a:cubicBezTo>
                  <a:cubicBezTo>
                    <a:pt x="474" y="719"/>
                    <a:pt x="612" y="828"/>
                    <a:pt x="730" y="976"/>
                  </a:cubicBezTo>
                  <a:cubicBezTo>
                    <a:pt x="858" y="1124"/>
                    <a:pt x="966" y="1311"/>
                    <a:pt x="1074" y="1518"/>
                  </a:cubicBezTo>
                  <a:cubicBezTo>
                    <a:pt x="1153" y="1744"/>
                    <a:pt x="1252" y="1981"/>
                    <a:pt x="1252" y="2257"/>
                  </a:cubicBezTo>
                  <a:cubicBezTo>
                    <a:pt x="1291" y="2523"/>
                    <a:pt x="1272" y="2819"/>
                    <a:pt x="1282" y="3124"/>
                  </a:cubicBezTo>
                  <a:cubicBezTo>
                    <a:pt x="1282" y="3429"/>
                    <a:pt x="1282" y="3735"/>
                    <a:pt x="1321" y="4070"/>
                  </a:cubicBezTo>
                  <a:cubicBezTo>
                    <a:pt x="1341" y="4227"/>
                    <a:pt x="1361" y="4405"/>
                    <a:pt x="1449" y="4572"/>
                  </a:cubicBezTo>
                  <a:cubicBezTo>
                    <a:pt x="1508" y="4661"/>
                    <a:pt x="1587" y="4750"/>
                    <a:pt x="1696" y="4789"/>
                  </a:cubicBezTo>
                  <a:cubicBezTo>
                    <a:pt x="1754" y="4816"/>
                    <a:pt x="1812" y="4825"/>
                    <a:pt x="1867" y="4825"/>
                  </a:cubicBezTo>
                  <a:cubicBezTo>
                    <a:pt x="1915" y="4825"/>
                    <a:pt x="1960" y="4818"/>
                    <a:pt x="2001" y="4809"/>
                  </a:cubicBezTo>
                  <a:cubicBezTo>
                    <a:pt x="2178" y="4779"/>
                    <a:pt x="2395" y="4700"/>
                    <a:pt x="2504" y="4513"/>
                  </a:cubicBezTo>
                  <a:cubicBezTo>
                    <a:pt x="2602" y="4336"/>
                    <a:pt x="2642" y="4159"/>
                    <a:pt x="2671" y="3991"/>
                  </a:cubicBezTo>
                  <a:cubicBezTo>
                    <a:pt x="2720" y="3656"/>
                    <a:pt x="2701" y="3331"/>
                    <a:pt x="2671" y="3025"/>
                  </a:cubicBezTo>
                  <a:cubicBezTo>
                    <a:pt x="2602" y="2405"/>
                    <a:pt x="2434" y="1853"/>
                    <a:pt x="2257" y="1389"/>
                  </a:cubicBezTo>
                  <a:cubicBezTo>
                    <a:pt x="2079" y="927"/>
                    <a:pt x="1893" y="562"/>
                    <a:pt x="1715" y="325"/>
                  </a:cubicBezTo>
                  <a:cubicBezTo>
                    <a:pt x="1538" y="89"/>
                    <a:pt x="1390" y="1"/>
                    <a:pt x="1390" y="1"/>
                  </a:cubicBezTo>
                  <a:close/>
                </a:path>
              </a:pathLst>
            </a:custGeom>
            <a:solidFill>
              <a:srgbClr val="DB8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50"/>
            <p:cNvSpPr/>
            <p:nvPr/>
          </p:nvSpPr>
          <p:spPr>
            <a:xfrm>
              <a:off x="9361172" y="4218214"/>
              <a:ext cx="23799" cy="95636"/>
            </a:xfrm>
            <a:custGeom>
              <a:avLst/>
              <a:gdLst/>
              <a:ahLst/>
              <a:cxnLst/>
              <a:rect l="l" t="t" r="r" b="b"/>
              <a:pathLst>
                <a:path w="1133" h="4553" extrusionOk="0">
                  <a:moveTo>
                    <a:pt x="226" y="1"/>
                  </a:moveTo>
                  <a:lnTo>
                    <a:pt x="187" y="30"/>
                  </a:lnTo>
                  <a:cubicBezTo>
                    <a:pt x="187" y="30"/>
                    <a:pt x="207" y="128"/>
                    <a:pt x="246" y="257"/>
                  </a:cubicBezTo>
                  <a:cubicBezTo>
                    <a:pt x="256" y="325"/>
                    <a:pt x="266" y="424"/>
                    <a:pt x="286" y="522"/>
                  </a:cubicBezTo>
                  <a:cubicBezTo>
                    <a:pt x="305" y="621"/>
                    <a:pt x="316" y="730"/>
                    <a:pt x="335" y="857"/>
                  </a:cubicBezTo>
                  <a:cubicBezTo>
                    <a:pt x="364" y="1104"/>
                    <a:pt x="404" y="1389"/>
                    <a:pt x="463" y="1695"/>
                  </a:cubicBezTo>
                  <a:cubicBezTo>
                    <a:pt x="483" y="1843"/>
                    <a:pt x="502" y="2000"/>
                    <a:pt x="532" y="2158"/>
                  </a:cubicBezTo>
                  <a:cubicBezTo>
                    <a:pt x="572" y="2316"/>
                    <a:pt x="581" y="2473"/>
                    <a:pt x="611" y="2631"/>
                  </a:cubicBezTo>
                  <a:cubicBezTo>
                    <a:pt x="640" y="2799"/>
                    <a:pt x="660" y="2937"/>
                    <a:pt x="680" y="3075"/>
                  </a:cubicBezTo>
                  <a:cubicBezTo>
                    <a:pt x="699" y="3213"/>
                    <a:pt x="719" y="3380"/>
                    <a:pt x="719" y="3537"/>
                  </a:cubicBezTo>
                  <a:lnTo>
                    <a:pt x="729" y="3656"/>
                  </a:lnTo>
                  <a:lnTo>
                    <a:pt x="729" y="3686"/>
                  </a:lnTo>
                  <a:lnTo>
                    <a:pt x="729" y="3725"/>
                  </a:lnTo>
                  <a:cubicBezTo>
                    <a:pt x="729" y="3784"/>
                    <a:pt x="729" y="3843"/>
                    <a:pt x="719" y="3892"/>
                  </a:cubicBezTo>
                  <a:cubicBezTo>
                    <a:pt x="699" y="3991"/>
                    <a:pt x="680" y="4089"/>
                    <a:pt x="631" y="4159"/>
                  </a:cubicBezTo>
                  <a:cubicBezTo>
                    <a:pt x="552" y="4297"/>
                    <a:pt x="375" y="4385"/>
                    <a:pt x="237" y="4424"/>
                  </a:cubicBezTo>
                  <a:cubicBezTo>
                    <a:pt x="99" y="4464"/>
                    <a:pt x="10" y="4474"/>
                    <a:pt x="10" y="4474"/>
                  </a:cubicBezTo>
                  <a:lnTo>
                    <a:pt x="0" y="4523"/>
                  </a:lnTo>
                  <a:cubicBezTo>
                    <a:pt x="0" y="4523"/>
                    <a:pt x="79" y="4543"/>
                    <a:pt x="237" y="4553"/>
                  </a:cubicBezTo>
                  <a:cubicBezTo>
                    <a:pt x="375" y="4553"/>
                    <a:pt x="611" y="4533"/>
                    <a:pt x="818" y="4356"/>
                  </a:cubicBezTo>
                  <a:cubicBezTo>
                    <a:pt x="916" y="4277"/>
                    <a:pt x="995" y="4148"/>
                    <a:pt x="1045" y="4010"/>
                  </a:cubicBezTo>
                  <a:cubicBezTo>
                    <a:pt x="1104" y="3872"/>
                    <a:pt x="1123" y="3705"/>
                    <a:pt x="1123" y="3557"/>
                  </a:cubicBezTo>
                  <a:cubicBezTo>
                    <a:pt x="1133" y="3400"/>
                    <a:pt x="1133" y="3232"/>
                    <a:pt x="1113" y="3065"/>
                  </a:cubicBezTo>
                  <a:cubicBezTo>
                    <a:pt x="1104" y="2897"/>
                    <a:pt x="1094" y="2730"/>
                    <a:pt x="1054" y="2562"/>
                  </a:cubicBezTo>
                  <a:cubicBezTo>
                    <a:pt x="1005" y="2227"/>
                    <a:pt x="926" y="1902"/>
                    <a:pt x="848" y="1587"/>
                  </a:cubicBezTo>
                  <a:cubicBezTo>
                    <a:pt x="759" y="1281"/>
                    <a:pt x="680" y="1006"/>
                    <a:pt x="591" y="769"/>
                  </a:cubicBezTo>
                  <a:cubicBezTo>
                    <a:pt x="552" y="641"/>
                    <a:pt x="513" y="533"/>
                    <a:pt x="463" y="444"/>
                  </a:cubicBezTo>
                  <a:cubicBezTo>
                    <a:pt x="424" y="345"/>
                    <a:pt x="394" y="266"/>
                    <a:pt x="355" y="198"/>
                  </a:cubicBezTo>
                  <a:cubicBezTo>
                    <a:pt x="266" y="69"/>
                    <a:pt x="226" y="1"/>
                    <a:pt x="226" y="1"/>
                  </a:cubicBezTo>
                  <a:close/>
                </a:path>
              </a:pathLst>
            </a:custGeom>
            <a:solidFill>
              <a:srgbClr val="DB8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50"/>
            <p:cNvSpPr/>
            <p:nvPr/>
          </p:nvSpPr>
          <p:spPr>
            <a:xfrm>
              <a:off x="9383521" y="4218424"/>
              <a:ext cx="16363" cy="78055"/>
            </a:xfrm>
            <a:custGeom>
              <a:avLst/>
              <a:gdLst/>
              <a:ahLst/>
              <a:cxnLst/>
              <a:rect l="l" t="t" r="r" b="b"/>
              <a:pathLst>
                <a:path w="779" h="3716" extrusionOk="0">
                  <a:moveTo>
                    <a:pt x="207" y="0"/>
                  </a:moveTo>
                  <a:lnTo>
                    <a:pt x="167" y="20"/>
                  </a:lnTo>
                  <a:cubicBezTo>
                    <a:pt x="167" y="20"/>
                    <a:pt x="167" y="79"/>
                    <a:pt x="178" y="188"/>
                  </a:cubicBezTo>
                  <a:cubicBezTo>
                    <a:pt x="187" y="247"/>
                    <a:pt x="197" y="306"/>
                    <a:pt x="207" y="374"/>
                  </a:cubicBezTo>
                  <a:cubicBezTo>
                    <a:pt x="217" y="453"/>
                    <a:pt x="217" y="532"/>
                    <a:pt x="227" y="611"/>
                  </a:cubicBezTo>
                  <a:cubicBezTo>
                    <a:pt x="246" y="700"/>
                    <a:pt x="246" y="788"/>
                    <a:pt x="257" y="887"/>
                  </a:cubicBezTo>
                  <a:cubicBezTo>
                    <a:pt x="266" y="985"/>
                    <a:pt x="276" y="1084"/>
                    <a:pt x="286" y="1193"/>
                  </a:cubicBezTo>
                  <a:cubicBezTo>
                    <a:pt x="316" y="1399"/>
                    <a:pt x="345" y="1626"/>
                    <a:pt x="345" y="1852"/>
                  </a:cubicBezTo>
                  <a:cubicBezTo>
                    <a:pt x="345" y="2316"/>
                    <a:pt x="257" y="2779"/>
                    <a:pt x="178" y="3124"/>
                  </a:cubicBezTo>
                  <a:cubicBezTo>
                    <a:pt x="89" y="3468"/>
                    <a:pt x="0" y="3695"/>
                    <a:pt x="0" y="3695"/>
                  </a:cubicBezTo>
                  <a:lnTo>
                    <a:pt x="40" y="3715"/>
                  </a:lnTo>
                  <a:cubicBezTo>
                    <a:pt x="40" y="3715"/>
                    <a:pt x="167" y="3508"/>
                    <a:pt x="325" y="3173"/>
                  </a:cubicBezTo>
                  <a:cubicBezTo>
                    <a:pt x="483" y="2848"/>
                    <a:pt x="640" y="2375"/>
                    <a:pt x="710" y="1882"/>
                  </a:cubicBezTo>
                  <a:cubicBezTo>
                    <a:pt x="739" y="1636"/>
                    <a:pt x="778" y="1379"/>
                    <a:pt x="759" y="1143"/>
                  </a:cubicBezTo>
                  <a:cubicBezTo>
                    <a:pt x="749" y="1025"/>
                    <a:pt x="730" y="907"/>
                    <a:pt x="690" y="799"/>
                  </a:cubicBezTo>
                  <a:cubicBezTo>
                    <a:pt x="660" y="700"/>
                    <a:pt x="631" y="601"/>
                    <a:pt x="581" y="512"/>
                  </a:cubicBezTo>
                  <a:cubicBezTo>
                    <a:pt x="502" y="335"/>
                    <a:pt x="414" y="207"/>
                    <a:pt x="325" y="129"/>
                  </a:cubicBezTo>
                  <a:cubicBezTo>
                    <a:pt x="257" y="39"/>
                    <a:pt x="207" y="0"/>
                    <a:pt x="207" y="0"/>
                  </a:cubicBezTo>
                  <a:close/>
                </a:path>
              </a:pathLst>
            </a:custGeom>
            <a:solidFill>
              <a:srgbClr val="DB8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3" name="Google Shape;2703;p51"/>
          <p:cNvGrpSpPr/>
          <p:nvPr/>
        </p:nvGrpSpPr>
        <p:grpSpPr>
          <a:xfrm>
            <a:off x="5732698" y="1547916"/>
            <a:ext cx="992853" cy="1209650"/>
            <a:chOff x="5732720" y="1547916"/>
            <a:chExt cx="992853" cy="1209650"/>
          </a:xfrm>
        </p:grpSpPr>
        <p:sp>
          <p:nvSpPr>
            <p:cNvPr id="2704" name="Google Shape;2704;p51"/>
            <p:cNvSpPr/>
            <p:nvPr/>
          </p:nvSpPr>
          <p:spPr>
            <a:xfrm>
              <a:off x="5963859" y="1773805"/>
              <a:ext cx="282319" cy="441491"/>
            </a:xfrm>
            <a:custGeom>
              <a:avLst/>
              <a:gdLst/>
              <a:ahLst/>
              <a:cxnLst/>
              <a:rect l="l" t="t" r="r" b="b"/>
              <a:pathLst>
                <a:path w="6614" h="10343" extrusionOk="0">
                  <a:moveTo>
                    <a:pt x="3420" y="1"/>
                  </a:moveTo>
                  <a:cubicBezTo>
                    <a:pt x="3382" y="1"/>
                    <a:pt x="3344" y="2"/>
                    <a:pt x="3305" y="5"/>
                  </a:cubicBezTo>
                  <a:cubicBezTo>
                    <a:pt x="0" y="251"/>
                    <a:pt x="1697" y="3970"/>
                    <a:pt x="2585" y="5459"/>
                  </a:cubicBezTo>
                  <a:cubicBezTo>
                    <a:pt x="3472" y="6949"/>
                    <a:pt x="4143" y="10342"/>
                    <a:pt x="4143" y="10342"/>
                  </a:cubicBezTo>
                  <a:lnTo>
                    <a:pt x="6383" y="10204"/>
                  </a:lnTo>
                  <a:cubicBezTo>
                    <a:pt x="6383" y="10204"/>
                    <a:pt x="6614" y="1"/>
                    <a:pt x="3420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51"/>
            <p:cNvSpPr/>
            <p:nvPr/>
          </p:nvSpPr>
          <p:spPr>
            <a:xfrm>
              <a:off x="6319895" y="1770006"/>
              <a:ext cx="281892" cy="435174"/>
            </a:xfrm>
            <a:custGeom>
              <a:avLst/>
              <a:gdLst/>
              <a:ahLst/>
              <a:cxnLst/>
              <a:rect l="l" t="t" r="r" b="b"/>
              <a:pathLst>
                <a:path w="6604" h="10195" extrusionOk="0">
                  <a:moveTo>
                    <a:pt x="3184" y="1"/>
                  </a:moveTo>
                  <a:cubicBezTo>
                    <a:pt x="0" y="1"/>
                    <a:pt x="231" y="10195"/>
                    <a:pt x="231" y="10195"/>
                  </a:cubicBezTo>
                  <a:lnTo>
                    <a:pt x="2539" y="9997"/>
                  </a:lnTo>
                  <a:cubicBezTo>
                    <a:pt x="2539" y="9997"/>
                    <a:pt x="3131" y="6949"/>
                    <a:pt x="4019" y="5460"/>
                  </a:cubicBezTo>
                  <a:cubicBezTo>
                    <a:pt x="4916" y="3970"/>
                    <a:pt x="6603" y="252"/>
                    <a:pt x="3299" y="5"/>
                  </a:cubicBezTo>
                  <a:cubicBezTo>
                    <a:pt x="3260" y="2"/>
                    <a:pt x="3222" y="1"/>
                    <a:pt x="3184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51"/>
            <p:cNvSpPr/>
            <p:nvPr/>
          </p:nvSpPr>
          <p:spPr>
            <a:xfrm>
              <a:off x="6020289" y="1850553"/>
              <a:ext cx="190759" cy="363036"/>
            </a:xfrm>
            <a:custGeom>
              <a:avLst/>
              <a:gdLst/>
              <a:ahLst/>
              <a:cxnLst/>
              <a:rect l="l" t="t" r="r" b="b"/>
              <a:pathLst>
                <a:path w="4469" h="8505" extrusionOk="0">
                  <a:moveTo>
                    <a:pt x="2168" y="0"/>
                  </a:moveTo>
                  <a:cubicBezTo>
                    <a:pt x="2149" y="0"/>
                    <a:pt x="2130" y="1"/>
                    <a:pt x="2111" y="2"/>
                  </a:cubicBezTo>
                  <a:cubicBezTo>
                    <a:pt x="0" y="170"/>
                    <a:pt x="1786" y="2853"/>
                    <a:pt x="2338" y="3908"/>
                  </a:cubicBezTo>
                  <a:cubicBezTo>
                    <a:pt x="3088" y="5338"/>
                    <a:pt x="3472" y="8505"/>
                    <a:pt x="3472" y="8505"/>
                  </a:cubicBezTo>
                  <a:lnTo>
                    <a:pt x="4469" y="8436"/>
                  </a:lnTo>
                  <a:cubicBezTo>
                    <a:pt x="4469" y="8436"/>
                    <a:pt x="4226" y="0"/>
                    <a:pt x="216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51"/>
            <p:cNvSpPr/>
            <p:nvPr/>
          </p:nvSpPr>
          <p:spPr>
            <a:xfrm>
              <a:off x="6353317" y="1842528"/>
              <a:ext cx="190759" cy="360133"/>
            </a:xfrm>
            <a:custGeom>
              <a:avLst/>
              <a:gdLst/>
              <a:ahLst/>
              <a:cxnLst/>
              <a:rect l="l" t="t" r="r" b="b"/>
              <a:pathLst>
                <a:path w="4469" h="8437" extrusionOk="0">
                  <a:moveTo>
                    <a:pt x="2297" y="0"/>
                  </a:moveTo>
                  <a:cubicBezTo>
                    <a:pt x="242" y="0"/>
                    <a:pt x="1" y="8437"/>
                    <a:pt x="1" y="8437"/>
                  </a:cubicBezTo>
                  <a:lnTo>
                    <a:pt x="1115" y="8358"/>
                  </a:lnTo>
                  <a:cubicBezTo>
                    <a:pt x="1115" y="8358"/>
                    <a:pt x="1391" y="5329"/>
                    <a:pt x="2131" y="3909"/>
                  </a:cubicBezTo>
                  <a:cubicBezTo>
                    <a:pt x="2684" y="2843"/>
                    <a:pt x="4469" y="160"/>
                    <a:pt x="2358" y="3"/>
                  </a:cubicBezTo>
                  <a:cubicBezTo>
                    <a:pt x="2337" y="1"/>
                    <a:pt x="2317" y="0"/>
                    <a:pt x="2297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51"/>
            <p:cNvSpPr/>
            <p:nvPr/>
          </p:nvSpPr>
          <p:spPr>
            <a:xfrm>
              <a:off x="6074157" y="2364822"/>
              <a:ext cx="421088" cy="94248"/>
            </a:xfrm>
            <a:custGeom>
              <a:avLst/>
              <a:gdLst/>
              <a:ahLst/>
              <a:cxnLst/>
              <a:rect l="l" t="t" r="r" b="b"/>
              <a:pathLst>
                <a:path w="9865" h="2208" extrusionOk="0">
                  <a:moveTo>
                    <a:pt x="8924" y="1"/>
                  </a:moveTo>
                  <a:cubicBezTo>
                    <a:pt x="5917" y="1"/>
                    <a:pt x="2931" y="230"/>
                    <a:pt x="1" y="945"/>
                  </a:cubicBezTo>
                  <a:lnTo>
                    <a:pt x="1" y="2207"/>
                  </a:lnTo>
                  <a:cubicBezTo>
                    <a:pt x="3275" y="1556"/>
                    <a:pt x="6570" y="1152"/>
                    <a:pt x="9864" y="767"/>
                  </a:cubicBezTo>
                  <a:lnTo>
                    <a:pt x="9864" y="8"/>
                  </a:lnTo>
                  <a:cubicBezTo>
                    <a:pt x="9551" y="3"/>
                    <a:pt x="9237" y="1"/>
                    <a:pt x="8924" y="1"/>
                  </a:cubicBezTo>
                  <a:close/>
                </a:path>
              </a:pathLst>
            </a:custGeom>
            <a:solidFill>
              <a:schemeClr val="accent6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51"/>
            <p:cNvSpPr/>
            <p:nvPr/>
          </p:nvSpPr>
          <p:spPr>
            <a:xfrm>
              <a:off x="6074157" y="2324698"/>
              <a:ext cx="421088" cy="80461"/>
            </a:xfrm>
            <a:custGeom>
              <a:avLst/>
              <a:gdLst/>
              <a:ahLst/>
              <a:cxnLst/>
              <a:rect l="l" t="t" r="r" b="b"/>
              <a:pathLst>
                <a:path w="9865" h="1885" extrusionOk="0">
                  <a:moveTo>
                    <a:pt x="1" y="1"/>
                  </a:moveTo>
                  <a:lnTo>
                    <a:pt x="1" y="1885"/>
                  </a:lnTo>
                  <a:cubicBezTo>
                    <a:pt x="2931" y="1170"/>
                    <a:pt x="5917" y="941"/>
                    <a:pt x="8924" y="941"/>
                  </a:cubicBezTo>
                  <a:cubicBezTo>
                    <a:pt x="9237" y="941"/>
                    <a:pt x="9551" y="943"/>
                    <a:pt x="9864" y="948"/>
                  </a:cubicBezTo>
                  <a:lnTo>
                    <a:pt x="9864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51"/>
            <p:cNvSpPr/>
            <p:nvPr/>
          </p:nvSpPr>
          <p:spPr>
            <a:xfrm>
              <a:off x="6074157" y="2397561"/>
              <a:ext cx="421088" cy="360005"/>
            </a:xfrm>
            <a:custGeom>
              <a:avLst/>
              <a:gdLst/>
              <a:ahLst/>
              <a:cxnLst/>
              <a:rect l="l" t="t" r="r" b="b"/>
              <a:pathLst>
                <a:path w="9865" h="8434" extrusionOk="0">
                  <a:moveTo>
                    <a:pt x="9864" y="0"/>
                  </a:moveTo>
                  <a:cubicBezTo>
                    <a:pt x="8573" y="148"/>
                    <a:pt x="7290" y="306"/>
                    <a:pt x="6008" y="473"/>
                  </a:cubicBezTo>
                  <a:cubicBezTo>
                    <a:pt x="3680" y="2308"/>
                    <a:pt x="1589" y="4528"/>
                    <a:pt x="1" y="7033"/>
                  </a:cubicBezTo>
                  <a:lnTo>
                    <a:pt x="1" y="8434"/>
                  </a:lnTo>
                  <a:lnTo>
                    <a:pt x="9864" y="8434"/>
                  </a:lnTo>
                  <a:lnTo>
                    <a:pt x="9864" y="0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51"/>
            <p:cNvSpPr/>
            <p:nvPr/>
          </p:nvSpPr>
          <p:spPr>
            <a:xfrm>
              <a:off x="6074157" y="2417751"/>
              <a:ext cx="256494" cy="280056"/>
            </a:xfrm>
            <a:custGeom>
              <a:avLst/>
              <a:gdLst/>
              <a:ahLst/>
              <a:cxnLst/>
              <a:rect l="l" t="t" r="r" b="b"/>
              <a:pathLst>
                <a:path w="6009" h="6561" extrusionOk="0">
                  <a:moveTo>
                    <a:pt x="6008" y="0"/>
                  </a:moveTo>
                  <a:lnTo>
                    <a:pt x="6008" y="0"/>
                  </a:lnTo>
                  <a:cubicBezTo>
                    <a:pt x="3996" y="267"/>
                    <a:pt x="1993" y="573"/>
                    <a:pt x="1" y="967"/>
                  </a:cubicBezTo>
                  <a:lnTo>
                    <a:pt x="1" y="6560"/>
                  </a:lnTo>
                  <a:cubicBezTo>
                    <a:pt x="1589" y="4055"/>
                    <a:pt x="3680" y="1835"/>
                    <a:pt x="600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51"/>
            <p:cNvSpPr/>
            <p:nvPr/>
          </p:nvSpPr>
          <p:spPr>
            <a:xfrm>
              <a:off x="6032923" y="2213546"/>
              <a:ext cx="573473" cy="111194"/>
            </a:xfrm>
            <a:custGeom>
              <a:avLst/>
              <a:gdLst/>
              <a:ahLst/>
              <a:cxnLst/>
              <a:rect l="l" t="t" r="r" b="b"/>
              <a:pathLst>
                <a:path w="13435" h="2605" extrusionOk="0">
                  <a:moveTo>
                    <a:pt x="13434" y="1"/>
                  </a:moveTo>
                  <a:cubicBezTo>
                    <a:pt x="8848" y="208"/>
                    <a:pt x="4291" y="839"/>
                    <a:pt x="0" y="2605"/>
                  </a:cubicBezTo>
                  <a:lnTo>
                    <a:pt x="13434" y="2605"/>
                  </a:lnTo>
                  <a:lnTo>
                    <a:pt x="13434" y="1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51"/>
            <p:cNvSpPr/>
            <p:nvPr/>
          </p:nvSpPr>
          <p:spPr>
            <a:xfrm>
              <a:off x="5980293" y="2185331"/>
              <a:ext cx="626104" cy="139409"/>
            </a:xfrm>
            <a:custGeom>
              <a:avLst/>
              <a:gdLst/>
              <a:ahLst/>
              <a:cxnLst/>
              <a:rect l="l" t="t" r="r" b="b"/>
              <a:pathLst>
                <a:path w="14668" h="3266" extrusionOk="0">
                  <a:moveTo>
                    <a:pt x="14667" y="1"/>
                  </a:moveTo>
                  <a:lnTo>
                    <a:pt x="0" y="948"/>
                  </a:lnTo>
                  <a:lnTo>
                    <a:pt x="0" y="3266"/>
                  </a:lnTo>
                  <a:lnTo>
                    <a:pt x="1233" y="3266"/>
                  </a:lnTo>
                  <a:cubicBezTo>
                    <a:pt x="5524" y="1500"/>
                    <a:pt x="10081" y="869"/>
                    <a:pt x="14667" y="662"/>
                  </a:cubicBezTo>
                  <a:lnTo>
                    <a:pt x="14667" y="1"/>
                  </a:ln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51"/>
            <p:cNvSpPr/>
            <p:nvPr/>
          </p:nvSpPr>
          <p:spPr>
            <a:xfrm>
              <a:off x="5732720" y="1757158"/>
              <a:ext cx="230755" cy="238780"/>
            </a:xfrm>
            <a:custGeom>
              <a:avLst/>
              <a:gdLst/>
              <a:ahLst/>
              <a:cxnLst/>
              <a:rect l="l" t="t" r="r" b="b"/>
              <a:pathLst>
                <a:path w="5406" h="5594" extrusionOk="0">
                  <a:moveTo>
                    <a:pt x="1086" y="1"/>
                  </a:moveTo>
                  <a:lnTo>
                    <a:pt x="1470" y="1943"/>
                  </a:lnTo>
                  <a:lnTo>
                    <a:pt x="1" y="3354"/>
                  </a:lnTo>
                  <a:lnTo>
                    <a:pt x="1658" y="3502"/>
                  </a:lnTo>
                  <a:lnTo>
                    <a:pt x="1697" y="5593"/>
                  </a:lnTo>
                  <a:lnTo>
                    <a:pt x="3206" y="4005"/>
                  </a:lnTo>
                  <a:lnTo>
                    <a:pt x="5406" y="3690"/>
                  </a:lnTo>
                  <a:lnTo>
                    <a:pt x="3749" y="2664"/>
                  </a:lnTo>
                  <a:lnTo>
                    <a:pt x="4587" y="681"/>
                  </a:lnTo>
                  <a:lnTo>
                    <a:pt x="2684" y="1450"/>
                  </a:lnTo>
                  <a:lnTo>
                    <a:pt x="1086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51"/>
            <p:cNvSpPr/>
            <p:nvPr/>
          </p:nvSpPr>
          <p:spPr>
            <a:xfrm>
              <a:off x="5902820" y="1547916"/>
              <a:ext cx="154989" cy="159599"/>
            </a:xfrm>
            <a:custGeom>
              <a:avLst/>
              <a:gdLst/>
              <a:ahLst/>
              <a:cxnLst/>
              <a:rect l="l" t="t" r="r" b="b"/>
              <a:pathLst>
                <a:path w="3631" h="3739" extrusionOk="0">
                  <a:moveTo>
                    <a:pt x="1884" y="0"/>
                  </a:moveTo>
                  <a:lnTo>
                    <a:pt x="1371" y="1253"/>
                  </a:lnTo>
                  <a:lnTo>
                    <a:pt x="1" y="1510"/>
                  </a:lnTo>
                  <a:lnTo>
                    <a:pt x="888" y="2220"/>
                  </a:lnTo>
                  <a:lnTo>
                    <a:pt x="119" y="3423"/>
                  </a:lnTo>
                  <a:lnTo>
                    <a:pt x="1588" y="3088"/>
                  </a:lnTo>
                  <a:lnTo>
                    <a:pt x="2960" y="3739"/>
                  </a:lnTo>
                  <a:lnTo>
                    <a:pt x="2397" y="2525"/>
                  </a:lnTo>
                  <a:lnTo>
                    <a:pt x="3630" y="1707"/>
                  </a:lnTo>
                  <a:lnTo>
                    <a:pt x="2249" y="1431"/>
                  </a:lnTo>
                  <a:lnTo>
                    <a:pt x="1884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51"/>
            <p:cNvSpPr/>
            <p:nvPr/>
          </p:nvSpPr>
          <p:spPr>
            <a:xfrm>
              <a:off x="6571437" y="1976516"/>
              <a:ext cx="154136" cy="164252"/>
            </a:xfrm>
            <a:custGeom>
              <a:avLst/>
              <a:gdLst/>
              <a:ahLst/>
              <a:cxnLst/>
              <a:rect l="l" t="t" r="r" b="b"/>
              <a:pathLst>
                <a:path w="3611" h="3848" extrusionOk="0">
                  <a:moveTo>
                    <a:pt x="1114" y="0"/>
                  </a:moveTo>
                  <a:lnTo>
                    <a:pt x="1154" y="1352"/>
                  </a:lnTo>
                  <a:lnTo>
                    <a:pt x="0" y="2141"/>
                  </a:lnTo>
                  <a:lnTo>
                    <a:pt x="1105" y="2427"/>
                  </a:lnTo>
                  <a:lnTo>
                    <a:pt x="897" y="3847"/>
                  </a:lnTo>
                  <a:lnTo>
                    <a:pt x="2091" y="2940"/>
                  </a:lnTo>
                  <a:lnTo>
                    <a:pt x="3610" y="2979"/>
                  </a:lnTo>
                  <a:lnTo>
                    <a:pt x="2604" y="2102"/>
                  </a:lnTo>
                  <a:lnTo>
                    <a:pt x="3403" y="859"/>
                  </a:lnTo>
                  <a:lnTo>
                    <a:pt x="2022" y="1164"/>
                  </a:lnTo>
                  <a:lnTo>
                    <a:pt x="1114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17" name="Google Shape;2717;p51"/>
          <p:cNvSpPr/>
          <p:nvPr/>
        </p:nvSpPr>
        <p:spPr>
          <a:xfrm>
            <a:off x="1853625" y="3093700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8" name="Google Shape;2718;p51"/>
          <p:cNvSpPr/>
          <p:nvPr/>
        </p:nvSpPr>
        <p:spPr>
          <a:xfrm>
            <a:off x="5168025" y="3093700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9" name="Google Shape;2719;p5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ACADEMIC ACCELERATORS SECONDARY</a:t>
            </a:r>
            <a:endParaRPr sz="3300"/>
          </a:p>
        </p:txBody>
      </p:sp>
      <p:sp>
        <p:nvSpPr>
          <p:cNvPr id="2720" name="Google Shape;2720;p51"/>
          <p:cNvSpPr txBox="1">
            <a:spLocks noGrp="1"/>
          </p:cNvSpPr>
          <p:nvPr>
            <p:ph type="subTitle" idx="1"/>
          </p:nvPr>
        </p:nvSpPr>
        <p:spPr>
          <a:xfrm>
            <a:off x="1734225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hlinkClick r:id="rId3"/>
              </a:rPr>
              <a:t>SUIT UP FOR MATH</a:t>
            </a:r>
            <a:endParaRPr sz="2300"/>
          </a:p>
        </p:txBody>
      </p:sp>
      <p:sp>
        <p:nvSpPr>
          <p:cNvPr id="2721" name="Google Shape;2721;p51"/>
          <p:cNvSpPr txBox="1">
            <a:spLocks noGrp="1"/>
          </p:cNvSpPr>
          <p:nvPr>
            <p:ph type="subTitle" idx="3"/>
          </p:nvPr>
        </p:nvSpPr>
        <p:spPr>
          <a:xfrm>
            <a:off x="5048625" y="3152350"/>
            <a:ext cx="23610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ALL AROUND THE WORLD</a:t>
            </a:r>
            <a:endParaRPr sz="1800"/>
          </a:p>
        </p:txBody>
      </p:sp>
      <p:sp>
        <p:nvSpPr>
          <p:cNvPr id="2722" name="Google Shape;2722;p51"/>
          <p:cNvSpPr txBox="1">
            <a:spLocks noGrp="1"/>
          </p:cNvSpPr>
          <p:nvPr>
            <p:ph type="subTitle" idx="4"/>
          </p:nvPr>
        </p:nvSpPr>
        <p:spPr>
          <a:xfrm>
            <a:off x="3313275" y="36678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b="1" u="sng">
                <a:solidFill>
                  <a:schemeClr val="hlink"/>
                </a:solidFill>
                <a:hlinkClick r:id="rId5"/>
              </a:rPr>
              <a:t>DIRECTIONAL DANCE</a:t>
            </a:r>
            <a:endParaRPr b="1"/>
          </a:p>
        </p:txBody>
      </p:sp>
      <p:sp>
        <p:nvSpPr>
          <p:cNvPr id="2723" name="Google Shape;2723;p51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4" name="Google Shape;2724;p51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25" name="Google Shape;2725;p51"/>
          <p:cNvGrpSpPr/>
          <p:nvPr/>
        </p:nvGrpSpPr>
        <p:grpSpPr>
          <a:xfrm>
            <a:off x="2449603" y="1734802"/>
            <a:ext cx="930243" cy="984629"/>
            <a:chOff x="2120200" y="1734700"/>
            <a:chExt cx="555900" cy="588400"/>
          </a:xfrm>
        </p:grpSpPr>
        <p:sp>
          <p:nvSpPr>
            <p:cNvPr id="2726" name="Google Shape;2726;p51"/>
            <p:cNvSpPr/>
            <p:nvPr/>
          </p:nvSpPr>
          <p:spPr>
            <a:xfrm>
              <a:off x="2120200" y="2117650"/>
              <a:ext cx="131750" cy="137625"/>
            </a:xfrm>
            <a:custGeom>
              <a:avLst/>
              <a:gdLst/>
              <a:ahLst/>
              <a:cxnLst/>
              <a:rect l="l" t="t" r="r" b="b"/>
              <a:pathLst>
                <a:path w="5270" h="5505" extrusionOk="0">
                  <a:moveTo>
                    <a:pt x="5270" y="0"/>
                  </a:moveTo>
                  <a:lnTo>
                    <a:pt x="5270" y="0"/>
                  </a:lnTo>
                  <a:cubicBezTo>
                    <a:pt x="3475" y="1293"/>
                    <a:pt x="2144" y="2249"/>
                    <a:pt x="2144" y="2249"/>
                  </a:cubicBezTo>
                  <a:cubicBezTo>
                    <a:pt x="2144" y="2249"/>
                    <a:pt x="1573" y="1878"/>
                    <a:pt x="1050" y="1878"/>
                  </a:cubicBezTo>
                  <a:cubicBezTo>
                    <a:pt x="854" y="1878"/>
                    <a:pt x="666" y="1930"/>
                    <a:pt x="516" y="2072"/>
                  </a:cubicBezTo>
                  <a:cubicBezTo>
                    <a:pt x="1" y="2559"/>
                    <a:pt x="1311" y="5505"/>
                    <a:pt x="2210" y="5505"/>
                  </a:cubicBezTo>
                  <a:cubicBezTo>
                    <a:pt x="2276" y="5505"/>
                    <a:pt x="2339" y="5489"/>
                    <a:pt x="2400" y="5455"/>
                  </a:cubicBezTo>
                  <a:cubicBezTo>
                    <a:pt x="2933" y="5169"/>
                    <a:pt x="3248" y="3956"/>
                    <a:pt x="3248" y="3956"/>
                  </a:cubicBezTo>
                  <a:cubicBezTo>
                    <a:pt x="3248" y="3956"/>
                    <a:pt x="3722" y="3729"/>
                    <a:pt x="4491" y="3364"/>
                  </a:cubicBezTo>
                  <a:cubicBezTo>
                    <a:pt x="4649" y="2200"/>
                    <a:pt x="4935" y="1085"/>
                    <a:pt x="5270" y="0"/>
                  </a:cubicBezTo>
                  <a:close/>
                </a:path>
              </a:pathLst>
            </a:custGeom>
            <a:solidFill>
              <a:srgbClr val="AFDDD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51"/>
            <p:cNvSpPr/>
            <p:nvPr/>
          </p:nvSpPr>
          <p:spPr>
            <a:xfrm>
              <a:off x="2232475" y="1928525"/>
              <a:ext cx="283100" cy="273250"/>
            </a:xfrm>
            <a:custGeom>
              <a:avLst/>
              <a:gdLst/>
              <a:ahLst/>
              <a:cxnLst/>
              <a:rect l="l" t="t" r="r" b="b"/>
              <a:pathLst>
                <a:path w="11324" h="10930" extrusionOk="0">
                  <a:moveTo>
                    <a:pt x="11324" y="0"/>
                  </a:moveTo>
                  <a:lnTo>
                    <a:pt x="11324" y="0"/>
                  </a:lnTo>
                  <a:cubicBezTo>
                    <a:pt x="10692" y="345"/>
                    <a:pt x="10051" y="750"/>
                    <a:pt x="9459" y="1213"/>
                  </a:cubicBezTo>
                  <a:cubicBezTo>
                    <a:pt x="7654" y="2614"/>
                    <a:pt x="3630" y="5524"/>
                    <a:pt x="779" y="7565"/>
                  </a:cubicBezTo>
                  <a:cubicBezTo>
                    <a:pt x="444" y="8650"/>
                    <a:pt x="158" y="9765"/>
                    <a:pt x="0" y="10929"/>
                  </a:cubicBezTo>
                  <a:cubicBezTo>
                    <a:pt x="1884" y="10022"/>
                    <a:pt x="5563" y="8256"/>
                    <a:pt x="8591" y="6776"/>
                  </a:cubicBezTo>
                  <a:cubicBezTo>
                    <a:pt x="9538" y="4567"/>
                    <a:pt x="10495" y="2308"/>
                    <a:pt x="11324" y="0"/>
                  </a:cubicBezTo>
                  <a:close/>
                </a:path>
              </a:pathLst>
            </a:custGeom>
            <a:solidFill>
              <a:srgbClr val="9FC9C1"/>
            </a:solidFill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51"/>
            <p:cNvSpPr/>
            <p:nvPr/>
          </p:nvSpPr>
          <p:spPr>
            <a:xfrm>
              <a:off x="2447225" y="1893300"/>
              <a:ext cx="228875" cy="204650"/>
            </a:xfrm>
            <a:custGeom>
              <a:avLst/>
              <a:gdLst/>
              <a:ahLst/>
              <a:cxnLst/>
              <a:rect l="l" t="t" r="r" b="b"/>
              <a:pathLst>
                <a:path w="9155" h="8186" extrusionOk="0">
                  <a:moveTo>
                    <a:pt x="7203" y="1"/>
                  </a:moveTo>
                  <a:cubicBezTo>
                    <a:pt x="6688" y="1"/>
                    <a:pt x="6083" y="148"/>
                    <a:pt x="5397" y="324"/>
                  </a:cubicBezTo>
                  <a:cubicBezTo>
                    <a:pt x="4558" y="541"/>
                    <a:pt x="3641" y="916"/>
                    <a:pt x="2734" y="1409"/>
                  </a:cubicBezTo>
                  <a:cubicBezTo>
                    <a:pt x="1905" y="3717"/>
                    <a:pt x="948" y="5976"/>
                    <a:pt x="1" y="8185"/>
                  </a:cubicBezTo>
                  <a:cubicBezTo>
                    <a:pt x="1333" y="7534"/>
                    <a:pt x="2536" y="6942"/>
                    <a:pt x="3404" y="6499"/>
                  </a:cubicBezTo>
                  <a:cubicBezTo>
                    <a:pt x="5229" y="5572"/>
                    <a:pt x="6531" y="4960"/>
                    <a:pt x="7448" y="3806"/>
                  </a:cubicBezTo>
                  <a:cubicBezTo>
                    <a:pt x="8010" y="3115"/>
                    <a:pt x="9154" y="1745"/>
                    <a:pt x="8632" y="818"/>
                  </a:cubicBezTo>
                  <a:cubicBezTo>
                    <a:pt x="8295" y="208"/>
                    <a:pt x="7813" y="1"/>
                    <a:pt x="7203" y="1"/>
                  </a:cubicBezTo>
                  <a:close/>
                </a:path>
              </a:pathLst>
            </a:custGeom>
            <a:solidFill>
              <a:srgbClr val="AFDDD4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51"/>
            <p:cNvSpPr/>
            <p:nvPr/>
          </p:nvSpPr>
          <p:spPr>
            <a:xfrm>
              <a:off x="2524675" y="1926775"/>
              <a:ext cx="76450" cy="74025"/>
            </a:xfrm>
            <a:custGeom>
              <a:avLst/>
              <a:gdLst/>
              <a:ahLst/>
              <a:cxnLst/>
              <a:rect l="l" t="t" r="r" b="b"/>
              <a:pathLst>
                <a:path w="3058" h="2961" extrusionOk="0">
                  <a:moveTo>
                    <a:pt x="2595" y="1"/>
                  </a:moveTo>
                  <a:lnTo>
                    <a:pt x="1736" y="632"/>
                  </a:lnTo>
                  <a:lnTo>
                    <a:pt x="710" y="238"/>
                  </a:lnTo>
                  <a:lnTo>
                    <a:pt x="1017" y="1086"/>
                  </a:lnTo>
                  <a:lnTo>
                    <a:pt x="0" y="1570"/>
                  </a:lnTo>
                  <a:lnTo>
                    <a:pt x="1115" y="1954"/>
                  </a:lnTo>
                  <a:lnTo>
                    <a:pt x="1776" y="2960"/>
                  </a:lnTo>
                  <a:lnTo>
                    <a:pt x="1894" y="1905"/>
                  </a:lnTo>
                  <a:lnTo>
                    <a:pt x="3058" y="1875"/>
                  </a:lnTo>
                  <a:lnTo>
                    <a:pt x="2249" y="1116"/>
                  </a:lnTo>
                  <a:lnTo>
                    <a:pt x="2595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51"/>
            <p:cNvSpPr/>
            <p:nvPr/>
          </p:nvSpPr>
          <p:spPr>
            <a:xfrm>
              <a:off x="2601116" y="1905823"/>
              <a:ext cx="61300" cy="76350"/>
            </a:xfrm>
            <a:custGeom>
              <a:avLst/>
              <a:gdLst/>
              <a:ahLst/>
              <a:cxnLst/>
              <a:rect l="l" t="t" r="r" b="b"/>
              <a:pathLst>
                <a:path w="2452" h="3054" extrusionOk="0">
                  <a:moveTo>
                    <a:pt x="1328" y="0"/>
                  </a:moveTo>
                  <a:cubicBezTo>
                    <a:pt x="664" y="0"/>
                    <a:pt x="918" y="755"/>
                    <a:pt x="391" y="1802"/>
                  </a:cubicBezTo>
                  <a:cubicBezTo>
                    <a:pt x="0" y="2570"/>
                    <a:pt x="116" y="3054"/>
                    <a:pt x="507" y="3054"/>
                  </a:cubicBezTo>
                  <a:cubicBezTo>
                    <a:pt x="739" y="3054"/>
                    <a:pt x="1068" y="2884"/>
                    <a:pt x="1446" y="2502"/>
                  </a:cubicBezTo>
                  <a:cubicBezTo>
                    <a:pt x="2452" y="1486"/>
                    <a:pt x="1781" y="75"/>
                    <a:pt x="1781" y="75"/>
                  </a:cubicBezTo>
                  <a:cubicBezTo>
                    <a:pt x="1594" y="25"/>
                    <a:pt x="1446" y="0"/>
                    <a:pt x="1328" y="0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51"/>
            <p:cNvSpPr/>
            <p:nvPr/>
          </p:nvSpPr>
          <p:spPr>
            <a:xfrm>
              <a:off x="2195475" y="1747700"/>
              <a:ext cx="127275" cy="290575"/>
            </a:xfrm>
            <a:custGeom>
              <a:avLst/>
              <a:gdLst/>
              <a:ahLst/>
              <a:cxnLst/>
              <a:rect l="l" t="t" r="r" b="b"/>
              <a:pathLst>
                <a:path w="5091" h="11623" extrusionOk="0">
                  <a:moveTo>
                    <a:pt x="1548" y="1"/>
                  </a:moveTo>
                  <a:cubicBezTo>
                    <a:pt x="1439" y="1"/>
                    <a:pt x="1331" y="17"/>
                    <a:pt x="1224" y="53"/>
                  </a:cubicBezTo>
                  <a:cubicBezTo>
                    <a:pt x="1" y="457"/>
                    <a:pt x="30" y="1601"/>
                    <a:pt x="128" y="3139"/>
                  </a:cubicBezTo>
                  <a:cubicBezTo>
                    <a:pt x="227" y="4610"/>
                    <a:pt x="711" y="6395"/>
                    <a:pt x="1539" y="8022"/>
                  </a:cubicBezTo>
                  <a:cubicBezTo>
                    <a:pt x="1973" y="8880"/>
                    <a:pt x="2594" y="10173"/>
                    <a:pt x="3285" y="11622"/>
                  </a:cubicBezTo>
                  <a:cubicBezTo>
                    <a:pt x="4508" y="9255"/>
                    <a:pt x="4893" y="6572"/>
                    <a:pt x="5090" y="3869"/>
                  </a:cubicBezTo>
                  <a:cubicBezTo>
                    <a:pt x="4794" y="3061"/>
                    <a:pt x="4459" y="2380"/>
                    <a:pt x="3936" y="1778"/>
                  </a:cubicBezTo>
                  <a:cubicBezTo>
                    <a:pt x="3424" y="1170"/>
                    <a:pt x="2470" y="1"/>
                    <a:pt x="1548" y="1"/>
                  </a:cubicBezTo>
                  <a:close/>
                </a:path>
              </a:pathLst>
            </a:custGeom>
            <a:solidFill>
              <a:srgbClr val="FDD15B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51"/>
            <p:cNvSpPr/>
            <p:nvPr/>
          </p:nvSpPr>
          <p:spPr>
            <a:xfrm>
              <a:off x="2277575" y="1844425"/>
              <a:ext cx="133675" cy="385450"/>
            </a:xfrm>
            <a:custGeom>
              <a:avLst/>
              <a:gdLst/>
              <a:ahLst/>
              <a:cxnLst/>
              <a:rect l="l" t="t" r="r" b="b"/>
              <a:pathLst>
                <a:path w="5347" h="15418" extrusionOk="0">
                  <a:moveTo>
                    <a:pt x="1806" y="0"/>
                  </a:moveTo>
                  <a:cubicBezTo>
                    <a:pt x="1609" y="2703"/>
                    <a:pt x="1224" y="5386"/>
                    <a:pt x="1" y="7753"/>
                  </a:cubicBezTo>
                  <a:cubicBezTo>
                    <a:pt x="1234" y="10357"/>
                    <a:pt x="2674" y="13455"/>
                    <a:pt x="3582" y="15418"/>
                  </a:cubicBezTo>
                  <a:cubicBezTo>
                    <a:pt x="4213" y="14550"/>
                    <a:pt x="4805" y="13662"/>
                    <a:pt x="5347" y="12744"/>
                  </a:cubicBezTo>
                  <a:cubicBezTo>
                    <a:pt x="4469" y="9421"/>
                    <a:pt x="3227" y="4774"/>
                    <a:pt x="2536" y="2387"/>
                  </a:cubicBezTo>
                  <a:cubicBezTo>
                    <a:pt x="2269" y="1480"/>
                    <a:pt x="2052" y="701"/>
                    <a:pt x="1806" y="0"/>
                  </a:cubicBezTo>
                  <a:close/>
                </a:path>
              </a:pathLst>
            </a:custGeom>
            <a:solidFill>
              <a:srgbClr val="FFC03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51"/>
            <p:cNvSpPr/>
            <p:nvPr/>
          </p:nvSpPr>
          <p:spPr>
            <a:xfrm>
              <a:off x="2367100" y="2163025"/>
              <a:ext cx="108375" cy="160075"/>
            </a:xfrm>
            <a:custGeom>
              <a:avLst/>
              <a:gdLst/>
              <a:ahLst/>
              <a:cxnLst/>
              <a:rect l="l" t="t" r="r" b="b"/>
              <a:pathLst>
                <a:path w="4335" h="6403" extrusionOk="0">
                  <a:moveTo>
                    <a:pt x="1766" y="0"/>
                  </a:moveTo>
                  <a:cubicBezTo>
                    <a:pt x="1224" y="918"/>
                    <a:pt x="632" y="1806"/>
                    <a:pt x="1" y="2674"/>
                  </a:cubicBezTo>
                  <a:cubicBezTo>
                    <a:pt x="543" y="3857"/>
                    <a:pt x="898" y="4617"/>
                    <a:pt x="898" y="4617"/>
                  </a:cubicBezTo>
                  <a:cubicBezTo>
                    <a:pt x="898" y="4617"/>
                    <a:pt x="10" y="5544"/>
                    <a:pt x="415" y="6185"/>
                  </a:cubicBezTo>
                  <a:cubicBezTo>
                    <a:pt x="513" y="6336"/>
                    <a:pt x="786" y="6402"/>
                    <a:pt x="1143" y="6402"/>
                  </a:cubicBezTo>
                  <a:cubicBezTo>
                    <a:pt x="2301" y="6402"/>
                    <a:pt x="4335" y="5708"/>
                    <a:pt x="4094" y="4962"/>
                  </a:cubicBezTo>
                  <a:cubicBezTo>
                    <a:pt x="3916" y="4400"/>
                    <a:pt x="2782" y="3857"/>
                    <a:pt x="2782" y="3857"/>
                  </a:cubicBezTo>
                  <a:cubicBezTo>
                    <a:pt x="2782" y="3857"/>
                    <a:pt x="2358" y="2220"/>
                    <a:pt x="1766" y="0"/>
                  </a:cubicBezTo>
                  <a:close/>
                </a:path>
              </a:pathLst>
            </a:custGeom>
            <a:solidFill>
              <a:srgbClr val="FDD15B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51"/>
            <p:cNvSpPr/>
            <p:nvPr/>
          </p:nvSpPr>
          <p:spPr>
            <a:xfrm>
              <a:off x="2230975" y="1871050"/>
              <a:ext cx="72050" cy="73275"/>
            </a:xfrm>
            <a:custGeom>
              <a:avLst/>
              <a:gdLst/>
              <a:ahLst/>
              <a:cxnLst/>
              <a:rect l="l" t="t" r="r" b="b"/>
              <a:pathLst>
                <a:path w="2882" h="2931" extrusionOk="0">
                  <a:moveTo>
                    <a:pt x="2082" y="1"/>
                  </a:moveTo>
                  <a:lnTo>
                    <a:pt x="1174" y="642"/>
                  </a:lnTo>
                  <a:lnTo>
                    <a:pt x="159" y="70"/>
                  </a:lnTo>
                  <a:lnTo>
                    <a:pt x="593" y="1046"/>
                  </a:lnTo>
                  <a:lnTo>
                    <a:pt x="1" y="1964"/>
                  </a:lnTo>
                  <a:lnTo>
                    <a:pt x="1" y="1964"/>
                  </a:lnTo>
                  <a:lnTo>
                    <a:pt x="889" y="1846"/>
                  </a:lnTo>
                  <a:lnTo>
                    <a:pt x="1165" y="2931"/>
                  </a:lnTo>
                  <a:lnTo>
                    <a:pt x="1757" y="1914"/>
                  </a:lnTo>
                  <a:lnTo>
                    <a:pt x="2881" y="1480"/>
                  </a:lnTo>
                  <a:lnTo>
                    <a:pt x="1875" y="1145"/>
                  </a:lnTo>
                  <a:lnTo>
                    <a:pt x="2082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51"/>
            <p:cNvSpPr/>
            <p:nvPr/>
          </p:nvSpPr>
          <p:spPr>
            <a:xfrm>
              <a:off x="2213725" y="1771425"/>
              <a:ext cx="75625" cy="70525"/>
            </a:xfrm>
            <a:custGeom>
              <a:avLst/>
              <a:gdLst/>
              <a:ahLst/>
              <a:cxnLst/>
              <a:rect l="l" t="t" r="r" b="b"/>
              <a:pathLst>
                <a:path w="3025" h="2821" extrusionOk="0">
                  <a:moveTo>
                    <a:pt x="937" y="1"/>
                  </a:moveTo>
                  <a:cubicBezTo>
                    <a:pt x="0" y="888"/>
                    <a:pt x="957" y="918"/>
                    <a:pt x="1677" y="2092"/>
                  </a:cubicBezTo>
                  <a:cubicBezTo>
                    <a:pt x="1977" y="2587"/>
                    <a:pt x="2288" y="2820"/>
                    <a:pt x="2523" y="2820"/>
                  </a:cubicBezTo>
                  <a:cubicBezTo>
                    <a:pt x="2846" y="2820"/>
                    <a:pt x="3025" y="2380"/>
                    <a:pt x="2831" y="1569"/>
                  </a:cubicBezTo>
                  <a:cubicBezTo>
                    <a:pt x="2486" y="178"/>
                    <a:pt x="937" y="1"/>
                    <a:pt x="937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51"/>
            <p:cNvSpPr/>
            <p:nvPr/>
          </p:nvSpPr>
          <p:spPr>
            <a:xfrm>
              <a:off x="2226950" y="2149200"/>
              <a:ext cx="110825" cy="160675"/>
            </a:xfrm>
            <a:custGeom>
              <a:avLst/>
              <a:gdLst/>
              <a:ahLst/>
              <a:cxnLst/>
              <a:rect l="l" t="t" r="r" b="b"/>
              <a:pathLst>
                <a:path w="4433" h="6427" extrusionOk="0">
                  <a:moveTo>
                    <a:pt x="2618" y="1"/>
                  </a:moveTo>
                  <a:cubicBezTo>
                    <a:pt x="1977" y="2171"/>
                    <a:pt x="1493" y="3769"/>
                    <a:pt x="1493" y="3769"/>
                  </a:cubicBezTo>
                  <a:cubicBezTo>
                    <a:pt x="1493" y="3769"/>
                    <a:pt x="221" y="3878"/>
                    <a:pt x="103" y="4627"/>
                  </a:cubicBezTo>
                  <a:cubicBezTo>
                    <a:pt x="0" y="5231"/>
                    <a:pt x="2048" y="6426"/>
                    <a:pt x="3100" y="6426"/>
                  </a:cubicBezTo>
                  <a:cubicBezTo>
                    <a:pt x="3372" y="6426"/>
                    <a:pt x="3578" y="6346"/>
                    <a:pt x="3663" y="6156"/>
                  </a:cubicBezTo>
                  <a:cubicBezTo>
                    <a:pt x="3900" y="5604"/>
                    <a:pt x="3417" y="4450"/>
                    <a:pt x="3417" y="4450"/>
                  </a:cubicBezTo>
                  <a:cubicBezTo>
                    <a:pt x="3417" y="4450"/>
                    <a:pt x="3821" y="3651"/>
                    <a:pt x="4432" y="2418"/>
                  </a:cubicBezTo>
                  <a:cubicBezTo>
                    <a:pt x="3772" y="1658"/>
                    <a:pt x="3160" y="860"/>
                    <a:pt x="2618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51"/>
            <p:cNvSpPr/>
            <p:nvPr/>
          </p:nvSpPr>
          <p:spPr>
            <a:xfrm>
              <a:off x="2292375" y="2027900"/>
              <a:ext cx="89300" cy="181750"/>
            </a:xfrm>
            <a:custGeom>
              <a:avLst/>
              <a:gdLst/>
              <a:ahLst/>
              <a:cxnLst/>
              <a:rect l="l" t="t" r="r" b="b"/>
              <a:pathLst>
                <a:path w="3572" h="7270" extrusionOk="0">
                  <a:moveTo>
                    <a:pt x="1431" y="0"/>
                  </a:moveTo>
                  <a:cubicBezTo>
                    <a:pt x="947" y="1667"/>
                    <a:pt x="445" y="3393"/>
                    <a:pt x="1" y="4853"/>
                  </a:cubicBezTo>
                  <a:cubicBezTo>
                    <a:pt x="543" y="5712"/>
                    <a:pt x="1155" y="6510"/>
                    <a:pt x="1815" y="7270"/>
                  </a:cubicBezTo>
                  <a:cubicBezTo>
                    <a:pt x="2309" y="6303"/>
                    <a:pt x="2920" y="5080"/>
                    <a:pt x="3571" y="3768"/>
                  </a:cubicBezTo>
                  <a:cubicBezTo>
                    <a:pt x="2753" y="2565"/>
                    <a:pt x="2032" y="1293"/>
                    <a:pt x="1431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51"/>
            <p:cNvSpPr/>
            <p:nvPr/>
          </p:nvSpPr>
          <p:spPr>
            <a:xfrm>
              <a:off x="2328150" y="1734775"/>
              <a:ext cx="188650" cy="387325"/>
            </a:xfrm>
            <a:custGeom>
              <a:avLst/>
              <a:gdLst/>
              <a:ahLst/>
              <a:cxnLst/>
              <a:rect l="l" t="t" r="r" b="b"/>
              <a:pathLst>
                <a:path w="7546" h="15493" extrusionOk="0">
                  <a:moveTo>
                    <a:pt x="5913" y="1"/>
                  </a:moveTo>
                  <a:cubicBezTo>
                    <a:pt x="5090" y="1"/>
                    <a:pt x="4468" y="760"/>
                    <a:pt x="3699" y="1743"/>
                  </a:cubicBezTo>
                  <a:cubicBezTo>
                    <a:pt x="2801" y="2907"/>
                    <a:pt x="1982" y="4564"/>
                    <a:pt x="1529" y="6320"/>
                  </a:cubicBezTo>
                  <a:cubicBezTo>
                    <a:pt x="1204" y="7563"/>
                    <a:pt x="621" y="9594"/>
                    <a:pt x="0" y="11725"/>
                  </a:cubicBezTo>
                  <a:cubicBezTo>
                    <a:pt x="601" y="13018"/>
                    <a:pt x="1322" y="14290"/>
                    <a:pt x="2140" y="15493"/>
                  </a:cubicBezTo>
                  <a:cubicBezTo>
                    <a:pt x="3512" y="12741"/>
                    <a:pt x="5050" y="9634"/>
                    <a:pt x="5899" y="7839"/>
                  </a:cubicBezTo>
                  <a:cubicBezTo>
                    <a:pt x="6776" y="5995"/>
                    <a:pt x="7437" y="4712"/>
                    <a:pt x="7457" y="3242"/>
                  </a:cubicBezTo>
                  <a:cubicBezTo>
                    <a:pt x="7477" y="2345"/>
                    <a:pt x="7546" y="570"/>
                    <a:pt x="6559" y="145"/>
                  </a:cubicBezTo>
                  <a:cubicBezTo>
                    <a:pt x="6328" y="46"/>
                    <a:pt x="6115" y="1"/>
                    <a:pt x="591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51"/>
            <p:cNvSpPr/>
            <p:nvPr/>
          </p:nvSpPr>
          <p:spPr>
            <a:xfrm>
              <a:off x="2297300" y="1737175"/>
              <a:ext cx="217525" cy="572600"/>
            </a:xfrm>
            <a:custGeom>
              <a:avLst/>
              <a:gdLst/>
              <a:ahLst/>
              <a:cxnLst/>
              <a:rect l="l" t="t" r="r" b="b"/>
              <a:pathLst>
                <a:path w="8701" h="22904" extrusionOk="0">
                  <a:moveTo>
                    <a:pt x="849" y="22637"/>
                  </a:moveTo>
                  <a:cubicBezTo>
                    <a:pt x="761" y="22825"/>
                    <a:pt x="563" y="22904"/>
                    <a:pt x="287" y="22904"/>
                  </a:cubicBezTo>
                  <a:cubicBezTo>
                    <a:pt x="198" y="22904"/>
                    <a:pt x="99" y="22904"/>
                    <a:pt x="1" y="22884"/>
                  </a:cubicBezTo>
                  <a:cubicBezTo>
                    <a:pt x="99" y="22904"/>
                    <a:pt x="198" y="22904"/>
                    <a:pt x="287" y="22904"/>
                  </a:cubicBezTo>
                  <a:cubicBezTo>
                    <a:pt x="563" y="22904"/>
                    <a:pt x="761" y="22825"/>
                    <a:pt x="849" y="22637"/>
                  </a:cubicBezTo>
                  <a:close/>
                  <a:moveTo>
                    <a:pt x="7685" y="0"/>
                  </a:moveTo>
                  <a:cubicBezTo>
                    <a:pt x="7724" y="20"/>
                    <a:pt x="7754" y="29"/>
                    <a:pt x="7793" y="49"/>
                  </a:cubicBezTo>
                  <a:cubicBezTo>
                    <a:pt x="8612" y="395"/>
                    <a:pt x="8701" y="1667"/>
                    <a:pt x="8701" y="2604"/>
                  </a:cubicBezTo>
                  <a:cubicBezTo>
                    <a:pt x="8701" y="1667"/>
                    <a:pt x="8612" y="395"/>
                    <a:pt x="7793" y="49"/>
                  </a:cubicBezTo>
                  <a:cubicBezTo>
                    <a:pt x="7754" y="29"/>
                    <a:pt x="7724" y="20"/>
                    <a:pt x="7685" y="0"/>
                  </a:cubicBez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51"/>
            <p:cNvSpPr/>
            <p:nvPr/>
          </p:nvSpPr>
          <p:spPr>
            <a:xfrm>
              <a:off x="2245275" y="2181750"/>
              <a:ext cx="92500" cy="128025"/>
            </a:xfrm>
            <a:custGeom>
              <a:avLst/>
              <a:gdLst/>
              <a:ahLst/>
              <a:cxnLst/>
              <a:rect l="l" t="t" r="r" b="b"/>
              <a:pathLst>
                <a:path w="3700" h="5121" extrusionOk="0">
                  <a:moveTo>
                    <a:pt x="2792" y="1"/>
                  </a:moveTo>
                  <a:cubicBezTo>
                    <a:pt x="1963" y="1471"/>
                    <a:pt x="1036" y="2861"/>
                    <a:pt x="1" y="4163"/>
                  </a:cubicBezTo>
                  <a:cubicBezTo>
                    <a:pt x="583" y="4588"/>
                    <a:pt x="1441" y="5002"/>
                    <a:pt x="2082" y="5101"/>
                  </a:cubicBezTo>
                  <a:cubicBezTo>
                    <a:pt x="2180" y="5121"/>
                    <a:pt x="2279" y="5121"/>
                    <a:pt x="2368" y="5121"/>
                  </a:cubicBezTo>
                  <a:cubicBezTo>
                    <a:pt x="2644" y="5121"/>
                    <a:pt x="2842" y="5042"/>
                    <a:pt x="2930" y="4854"/>
                  </a:cubicBezTo>
                  <a:cubicBezTo>
                    <a:pt x="2980" y="4746"/>
                    <a:pt x="3000" y="4608"/>
                    <a:pt x="3000" y="4470"/>
                  </a:cubicBezTo>
                  <a:cubicBezTo>
                    <a:pt x="3000" y="3887"/>
                    <a:pt x="2684" y="3148"/>
                    <a:pt x="2684" y="3148"/>
                  </a:cubicBezTo>
                  <a:cubicBezTo>
                    <a:pt x="2684" y="3148"/>
                    <a:pt x="3088" y="2349"/>
                    <a:pt x="3699" y="1116"/>
                  </a:cubicBezTo>
                  <a:cubicBezTo>
                    <a:pt x="3384" y="751"/>
                    <a:pt x="3088" y="386"/>
                    <a:pt x="2792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51"/>
            <p:cNvSpPr/>
            <p:nvPr/>
          </p:nvSpPr>
          <p:spPr>
            <a:xfrm>
              <a:off x="2315075" y="2089300"/>
              <a:ext cx="66600" cy="120350"/>
            </a:xfrm>
            <a:custGeom>
              <a:avLst/>
              <a:gdLst/>
              <a:ahLst/>
              <a:cxnLst/>
              <a:rect l="l" t="t" r="r" b="b"/>
              <a:pathLst>
                <a:path w="2664" h="4814" extrusionOk="0">
                  <a:moveTo>
                    <a:pt x="1825" y="0"/>
                  </a:moveTo>
                  <a:cubicBezTo>
                    <a:pt x="1282" y="1273"/>
                    <a:pt x="671" y="2515"/>
                    <a:pt x="0" y="3699"/>
                  </a:cubicBezTo>
                  <a:cubicBezTo>
                    <a:pt x="296" y="4084"/>
                    <a:pt x="592" y="4449"/>
                    <a:pt x="907" y="4814"/>
                  </a:cubicBezTo>
                  <a:cubicBezTo>
                    <a:pt x="1401" y="3847"/>
                    <a:pt x="2012" y="2624"/>
                    <a:pt x="2663" y="1312"/>
                  </a:cubicBezTo>
                  <a:cubicBezTo>
                    <a:pt x="2378" y="878"/>
                    <a:pt x="2091" y="444"/>
                    <a:pt x="1825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51"/>
            <p:cNvSpPr/>
            <p:nvPr/>
          </p:nvSpPr>
          <p:spPr>
            <a:xfrm>
              <a:off x="2360700" y="1734700"/>
              <a:ext cx="154125" cy="387400"/>
            </a:xfrm>
            <a:custGeom>
              <a:avLst/>
              <a:gdLst/>
              <a:ahLst/>
              <a:cxnLst/>
              <a:rect l="l" t="t" r="r" b="b"/>
              <a:pathLst>
                <a:path w="6165" h="15496" extrusionOk="0">
                  <a:moveTo>
                    <a:pt x="4616" y="0"/>
                  </a:moveTo>
                  <a:cubicBezTo>
                    <a:pt x="4291" y="0"/>
                    <a:pt x="3995" y="119"/>
                    <a:pt x="3709" y="326"/>
                  </a:cubicBezTo>
                  <a:cubicBezTo>
                    <a:pt x="3067" y="5051"/>
                    <a:pt x="1884" y="9834"/>
                    <a:pt x="0" y="14184"/>
                  </a:cubicBezTo>
                  <a:cubicBezTo>
                    <a:pt x="266" y="14628"/>
                    <a:pt x="553" y="15062"/>
                    <a:pt x="838" y="15496"/>
                  </a:cubicBezTo>
                  <a:cubicBezTo>
                    <a:pt x="2210" y="12744"/>
                    <a:pt x="3748" y="9637"/>
                    <a:pt x="4597" y="7842"/>
                  </a:cubicBezTo>
                  <a:cubicBezTo>
                    <a:pt x="5474" y="5998"/>
                    <a:pt x="6135" y="4715"/>
                    <a:pt x="6155" y="3245"/>
                  </a:cubicBezTo>
                  <a:cubicBezTo>
                    <a:pt x="6165" y="3087"/>
                    <a:pt x="6165" y="2900"/>
                    <a:pt x="6165" y="2703"/>
                  </a:cubicBezTo>
                  <a:cubicBezTo>
                    <a:pt x="6165" y="1766"/>
                    <a:pt x="6076" y="494"/>
                    <a:pt x="5257" y="148"/>
                  </a:cubicBezTo>
                  <a:cubicBezTo>
                    <a:pt x="5218" y="128"/>
                    <a:pt x="5188" y="119"/>
                    <a:pt x="5149" y="99"/>
                  </a:cubicBezTo>
                  <a:cubicBezTo>
                    <a:pt x="4961" y="40"/>
                    <a:pt x="4784" y="0"/>
                    <a:pt x="4616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51"/>
            <p:cNvSpPr/>
            <p:nvPr/>
          </p:nvSpPr>
          <p:spPr>
            <a:xfrm>
              <a:off x="2413950" y="1764200"/>
              <a:ext cx="73200" cy="61850"/>
            </a:xfrm>
            <a:custGeom>
              <a:avLst/>
              <a:gdLst/>
              <a:ahLst/>
              <a:cxnLst/>
              <a:rect l="l" t="t" r="r" b="b"/>
              <a:pathLst>
                <a:path w="2928" h="2474" extrusionOk="0">
                  <a:moveTo>
                    <a:pt x="2141" y="1"/>
                  </a:moveTo>
                  <a:cubicBezTo>
                    <a:pt x="1949" y="1"/>
                    <a:pt x="1711" y="41"/>
                    <a:pt x="1431" y="132"/>
                  </a:cubicBezTo>
                  <a:cubicBezTo>
                    <a:pt x="69" y="576"/>
                    <a:pt x="1" y="2135"/>
                    <a:pt x="1" y="2135"/>
                  </a:cubicBezTo>
                  <a:cubicBezTo>
                    <a:pt x="266" y="2375"/>
                    <a:pt x="455" y="2474"/>
                    <a:pt x="613" y="2474"/>
                  </a:cubicBezTo>
                  <a:cubicBezTo>
                    <a:pt x="1021" y="2474"/>
                    <a:pt x="1230" y="1822"/>
                    <a:pt x="2033" y="1247"/>
                  </a:cubicBezTo>
                  <a:cubicBezTo>
                    <a:pt x="2927" y="611"/>
                    <a:pt x="2885" y="1"/>
                    <a:pt x="2141" y="1"/>
                  </a:cubicBezTo>
                  <a:close/>
                </a:path>
              </a:pathLst>
            </a:custGeom>
            <a:solidFill>
              <a:srgbClr val="E34F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8" name="Google Shape;2748;p52"/>
          <p:cNvSpPr/>
          <p:nvPr/>
        </p:nvSpPr>
        <p:spPr>
          <a:xfrm>
            <a:off x="727250" y="1850750"/>
            <a:ext cx="4153800" cy="8463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9" name="Google Shape;2749;p52"/>
          <p:cNvSpPr txBox="1">
            <a:spLocks noGrp="1"/>
          </p:cNvSpPr>
          <p:nvPr>
            <p:ph type="ctrTitle"/>
          </p:nvPr>
        </p:nvSpPr>
        <p:spPr>
          <a:xfrm>
            <a:off x="720000" y="731450"/>
            <a:ext cx="4638000" cy="10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THANKS!</a:t>
            </a:r>
            <a:endParaRPr/>
          </a:p>
        </p:txBody>
      </p:sp>
      <p:sp>
        <p:nvSpPr>
          <p:cNvPr id="2750" name="Google Shape;2750;p52"/>
          <p:cNvSpPr txBox="1">
            <a:spLocks noGrp="1"/>
          </p:cNvSpPr>
          <p:nvPr>
            <p:ph type="subTitle" idx="2"/>
          </p:nvPr>
        </p:nvSpPr>
        <p:spPr>
          <a:xfrm>
            <a:off x="872400" y="1999200"/>
            <a:ext cx="4022700" cy="5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ALL VA EDUCATORS WHO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INSPIRE YOUTH TO MOVE!!</a:t>
            </a:r>
            <a:endParaRPr/>
          </a:p>
        </p:txBody>
      </p:sp>
      <p:grpSp>
        <p:nvGrpSpPr>
          <p:cNvPr id="2751" name="Google Shape;2751;p52"/>
          <p:cNvGrpSpPr/>
          <p:nvPr/>
        </p:nvGrpSpPr>
        <p:grpSpPr>
          <a:xfrm>
            <a:off x="4822262" y="1048428"/>
            <a:ext cx="3108630" cy="3436355"/>
            <a:chOff x="1191875" y="1966925"/>
            <a:chExt cx="1936600" cy="2036600"/>
          </a:xfrm>
        </p:grpSpPr>
        <p:sp>
          <p:nvSpPr>
            <p:cNvPr id="2752" name="Google Shape;2752;p52"/>
            <p:cNvSpPr/>
            <p:nvPr/>
          </p:nvSpPr>
          <p:spPr>
            <a:xfrm>
              <a:off x="1707525" y="3402175"/>
              <a:ext cx="739525" cy="601350"/>
            </a:xfrm>
            <a:custGeom>
              <a:avLst/>
              <a:gdLst/>
              <a:ahLst/>
              <a:cxnLst/>
              <a:rect l="l" t="t" r="r" b="b"/>
              <a:pathLst>
                <a:path w="29581" h="24054" extrusionOk="0">
                  <a:moveTo>
                    <a:pt x="8727" y="1"/>
                  </a:moveTo>
                  <a:lnTo>
                    <a:pt x="1" y="22802"/>
                  </a:lnTo>
                  <a:cubicBezTo>
                    <a:pt x="1" y="22802"/>
                    <a:pt x="10058" y="24053"/>
                    <a:pt x="19783" y="24053"/>
                  </a:cubicBezTo>
                  <a:cubicBezTo>
                    <a:pt x="23248" y="24053"/>
                    <a:pt x="26670" y="23894"/>
                    <a:pt x="29580" y="23463"/>
                  </a:cubicBezTo>
                  <a:cubicBezTo>
                    <a:pt x="25173" y="19461"/>
                    <a:pt x="20775" y="13956"/>
                    <a:pt x="17988" y="9014"/>
                  </a:cubicBezTo>
                  <a:cubicBezTo>
                    <a:pt x="15981" y="5565"/>
                    <a:pt x="12671" y="2106"/>
                    <a:pt x="8727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52"/>
            <p:cNvSpPr/>
            <p:nvPr/>
          </p:nvSpPr>
          <p:spPr>
            <a:xfrm>
              <a:off x="1958550" y="3123975"/>
              <a:ext cx="447750" cy="225650"/>
            </a:xfrm>
            <a:custGeom>
              <a:avLst/>
              <a:gdLst/>
              <a:ahLst/>
              <a:cxnLst/>
              <a:rect l="l" t="t" r="r" b="b"/>
              <a:pathLst>
                <a:path w="17910" h="9026" extrusionOk="0">
                  <a:moveTo>
                    <a:pt x="2946" y="1"/>
                  </a:moveTo>
                  <a:lnTo>
                    <a:pt x="1" y="7690"/>
                  </a:lnTo>
                  <a:cubicBezTo>
                    <a:pt x="1164" y="8267"/>
                    <a:pt x="2467" y="8615"/>
                    <a:pt x="3716" y="8615"/>
                  </a:cubicBezTo>
                  <a:cubicBezTo>
                    <a:pt x="5483" y="8615"/>
                    <a:pt x="7143" y="7919"/>
                    <a:pt x="8145" y="6187"/>
                  </a:cubicBezTo>
                  <a:cubicBezTo>
                    <a:pt x="9103" y="8315"/>
                    <a:pt x="11138" y="9026"/>
                    <a:pt x="13354" y="9026"/>
                  </a:cubicBezTo>
                  <a:cubicBezTo>
                    <a:pt x="14884" y="9026"/>
                    <a:pt x="16500" y="8687"/>
                    <a:pt x="17909" y="8243"/>
                  </a:cubicBezTo>
                  <a:cubicBezTo>
                    <a:pt x="16130" y="5752"/>
                    <a:pt x="14845" y="4132"/>
                    <a:pt x="14845" y="4132"/>
                  </a:cubicBezTo>
                  <a:lnTo>
                    <a:pt x="2946" y="1"/>
                  </a:ln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52"/>
            <p:cNvSpPr/>
            <p:nvPr/>
          </p:nvSpPr>
          <p:spPr>
            <a:xfrm>
              <a:off x="2067025" y="3231700"/>
              <a:ext cx="191500" cy="115425"/>
            </a:xfrm>
            <a:custGeom>
              <a:avLst/>
              <a:gdLst/>
              <a:ahLst/>
              <a:cxnLst/>
              <a:rect l="l" t="t" r="r" b="b"/>
              <a:pathLst>
                <a:path w="7660" h="4617" extrusionOk="0">
                  <a:moveTo>
                    <a:pt x="940" y="1"/>
                  </a:moveTo>
                  <a:cubicBezTo>
                    <a:pt x="870" y="327"/>
                    <a:pt x="801" y="663"/>
                    <a:pt x="722" y="989"/>
                  </a:cubicBezTo>
                  <a:lnTo>
                    <a:pt x="762" y="989"/>
                  </a:lnTo>
                  <a:cubicBezTo>
                    <a:pt x="584" y="2017"/>
                    <a:pt x="327" y="3124"/>
                    <a:pt x="0" y="4270"/>
                  </a:cubicBezTo>
                  <a:cubicBezTo>
                    <a:pt x="1532" y="4122"/>
                    <a:pt x="2916" y="3400"/>
                    <a:pt x="3806" y="1878"/>
                  </a:cubicBezTo>
                  <a:cubicBezTo>
                    <a:pt x="3806" y="1889"/>
                    <a:pt x="3806" y="1889"/>
                    <a:pt x="3815" y="1898"/>
                  </a:cubicBezTo>
                  <a:lnTo>
                    <a:pt x="3815" y="1908"/>
                  </a:lnTo>
                  <a:cubicBezTo>
                    <a:pt x="4576" y="3569"/>
                    <a:pt x="6009" y="4359"/>
                    <a:pt x="7660" y="4616"/>
                  </a:cubicBezTo>
                  <a:cubicBezTo>
                    <a:pt x="7225" y="3104"/>
                    <a:pt x="6839" y="1562"/>
                    <a:pt x="6523" y="1"/>
                  </a:cubicBezTo>
                  <a:cubicBezTo>
                    <a:pt x="5693" y="80"/>
                    <a:pt x="4833" y="159"/>
                    <a:pt x="3953" y="228"/>
                  </a:cubicBezTo>
                  <a:lnTo>
                    <a:pt x="3727" y="1"/>
                  </a:lnTo>
                  <a:cubicBezTo>
                    <a:pt x="3727" y="1"/>
                    <a:pt x="3647" y="90"/>
                    <a:pt x="3499" y="228"/>
                  </a:cubicBezTo>
                  <a:cubicBezTo>
                    <a:pt x="2629" y="159"/>
                    <a:pt x="1770" y="80"/>
                    <a:pt x="940" y="1"/>
                  </a:cubicBezTo>
                  <a:close/>
                </a:path>
              </a:pathLst>
            </a:custGeom>
            <a:solidFill>
              <a:srgbClr val="EBA3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52"/>
            <p:cNvSpPr/>
            <p:nvPr/>
          </p:nvSpPr>
          <p:spPr>
            <a:xfrm>
              <a:off x="1925700" y="3278650"/>
              <a:ext cx="858350" cy="712850"/>
            </a:xfrm>
            <a:custGeom>
              <a:avLst/>
              <a:gdLst/>
              <a:ahLst/>
              <a:cxnLst/>
              <a:rect l="l" t="t" r="r" b="b"/>
              <a:pathLst>
                <a:path w="34334" h="28514" extrusionOk="0">
                  <a:moveTo>
                    <a:pt x="9459" y="0"/>
                  </a:moveTo>
                  <a:cubicBezTo>
                    <a:pt x="8457" y="1732"/>
                    <a:pt x="6797" y="2428"/>
                    <a:pt x="5030" y="2428"/>
                  </a:cubicBezTo>
                  <a:cubicBezTo>
                    <a:pt x="3781" y="2428"/>
                    <a:pt x="2478" y="2080"/>
                    <a:pt x="1315" y="1503"/>
                  </a:cubicBezTo>
                  <a:lnTo>
                    <a:pt x="0" y="4942"/>
                  </a:lnTo>
                  <a:cubicBezTo>
                    <a:pt x="3944" y="7047"/>
                    <a:pt x="7254" y="10506"/>
                    <a:pt x="9261" y="13955"/>
                  </a:cubicBezTo>
                  <a:cubicBezTo>
                    <a:pt x="12048" y="18897"/>
                    <a:pt x="15665" y="24510"/>
                    <a:pt x="20073" y="28513"/>
                  </a:cubicBezTo>
                  <a:cubicBezTo>
                    <a:pt x="22326" y="28424"/>
                    <a:pt x="25973" y="28177"/>
                    <a:pt x="27387" y="27614"/>
                  </a:cubicBezTo>
                  <a:cubicBezTo>
                    <a:pt x="34334" y="24827"/>
                    <a:pt x="24550" y="9538"/>
                    <a:pt x="19223" y="2056"/>
                  </a:cubicBezTo>
                  <a:cubicBezTo>
                    <a:pt x="17814" y="2500"/>
                    <a:pt x="16198" y="2839"/>
                    <a:pt x="14668" y="2839"/>
                  </a:cubicBezTo>
                  <a:cubicBezTo>
                    <a:pt x="12452" y="2839"/>
                    <a:pt x="10417" y="2128"/>
                    <a:pt x="9459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52"/>
            <p:cNvSpPr/>
            <p:nvPr/>
          </p:nvSpPr>
          <p:spPr>
            <a:xfrm>
              <a:off x="1191875" y="3080975"/>
              <a:ext cx="358550" cy="810950"/>
            </a:xfrm>
            <a:custGeom>
              <a:avLst/>
              <a:gdLst/>
              <a:ahLst/>
              <a:cxnLst/>
              <a:rect l="l" t="t" r="r" b="b"/>
              <a:pathLst>
                <a:path w="14342" h="32438" extrusionOk="0">
                  <a:moveTo>
                    <a:pt x="9597" y="1"/>
                  </a:moveTo>
                  <a:cubicBezTo>
                    <a:pt x="9597" y="1"/>
                    <a:pt x="4082" y="20162"/>
                    <a:pt x="0" y="30480"/>
                  </a:cubicBezTo>
                  <a:cubicBezTo>
                    <a:pt x="653" y="31123"/>
                    <a:pt x="1977" y="31805"/>
                    <a:pt x="3677" y="32437"/>
                  </a:cubicBezTo>
                  <a:cubicBezTo>
                    <a:pt x="6464" y="25668"/>
                    <a:pt x="12424" y="10962"/>
                    <a:pt x="14341" y="1513"/>
                  </a:cubicBezTo>
                  <a:cubicBezTo>
                    <a:pt x="12631" y="1059"/>
                    <a:pt x="11020" y="554"/>
                    <a:pt x="959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52"/>
            <p:cNvSpPr/>
            <p:nvPr/>
          </p:nvSpPr>
          <p:spPr>
            <a:xfrm>
              <a:off x="1283775" y="3118800"/>
              <a:ext cx="423275" cy="817600"/>
            </a:xfrm>
            <a:custGeom>
              <a:avLst/>
              <a:gdLst/>
              <a:ahLst/>
              <a:cxnLst/>
              <a:rect l="l" t="t" r="r" b="b"/>
              <a:pathLst>
                <a:path w="16931" h="32704" extrusionOk="0">
                  <a:moveTo>
                    <a:pt x="10665" y="0"/>
                  </a:moveTo>
                  <a:cubicBezTo>
                    <a:pt x="8748" y="9449"/>
                    <a:pt x="2788" y="24155"/>
                    <a:pt x="1" y="30924"/>
                  </a:cubicBezTo>
                  <a:cubicBezTo>
                    <a:pt x="1760" y="31576"/>
                    <a:pt x="3925" y="32199"/>
                    <a:pt x="6168" y="32703"/>
                  </a:cubicBezTo>
                  <a:cubicBezTo>
                    <a:pt x="8935" y="25973"/>
                    <a:pt x="15043" y="10960"/>
                    <a:pt x="16931" y="1443"/>
                  </a:cubicBezTo>
                  <a:cubicBezTo>
                    <a:pt x="14806" y="1018"/>
                    <a:pt x="12671" y="544"/>
                    <a:pt x="106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52"/>
            <p:cNvSpPr/>
            <p:nvPr/>
          </p:nvSpPr>
          <p:spPr>
            <a:xfrm>
              <a:off x="1627725" y="3187725"/>
              <a:ext cx="466500" cy="782000"/>
            </a:xfrm>
            <a:custGeom>
              <a:avLst/>
              <a:gdLst/>
              <a:ahLst/>
              <a:cxnLst/>
              <a:rect l="l" t="t" r="r" b="b"/>
              <a:pathLst>
                <a:path w="18660" h="31280" extrusionOk="0">
                  <a:moveTo>
                    <a:pt x="10981" y="0"/>
                  </a:moveTo>
                  <a:cubicBezTo>
                    <a:pt x="8688" y="10210"/>
                    <a:pt x="2333" y="25479"/>
                    <a:pt x="0" y="31172"/>
                  </a:cubicBezTo>
                  <a:cubicBezTo>
                    <a:pt x="824" y="31242"/>
                    <a:pt x="1598" y="31280"/>
                    <a:pt x="2298" y="31280"/>
                  </a:cubicBezTo>
                  <a:cubicBezTo>
                    <a:pt x="3654" y="31280"/>
                    <a:pt x="4731" y="31139"/>
                    <a:pt x="5357" y="30826"/>
                  </a:cubicBezTo>
                  <a:cubicBezTo>
                    <a:pt x="5357" y="30826"/>
                    <a:pt x="15665" y="16980"/>
                    <a:pt x="18659" y="959"/>
                  </a:cubicBezTo>
                  <a:cubicBezTo>
                    <a:pt x="18659" y="959"/>
                    <a:pt x="15418" y="643"/>
                    <a:pt x="10981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52"/>
            <p:cNvSpPr/>
            <p:nvPr/>
          </p:nvSpPr>
          <p:spPr>
            <a:xfrm>
              <a:off x="1437950" y="3154875"/>
              <a:ext cx="464300" cy="812150"/>
            </a:xfrm>
            <a:custGeom>
              <a:avLst/>
              <a:gdLst/>
              <a:ahLst/>
              <a:cxnLst/>
              <a:rect l="l" t="t" r="r" b="b"/>
              <a:pathLst>
                <a:path w="18572" h="32486" extrusionOk="0">
                  <a:moveTo>
                    <a:pt x="10764" y="0"/>
                  </a:moveTo>
                  <a:cubicBezTo>
                    <a:pt x="8876" y="9517"/>
                    <a:pt x="2768" y="24530"/>
                    <a:pt x="1" y="31260"/>
                  </a:cubicBezTo>
                  <a:cubicBezTo>
                    <a:pt x="2590" y="31853"/>
                    <a:pt x="5289" y="32288"/>
                    <a:pt x="7591" y="32486"/>
                  </a:cubicBezTo>
                  <a:cubicBezTo>
                    <a:pt x="9924" y="26793"/>
                    <a:pt x="16279" y="11524"/>
                    <a:pt x="18572" y="1314"/>
                  </a:cubicBezTo>
                  <a:cubicBezTo>
                    <a:pt x="16209" y="978"/>
                    <a:pt x="13501" y="534"/>
                    <a:pt x="10764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52"/>
            <p:cNvSpPr/>
            <p:nvPr/>
          </p:nvSpPr>
          <p:spPr>
            <a:xfrm>
              <a:off x="1389300" y="3083950"/>
              <a:ext cx="40775" cy="147775"/>
            </a:xfrm>
            <a:custGeom>
              <a:avLst/>
              <a:gdLst/>
              <a:ahLst/>
              <a:cxnLst/>
              <a:rect l="l" t="t" r="r" b="b"/>
              <a:pathLst>
                <a:path w="1631" h="5911" extrusionOk="0">
                  <a:moveTo>
                    <a:pt x="1374" y="0"/>
                  </a:moveTo>
                  <a:lnTo>
                    <a:pt x="0" y="5911"/>
                  </a:lnTo>
                  <a:cubicBezTo>
                    <a:pt x="840" y="2976"/>
                    <a:pt x="1443" y="811"/>
                    <a:pt x="1631" y="119"/>
                  </a:cubicBezTo>
                  <a:cubicBezTo>
                    <a:pt x="1542" y="80"/>
                    <a:pt x="1463" y="40"/>
                    <a:pt x="1374" y="0"/>
                  </a:cubicBez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52"/>
            <p:cNvSpPr/>
            <p:nvPr/>
          </p:nvSpPr>
          <p:spPr>
            <a:xfrm>
              <a:off x="1389300" y="3086925"/>
              <a:ext cx="158375" cy="147775"/>
            </a:xfrm>
            <a:custGeom>
              <a:avLst/>
              <a:gdLst/>
              <a:ahLst/>
              <a:cxnLst/>
              <a:rect l="l" t="t" r="r" b="b"/>
              <a:pathLst>
                <a:path w="6335" h="5911" extrusionOk="0">
                  <a:moveTo>
                    <a:pt x="1631" y="0"/>
                  </a:moveTo>
                  <a:cubicBezTo>
                    <a:pt x="1443" y="692"/>
                    <a:pt x="840" y="2857"/>
                    <a:pt x="0" y="5792"/>
                  </a:cubicBezTo>
                  <a:cubicBezTo>
                    <a:pt x="0" y="5792"/>
                    <a:pt x="336" y="5910"/>
                    <a:pt x="919" y="5910"/>
                  </a:cubicBezTo>
                  <a:cubicBezTo>
                    <a:pt x="1809" y="5910"/>
                    <a:pt x="3251" y="5653"/>
                    <a:pt x="4971" y="4368"/>
                  </a:cubicBezTo>
                  <a:cubicBezTo>
                    <a:pt x="4971" y="4368"/>
                    <a:pt x="5011" y="4972"/>
                    <a:pt x="5377" y="5653"/>
                  </a:cubicBezTo>
                  <a:cubicBezTo>
                    <a:pt x="5752" y="4300"/>
                    <a:pt x="6078" y="3005"/>
                    <a:pt x="6335" y="1789"/>
                  </a:cubicBezTo>
                  <a:cubicBezTo>
                    <a:pt x="6187" y="1739"/>
                    <a:pt x="6049" y="1690"/>
                    <a:pt x="5900" y="1641"/>
                  </a:cubicBezTo>
                  <a:cubicBezTo>
                    <a:pt x="5861" y="1631"/>
                    <a:pt x="5831" y="1621"/>
                    <a:pt x="5792" y="1611"/>
                  </a:cubicBezTo>
                  <a:cubicBezTo>
                    <a:pt x="5812" y="1522"/>
                    <a:pt x="5831" y="1473"/>
                    <a:pt x="5831" y="1473"/>
                  </a:cubicBezTo>
                  <a:lnTo>
                    <a:pt x="5831" y="1473"/>
                  </a:lnTo>
                  <a:cubicBezTo>
                    <a:pt x="5831" y="1473"/>
                    <a:pt x="5801" y="1522"/>
                    <a:pt x="5742" y="1592"/>
                  </a:cubicBezTo>
                  <a:cubicBezTo>
                    <a:pt x="4131" y="1058"/>
                    <a:pt x="2777" y="524"/>
                    <a:pt x="1631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52"/>
            <p:cNvSpPr/>
            <p:nvPr/>
          </p:nvSpPr>
          <p:spPr>
            <a:xfrm>
              <a:off x="1523700" y="3131650"/>
              <a:ext cx="179650" cy="143325"/>
            </a:xfrm>
            <a:custGeom>
              <a:avLst/>
              <a:gdLst/>
              <a:ahLst/>
              <a:cxnLst/>
              <a:rect l="l" t="t" r="r" b="b"/>
              <a:pathLst>
                <a:path w="7186" h="5733" extrusionOk="0">
                  <a:moveTo>
                    <a:pt x="959" y="0"/>
                  </a:moveTo>
                  <a:cubicBezTo>
                    <a:pt x="702" y="1216"/>
                    <a:pt x="376" y="2511"/>
                    <a:pt x="1" y="3864"/>
                  </a:cubicBezTo>
                  <a:cubicBezTo>
                    <a:pt x="386" y="4576"/>
                    <a:pt x="1127" y="5377"/>
                    <a:pt x="2560" y="5653"/>
                  </a:cubicBezTo>
                  <a:cubicBezTo>
                    <a:pt x="2827" y="5713"/>
                    <a:pt x="3084" y="5732"/>
                    <a:pt x="3331" y="5732"/>
                  </a:cubicBezTo>
                  <a:cubicBezTo>
                    <a:pt x="5604" y="5732"/>
                    <a:pt x="6721" y="3647"/>
                    <a:pt x="6721" y="3647"/>
                  </a:cubicBezTo>
                  <a:lnTo>
                    <a:pt x="6721" y="3657"/>
                  </a:lnTo>
                  <a:cubicBezTo>
                    <a:pt x="6889" y="2965"/>
                    <a:pt x="7047" y="2303"/>
                    <a:pt x="7185" y="1650"/>
                  </a:cubicBezTo>
                  <a:cubicBezTo>
                    <a:pt x="7156" y="1650"/>
                    <a:pt x="7126" y="1641"/>
                    <a:pt x="7097" y="1631"/>
                  </a:cubicBezTo>
                  <a:cubicBezTo>
                    <a:pt x="4745" y="1107"/>
                    <a:pt x="2709" y="554"/>
                    <a:pt x="959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52"/>
            <p:cNvSpPr/>
            <p:nvPr/>
          </p:nvSpPr>
          <p:spPr>
            <a:xfrm>
              <a:off x="1969425" y="3467675"/>
              <a:ext cx="53650" cy="127250"/>
            </a:xfrm>
            <a:custGeom>
              <a:avLst/>
              <a:gdLst/>
              <a:ahLst/>
              <a:cxnLst/>
              <a:rect l="l" t="t" r="r" b="b"/>
              <a:pathLst>
                <a:path w="2146" h="5090" extrusionOk="0">
                  <a:moveTo>
                    <a:pt x="2105" y="0"/>
                  </a:moveTo>
                  <a:cubicBezTo>
                    <a:pt x="1444" y="1779"/>
                    <a:pt x="732" y="3479"/>
                    <a:pt x="1" y="5090"/>
                  </a:cubicBezTo>
                  <a:cubicBezTo>
                    <a:pt x="772" y="3420"/>
                    <a:pt x="1503" y="1720"/>
                    <a:pt x="2145" y="40"/>
                  </a:cubicBezTo>
                  <a:cubicBezTo>
                    <a:pt x="2136" y="30"/>
                    <a:pt x="2116" y="20"/>
                    <a:pt x="2105" y="0"/>
                  </a:cubicBezTo>
                  <a:close/>
                </a:path>
              </a:pathLst>
            </a:custGeom>
            <a:solidFill>
              <a:srgbClr val="E9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52"/>
            <p:cNvSpPr/>
            <p:nvPr/>
          </p:nvSpPr>
          <p:spPr>
            <a:xfrm>
              <a:off x="2064300" y="3256400"/>
              <a:ext cx="21775" cy="82325"/>
            </a:xfrm>
            <a:custGeom>
              <a:avLst/>
              <a:gdLst/>
              <a:ahLst/>
              <a:cxnLst/>
              <a:rect l="l" t="t" r="r" b="b"/>
              <a:pathLst>
                <a:path w="871" h="3293" extrusionOk="0">
                  <a:moveTo>
                    <a:pt x="831" y="1"/>
                  </a:moveTo>
                  <a:cubicBezTo>
                    <a:pt x="584" y="1118"/>
                    <a:pt x="307" y="2215"/>
                    <a:pt x="1" y="3292"/>
                  </a:cubicBezTo>
                  <a:cubicBezTo>
                    <a:pt x="40" y="3292"/>
                    <a:pt x="80" y="3292"/>
                    <a:pt x="109" y="3282"/>
                  </a:cubicBezTo>
                  <a:cubicBezTo>
                    <a:pt x="436" y="2136"/>
                    <a:pt x="693" y="1029"/>
                    <a:pt x="871" y="1"/>
                  </a:cubicBezTo>
                  <a:close/>
                </a:path>
              </a:pathLst>
            </a:custGeom>
            <a:solidFill>
              <a:srgbClr val="DB8C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52"/>
            <p:cNvSpPr/>
            <p:nvPr/>
          </p:nvSpPr>
          <p:spPr>
            <a:xfrm>
              <a:off x="2022050" y="3338450"/>
              <a:ext cx="45000" cy="130225"/>
            </a:xfrm>
            <a:custGeom>
              <a:avLst/>
              <a:gdLst/>
              <a:ahLst/>
              <a:cxnLst/>
              <a:rect l="l" t="t" r="r" b="b"/>
              <a:pathLst>
                <a:path w="1800" h="5209" extrusionOk="0">
                  <a:moveTo>
                    <a:pt x="1799" y="0"/>
                  </a:moveTo>
                  <a:lnTo>
                    <a:pt x="1799" y="0"/>
                  </a:lnTo>
                  <a:cubicBezTo>
                    <a:pt x="1770" y="10"/>
                    <a:pt x="1730" y="10"/>
                    <a:pt x="1691" y="10"/>
                  </a:cubicBezTo>
                  <a:cubicBezTo>
                    <a:pt x="1186" y="1789"/>
                    <a:pt x="613" y="3509"/>
                    <a:pt x="0" y="5169"/>
                  </a:cubicBezTo>
                  <a:cubicBezTo>
                    <a:pt x="11" y="5189"/>
                    <a:pt x="31" y="5199"/>
                    <a:pt x="40" y="5209"/>
                  </a:cubicBezTo>
                  <a:cubicBezTo>
                    <a:pt x="732" y="3420"/>
                    <a:pt x="1335" y="1660"/>
                    <a:pt x="1799" y="0"/>
                  </a:cubicBezTo>
                  <a:close/>
                </a:path>
              </a:pathLst>
            </a:custGeom>
            <a:solidFill>
              <a:srgbClr val="EBA3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52"/>
            <p:cNvSpPr/>
            <p:nvPr/>
          </p:nvSpPr>
          <p:spPr>
            <a:xfrm>
              <a:off x="1741125" y="3805425"/>
              <a:ext cx="119125" cy="164325"/>
            </a:xfrm>
            <a:custGeom>
              <a:avLst/>
              <a:gdLst/>
              <a:ahLst/>
              <a:cxnLst/>
              <a:rect l="l" t="t" r="r" b="b"/>
              <a:pathLst>
                <a:path w="4765" h="6573" extrusionOk="0">
                  <a:moveTo>
                    <a:pt x="4764" y="0"/>
                  </a:moveTo>
                  <a:cubicBezTo>
                    <a:pt x="4681" y="142"/>
                    <a:pt x="4600" y="281"/>
                    <a:pt x="4519" y="416"/>
                  </a:cubicBezTo>
                  <a:lnTo>
                    <a:pt x="4519" y="416"/>
                  </a:lnTo>
                  <a:cubicBezTo>
                    <a:pt x="4600" y="280"/>
                    <a:pt x="4682" y="141"/>
                    <a:pt x="4764" y="0"/>
                  </a:cubicBezTo>
                  <a:close/>
                  <a:moveTo>
                    <a:pt x="4519" y="416"/>
                  </a:moveTo>
                  <a:cubicBezTo>
                    <a:pt x="3999" y="1296"/>
                    <a:pt x="3509" y="2086"/>
                    <a:pt x="3065" y="2787"/>
                  </a:cubicBezTo>
                  <a:cubicBezTo>
                    <a:pt x="3495" y="2116"/>
                    <a:pt x="3977" y="1332"/>
                    <a:pt x="4519" y="416"/>
                  </a:cubicBezTo>
                  <a:close/>
                  <a:moveTo>
                    <a:pt x="425" y="6276"/>
                  </a:moveTo>
                  <a:lnTo>
                    <a:pt x="425" y="6276"/>
                  </a:lnTo>
                  <a:cubicBezTo>
                    <a:pt x="297" y="6316"/>
                    <a:pt x="159" y="6355"/>
                    <a:pt x="1" y="6385"/>
                  </a:cubicBezTo>
                  <a:cubicBezTo>
                    <a:pt x="10" y="6444"/>
                    <a:pt x="21" y="6513"/>
                    <a:pt x="21" y="6573"/>
                  </a:cubicBezTo>
                  <a:cubicBezTo>
                    <a:pt x="21" y="6573"/>
                    <a:pt x="139" y="6543"/>
                    <a:pt x="425" y="6276"/>
                  </a:cubicBezTo>
                  <a:close/>
                </a:path>
              </a:pathLst>
            </a:custGeom>
            <a:solidFill>
              <a:srgbClr val="E9B1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52"/>
            <p:cNvSpPr/>
            <p:nvPr/>
          </p:nvSpPr>
          <p:spPr>
            <a:xfrm>
              <a:off x="1668725" y="3217625"/>
              <a:ext cx="416375" cy="747425"/>
            </a:xfrm>
            <a:custGeom>
              <a:avLst/>
              <a:gdLst/>
              <a:ahLst/>
              <a:cxnLst/>
              <a:rect l="l" t="t" r="r" b="b"/>
              <a:pathLst>
                <a:path w="16655" h="29897" extrusionOk="0">
                  <a:moveTo>
                    <a:pt x="9064" y="1"/>
                  </a:moveTo>
                  <a:cubicBezTo>
                    <a:pt x="8866" y="791"/>
                    <a:pt x="8649" y="1611"/>
                    <a:pt x="8421" y="2452"/>
                  </a:cubicBezTo>
                  <a:cubicBezTo>
                    <a:pt x="9301" y="2007"/>
                    <a:pt x="9785" y="1552"/>
                    <a:pt x="9785" y="1552"/>
                  </a:cubicBezTo>
                  <a:lnTo>
                    <a:pt x="9785" y="1552"/>
                  </a:lnTo>
                  <a:cubicBezTo>
                    <a:pt x="9785" y="1552"/>
                    <a:pt x="9627" y="3638"/>
                    <a:pt x="13066" y="4428"/>
                  </a:cubicBezTo>
                  <a:cubicBezTo>
                    <a:pt x="13066" y="4428"/>
                    <a:pt x="7907" y="11297"/>
                    <a:pt x="3657" y="16624"/>
                  </a:cubicBezTo>
                  <a:cubicBezTo>
                    <a:pt x="2353" y="20103"/>
                    <a:pt x="1059" y="23354"/>
                    <a:pt x="1" y="25973"/>
                  </a:cubicBezTo>
                  <a:cubicBezTo>
                    <a:pt x="1276" y="27327"/>
                    <a:pt x="2739" y="28809"/>
                    <a:pt x="2897" y="29897"/>
                  </a:cubicBezTo>
                  <a:cubicBezTo>
                    <a:pt x="3055" y="29867"/>
                    <a:pt x="3193" y="29828"/>
                    <a:pt x="3321" y="29788"/>
                  </a:cubicBezTo>
                  <a:cubicBezTo>
                    <a:pt x="3756" y="29383"/>
                    <a:pt x="4577" y="28454"/>
                    <a:pt x="5961" y="26299"/>
                  </a:cubicBezTo>
                  <a:cubicBezTo>
                    <a:pt x="6475" y="25489"/>
                    <a:pt x="7048" y="24560"/>
                    <a:pt x="7660" y="23512"/>
                  </a:cubicBezTo>
                  <a:cubicBezTo>
                    <a:pt x="7670" y="23492"/>
                    <a:pt x="7680" y="23483"/>
                    <a:pt x="7690" y="23463"/>
                  </a:cubicBezTo>
                  <a:cubicBezTo>
                    <a:pt x="9133" y="20982"/>
                    <a:pt x="10655" y="18087"/>
                    <a:pt x="12029" y="15092"/>
                  </a:cubicBezTo>
                  <a:cubicBezTo>
                    <a:pt x="12760" y="13481"/>
                    <a:pt x="13472" y="11781"/>
                    <a:pt x="14133" y="10002"/>
                  </a:cubicBezTo>
                  <a:cubicBezTo>
                    <a:pt x="14746" y="8342"/>
                    <a:pt x="15319" y="6622"/>
                    <a:pt x="15824" y="4843"/>
                  </a:cubicBezTo>
                  <a:cubicBezTo>
                    <a:pt x="16130" y="3766"/>
                    <a:pt x="16407" y="2669"/>
                    <a:pt x="16654" y="1552"/>
                  </a:cubicBezTo>
                  <a:cubicBezTo>
                    <a:pt x="15745" y="1473"/>
                    <a:pt x="12444" y="761"/>
                    <a:pt x="9064" y="1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52"/>
            <p:cNvSpPr/>
            <p:nvPr/>
          </p:nvSpPr>
          <p:spPr>
            <a:xfrm>
              <a:off x="1605475" y="3172900"/>
              <a:ext cx="289850" cy="694075"/>
            </a:xfrm>
            <a:custGeom>
              <a:avLst/>
              <a:gdLst/>
              <a:ahLst/>
              <a:cxnLst/>
              <a:rect l="l" t="t" r="r" b="b"/>
              <a:pathLst>
                <a:path w="11594" h="27763" extrusionOk="0">
                  <a:moveTo>
                    <a:pt x="3914" y="0"/>
                  </a:moveTo>
                  <a:cubicBezTo>
                    <a:pt x="3776" y="653"/>
                    <a:pt x="3618" y="1315"/>
                    <a:pt x="3450" y="2007"/>
                  </a:cubicBezTo>
                  <a:cubicBezTo>
                    <a:pt x="3430" y="2155"/>
                    <a:pt x="3154" y="4547"/>
                    <a:pt x="6563" y="4981"/>
                  </a:cubicBezTo>
                  <a:cubicBezTo>
                    <a:pt x="6899" y="5021"/>
                    <a:pt x="7235" y="5041"/>
                    <a:pt x="7551" y="5041"/>
                  </a:cubicBezTo>
                  <a:cubicBezTo>
                    <a:pt x="8965" y="5041"/>
                    <a:pt x="10131" y="4645"/>
                    <a:pt x="10951" y="4241"/>
                  </a:cubicBezTo>
                  <a:cubicBezTo>
                    <a:pt x="11179" y="3400"/>
                    <a:pt x="11396" y="2580"/>
                    <a:pt x="11594" y="1790"/>
                  </a:cubicBezTo>
                  <a:cubicBezTo>
                    <a:pt x="8550" y="1107"/>
                    <a:pt x="5436" y="376"/>
                    <a:pt x="3914" y="0"/>
                  </a:cubicBezTo>
                  <a:close/>
                  <a:moveTo>
                    <a:pt x="6187" y="18413"/>
                  </a:moveTo>
                  <a:cubicBezTo>
                    <a:pt x="3707" y="21526"/>
                    <a:pt x="1542" y="24115"/>
                    <a:pt x="890" y="24491"/>
                  </a:cubicBezTo>
                  <a:cubicBezTo>
                    <a:pt x="1" y="25005"/>
                    <a:pt x="1157" y="26309"/>
                    <a:pt x="2531" y="27762"/>
                  </a:cubicBezTo>
                  <a:cubicBezTo>
                    <a:pt x="3589" y="25143"/>
                    <a:pt x="4883" y="21892"/>
                    <a:pt x="6187" y="18413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52"/>
            <p:cNvSpPr/>
            <p:nvPr/>
          </p:nvSpPr>
          <p:spPr>
            <a:xfrm>
              <a:off x="1643025" y="3231700"/>
              <a:ext cx="451200" cy="726925"/>
            </a:xfrm>
            <a:custGeom>
              <a:avLst/>
              <a:gdLst/>
              <a:ahLst/>
              <a:cxnLst/>
              <a:rect l="l" t="t" r="r" b="b"/>
              <a:pathLst>
                <a:path w="18048" h="29077" extrusionOk="0">
                  <a:moveTo>
                    <a:pt x="18047" y="1"/>
                  </a:moveTo>
                  <a:cubicBezTo>
                    <a:pt x="18047" y="1"/>
                    <a:pt x="8856" y="18828"/>
                    <a:pt x="1" y="22929"/>
                  </a:cubicBezTo>
                  <a:cubicBezTo>
                    <a:pt x="1" y="22929"/>
                    <a:pt x="4261" y="25450"/>
                    <a:pt x="4745" y="29077"/>
                  </a:cubicBezTo>
                  <a:cubicBezTo>
                    <a:pt x="4745" y="29077"/>
                    <a:pt x="14569" y="17256"/>
                    <a:pt x="18047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52"/>
            <p:cNvSpPr/>
            <p:nvPr/>
          </p:nvSpPr>
          <p:spPr>
            <a:xfrm>
              <a:off x="1357675" y="2489750"/>
              <a:ext cx="673300" cy="638200"/>
            </a:xfrm>
            <a:custGeom>
              <a:avLst/>
              <a:gdLst/>
              <a:ahLst/>
              <a:cxnLst/>
              <a:rect l="l" t="t" r="r" b="b"/>
              <a:pathLst>
                <a:path w="26932" h="25528" extrusionOk="0">
                  <a:moveTo>
                    <a:pt x="26507" y="0"/>
                  </a:moveTo>
                  <a:cubicBezTo>
                    <a:pt x="17612" y="12324"/>
                    <a:pt x="1334" y="21604"/>
                    <a:pt x="0" y="22356"/>
                  </a:cubicBezTo>
                  <a:cubicBezTo>
                    <a:pt x="1512" y="23294"/>
                    <a:pt x="3746" y="24401"/>
                    <a:pt x="7007" y="25479"/>
                  </a:cubicBezTo>
                  <a:cubicBezTo>
                    <a:pt x="7066" y="25409"/>
                    <a:pt x="7096" y="25360"/>
                    <a:pt x="7096" y="25360"/>
                  </a:cubicBezTo>
                  <a:lnTo>
                    <a:pt x="7096" y="25360"/>
                  </a:lnTo>
                  <a:cubicBezTo>
                    <a:pt x="7096" y="25360"/>
                    <a:pt x="7077" y="25409"/>
                    <a:pt x="7057" y="25498"/>
                  </a:cubicBezTo>
                  <a:cubicBezTo>
                    <a:pt x="7096" y="25508"/>
                    <a:pt x="7126" y="25518"/>
                    <a:pt x="7165" y="25528"/>
                  </a:cubicBezTo>
                  <a:cubicBezTo>
                    <a:pt x="9992" y="22395"/>
                    <a:pt x="18985" y="12146"/>
                    <a:pt x="26931" y="158"/>
                  </a:cubicBezTo>
                  <a:cubicBezTo>
                    <a:pt x="26783" y="108"/>
                    <a:pt x="26645" y="59"/>
                    <a:pt x="26507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52"/>
            <p:cNvSpPr/>
            <p:nvPr/>
          </p:nvSpPr>
          <p:spPr>
            <a:xfrm>
              <a:off x="1532600" y="3127200"/>
              <a:ext cx="4225" cy="5700"/>
            </a:xfrm>
            <a:custGeom>
              <a:avLst/>
              <a:gdLst/>
              <a:ahLst/>
              <a:cxnLst/>
              <a:rect l="l" t="t" r="r" b="b"/>
              <a:pathLst>
                <a:path w="169" h="228" extrusionOk="0">
                  <a:moveTo>
                    <a:pt x="60" y="0"/>
                  </a:moveTo>
                  <a:cubicBezTo>
                    <a:pt x="40" y="60"/>
                    <a:pt x="20" y="128"/>
                    <a:pt x="1" y="227"/>
                  </a:cubicBezTo>
                  <a:cubicBezTo>
                    <a:pt x="50" y="168"/>
                    <a:pt x="109" y="99"/>
                    <a:pt x="168" y="30"/>
                  </a:cubicBezTo>
                  <a:cubicBezTo>
                    <a:pt x="129" y="20"/>
                    <a:pt x="99" y="10"/>
                    <a:pt x="6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52"/>
            <p:cNvSpPr/>
            <p:nvPr/>
          </p:nvSpPr>
          <p:spPr>
            <a:xfrm>
              <a:off x="1314925" y="3048625"/>
              <a:ext cx="217950" cy="123875"/>
            </a:xfrm>
            <a:custGeom>
              <a:avLst/>
              <a:gdLst/>
              <a:ahLst/>
              <a:cxnLst/>
              <a:rect l="l" t="t" r="r" b="b"/>
              <a:pathLst>
                <a:path w="8718" h="4955" extrusionOk="0">
                  <a:moveTo>
                    <a:pt x="1710" y="1"/>
                  </a:moveTo>
                  <a:lnTo>
                    <a:pt x="1611" y="50"/>
                  </a:lnTo>
                  <a:cubicBezTo>
                    <a:pt x="1611" y="50"/>
                    <a:pt x="0" y="3064"/>
                    <a:pt x="3292" y="4547"/>
                  </a:cubicBezTo>
                  <a:cubicBezTo>
                    <a:pt x="3942" y="4838"/>
                    <a:pt x="4550" y="4955"/>
                    <a:pt x="5108" y="4955"/>
                  </a:cubicBezTo>
                  <a:cubicBezTo>
                    <a:pt x="7048" y="4955"/>
                    <a:pt x="8372" y="3538"/>
                    <a:pt x="8717" y="3124"/>
                  </a:cubicBezTo>
                  <a:cubicBezTo>
                    <a:pt x="5456" y="2046"/>
                    <a:pt x="3222" y="939"/>
                    <a:pt x="171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52"/>
            <p:cNvSpPr/>
            <p:nvPr/>
          </p:nvSpPr>
          <p:spPr>
            <a:xfrm>
              <a:off x="1536800" y="2493700"/>
              <a:ext cx="512700" cy="678725"/>
            </a:xfrm>
            <a:custGeom>
              <a:avLst/>
              <a:gdLst/>
              <a:ahLst/>
              <a:cxnLst/>
              <a:rect l="l" t="t" r="r" b="b"/>
              <a:pathLst>
                <a:path w="20508" h="27149" extrusionOk="0">
                  <a:moveTo>
                    <a:pt x="19766" y="0"/>
                  </a:moveTo>
                  <a:cubicBezTo>
                    <a:pt x="11820" y="11988"/>
                    <a:pt x="2827" y="22237"/>
                    <a:pt x="0" y="25370"/>
                  </a:cubicBezTo>
                  <a:cubicBezTo>
                    <a:pt x="1849" y="25982"/>
                    <a:pt x="4023" y="26586"/>
                    <a:pt x="6573" y="27149"/>
                  </a:cubicBezTo>
                  <a:cubicBezTo>
                    <a:pt x="6731" y="26941"/>
                    <a:pt x="6810" y="26803"/>
                    <a:pt x="6810" y="26803"/>
                  </a:cubicBezTo>
                  <a:lnTo>
                    <a:pt x="6810" y="26803"/>
                  </a:lnTo>
                  <a:cubicBezTo>
                    <a:pt x="6810" y="26803"/>
                    <a:pt x="6800" y="26882"/>
                    <a:pt x="6810" y="27001"/>
                  </a:cubicBezTo>
                  <a:cubicBezTo>
                    <a:pt x="9093" y="23334"/>
                    <a:pt x="14875" y="13569"/>
                    <a:pt x="20508" y="247"/>
                  </a:cubicBezTo>
                  <a:cubicBezTo>
                    <a:pt x="20260" y="178"/>
                    <a:pt x="20003" y="99"/>
                    <a:pt x="1976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52"/>
            <p:cNvSpPr/>
            <p:nvPr/>
          </p:nvSpPr>
          <p:spPr>
            <a:xfrm>
              <a:off x="1526425" y="3127925"/>
              <a:ext cx="174700" cy="85600"/>
            </a:xfrm>
            <a:custGeom>
              <a:avLst/>
              <a:gdLst/>
              <a:ahLst/>
              <a:cxnLst/>
              <a:rect l="l" t="t" r="r" b="b"/>
              <a:pathLst>
                <a:path w="6988" h="3424" extrusionOk="0">
                  <a:moveTo>
                    <a:pt x="415" y="1"/>
                  </a:moveTo>
                  <a:cubicBezTo>
                    <a:pt x="356" y="70"/>
                    <a:pt x="297" y="139"/>
                    <a:pt x="248" y="198"/>
                  </a:cubicBezTo>
                  <a:cubicBezTo>
                    <a:pt x="79" y="910"/>
                    <a:pt x="0" y="2491"/>
                    <a:pt x="2145" y="3233"/>
                  </a:cubicBezTo>
                  <a:cubicBezTo>
                    <a:pt x="2667" y="3366"/>
                    <a:pt x="3144" y="3423"/>
                    <a:pt x="3579" y="3423"/>
                  </a:cubicBezTo>
                  <a:cubicBezTo>
                    <a:pt x="5464" y="3423"/>
                    <a:pt x="6546" y="2350"/>
                    <a:pt x="6988" y="1780"/>
                  </a:cubicBezTo>
                  <a:cubicBezTo>
                    <a:pt x="4438" y="1217"/>
                    <a:pt x="2264" y="613"/>
                    <a:pt x="415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52"/>
            <p:cNvSpPr/>
            <p:nvPr/>
          </p:nvSpPr>
          <p:spPr>
            <a:xfrm>
              <a:off x="1921000" y="2507775"/>
              <a:ext cx="239200" cy="729650"/>
            </a:xfrm>
            <a:custGeom>
              <a:avLst/>
              <a:gdLst/>
              <a:ahLst/>
              <a:cxnLst/>
              <a:rect l="l" t="t" r="r" b="b"/>
              <a:pathLst>
                <a:path w="9568" h="29186" extrusionOk="0">
                  <a:moveTo>
                    <a:pt x="6603" y="0"/>
                  </a:moveTo>
                  <a:cubicBezTo>
                    <a:pt x="4132" y="14785"/>
                    <a:pt x="1315" y="24204"/>
                    <a:pt x="1" y="28138"/>
                  </a:cubicBezTo>
                  <a:lnTo>
                    <a:pt x="100" y="28039"/>
                  </a:lnTo>
                  <a:cubicBezTo>
                    <a:pt x="100" y="28078"/>
                    <a:pt x="100" y="28127"/>
                    <a:pt x="109" y="28167"/>
                  </a:cubicBezTo>
                  <a:cubicBezTo>
                    <a:pt x="2876" y="28553"/>
                    <a:pt x="5950" y="28898"/>
                    <a:pt x="9340" y="29185"/>
                  </a:cubicBezTo>
                  <a:cubicBezTo>
                    <a:pt x="9488" y="29047"/>
                    <a:pt x="9568" y="28958"/>
                    <a:pt x="9568" y="28958"/>
                  </a:cubicBezTo>
                  <a:lnTo>
                    <a:pt x="9568" y="138"/>
                  </a:lnTo>
                  <a:cubicBezTo>
                    <a:pt x="9295" y="152"/>
                    <a:pt x="9023" y="159"/>
                    <a:pt x="8752" y="159"/>
                  </a:cubicBezTo>
                  <a:cubicBezTo>
                    <a:pt x="8022" y="159"/>
                    <a:pt x="7302" y="108"/>
                    <a:pt x="6603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52"/>
            <p:cNvSpPr/>
            <p:nvPr/>
          </p:nvSpPr>
          <p:spPr>
            <a:xfrm>
              <a:off x="1923725" y="3211925"/>
              <a:ext cx="230775" cy="85450"/>
            </a:xfrm>
            <a:custGeom>
              <a:avLst/>
              <a:gdLst/>
              <a:ahLst/>
              <a:cxnLst/>
              <a:rect l="l" t="t" r="r" b="b"/>
              <a:pathLst>
                <a:path w="9231" h="3418" extrusionOk="0">
                  <a:moveTo>
                    <a:pt x="0" y="1"/>
                  </a:moveTo>
                  <a:lnTo>
                    <a:pt x="0" y="1"/>
                  </a:lnTo>
                  <a:cubicBezTo>
                    <a:pt x="99" y="1830"/>
                    <a:pt x="2244" y="2966"/>
                    <a:pt x="3469" y="3292"/>
                  </a:cubicBezTo>
                  <a:cubicBezTo>
                    <a:pt x="3783" y="3379"/>
                    <a:pt x="4099" y="3417"/>
                    <a:pt x="4413" y="3417"/>
                  </a:cubicBezTo>
                  <a:cubicBezTo>
                    <a:pt x="6541" y="3417"/>
                    <a:pt x="8576" y="1648"/>
                    <a:pt x="9231" y="1019"/>
                  </a:cubicBezTo>
                  <a:cubicBezTo>
                    <a:pt x="5841" y="732"/>
                    <a:pt x="2767" y="387"/>
                    <a:pt x="0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52"/>
            <p:cNvSpPr/>
            <p:nvPr/>
          </p:nvSpPr>
          <p:spPr>
            <a:xfrm>
              <a:off x="1707275" y="3173875"/>
              <a:ext cx="213500" cy="82700"/>
            </a:xfrm>
            <a:custGeom>
              <a:avLst/>
              <a:gdLst/>
              <a:ahLst/>
              <a:cxnLst/>
              <a:rect l="l" t="t" r="r" b="b"/>
              <a:pathLst>
                <a:path w="8540" h="3308" extrusionOk="0">
                  <a:moveTo>
                    <a:pt x="0" y="1"/>
                  </a:moveTo>
                  <a:lnTo>
                    <a:pt x="0" y="1"/>
                  </a:lnTo>
                  <a:cubicBezTo>
                    <a:pt x="90" y="772"/>
                    <a:pt x="574" y="2452"/>
                    <a:pt x="3252" y="3144"/>
                  </a:cubicBezTo>
                  <a:cubicBezTo>
                    <a:pt x="3695" y="3258"/>
                    <a:pt x="4118" y="3308"/>
                    <a:pt x="4518" y="3308"/>
                  </a:cubicBezTo>
                  <a:cubicBezTo>
                    <a:pt x="6643" y="3308"/>
                    <a:pt x="8140" y="1921"/>
                    <a:pt x="8539" y="1513"/>
                  </a:cubicBezTo>
                  <a:cubicBezTo>
                    <a:pt x="5308" y="1059"/>
                    <a:pt x="2482" y="545"/>
                    <a:pt x="0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52"/>
            <p:cNvSpPr/>
            <p:nvPr/>
          </p:nvSpPr>
          <p:spPr>
            <a:xfrm>
              <a:off x="1707025" y="2499850"/>
              <a:ext cx="379050" cy="711875"/>
            </a:xfrm>
            <a:custGeom>
              <a:avLst/>
              <a:gdLst/>
              <a:ahLst/>
              <a:cxnLst/>
              <a:rect l="l" t="t" r="r" b="b"/>
              <a:pathLst>
                <a:path w="15162" h="28475" extrusionOk="0">
                  <a:moveTo>
                    <a:pt x="13699" y="1"/>
                  </a:moveTo>
                  <a:cubicBezTo>
                    <a:pt x="8066" y="13323"/>
                    <a:pt x="2284" y="23088"/>
                    <a:pt x="1" y="26755"/>
                  </a:cubicBezTo>
                  <a:cubicBezTo>
                    <a:pt x="1" y="26814"/>
                    <a:pt x="10" y="26883"/>
                    <a:pt x="10" y="26962"/>
                  </a:cubicBezTo>
                  <a:cubicBezTo>
                    <a:pt x="2492" y="27506"/>
                    <a:pt x="5318" y="28020"/>
                    <a:pt x="8549" y="28474"/>
                  </a:cubicBezTo>
                  <a:cubicBezTo>
                    <a:pt x="8549" y="28464"/>
                    <a:pt x="8560" y="28464"/>
                    <a:pt x="8560" y="28455"/>
                  </a:cubicBezTo>
                  <a:cubicBezTo>
                    <a:pt x="9874" y="24521"/>
                    <a:pt x="12691" y="15102"/>
                    <a:pt x="15162" y="317"/>
                  </a:cubicBezTo>
                  <a:cubicBezTo>
                    <a:pt x="14657" y="238"/>
                    <a:pt x="14173" y="139"/>
                    <a:pt x="13699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52"/>
            <p:cNvSpPr/>
            <p:nvPr/>
          </p:nvSpPr>
          <p:spPr>
            <a:xfrm>
              <a:off x="2770200" y="3080975"/>
              <a:ext cx="358275" cy="810950"/>
            </a:xfrm>
            <a:custGeom>
              <a:avLst/>
              <a:gdLst/>
              <a:ahLst/>
              <a:cxnLst/>
              <a:rect l="l" t="t" r="r" b="b"/>
              <a:pathLst>
                <a:path w="14331" h="32438" extrusionOk="0">
                  <a:moveTo>
                    <a:pt x="4744" y="1"/>
                  </a:moveTo>
                  <a:cubicBezTo>
                    <a:pt x="3312" y="554"/>
                    <a:pt x="1700" y="1059"/>
                    <a:pt x="0" y="1513"/>
                  </a:cubicBezTo>
                  <a:cubicBezTo>
                    <a:pt x="1908" y="10962"/>
                    <a:pt x="7878" y="25668"/>
                    <a:pt x="10654" y="32437"/>
                  </a:cubicBezTo>
                  <a:cubicBezTo>
                    <a:pt x="12365" y="31805"/>
                    <a:pt x="13689" y="31123"/>
                    <a:pt x="14331" y="30480"/>
                  </a:cubicBezTo>
                  <a:cubicBezTo>
                    <a:pt x="10259" y="20162"/>
                    <a:pt x="4744" y="1"/>
                    <a:pt x="4744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52"/>
            <p:cNvSpPr/>
            <p:nvPr/>
          </p:nvSpPr>
          <p:spPr>
            <a:xfrm>
              <a:off x="2613550" y="3118800"/>
              <a:ext cx="423025" cy="817600"/>
            </a:xfrm>
            <a:custGeom>
              <a:avLst/>
              <a:gdLst/>
              <a:ahLst/>
              <a:cxnLst/>
              <a:rect l="l" t="t" r="r" b="b"/>
              <a:pathLst>
                <a:path w="16921" h="32704" extrusionOk="0">
                  <a:moveTo>
                    <a:pt x="6266" y="0"/>
                  </a:moveTo>
                  <a:cubicBezTo>
                    <a:pt x="4261" y="544"/>
                    <a:pt x="2116" y="1018"/>
                    <a:pt x="1" y="1443"/>
                  </a:cubicBezTo>
                  <a:cubicBezTo>
                    <a:pt x="1878" y="10960"/>
                    <a:pt x="7996" y="25973"/>
                    <a:pt x="10764" y="32703"/>
                  </a:cubicBezTo>
                  <a:cubicBezTo>
                    <a:pt x="13007" y="32199"/>
                    <a:pt x="15161" y="31576"/>
                    <a:pt x="16920" y="30924"/>
                  </a:cubicBezTo>
                  <a:cubicBezTo>
                    <a:pt x="14144" y="24155"/>
                    <a:pt x="8174" y="9449"/>
                    <a:pt x="626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52"/>
            <p:cNvSpPr/>
            <p:nvPr/>
          </p:nvSpPr>
          <p:spPr>
            <a:xfrm>
              <a:off x="2226125" y="3187725"/>
              <a:ext cx="466775" cy="782000"/>
            </a:xfrm>
            <a:custGeom>
              <a:avLst/>
              <a:gdLst/>
              <a:ahLst/>
              <a:cxnLst/>
              <a:rect l="l" t="t" r="r" b="b"/>
              <a:pathLst>
                <a:path w="18671" h="31280" extrusionOk="0">
                  <a:moveTo>
                    <a:pt x="7680" y="0"/>
                  </a:moveTo>
                  <a:cubicBezTo>
                    <a:pt x="3243" y="643"/>
                    <a:pt x="1" y="959"/>
                    <a:pt x="1" y="959"/>
                  </a:cubicBezTo>
                  <a:cubicBezTo>
                    <a:pt x="3005" y="16980"/>
                    <a:pt x="13314" y="30826"/>
                    <a:pt x="13314" y="30826"/>
                  </a:cubicBezTo>
                  <a:cubicBezTo>
                    <a:pt x="13940" y="31139"/>
                    <a:pt x="15013" y="31280"/>
                    <a:pt x="16368" y="31280"/>
                  </a:cubicBezTo>
                  <a:cubicBezTo>
                    <a:pt x="17068" y="31280"/>
                    <a:pt x="17843" y="31242"/>
                    <a:pt x="18670" y="31172"/>
                  </a:cubicBezTo>
                  <a:cubicBezTo>
                    <a:pt x="16328" y="25479"/>
                    <a:pt x="9983" y="10210"/>
                    <a:pt x="7680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52"/>
            <p:cNvSpPr/>
            <p:nvPr/>
          </p:nvSpPr>
          <p:spPr>
            <a:xfrm>
              <a:off x="2418125" y="3154875"/>
              <a:ext cx="464525" cy="812150"/>
            </a:xfrm>
            <a:custGeom>
              <a:avLst/>
              <a:gdLst/>
              <a:ahLst/>
              <a:cxnLst/>
              <a:rect l="l" t="t" r="r" b="b"/>
              <a:pathLst>
                <a:path w="18581" h="32486" extrusionOk="0">
                  <a:moveTo>
                    <a:pt x="7818" y="0"/>
                  </a:moveTo>
                  <a:cubicBezTo>
                    <a:pt x="5080" y="534"/>
                    <a:pt x="2372" y="978"/>
                    <a:pt x="0" y="1314"/>
                  </a:cubicBezTo>
                  <a:cubicBezTo>
                    <a:pt x="2303" y="11524"/>
                    <a:pt x="8648" y="26793"/>
                    <a:pt x="10990" y="32486"/>
                  </a:cubicBezTo>
                  <a:cubicBezTo>
                    <a:pt x="13283" y="32288"/>
                    <a:pt x="15981" y="31853"/>
                    <a:pt x="18581" y="31260"/>
                  </a:cubicBezTo>
                  <a:cubicBezTo>
                    <a:pt x="15813" y="24530"/>
                    <a:pt x="9695" y="9517"/>
                    <a:pt x="7818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52"/>
            <p:cNvSpPr/>
            <p:nvPr/>
          </p:nvSpPr>
          <p:spPr>
            <a:xfrm>
              <a:off x="2890275" y="3083950"/>
              <a:ext cx="36350" cy="131225"/>
            </a:xfrm>
            <a:custGeom>
              <a:avLst/>
              <a:gdLst/>
              <a:ahLst/>
              <a:cxnLst/>
              <a:rect l="l" t="t" r="r" b="b"/>
              <a:pathLst>
                <a:path w="1454" h="5249" extrusionOk="0">
                  <a:moveTo>
                    <a:pt x="268" y="0"/>
                  </a:moveTo>
                  <a:lnTo>
                    <a:pt x="1" y="119"/>
                  </a:lnTo>
                  <a:cubicBezTo>
                    <a:pt x="179" y="762"/>
                    <a:pt x="703" y="2649"/>
                    <a:pt x="1454" y="5249"/>
                  </a:cubicBezTo>
                  <a:lnTo>
                    <a:pt x="268" y="0"/>
                  </a:ln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52"/>
            <p:cNvSpPr/>
            <p:nvPr/>
          </p:nvSpPr>
          <p:spPr>
            <a:xfrm>
              <a:off x="2772925" y="3086925"/>
              <a:ext cx="153700" cy="150500"/>
            </a:xfrm>
            <a:custGeom>
              <a:avLst/>
              <a:gdLst/>
              <a:ahLst/>
              <a:cxnLst/>
              <a:rect l="l" t="t" r="r" b="b"/>
              <a:pathLst>
                <a:path w="6148" h="6020" extrusionOk="0">
                  <a:moveTo>
                    <a:pt x="4695" y="0"/>
                  </a:moveTo>
                  <a:cubicBezTo>
                    <a:pt x="3558" y="524"/>
                    <a:pt x="2195" y="1058"/>
                    <a:pt x="594" y="1592"/>
                  </a:cubicBezTo>
                  <a:cubicBezTo>
                    <a:pt x="534" y="1522"/>
                    <a:pt x="495" y="1473"/>
                    <a:pt x="495" y="1473"/>
                  </a:cubicBezTo>
                  <a:lnTo>
                    <a:pt x="495" y="1473"/>
                  </a:lnTo>
                  <a:cubicBezTo>
                    <a:pt x="495" y="1473"/>
                    <a:pt x="514" y="1522"/>
                    <a:pt x="544" y="1611"/>
                  </a:cubicBezTo>
                  <a:lnTo>
                    <a:pt x="425" y="1641"/>
                  </a:lnTo>
                  <a:cubicBezTo>
                    <a:pt x="287" y="1690"/>
                    <a:pt x="148" y="1739"/>
                    <a:pt x="1" y="1789"/>
                  </a:cubicBezTo>
                  <a:cubicBezTo>
                    <a:pt x="277" y="3084"/>
                    <a:pt x="623" y="4467"/>
                    <a:pt x="1018" y="5910"/>
                  </a:cubicBezTo>
                  <a:cubicBezTo>
                    <a:pt x="1266" y="5624"/>
                    <a:pt x="1512" y="5308"/>
                    <a:pt x="1760" y="4932"/>
                  </a:cubicBezTo>
                  <a:cubicBezTo>
                    <a:pt x="1760" y="4932"/>
                    <a:pt x="2916" y="6019"/>
                    <a:pt x="4270" y="6019"/>
                  </a:cubicBezTo>
                  <a:cubicBezTo>
                    <a:pt x="4883" y="6019"/>
                    <a:pt x="5545" y="5792"/>
                    <a:pt x="6148" y="5130"/>
                  </a:cubicBezTo>
                  <a:cubicBezTo>
                    <a:pt x="5397" y="2530"/>
                    <a:pt x="4873" y="643"/>
                    <a:pt x="4695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52"/>
            <p:cNvSpPr/>
            <p:nvPr/>
          </p:nvSpPr>
          <p:spPr>
            <a:xfrm>
              <a:off x="2616025" y="3131650"/>
              <a:ext cx="182375" cy="150250"/>
            </a:xfrm>
            <a:custGeom>
              <a:avLst/>
              <a:gdLst/>
              <a:ahLst/>
              <a:cxnLst/>
              <a:rect l="l" t="t" r="r" b="b"/>
              <a:pathLst>
                <a:path w="7295" h="6010" extrusionOk="0">
                  <a:moveTo>
                    <a:pt x="6277" y="0"/>
                  </a:moveTo>
                  <a:cubicBezTo>
                    <a:pt x="4527" y="554"/>
                    <a:pt x="2491" y="1107"/>
                    <a:pt x="139" y="1631"/>
                  </a:cubicBezTo>
                  <a:cubicBezTo>
                    <a:pt x="79" y="1562"/>
                    <a:pt x="40" y="1503"/>
                    <a:pt x="0" y="1453"/>
                  </a:cubicBezTo>
                  <a:lnTo>
                    <a:pt x="0" y="1453"/>
                  </a:lnTo>
                  <a:cubicBezTo>
                    <a:pt x="238" y="2550"/>
                    <a:pt x="514" y="3716"/>
                    <a:pt x="841" y="4922"/>
                  </a:cubicBezTo>
                  <a:cubicBezTo>
                    <a:pt x="841" y="4922"/>
                    <a:pt x="2056" y="6009"/>
                    <a:pt x="3736" y="6009"/>
                  </a:cubicBezTo>
                  <a:cubicBezTo>
                    <a:pt x="4804" y="6009"/>
                    <a:pt x="6049" y="5574"/>
                    <a:pt x="7294" y="4121"/>
                  </a:cubicBezTo>
                  <a:cubicBezTo>
                    <a:pt x="6899" y="2678"/>
                    <a:pt x="6553" y="1295"/>
                    <a:pt x="6277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52"/>
            <p:cNvSpPr/>
            <p:nvPr/>
          </p:nvSpPr>
          <p:spPr>
            <a:xfrm>
              <a:off x="2231575" y="3208250"/>
              <a:ext cx="217700" cy="148250"/>
            </a:xfrm>
            <a:custGeom>
              <a:avLst/>
              <a:gdLst/>
              <a:ahLst/>
              <a:cxnLst/>
              <a:rect l="l" t="t" r="r" b="b"/>
              <a:pathLst>
                <a:path w="8708" h="5930" extrusionOk="0">
                  <a:moveTo>
                    <a:pt x="7660" y="0"/>
                  </a:moveTo>
                  <a:cubicBezTo>
                    <a:pt x="7353" y="49"/>
                    <a:pt x="7047" y="89"/>
                    <a:pt x="6731" y="138"/>
                  </a:cubicBezTo>
                  <a:cubicBezTo>
                    <a:pt x="6731" y="128"/>
                    <a:pt x="6721" y="128"/>
                    <a:pt x="6721" y="119"/>
                  </a:cubicBezTo>
                  <a:cubicBezTo>
                    <a:pt x="6652" y="59"/>
                    <a:pt x="6622" y="20"/>
                    <a:pt x="6622" y="20"/>
                  </a:cubicBezTo>
                  <a:cubicBezTo>
                    <a:pt x="6622" y="59"/>
                    <a:pt x="6613" y="108"/>
                    <a:pt x="6613" y="148"/>
                  </a:cubicBezTo>
                  <a:cubicBezTo>
                    <a:pt x="4566" y="435"/>
                    <a:pt x="2372" y="701"/>
                    <a:pt x="0" y="929"/>
                  </a:cubicBezTo>
                  <a:lnTo>
                    <a:pt x="1344" y="5900"/>
                  </a:lnTo>
                  <a:cubicBezTo>
                    <a:pt x="1344" y="5900"/>
                    <a:pt x="1621" y="5930"/>
                    <a:pt x="2066" y="5930"/>
                  </a:cubicBezTo>
                  <a:cubicBezTo>
                    <a:pt x="3459" y="5930"/>
                    <a:pt x="6503" y="5673"/>
                    <a:pt x="7937" y="3567"/>
                  </a:cubicBezTo>
                  <a:cubicBezTo>
                    <a:pt x="7937" y="3567"/>
                    <a:pt x="8223" y="3736"/>
                    <a:pt x="8708" y="3923"/>
                  </a:cubicBezTo>
                  <a:cubicBezTo>
                    <a:pt x="8312" y="2570"/>
                    <a:pt x="7957" y="1255"/>
                    <a:pt x="7660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52"/>
            <p:cNvSpPr/>
            <p:nvPr/>
          </p:nvSpPr>
          <p:spPr>
            <a:xfrm>
              <a:off x="2423075" y="3163775"/>
              <a:ext cx="213975" cy="157875"/>
            </a:xfrm>
            <a:custGeom>
              <a:avLst/>
              <a:gdLst/>
              <a:ahLst/>
              <a:cxnLst/>
              <a:rect l="l" t="t" r="r" b="b"/>
              <a:pathLst>
                <a:path w="8559" h="6315" extrusionOk="0">
                  <a:moveTo>
                    <a:pt x="7620" y="0"/>
                  </a:moveTo>
                  <a:lnTo>
                    <a:pt x="7620" y="198"/>
                  </a:lnTo>
                  <a:cubicBezTo>
                    <a:pt x="7620" y="257"/>
                    <a:pt x="7610" y="326"/>
                    <a:pt x="7600" y="405"/>
                  </a:cubicBezTo>
                  <a:cubicBezTo>
                    <a:pt x="5366" y="899"/>
                    <a:pt x="2836" y="1364"/>
                    <a:pt x="0" y="1779"/>
                  </a:cubicBezTo>
                  <a:cubicBezTo>
                    <a:pt x="297" y="3034"/>
                    <a:pt x="652" y="4349"/>
                    <a:pt x="1048" y="5702"/>
                  </a:cubicBezTo>
                  <a:cubicBezTo>
                    <a:pt x="1729" y="5979"/>
                    <a:pt x="2787" y="6315"/>
                    <a:pt x="3963" y="6315"/>
                  </a:cubicBezTo>
                  <a:cubicBezTo>
                    <a:pt x="5515" y="6315"/>
                    <a:pt x="7264" y="5732"/>
                    <a:pt x="8559" y="3637"/>
                  </a:cubicBezTo>
                  <a:cubicBezTo>
                    <a:pt x="8232" y="2431"/>
                    <a:pt x="7956" y="1265"/>
                    <a:pt x="7718" y="168"/>
                  </a:cubicBezTo>
                  <a:cubicBezTo>
                    <a:pt x="7650" y="59"/>
                    <a:pt x="7620" y="0"/>
                    <a:pt x="7620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52"/>
            <p:cNvSpPr/>
            <p:nvPr/>
          </p:nvSpPr>
          <p:spPr>
            <a:xfrm>
              <a:off x="2290375" y="3351550"/>
              <a:ext cx="386950" cy="509000"/>
            </a:xfrm>
            <a:custGeom>
              <a:avLst/>
              <a:gdLst/>
              <a:ahLst/>
              <a:cxnLst/>
              <a:rect l="l" t="t" r="r" b="b"/>
              <a:pathLst>
                <a:path w="15478" h="20360" extrusionOk="0">
                  <a:moveTo>
                    <a:pt x="1" y="0"/>
                  </a:moveTo>
                  <a:cubicBezTo>
                    <a:pt x="2590" y="7749"/>
                    <a:pt x="6771" y="14953"/>
                    <a:pt x="12800" y="20359"/>
                  </a:cubicBezTo>
                  <a:cubicBezTo>
                    <a:pt x="14084" y="18965"/>
                    <a:pt x="15477" y="18135"/>
                    <a:pt x="15477" y="18135"/>
                  </a:cubicBezTo>
                  <a:cubicBezTo>
                    <a:pt x="9499" y="15368"/>
                    <a:pt x="3351" y="5861"/>
                    <a:pt x="1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52"/>
            <p:cNvSpPr/>
            <p:nvPr/>
          </p:nvSpPr>
          <p:spPr>
            <a:xfrm>
              <a:off x="2226125" y="3231700"/>
              <a:ext cx="384250" cy="726925"/>
            </a:xfrm>
            <a:custGeom>
              <a:avLst/>
              <a:gdLst/>
              <a:ahLst/>
              <a:cxnLst/>
              <a:rect l="l" t="t" r="r" b="b"/>
              <a:pathLst>
                <a:path w="15370" h="29077" extrusionOk="0">
                  <a:moveTo>
                    <a:pt x="1" y="1"/>
                  </a:moveTo>
                  <a:cubicBezTo>
                    <a:pt x="3480" y="17256"/>
                    <a:pt x="13314" y="29077"/>
                    <a:pt x="13314" y="29077"/>
                  </a:cubicBezTo>
                  <a:cubicBezTo>
                    <a:pt x="13521" y="27525"/>
                    <a:pt x="14410" y="26191"/>
                    <a:pt x="15370" y="25153"/>
                  </a:cubicBezTo>
                  <a:cubicBezTo>
                    <a:pt x="9341" y="19747"/>
                    <a:pt x="5160" y="12543"/>
                    <a:pt x="2571" y="4794"/>
                  </a:cubicBezTo>
                  <a:cubicBezTo>
                    <a:pt x="970" y="1977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52"/>
            <p:cNvSpPr/>
            <p:nvPr/>
          </p:nvSpPr>
          <p:spPr>
            <a:xfrm>
              <a:off x="2107800" y="2312525"/>
              <a:ext cx="192250" cy="199225"/>
            </a:xfrm>
            <a:custGeom>
              <a:avLst/>
              <a:gdLst/>
              <a:ahLst/>
              <a:cxnLst/>
              <a:rect l="l" t="t" r="r" b="b"/>
              <a:pathLst>
                <a:path w="7690" h="7969" extrusionOk="0">
                  <a:moveTo>
                    <a:pt x="1912" y="1"/>
                  </a:moveTo>
                  <a:cubicBezTo>
                    <a:pt x="1372" y="1"/>
                    <a:pt x="882" y="307"/>
                    <a:pt x="464" y="734"/>
                  </a:cubicBezTo>
                  <a:cubicBezTo>
                    <a:pt x="0" y="3580"/>
                    <a:pt x="978" y="6110"/>
                    <a:pt x="2856" y="7968"/>
                  </a:cubicBezTo>
                  <a:cubicBezTo>
                    <a:pt x="4576" y="7968"/>
                    <a:pt x="6246" y="7702"/>
                    <a:pt x="7689" y="7089"/>
                  </a:cubicBezTo>
                  <a:cubicBezTo>
                    <a:pt x="6829" y="5903"/>
                    <a:pt x="6038" y="4678"/>
                    <a:pt x="5337" y="3432"/>
                  </a:cubicBezTo>
                  <a:cubicBezTo>
                    <a:pt x="5337" y="3432"/>
                    <a:pt x="4095" y="2"/>
                    <a:pt x="2274" y="2"/>
                  </a:cubicBezTo>
                  <a:cubicBezTo>
                    <a:pt x="2215" y="2"/>
                    <a:pt x="2156" y="5"/>
                    <a:pt x="2096" y="13"/>
                  </a:cubicBezTo>
                  <a:cubicBezTo>
                    <a:pt x="2034" y="5"/>
                    <a:pt x="1973" y="1"/>
                    <a:pt x="1912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52"/>
            <p:cNvSpPr/>
            <p:nvPr/>
          </p:nvSpPr>
          <p:spPr>
            <a:xfrm>
              <a:off x="2020325" y="2330850"/>
              <a:ext cx="158900" cy="180900"/>
            </a:xfrm>
            <a:custGeom>
              <a:avLst/>
              <a:gdLst/>
              <a:ahLst/>
              <a:cxnLst/>
              <a:rect l="l" t="t" r="r" b="b"/>
              <a:pathLst>
                <a:path w="6356" h="7236" extrusionOk="0">
                  <a:moveTo>
                    <a:pt x="3963" y="1"/>
                  </a:moveTo>
                  <a:lnTo>
                    <a:pt x="3963" y="1"/>
                  </a:lnTo>
                  <a:cubicBezTo>
                    <a:pt x="2966" y="1009"/>
                    <a:pt x="2362" y="2699"/>
                    <a:pt x="2362" y="2699"/>
                  </a:cubicBezTo>
                  <a:cubicBezTo>
                    <a:pt x="1661" y="3945"/>
                    <a:pt x="860" y="5170"/>
                    <a:pt x="1" y="6356"/>
                  </a:cubicBezTo>
                  <a:cubicBezTo>
                    <a:pt x="1434" y="6962"/>
                    <a:pt x="3089" y="7236"/>
                    <a:pt x="4787" y="7236"/>
                  </a:cubicBezTo>
                  <a:cubicBezTo>
                    <a:pt x="5055" y="7236"/>
                    <a:pt x="5325" y="7229"/>
                    <a:pt x="5595" y="7215"/>
                  </a:cubicBezTo>
                  <a:cubicBezTo>
                    <a:pt x="5851" y="7226"/>
                    <a:pt x="6098" y="7235"/>
                    <a:pt x="6355" y="7235"/>
                  </a:cubicBezTo>
                  <a:cubicBezTo>
                    <a:pt x="4477" y="5377"/>
                    <a:pt x="3499" y="2847"/>
                    <a:pt x="3963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52"/>
            <p:cNvSpPr/>
            <p:nvPr/>
          </p:nvSpPr>
          <p:spPr>
            <a:xfrm>
              <a:off x="2289650" y="2489750"/>
              <a:ext cx="673050" cy="638200"/>
            </a:xfrm>
            <a:custGeom>
              <a:avLst/>
              <a:gdLst/>
              <a:ahLst/>
              <a:cxnLst/>
              <a:rect l="l" t="t" r="r" b="b"/>
              <a:pathLst>
                <a:path w="26922" h="25528" extrusionOk="0">
                  <a:moveTo>
                    <a:pt x="415" y="0"/>
                  </a:moveTo>
                  <a:cubicBezTo>
                    <a:pt x="286" y="59"/>
                    <a:pt x="139" y="108"/>
                    <a:pt x="0" y="158"/>
                  </a:cubicBezTo>
                  <a:cubicBezTo>
                    <a:pt x="7946" y="12146"/>
                    <a:pt x="16940" y="22395"/>
                    <a:pt x="19756" y="25528"/>
                  </a:cubicBezTo>
                  <a:lnTo>
                    <a:pt x="19875" y="25498"/>
                  </a:lnTo>
                  <a:cubicBezTo>
                    <a:pt x="19845" y="25409"/>
                    <a:pt x="19826" y="25360"/>
                    <a:pt x="19826" y="25360"/>
                  </a:cubicBezTo>
                  <a:lnTo>
                    <a:pt x="19826" y="25360"/>
                  </a:lnTo>
                  <a:cubicBezTo>
                    <a:pt x="19826" y="25360"/>
                    <a:pt x="19865" y="25409"/>
                    <a:pt x="19925" y="25479"/>
                  </a:cubicBezTo>
                  <a:cubicBezTo>
                    <a:pt x="23176" y="24401"/>
                    <a:pt x="25409" y="23294"/>
                    <a:pt x="26922" y="22356"/>
                  </a:cubicBezTo>
                  <a:cubicBezTo>
                    <a:pt x="25597" y="21604"/>
                    <a:pt x="9320" y="12324"/>
                    <a:pt x="41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52"/>
            <p:cNvSpPr/>
            <p:nvPr/>
          </p:nvSpPr>
          <p:spPr>
            <a:xfrm>
              <a:off x="2783550" y="3127200"/>
              <a:ext cx="4475" cy="5700"/>
            </a:xfrm>
            <a:custGeom>
              <a:avLst/>
              <a:gdLst/>
              <a:ahLst/>
              <a:cxnLst/>
              <a:rect l="l" t="t" r="r" b="b"/>
              <a:pathLst>
                <a:path w="179" h="228" extrusionOk="0">
                  <a:moveTo>
                    <a:pt x="119" y="0"/>
                  </a:moveTo>
                  <a:lnTo>
                    <a:pt x="0" y="30"/>
                  </a:lnTo>
                  <a:cubicBezTo>
                    <a:pt x="59" y="99"/>
                    <a:pt x="129" y="168"/>
                    <a:pt x="178" y="227"/>
                  </a:cubicBezTo>
                  <a:cubicBezTo>
                    <a:pt x="158" y="128"/>
                    <a:pt x="139" y="60"/>
                    <a:pt x="119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52"/>
            <p:cNvSpPr/>
            <p:nvPr/>
          </p:nvSpPr>
          <p:spPr>
            <a:xfrm>
              <a:off x="2787750" y="3048625"/>
              <a:ext cx="217950" cy="123875"/>
            </a:xfrm>
            <a:custGeom>
              <a:avLst/>
              <a:gdLst/>
              <a:ahLst/>
              <a:cxnLst/>
              <a:rect l="l" t="t" r="r" b="b"/>
              <a:pathLst>
                <a:path w="8718" h="4955" extrusionOk="0">
                  <a:moveTo>
                    <a:pt x="6998" y="1"/>
                  </a:moveTo>
                  <a:cubicBezTo>
                    <a:pt x="5485" y="939"/>
                    <a:pt x="3252" y="2046"/>
                    <a:pt x="1" y="3124"/>
                  </a:cubicBezTo>
                  <a:cubicBezTo>
                    <a:pt x="346" y="3538"/>
                    <a:pt x="1670" y="4955"/>
                    <a:pt x="3605" y="4955"/>
                  </a:cubicBezTo>
                  <a:cubicBezTo>
                    <a:pt x="4161" y="4955"/>
                    <a:pt x="4768" y="4838"/>
                    <a:pt x="5416" y="4547"/>
                  </a:cubicBezTo>
                  <a:cubicBezTo>
                    <a:pt x="8717" y="3064"/>
                    <a:pt x="7097" y="50"/>
                    <a:pt x="7097" y="50"/>
                  </a:cubicBezTo>
                  <a:lnTo>
                    <a:pt x="6998" y="1"/>
                  </a:ln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52"/>
            <p:cNvSpPr/>
            <p:nvPr/>
          </p:nvSpPr>
          <p:spPr>
            <a:xfrm>
              <a:off x="2270875" y="2493700"/>
              <a:ext cx="512700" cy="678725"/>
            </a:xfrm>
            <a:custGeom>
              <a:avLst/>
              <a:gdLst/>
              <a:ahLst/>
              <a:cxnLst/>
              <a:rect l="l" t="t" r="r" b="b"/>
              <a:pathLst>
                <a:path w="20508" h="27149" extrusionOk="0">
                  <a:moveTo>
                    <a:pt x="751" y="0"/>
                  </a:moveTo>
                  <a:cubicBezTo>
                    <a:pt x="504" y="99"/>
                    <a:pt x="257" y="178"/>
                    <a:pt x="0" y="247"/>
                  </a:cubicBezTo>
                  <a:cubicBezTo>
                    <a:pt x="5634" y="13569"/>
                    <a:pt x="11425" y="23334"/>
                    <a:pt x="13708" y="27001"/>
                  </a:cubicBezTo>
                  <a:lnTo>
                    <a:pt x="13708" y="26803"/>
                  </a:lnTo>
                  <a:cubicBezTo>
                    <a:pt x="13708" y="26803"/>
                    <a:pt x="13787" y="26941"/>
                    <a:pt x="13945" y="27149"/>
                  </a:cubicBezTo>
                  <a:cubicBezTo>
                    <a:pt x="16495" y="26586"/>
                    <a:pt x="18669" y="25982"/>
                    <a:pt x="20507" y="25370"/>
                  </a:cubicBezTo>
                  <a:cubicBezTo>
                    <a:pt x="17691" y="22237"/>
                    <a:pt x="8697" y="11988"/>
                    <a:pt x="751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52"/>
            <p:cNvSpPr/>
            <p:nvPr/>
          </p:nvSpPr>
          <p:spPr>
            <a:xfrm>
              <a:off x="2619475" y="3127925"/>
              <a:ext cx="174725" cy="85600"/>
            </a:xfrm>
            <a:custGeom>
              <a:avLst/>
              <a:gdLst/>
              <a:ahLst/>
              <a:cxnLst/>
              <a:rect l="l" t="t" r="r" b="b"/>
              <a:pathLst>
                <a:path w="6989" h="3424" extrusionOk="0">
                  <a:moveTo>
                    <a:pt x="6563" y="1"/>
                  </a:moveTo>
                  <a:cubicBezTo>
                    <a:pt x="4725" y="613"/>
                    <a:pt x="2551" y="1217"/>
                    <a:pt x="1" y="1780"/>
                  </a:cubicBezTo>
                  <a:cubicBezTo>
                    <a:pt x="443" y="2350"/>
                    <a:pt x="1524" y="3423"/>
                    <a:pt x="3404" y="3423"/>
                  </a:cubicBezTo>
                  <a:cubicBezTo>
                    <a:pt x="3838" y="3423"/>
                    <a:pt x="4314" y="3366"/>
                    <a:pt x="4834" y="3233"/>
                  </a:cubicBezTo>
                  <a:cubicBezTo>
                    <a:pt x="6989" y="2491"/>
                    <a:pt x="6899" y="910"/>
                    <a:pt x="6741" y="198"/>
                  </a:cubicBezTo>
                  <a:cubicBezTo>
                    <a:pt x="6692" y="139"/>
                    <a:pt x="6622" y="70"/>
                    <a:pt x="6563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52"/>
            <p:cNvSpPr/>
            <p:nvPr/>
          </p:nvSpPr>
          <p:spPr>
            <a:xfrm>
              <a:off x="2160175" y="2507775"/>
              <a:ext cx="239425" cy="729650"/>
            </a:xfrm>
            <a:custGeom>
              <a:avLst/>
              <a:gdLst/>
              <a:ahLst/>
              <a:cxnLst/>
              <a:rect l="l" t="t" r="r" b="b"/>
              <a:pathLst>
                <a:path w="9577" h="29186" extrusionOk="0">
                  <a:moveTo>
                    <a:pt x="2965" y="0"/>
                  </a:moveTo>
                  <a:cubicBezTo>
                    <a:pt x="2273" y="108"/>
                    <a:pt x="1550" y="159"/>
                    <a:pt x="818" y="159"/>
                  </a:cubicBezTo>
                  <a:cubicBezTo>
                    <a:pt x="546" y="159"/>
                    <a:pt x="273" y="152"/>
                    <a:pt x="1" y="138"/>
                  </a:cubicBezTo>
                  <a:lnTo>
                    <a:pt x="1" y="28958"/>
                  </a:lnTo>
                  <a:lnTo>
                    <a:pt x="227" y="29185"/>
                  </a:lnTo>
                  <a:cubicBezTo>
                    <a:pt x="3627" y="28898"/>
                    <a:pt x="6691" y="28553"/>
                    <a:pt x="9469" y="28167"/>
                  </a:cubicBezTo>
                  <a:cubicBezTo>
                    <a:pt x="9469" y="28127"/>
                    <a:pt x="9478" y="28078"/>
                    <a:pt x="9478" y="28039"/>
                  </a:cubicBezTo>
                  <a:cubicBezTo>
                    <a:pt x="9478" y="28039"/>
                    <a:pt x="9508" y="28078"/>
                    <a:pt x="9577" y="28138"/>
                  </a:cubicBezTo>
                  <a:cubicBezTo>
                    <a:pt x="8263" y="24204"/>
                    <a:pt x="5446" y="14785"/>
                    <a:pt x="29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52"/>
            <p:cNvSpPr/>
            <p:nvPr/>
          </p:nvSpPr>
          <p:spPr>
            <a:xfrm>
              <a:off x="2165850" y="3211925"/>
              <a:ext cx="231050" cy="85450"/>
            </a:xfrm>
            <a:custGeom>
              <a:avLst/>
              <a:gdLst/>
              <a:ahLst/>
              <a:cxnLst/>
              <a:rect l="l" t="t" r="r" b="b"/>
              <a:pathLst>
                <a:path w="9242" h="3418" extrusionOk="0">
                  <a:moveTo>
                    <a:pt x="9242" y="1"/>
                  </a:moveTo>
                  <a:lnTo>
                    <a:pt x="9242" y="1"/>
                  </a:lnTo>
                  <a:cubicBezTo>
                    <a:pt x="6464" y="387"/>
                    <a:pt x="3400" y="732"/>
                    <a:pt x="0" y="1019"/>
                  </a:cubicBezTo>
                  <a:cubicBezTo>
                    <a:pt x="664" y="1648"/>
                    <a:pt x="2693" y="3417"/>
                    <a:pt x="4825" y="3417"/>
                  </a:cubicBezTo>
                  <a:cubicBezTo>
                    <a:pt x="5140" y="3417"/>
                    <a:pt x="5457" y="3379"/>
                    <a:pt x="5772" y="3292"/>
                  </a:cubicBezTo>
                  <a:cubicBezTo>
                    <a:pt x="6998" y="2966"/>
                    <a:pt x="9132" y="1830"/>
                    <a:pt x="9242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52"/>
            <p:cNvSpPr/>
            <p:nvPr/>
          </p:nvSpPr>
          <p:spPr>
            <a:xfrm>
              <a:off x="2399850" y="3173875"/>
              <a:ext cx="213225" cy="82700"/>
            </a:xfrm>
            <a:custGeom>
              <a:avLst/>
              <a:gdLst/>
              <a:ahLst/>
              <a:cxnLst/>
              <a:rect l="l" t="t" r="r" b="b"/>
              <a:pathLst>
                <a:path w="8529" h="3308" extrusionOk="0">
                  <a:moveTo>
                    <a:pt x="8529" y="1"/>
                  </a:moveTo>
                  <a:cubicBezTo>
                    <a:pt x="6058" y="545"/>
                    <a:pt x="3222" y="1059"/>
                    <a:pt x="0" y="1513"/>
                  </a:cubicBezTo>
                  <a:cubicBezTo>
                    <a:pt x="399" y="1921"/>
                    <a:pt x="1890" y="3308"/>
                    <a:pt x="4018" y="3308"/>
                  </a:cubicBezTo>
                  <a:cubicBezTo>
                    <a:pt x="4419" y="3308"/>
                    <a:pt x="4843" y="3258"/>
                    <a:pt x="5287" y="3144"/>
                  </a:cubicBezTo>
                  <a:cubicBezTo>
                    <a:pt x="7956" y="2452"/>
                    <a:pt x="8450" y="772"/>
                    <a:pt x="8529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52"/>
            <p:cNvSpPr/>
            <p:nvPr/>
          </p:nvSpPr>
          <p:spPr>
            <a:xfrm>
              <a:off x="2234300" y="2499850"/>
              <a:ext cx="379275" cy="711875"/>
            </a:xfrm>
            <a:custGeom>
              <a:avLst/>
              <a:gdLst/>
              <a:ahLst/>
              <a:cxnLst/>
              <a:rect l="l" t="t" r="r" b="b"/>
              <a:pathLst>
                <a:path w="15171" h="28475" extrusionOk="0">
                  <a:moveTo>
                    <a:pt x="1463" y="1"/>
                  </a:moveTo>
                  <a:cubicBezTo>
                    <a:pt x="989" y="139"/>
                    <a:pt x="504" y="238"/>
                    <a:pt x="0" y="317"/>
                  </a:cubicBezTo>
                  <a:cubicBezTo>
                    <a:pt x="2481" y="15102"/>
                    <a:pt x="5298" y="24521"/>
                    <a:pt x="6612" y="28455"/>
                  </a:cubicBezTo>
                  <a:cubicBezTo>
                    <a:pt x="6612" y="28464"/>
                    <a:pt x="6622" y="28464"/>
                    <a:pt x="6622" y="28474"/>
                  </a:cubicBezTo>
                  <a:cubicBezTo>
                    <a:pt x="9844" y="28020"/>
                    <a:pt x="12680" y="27506"/>
                    <a:pt x="15151" y="26962"/>
                  </a:cubicBezTo>
                  <a:cubicBezTo>
                    <a:pt x="15161" y="26883"/>
                    <a:pt x="15171" y="26814"/>
                    <a:pt x="15171" y="26755"/>
                  </a:cubicBezTo>
                  <a:cubicBezTo>
                    <a:pt x="12888" y="23088"/>
                    <a:pt x="7097" y="13323"/>
                    <a:pt x="146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52"/>
            <p:cNvSpPr/>
            <p:nvPr/>
          </p:nvSpPr>
          <p:spPr>
            <a:xfrm>
              <a:off x="2134475" y="2262175"/>
              <a:ext cx="51650" cy="125300"/>
            </a:xfrm>
            <a:custGeom>
              <a:avLst/>
              <a:gdLst/>
              <a:ahLst/>
              <a:cxnLst/>
              <a:rect l="l" t="t" r="r" b="b"/>
              <a:pathLst>
                <a:path w="2066" h="5012" extrusionOk="0">
                  <a:moveTo>
                    <a:pt x="2066" y="0"/>
                  </a:moveTo>
                  <a:cubicBezTo>
                    <a:pt x="1354" y="208"/>
                    <a:pt x="653" y="505"/>
                    <a:pt x="1" y="850"/>
                  </a:cubicBezTo>
                  <a:cubicBezTo>
                    <a:pt x="40" y="3183"/>
                    <a:pt x="485" y="5011"/>
                    <a:pt x="1029" y="5011"/>
                  </a:cubicBezTo>
                  <a:cubicBezTo>
                    <a:pt x="1602" y="5011"/>
                    <a:pt x="2066" y="2965"/>
                    <a:pt x="2066" y="445"/>
                  </a:cubicBezTo>
                  <a:lnTo>
                    <a:pt x="2066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52"/>
            <p:cNvSpPr/>
            <p:nvPr/>
          </p:nvSpPr>
          <p:spPr>
            <a:xfrm>
              <a:off x="2134225" y="2159150"/>
              <a:ext cx="51900" cy="124300"/>
            </a:xfrm>
            <a:custGeom>
              <a:avLst/>
              <a:gdLst/>
              <a:ahLst/>
              <a:cxnLst/>
              <a:rect l="l" t="t" r="r" b="b"/>
              <a:pathLst>
                <a:path w="2076" h="4972" extrusionOk="0">
                  <a:moveTo>
                    <a:pt x="1039" y="0"/>
                  </a:moveTo>
                  <a:cubicBezTo>
                    <a:pt x="465" y="0"/>
                    <a:pt x="0" y="2046"/>
                    <a:pt x="0" y="4566"/>
                  </a:cubicBezTo>
                  <a:cubicBezTo>
                    <a:pt x="0" y="4705"/>
                    <a:pt x="0" y="4833"/>
                    <a:pt x="11" y="4971"/>
                  </a:cubicBezTo>
                  <a:cubicBezTo>
                    <a:pt x="663" y="4626"/>
                    <a:pt x="1364" y="4329"/>
                    <a:pt x="2076" y="4121"/>
                  </a:cubicBezTo>
                  <a:cubicBezTo>
                    <a:pt x="2027" y="1809"/>
                    <a:pt x="1582" y="0"/>
                    <a:pt x="1039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52"/>
            <p:cNvSpPr/>
            <p:nvPr/>
          </p:nvSpPr>
          <p:spPr>
            <a:xfrm>
              <a:off x="2008975" y="1966925"/>
              <a:ext cx="291075" cy="299975"/>
            </a:xfrm>
            <a:custGeom>
              <a:avLst/>
              <a:gdLst/>
              <a:ahLst/>
              <a:cxnLst/>
              <a:rect l="l" t="t" r="r" b="b"/>
              <a:pathLst>
                <a:path w="11643" h="11999" extrusionOk="0">
                  <a:moveTo>
                    <a:pt x="5010" y="0"/>
                  </a:moveTo>
                  <a:lnTo>
                    <a:pt x="4191" y="4319"/>
                  </a:lnTo>
                  <a:lnTo>
                    <a:pt x="0" y="5999"/>
                  </a:lnTo>
                  <a:lnTo>
                    <a:pt x="3291" y="7689"/>
                  </a:lnTo>
                  <a:lnTo>
                    <a:pt x="1621" y="11998"/>
                  </a:lnTo>
                  <a:lnTo>
                    <a:pt x="6049" y="9992"/>
                  </a:lnTo>
                  <a:lnTo>
                    <a:pt x="10841" y="11168"/>
                  </a:lnTo>
                  <a:lnTo>
                    <a:pt x="8272" y="7689"/>
                  </a:lnTo>
                  <a:lnTo>
                    <a:pt x="11642" y="4319"/>
                  </a:lnTo>
                  <a:lnTo>
                    <a:pt x="7086" y="4319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52"/>
            <p:cNvSpPr/>
            <p:nvPr/>
          </p:nvSpPr>
          <p:spPr>
            <a:xfrm>
              <a:off x="1942750" y="2489750"/>
              <a:ext cx="387450" cy="96875"/>
            </a:xfrm>
            <a:custGeom>
              <a:avLst/>
              <a:gdLst/>
              <a:ahLst/>
              <a:cxnLst/>
              <a:rect l="l" t="t" r="r" b="b"/>
              <a:pathLst>
                <a:path w="15498" h="3875" extrusionOk="0">
                  <a:moveTo>
                    <a:pt x="3104" y="0"/>
                  </a:moveTo>
                  <a:lnTo>
                    <a:pt x="3104" y="0"/>
                  </a:lnTo>
                  <a:cubicBezTo>
                    <a:pt x="3095" y="12"/>
                    <a:pt x="3087" y="23"/>
                    <a:pt x="3079" y="34"/>
                  </a:cubicBezTo>
                  <a:lnTo>
                    <a:pt x="3079" y="34"/>
                  </a:lnTo>
                  <a:cubicBezTo>
                    <a:pt x="3095" y="13"/>
                    <a:pt x="3104" y="1"/>
                    <a:pt x="3104" y="0"/>
                  </a:cubicBezTo>
                  <a:close/>
                  <a:moveTo>
                    <a:pt x="14291" y="0"/>
                  </a:moveTo>
                  <a:lnTo>
                    <a:pt x="14291" y="0"/>
                  </a:lnTo>
                  <a:cubicBezTo>
                    <a:pt x="14687" y="543"/>
                    <a:pt x="15082" y="1077"/>
                    <a:pt x="15497" y="1601"/>
                  </a:cubicBezTo>
                  <a:cubicBezTo>
                    <a:pt x="15497" y="1591"/>
                    <a:pt x="15487" y="1581"/>
                    <a:pt x="15487" y="1581"/>
                  </a:cubicBezTo>
                  <a:lnTo>
                    <a:pt x="14291" y="0"/>
                  </a:lnTo>
                  <a:close/>
                  <a:moveTo>
                    <a:pt x="3079" y="34"/>
                  </a:moveTo>
                  <a:lnTo>
                    <a:pt x="3079" y="34"/>
                  </a:lnTo>
                  <a:cubicBezTo>
                    <a:pt x="2870" y="317"/>
                    <a:pt x="1383" y="2268"/>
                    <a:pt x="346" y="3469"/>
                  </a:cubicBezTo>
                  <a:cubicBezTo>
                    <a:pt x="1315" y="2363"/>
                    <a:pt x="2236" y="1209"/>
                    <a:pt x="3079" y="34"/>
                  </a:cubicBezTo>
                  <a:close/>
                  <a:moveTo>
                    <a:pt x="139" y="3716"/>
                  </a:moveTo>
                  <a:lnTo>
                    <a:pt x="139" y="3716"/>
                  </a:lnTo>
                  <a:cubicBezTo>
                    <a:pt x="118" y="3741"/>
                    <a:pt x="97" y="3765"/>
                    <a:pt x="76" y="3787"/>
                  </a:cubicBezTo>
                  <a:lnTo>
                    <a:pt x="76" y="3787"/>
                  </a:lnTo>
                  <a:cubicBezTo>
                    <a:pt x="97" y="3765"/>
                    <a:pt x="118" y="3742"/>
                    <a:pt x="139" y="3716"/>
                  </a:cubicBezTo>
                  <a:close/>
                  <a:moveTo>
                    <a:pt x="76" y="3787"/>
                  </a:moveTo>
                  <a:lnTo>
                    <a:pt x="76" y="3787"/>
                  </a:lnTo>
                  <a:cubicBezTo>
                    <a:pt x="58" y="3807"/>
                    <a:pt x="39" y="3825"/>
                    <a:pt x="20" y="3844"/>
                  </a:cubicBezTo>
                  <a:cubicBezTo>
                    <a:pt x="10" y="3854"/>
                    <a:pt x="0" y="3864"/>
                    <a:pt x="0" y="3874"/>
                  </a:cubicBezTo>
                  <a:cubicBezTo>
                    <a:pt x="23" y="3846"/>
                    <a:pt x="49" y="3817"/>
                    <a:pt x="76" y="3787"/>
                  </a:cubicBez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52"/>
            <p:cNvSpPr/>
            <p:nvPr/>
          </p:nvSpPr>
          <p:spPr>
            <a:xfrm>
              <a:off x="1938550" y="2489750"/>
              <a:ext cx="92175" cy="111425"/>
            </a:xfrm>
            <a:custGeom>
              <a:avLst/>
              <a:gdLst/>
              <a:ahLst/>
              <a:cxnLst/>
              <a:rect l="l" t="t" r="r" b="b"/>
              <a:pathLst>
                <a:path w="3687" h="4457" extrusionOk="0">
                  <a:moveTo>
                    <a:pt x="3272" y="0"/>
                  </a:moveTo>
                  <a:cubicBezTo>
                    <a:pt x="2422" y="1186"/>
                    <a:pt x="1493" y="2352"/>
                    <a:pt x="514" y="3469"/>
                  </a:cubicBezTo>
                  <a:cubicBezTo>
                    <a:pt x="445" y="3558"/>
                    <a:pt x="376" y="3637"/>
                    <a:pt x="307" y="3716"/>
                  </a:cubicBezTo>
                  <a:cubicBezTo>
                    <a:pt x="257" y="3775"/>
                    <a:pt x="208" y="3824"/>
                    <a:pt x="168" y="3874"/>
                  </a:cubicBezTo>
                  <a:cubicBezTo>
                    <a:pt x="0" y="4101"/>
                    <a:pt x="237" y="4299"/>
                    <a:pt x="751" y="4457"/>
                  </a:cubicBezTo>
                  <a:cubicBezTo>
                    <a:pt x="1739" y="3064"/>
                    <a:pt x="2718" y="1621"/>
                    <a:pt x="3687" y="168"/>
                  </a:cubicBezTo>
                  <a:cubicBezTo>
                    <a:pt x="3548" y="119"/>
                    <a:pt x="3410" y="59"/>
                    <a:pt x="3272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52"/>
            <p:cNvSpPr/>
            <p:nvPr/>
          </p:nvSpPr>
          <p:spPr>
            <a:xfrm>
              <a:off x="1957325" y="2493925"/>
              <a:ext cx="92175" cy="115175"/>
            </a:xfrm>
            <a:custGeom>
              <a:avLst/>
              <a:gdLst/>
              <a:ahLst/>
              <a:cxnLst/>
              <a:rect l="l" t="t" r="r" b="b"/>
              <a:pathLst>
                <a:path w="3687" h="4607" extrusionOk="0">
                  <a:moveTo>
                    <a:pt x="2936" y="1"/>
                  </a:moveTo>
                  <a:cubicBezTo>
                    <a:pt x="1967" y="1454"/>
                    <a:pt x="988" y="2897"/>
                    <a:pt x="0" y="4290"/>
                  </a:cubicBezTo>
                  <a:cubicBezTo>
                    <a:pt x="435" y="4419"/>
                    <a:pt x="1048" y="4527"/>
                    <a:pt x="1789" y="4606"/>
                  </a:cubicBezTo>
                  <a:cubicBezTo>
                    <a:pt x="2422" y="3203"/>
                    <a:pt x="3054" y="1740"/>
                    <a:pt x="3687" y="248"/>
                  </a:cubicBezTo>
                  <a:cubicBezTo>
                    <a:pt x="3430" y="169"/>
                    <a:pt x="3182" y="90"/>
                    <a:pt x="2936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52"/>
            <p:cNvSpPr/>
            <p:nvPr/>
          </p:nvSpPr>
          <p:spPr>
            <a:xfrm>
              <a:off x="2067775" y="2507775"/>
              <a:ext cx="92425" cy="104775"/>
            </a:xfrm>
            <a:custGeom>
              <a:avLst/>
              <a:gdLst/>
              <a:ahLst/>
              <a:cxnLst/>
              <a:rect l="l" t="t" r="r" b="b"/>
              <a:pathLst>
                <a:path w="3697" h="4191" extrusionOk="0">
                  <a:moveTo>
                    <a:pt x="732" y="0"/>
                  </a:moveTo>
                  <a:cubicBezTo>
                    <a:pt x="494" y="1453"/>
                    <a:pt x="247" y="2846"/>
                    <a:pt x="0" y="4191"/>
                  </a:cubicBezTo>
                  <a:lnTo>
                    <a:pt x="346" y="4191"/>
                  </a:lnTo>
                  <a:cubicBezTo>
                    <a:pt x="1453" y="4191"/>
                    <a:pt x="2609" y="4141"/>
                    <a:pt x="3697" y="4032"/>
                  </a:cubicBezTo>
                  <a:lnTo>
                    <a:pt x="3697" y="138"/>
                  </a:lnTo>
                  <a:cubicBezTo>
                    <a:pt x="3677" y="138"/>
                    <a:pt x="3657" y="149"/>
                    <a:pt x="3637" y="149"/>
                  </a:cubicBezTo>
                  <a:lnTo>
                    <a:pt x="3627" y="149"/>
                  </a:lnTo>
                  <a:cubicBezTo>
                    <a:pt x="3390" y="158"/>
                    <a:pt x="3153" y="158"/>
                    <a:pt x="2926" y="158"/>
                  </a:cubicBezTo>
                  <a:cubicBezTo>
                    <a:pt x="2175" y="158"/>
                    <a:pt x="1443" y="109"/>
                    <a:pt x="732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52"/>
            <p:cNvSpPr/>
            <p:nvPr/>
          </p:nvSpPr>
          <p:spPr>
            <a:xfrm>
              <a:off x="2002050" y="2500125"/>
              <a:ext cx="84025" cy="112425"/>
            </a:xfrm>
            <a:custGeom>
              <a:avLst/>
              <a:gdLst/>
              <a:ahLst/>
              <a:cxnLst/>
              <a:rect l="l" t="t" r="r" b="b"/>
              <a:pathLst>
                <a:path w="3361" h="4497" extrusionOk="0">
                  <a:moveTo>
                    <a:pt x="1898" y="0"/>
                  </a:moveTo>
                  <a:cubicBezTo>
                    <a:pt x="1265" y="1492"/>
                    <a:pt x="633" y="2955"/>
                    <a:pt x="0" y="4358"/>
                  </a:cubicBezTo>
                  <a:cubicBezTo>
                    <a:pt x="771" y="4437"/>
                    <a:pt x="1670" y="4487"/>
                    <a:pt x="2629" y="4497"/>
                  </a:cubicBezTo>
                  <a:cubicBezTo>
                    <a:pt x="2876" y="3152"/>
                    <a:pt x="3123" y="1759"/>
                    <a:pt x="3361" y="306"/>
                  </a:cubicBezTo>
                  <a:cubicBezTo>
                    <a:pt x="2856" y="237"/>
                    <a:pt x="2372" y="128"/>
                    <a:pt x="1898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52"/>
            <p:cNvSpPr/>
            <p:nvPr/>
          </p:nvSpPr>
          <p:spPr>
            <a:xfrm>
              <a:off x="2160175" y="2510725"/>
              <a:ext cx="49425" cy="1025"/>
            </a:xfrm>
            <a:custGeom>
              <a:avLst/>
              <a:gdLst/>
              <a:ahLst/>
              <a:cxnLst/>
              <a:rect l="l" t="t" r="r" b="b"/>
              <a:pathLst>
                <a:path w="1977" h="41" extrusionOk="0">
                  <a:moveTo>
                    <a:pt x="1" y="20"/>
                  </a:moveTo>
                  <a:lnTo>
                    <a:pt x="1" y="20"/>
                  </a:lnTo>
                  <a:cubicBezTo>
                    <a:pt x="254" y="40"/>
                    <a:pt x="507" y="40"/>
                    <a:pt x="760" y="40"/>
                  </a:cubicBezTo>
                  <a:lnTo>
                    <a:pt x="760" y="40"/>
                  </a:lnTo>
                  <a:cubicBezTo>
                    <a:pt x="503" y="40"/>
                    <a:pt x="257" y="31"/>
                    <a:pt x="1" y="20"/>
                  </a:cubicBezTo>
                  <a:close/>
                  <a:moveTo>
                    <a:pt x="760" y="40"/>
                  </a:moveTo>
                  <a:cubicBezTo>
                    <a:pt x="760" y="40"/>
                    <a:pt x="761" y="40"/>
                    <a:pt x="761" y="40"/>
                  </a:cubicBezTo>
                  <a:lnTo>
                    <a:pt x="771" y="40"/>
                  </a:lnTo>
                  <a:cubicBezTo>
                    <a:pt x="768" y="40"/>
                    <a:pt x="764" y="40"/>
                    <a:pt x="760" y="40"/>
                  </a:cubicBezTo>
                  <a:close/>
                  <a:moveTo>
                    <a:pt x="1977" y="1"/>
                  </a:moveTo>
                  <a:cubicBezTo>
                    <a:pt x="1581" y="31"/>
                    <a:pt x="1176" y="40"/>
                    <a:pt x="771" y="40"/>
                  </a:cubicBezTo>
                  <a:lnTo>
                    <a:pt x="791" y="40"/>
                  </a:lnTo>
                  <a:cubicBezTo>
                    <a:pt x="1186" y="40"/>
                    <a:pt x="1581" y="31"/>
                    <a:pt x="1977" y="1"/>
                  </a:cubicBez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52"/>
            <p:cNvSpPr/>
            <p:nvPr/>
          </p:nvSpPr>
          <p:spPr>
            <a:xfrm>
              <a:off x="2174000" y="2489750"/>
              <a:ext cx="126050" cy="22000"/>
            </a:xfrm>
            <a:custGeom>
              <a:avLst/>
              <a:gdLst/>
              <a:ahLst/>
              <a:cxnLst/>
              <a:rect l="l" t="t" r="r" b="b"/>
              <a:pathLst>
                <a:path w="5042" h="880" extrusionOk="0">
                  <a:moveTo>
                    <a:pt x="5041" y="0"/>
                  </a:moveTo>
                  <a:cubicBezTo>
                    <a:pt x="5041" y="0"/>
                    <a:pt x="2887" y="563"/>
                    <a:pt x="1" y="662"/>
                  </a:cubicBezTo>
                  <a:cubicBezTo>
                    <a:pt x="60" y="741"/>
                    <a:pt x="129" y="810"/>
                    <a:pt x="208" y="879"/>
                  </a:cubicBezTo>
                  <a:lnTo>
                    <a:pt x="238" y="879"/>
                  </a:lnTo>
                  <a:cubicBezTo>
                    <a:pt x="634" y="879"/>
                    <a:pt x="1029" y="870"/>
                    <a:pt x="1424" y="840"/>
                  </a:cubicBezTo>
                  <a:cubicBezTo>
                    <a:pt x="1760" y="810"/>
                    <a:pt x="2086" y="771"/>
                    <a:pt x="2412" y="721"/>
                  </a:cubicBezTo>
                  <a:cubicBezTo>
                    <a:pt x="2916" y="642"/>
                    <a:pt x="3401" y="543"/>
                    <a:pt x="3875" y="405"/>
                  </a:cubicBezTo>
                  <a:cubicBezTo>
                    <a:pt x="4132" y="336"/>
                    <a:pt x="4379" y="257"/>
                    <a:pt x="4626" y="158"/>
                  </a:cubicBezTo>
                  <a:cubicBezTo>
                    <a:pt x="4765" y="108"/>
                    <a:pt x="4893" y="69"/>
                    <a:pt x="5022" y="9"/>
                  </a:cubicBezTo>
                  <a:cubicBezTo>
                    <a:pt x="5031" y="9"/>
                    <a:pt x="5041" y="9"/>
                    <a:pt x="5041" y="0"/>
                  </a:cubicBezTo>
                  <a:close/>
                </a:path>
              </a:pathLst>
            </a:custGeom>
            <a:solidFill>
              <a:srgbClr val="452D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52"/>
            <p:cNvSpPr/>
            <p:nvPr/>
          </p:nvSpPr>
          <p:spPr>
            <a:xfrm>
              <a:off x="2020325" y="2489750"/>
              <a:ext cx="158900" cy="22000"/>
            </a:xfrm>
            <a:custGeom>
              <a:avLst/>
              <a:gdLst/>
              <a:ahLst/>
              <a:cxnLst/>
              <a:rect l="l" t="t" r="r" b="b"/>
              <a:pathLst>
                <a:path w="6356" h="880" extrusionOk="0">
                  <a:moveTo>
                    <a:pt x="1" y="0"/>
                  </a:moveTo>
                  <a:lnTo>
                    <a:pt x="1" y="0"/>
                  </a:lnTo>
                  <a:cubicBezTo>
                    <a:pt x="139" y="59"/>
                    <a:pt x="277" y="119"/>
                    <a:pt x="416" y="168"/>
                  </a:cubicBezTo>
                  <a:cubicBezTo>
                    <a:pt x="662" y="257"/>
                    <a:pt x="910" y="336"/>
                    <a:pt x="1167" y="415"/>
                  </a:cubicBezTo>
                  <a:cubicBezTo>
                    <a:pt x="1641" y="543"/>
                    <a:pt x="2125" y="652"/>
                    <a:pt x="2630" y="721"/>
                  </a:cubicBezTo>
                  <a:cubicBezTo>
                    <a:pt x="3341" y="830"/>
                    <a:pt x="4073" y="879"/>
                    <a:pt x="4824" y="879"/>
                  </a:cubicBezTo>
                  <a:cubicBezTo>
                    <a:pt x="5051" y="879"/>
                    <a:pt x="5288" y="879"/>
                    <a:pt x="5525" y="870"/>
                  </a:cubicBezTo>
                  <a:lnTo>
                    <a:pt x="5535" y="870"/>
                  </a:lnTo>
                  <a:cubicBezTo>
                    <a:pt x="5555" y="870"/>
                    <a:pt x="5575" y="859"/>
                    <a:pt x="5595" y="859"/>
                  </a:cubicBezTo>
                  <a:cubicBezTo>
                    <a:pt x="5851" y="870"/>
                    <a:pt x="6098" y="879"/>
                    <a:pt x="6355" y="879"/>
                  </a:cubicBezTo>
                  <a:cubicBezTo>
                    <a:pt x="6276" y="810"/>
                    <a:pt x="6207" y="741"/>
                    <a:pt x="6148" y="662"/>
                  </a:cubicBezTo>
                  <a:cubicBezTo>
                    <a:pt x="5861" y="682"/>
                    <a:pt x="5564" y="682"/>
                    <a:pt x="5268" y="682"/>
                  </a:cubicBezTo>
                  <a:cubicBezTo>
                    <a:pt x="3608" y="682"/>
                    <a:pt x="1780" y="514"/>
                    <a:pt x="1" y="0"/>
                  </a:cubicBezTo>
                  <a:close/>
                </a:path>
              </a:pathLst>
            </a:custGeom>
            <a:solidFill>
              <a:srgbClr val="452D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52"/>
            <p:cNvSpPr/>
            <p:nvPr/>
          </p:nvSpPr>
          <p:spPr>
            <a:xfrm>
              <a:off x="2289650" y="2489750"/>
              <a:ext cx="42250" cy="54875"/>
            </a:xfrm>
            <a:custGeom>
              <a:avLst/>
              <a:gdLst/>
              <a:ahLst/>
              <a:cxnLst/>
              <a:rect l="l" t="t" r="r" b="b"/>
              <a:pathLst>
                <a:path w="1690" h="2195" extrusionOk="0">
                  <a:moveTo>
                    <a:pt x="415" y="0"/>
                  </a:moveTo>
                  <a:cubicBezTo>
                    <a:pt x="415" y="9"/>
                    <a:pt x="405" y="9"/>
                    <a:pt x="396" y="9"/>
                  </a:cubicBezTo>
                  <a:cubicBezTo>
                    <a:pt x="267" y="69"/>
                    <a:pt x="139" y="108"/>
                    <a:pt x="0" y="158"/>
                  </a:cubicBezTo>
                  <a:cubicBezTo>
                    <a:pt x="455" y="850"/>
                    <a:pt x="910" y="1522"/>
                    <a:pt x="1364" y="2194"/>
                  </a:cubicBezTo>
                  <a:cubicBezTo>
                    <a:pt x="1690" y="1848"/>
                    <a:pt x="1650" y="1660"/>
                    <a:pt x="1621" y="1601"/>
                  </a:cubicBezTo>
                  <a:cubicBezTo>
                    <a:pt x="1206" y="1077"/>
                    <a:pt x="811" y="543"/>
                    <a:pt x="415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52"/>
            <p:cNvSpPr/>
            <p:nvPr/>
          </p:nvSpPr>
          <p:spPr>
            <a:xfrm>
              <a:off x="2270875" y="2493700"/>
              <a:ext cx="52900" cy="70425"/>
            </a:xfrm>
            <a:custGeom>
              <a:avLst/>
              <a:gdLst/>
              <a:ahLst/>
              <a:cxnLst/>
              <a:rect l="l" t="t" r="r" b="b"/>
              <a:pathLst>
                <a:path w="2116" h="2817" extrusionOk="0">
                  <a:moveTo>
                    <a:pt x="751" y="0"/>
                  </a:moveTo>
                  <a:cubicBezTo>
                    <a:pt x="504" y="99"/>
                    <a:pt x="257" y="178"/>
                    <a:pt x="0" y="247"/>
                  </a:cubicBezTo>
                  <a:cubicBezTo>
                    <a:pt x="376" y="1127"/>
                    <a:pt x="741" y="1977"/>
                    <a:pt x="1107" y="2816"/>
                  </a:cubicBezTo>
                  <a:cubicBezTo>
                    <a:pt x="1621" y="2500"/>
                    <a:pt x="1927" y="2243"/>
                    <a:pt x="2115" y="2036"/>
                  </a:cubicBezTo>
                  <a:cubicBezTo>
                    <a:pt x="1661" y="1364"/>
                    <a:pt x="1206" y="692"/>
                    <a:pt x="751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52"/>
            <p:cNvSpPr/>
            <p:nvPr/>
          </p:nvSpPr>
          <p:spPr>
            <a:xfrm>
              <a:off x="2160175" y="2507775"/>
              <a:ext cx="88475" cy="100825"/>
            </a:xfrm>
            <a:custGeom>
              <a:avLst/>
              <a:gdLst/>
              <a:ahLst/>
              <a:cxnLst/>
              <a:rect l="l" t="t" r="r" b="b"/>
              <a:pathLst>
                <a:path w="3539" h="4033" extrusionOk="0">
                  <a:moveTo>
                    <a:pt x="2965" y="0"/>
                  </a:moveTo>
                  <a:cubicBezTo>
                    <a:pt x="2639" y="50"/>
                    <a:pt x="2313" y="89"/>
                    <a:pt x="1977" y="119"/>
                  </a:cubicBezTo>
                  <a:cubicBezTo>
                    <a:pt x="1582" y="149"/>
                    <a:pt x="1176" y="158"/>
                    <a:pt x="771" y="158"/>
                  </a:cubicBezTo>
                  <a:cubicBezTo>
                    <a:pt x="514" y="158"/>
                    <a:pt x="257" y="158"/>
                    <a:pt x="1" y="138"/>
                  </a:cubicBezTo>
                  <a:lnTo>
                    <a:pt x="1" y="4032"/>
                  </a:lnTo>
                  <a:cubicBezTo>
                    <a:pt x="1374" y="3885"/>
                    <a:pt x="2639" y="3647"/>
                    <a:pt x="3539" y="3301"/>
                  </a:cubicBezTo>
                  <a:cubicBezTo>
                    <a:pt x="3351" y="2234"/>
                    <a:pt x="3163" y="1137"/>
                    <a:pt x="2965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52"/>
            <p:cNvSpPr/>
            <p:nvPr/>
          </p:nvSpPr>
          <p:spPr>
            <a:xfrm>
              <a:off x="2234300" y="2499850"/>
              <a:ext cx="64275" cy="90475"/>
            </a:xfrm>
            <a:custGeom>
              <a:avLst/>
              <a:gdLst/>
              <a:ahLst/>
              <a:cxnLst/>
              <a:rect l="l" t="t" r="r" b="b"/>
              <a:pathLst>
                <a:path w="2571" h="3619" extrusionOk="0">
                  <a:moveTo>
                    <a:pt x="1463" y="1"/>
                  </a:moveTo>
                  <a:cubicBezTo>
                    <a:pt x="989" y="139"/>
                    <a:pt x="504" y="238"/>
                    <a:pt x="0" y="317"/>
                  </a:cubicBezTo>
                  <a:cubicBezTo>
                    <a:pt x="198" y="1454"/>
                    <a:pt x="386" y="2551"/>
                    <a:pt x="574" y="3618"/>
                  </a:cubicBezTo>
                  <a:cubicBezTo>
                    <a:pt x="732" y="3559"/>
                    <a:pt x="870" y="3499"/>
                    <a:pt x="998" y="3440"/>
                  </a:cubicBezTo>
                  <a:cubicBezTo>
                    <a:pt x="1661" y="3114"/>
                    <a:pt x="2175" y="2827"/>
                    <a:pt x="2570" y="2570"/>
                  </a:cubicBezTo>
                  <a:cubicBezTo>
                    <a:pt x="2204" y="1731"/>
                    <a:pt x="1839" y="881"/>
                    <a:pt x="1463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5" name="Google Shape;2045;p41"/>
          <p:cNvSpPr/>
          <p:nvPr/>
        </p:nvSpPr>
        <p:spPr>
          <a:xfrm>
            <a:off x="3510925" y="177407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6" name="Google Shape;2046;p41"/>
          <p:cNvSpPr/>
          <p:nvPr/>
        </p:nvSpPr>
        <p:spPr>
          <a:xfrm>
            <a:off x="6135800" y="177407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7" name="Google Shape;2047;p41"/>
          <p:cNvSpPr/>
          <p:nvPr/>
        </p:nvSpPr>
        <p:spPr>
          <a:xfrm>
            <a:off x="886050" y="356272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8" name="Google Shape;2048;p41"/>
          <p:cNvSpPr/>
          <p:nvPr/>
        </p:nvSpPr>
        <p:spPr>
          <a:xfrm>
            <a:off x="3510925" y="356272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9" name="Google Shape;2049;p41"/>
          <p:cNvSpPr/>
          <p:nvPr/>
        </p:nvSpPr>
        <p:spPr>
          <a:xfrm>
            <a:off x="6135800" y="356272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0" name="Google Shape;2050;p41"/>
          <p:cNvSpPr/>
          <p:nvPr/>
        </p:nvSpPr>
        <p:spPr>
          <a:xfrm>
            <a:off x="886050" y="1774075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1" name="Google Shape;2051;p4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Ringleaders Are</a:t>
            </a:r>
            <a:endParaRPr/>
          </a:p>
        </p:txBody>
      </p:sp>
      <p:sp>
        <p:nvSpPr>
          <p:cNvPr id="2052" name="Google Shape;2052;p41"/>
          <p:cNvSpPr txBox="1">
            <a:spLocks noGrp="1"/>
          </p:cNvSpPr>
          <p:nvPr>
            <p:ph type="subTitle" idx="1"/>
          </p:nvPr>
        </p:nvSpPr>
        <p:spPr>
          <a:xfrm>
            <a:off x="1072050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BIG RIG</a:t>
            </a:r>
            <a:endParaRPr sz="1900"/>
          </a:p>
        </p:txBody>
      </p:sp>
      <p:sp>
        <p:nvSpPr>
          <p:cNvPr id="2053" name="Google Shape;2053;p41"/>
          <p:cNvSpPr txBox="1">
            <a:spLocks noGrp="1"/>
          </p:cNvSpPr>
          <p:nvPr>
            <p:ph type="subTitle" idx="2"/>
          </p:nvPr>
        </p:nvSpPr>
        <p:spPr>
          <a:xfrm>
            <a:off x="768600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Amy Riggio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Driver and Navigator on the Activity Highway</a:t>
            </a:r>
            <a:endParaRPr/>
          </a:p>
        </p:txBody>
      </p:sp>
      <p:sp>
        <p:nvSpPr>
          <p:cNvPr id="2054" name="Google Shape;2054;p41"/>
          <p:cNvSpPr txBox="1">
            <a:spLocks noGrp="1"/>
          </p:cNvSpPr>
          <p:nvPr>
            <p:ph type="subTitle" idx="3"/>
          </p:nvPr>
        </p:nvSpPr>
        <p:spPr>
          <a:xfrm>
            <a:off x="3696925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SUPER STEVIE</a:t>
            </a:r>
            <a:endParaRPr sz="1900"/>
          </a:p>
        </p:txBody>
      </p:sp>
      <p:sp>
        <p:nvSpPr>
          <p:cNvPr id="2055" name="Google Shape;2055;p41"/>
          <p:cNvSpPr txBox="1">
            <a:spLocks noGrp="1"/>
          </p:cNvSpPr>
          <p:nvPr>
            <p:ph type="subTitle" idx="5"/>
          </p:nvPr>
        </p:nvSpPr>
        <p:spPr>
          <a:xfrm>
            <a:off x="6321800" y="362137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COWGIRL KELLY</a:t>
            </a:r>
            <a:endParaRPr sz="1900"/>
          </a:p>
        </p:txBody>
      </p:sp>
      <p:sp>
        <p:nvSpPr>
          <p:cNvPr id="2056" name="Google Shape;2056;p41"/>
          <p:cNvSpPr txBox="1">
            <a:spLocks noGrp="1"/>
          </p:cNvSpPr>
          <p:nvPr>
            <p:ph type="subTitle" idx="6"/>
          </p:nvPr>
        </p:nvSpPr>
        <p:spPr>
          <a:xfrm>
            <a:off x="6018350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Kelly Clark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Master of Movement running the rodeo of life</a:t>
            </a:r>
            <a:endParaRPr sz="1000"/>
          </a:p>
        </p:txBody>
      </p:sp>
      <p:sp>
        <p:nvSpPr>
          <p:cNvPr id="2057" name="Google Shape;2057;p41"/>
          <p:cNvSpPr txBox="1">
            <a:spLocks noGrp="1"/>
          </p:cNvSpPr>
          <p:nvPr>
            <p:ph type="subTitle" idx="7"/>
          </p:nvPr>
        </p:nvSpPr>
        <p:spPr>
          <a:xfrm>
            <a:off x="1072050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RINGMASTER</a:t>
            </a:r>
            <a:endParaRPr/>
          </a:p>
        </p:txBody>
      </p:sp>
      <p:sp>
        <p:nvSpPr>
          <p:cNvPr id="2058" name="Google Shape;2058;p41"/>
          <p:cNvSpPr txBox="1">
            <a:spLocks noGrp="1"/>
          </p:cNvSpPr>
          <p:nvPr>
            <p:ph type="subTitle" idx="8"/>
          </p:nvPr>
        </p:nvSpPr>
        <p:spPr>
          <a:xfrm>
            <a:off x="768600" y="2147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Ron Malm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Chief Connector and Solution Specialist</a:t>
            </a:r>
            <a:endParaRPr sz="1000"/>
          </a:p>
        </p:txBody>
      </p:sp>
      <p:sp>
        <p:nvSpPr>
          <p:cNvPr id="2059" name="Google Shape;2059;p41"/>
          <p:cNvSpPr txBox="1">
            <a:spLocks noGrp="1"/>
          </p:cNvSpPr>
          <p:nvPr>
            <p:ph type="subTitle" idx="9"/>
          </p:nvPr>
        </p:nvSpPr>
        <p:spPr>
          <a:xfrm>
            <a:off x="3696925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DATA DAREDEVIL</a:t>
            </a:r>
            <a:endParaRPr sz="1900"/>
          </a:p>
        </p:txBody>
      </p:sp>
      <p:sp>
        <p:nvSpPr>
          <p:cNvPr id="2060" name="Google Shape;2060;p41"/>
          <p:cNvSpPr txBox="1">
            <a:spLocks noGrp="1"/>
          </p:cNvSpPr>
          <p:nvPr>
            <p:ph type="subTitle" idx="13"/>
          </p:nvPr>
        </p:nvSpPr>
        <p:spPr>
          <a:xfrm>
            <a:off x="3393475" y="21899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Lei Dunn</a:t>
            </a:r>
            <a:endParaRPr sz="1200"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Keeper of numbers, teacher of many;  motto is “Do Hard Things!”</a:t>
            </a:r>
            <a:endParaRPr sz="1000"/>
          </a:p>
        </p:txBody>
      </p:sp>
      <p:sp>
        <p:nvSpPr>
          <p:cNvPr id="2061" name="Google Shape;2061;p41"/>
          <p:cNvSpPr txBox="1">
            <a:spLocks noGrp="1"/>
          </p:cNvSpPr>
          <p:nvPr>
            <p:ph type="subTitle" idx="14"/>
          </p:nvPr>
        </p:nvSpPr>
        <p:spPr>
          <a:xfrm>
            <a:off x="6321800" y="1832725"/>
            <a:ext cx="17502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/>
              <a:t>SMILES</a:t>
            </a:r>
            <a:endParaRPr sz="1900"/>
          </a:p>
        </p:txBody>
      </p:sp>
      <p:sp>
        <p:nvSpPr>
          <p:cNvPr id="2062" name="Google Shape;2062;p41"/>
          <p:cNvSpPr txBox="1">
            <a:spLocks noGrp="1"/>
          </p:cNvSpPr>
          <p:nvPr>
            <p:ph type="subTitle" idx="15"/>
          </p:nvPr>
        </p:nvSpPr>
        <p:spPr>
          <a:xfrm>
            <a:off x="6018350" y="218995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Jamie Wright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Jovial  jolly ball of energy and movement coordinator</a:t>
            </a:r>
            <a:endParaRPr sz="1000"/>
          </a:p>
        </p:txBody>
      </p:sp>
      <p:sp>
        <p:nvSpPr>
          <p:cNvPr id="2063" name="Google Shape;2063;p41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4" name="Google Shape;2064;p41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65" name="Google Shape;2065;p41"/>
          <p:cNvGrpSpPr/>
          <p:nvPr/>
        </p:nvGrpSpPr>
        <p:grpSpPr>
          <a:xfrm>
            <a:off x="4386196" y="1231967"/>
            <a:ext cx="371658" cy="370121"/>
            <a:chOff x="1219875" y="1406500"/>
            <a:chExt cx="471169" cy="469220"/>
          </a:xfrm>
        </p:grpSpPr>
        <p:sp>
          <p:nvSpPr>
            <p:cNvPr id="2066" name="Google Shape;2066;p41"/>
            <p:cNvSpPr/>
            <p:nvPr/>
          </p:nvSpPr>
          <p:spPr>
            <a:xfrm>
              <a:off x="1219875" y="1406500"/>
              <a:ext cx="471169" cy="469220"/>
            </a:xfrm>
            <a:custGeom>
              <a:avLst/>
              <a:gdLst/>
              <a:ahLst/>
              <a:cxnLst/>
              <a:rect l="l" t="t" r="r" b="b"/>
              <a:pathLst>
                <a:path w="6767" h="6739" extrusionOk="0">
                  <a:moveTo>
                    <a:pt x="4075" y="268"/>
                  </a:moveTo>
                  <a:cubicBezTo>
                    <a:pt x="4015" y="445"/>
                    <a:pt x="3926" y="583"/>
                    <a:pt x="3877" y="662"/>
                  </a:cubicBezTo>
                  <a:lnTo>
                    <a:pt x="2506" y="465"/>
                  </a:lnTo>
                  <a:cubicBezTo>
                    <a:pt x="2506" y="415"/>
                    <a:pt x="2496" y="346"/>
                    <a:pt x="2506" y="268"/>
                  </a:cubicBezTo>
                  <a:close/>
                  <a:moveTo>
                    <a:pt x="3926" y="1688"/>
                  </a:moveTo>
                  <a:lnTo>
                    <a:pt x="4755" y="2052"/>
                  </a:lnTo>
                  <a:cubicBezTo>
                    <a:pt x="4864" y="2112"/>
                    <a:pt x="4943" y="2201"/>
                    <a:pt x="4982" y="2319"/>
                  </a:cubicBezTo>
                  <a:cubicBezTo>
                    <a:pt x="5022" y="2427"/>
                    <a:pt x="5011" y="2556"/>
                    <a:pt x="4952" y="2664"/>
                  </a:cubicBezTo>
                  <a:lnTo>
                    <a:pt x="4588" y="3374"/>
                  </a:lnTo>
                  <a:lnTo>
                    <a:pt x="4380" y="3227"/>
                  </a:lnTo>
                  <a:cubicBezTo>
                    <a:pt x="4400" y="3098"/>
                    <a:pt x="4390" y="2950"/>
                    <a:pt x="4341" y="2822"/>
                  </a:cubicBezTo>
                  <a:lnTo>
                    <a:pt x="3985" y="1954"/>
                  </a:lnTo>
                  <a:cubicBezTo>
                    <a:pt x="3956" y="1865"/>
                    <a:pt x="3937" y="1776"/>
                    <a:pt x="3926" y="1688"/>
                  </a:cubicBezTo>
                  <a:close/>
                  <a:moveTo>
                    <a:pt x="3818" y="4193"/>
                  </a:moveTo>
                  <a:cubicBezTo>
                    <a:pt x="4035" y="4341"/>
                    <a:pt x="4163" y="4578"/>
                    <a:pt x="4163" y="4844"/>
                  </a:cubicBezTo>
                  <a:cubicBezTo>
                    <a:pt x="4163" y="5268"/>
                    <a:pt x="3808" y="5623"/>
                    <a:pt x="3384" y="5623"/>
                  </a:cubicBezTo>
                  <a:cubicBezTo>
                    <a:pt x="3354" y="5623"/>
                    <a:pt x="3325" y="5623"/>
                    <a:pt x="3295" y="5614"/>
                  </a:cubicBezTo>
                  <a:cubicBezTo>
                    <a:pt x="3216" y="5505"/>
                    <a:pt x="3157" y="5367"/>
                    <a:pt x="3128" y="5229"/>
                  </a:cubicBezTo>
                  <a:lnTo>
                    <a:pt x="3483" y="4696"/>
                  </a:lnTo>
                  <a:lnTo>
                    <a:pt x="3818" y="4193"/>
                  </a:lnTo>
                  <a:close/>
                  <a:moveTo>
                    <a:pt x="3039" y="3246"/>
                  </a:moveTo>
                  <a:cubicBezTo>
                    <a:pt x="3029" y="3256"/>
                    <a:pt x="3029" y="3276"/>
                    <a:pt x="3019" y="3286"/>
                  </a:cubicBezTo>
                  <a:lnTo>
                    <a:pt x="2260" y="4746"/>
                  </a:lnTo>
                  <a:lnTo>
                    <a:pt x="2092" y="5081"/>
                  </a:lnTo>
                  <a:cubicBezTo>
                    <a:pt x="2082" y="5090"/>
                    <a:pt x="2082" y="5101"/>
                    <a:pt x="2082" y="5110"/>
                  </a:cubicBezTo>
                  <a:cubicBezTo>
                    <a:pt x="1993" y="5298"/>
                    <a:pt x="2062" y="5515"/>
                    <a:pt x="2230" y="5633"/>
                  </a:cubicBezTo>
                  <a:lnTo>
                    <a:pt x="2249" y="5643"/>
                  </a:lnTo>
                  <a:cubicBezTo>
                    <a:pt x="2181" y="5693"/>
                    <a:pt x="2122" y="5761"/>
                    <a:pt x="2082" y="5840"/>
                  </a:cubicBezTo>
                  <a:cubicBezTo>
                    <a:pt x="1875" y="5564"/>
                    <a:pt x="1747" y="5219"/>
                    <a:pt x="1747" y="4844"/>
                  </a:cubicBezTo>
                  <a:cubicBezTo>
                    <a:pt x="1747" y="4065"/>
                    <a:pt x="2289" y="3404"/>
                    <a:pt x="3039" y="3246"/>
                  </a:cubicBezTo>
                  <a:close/>
                  <a:moveTo>
                    <a:pt x="2427" y="4992"/>
                  </a:moveTo>
                  <a:lnTo>
                    <a:pt x="2871" y="5278"/>
                  </a:lnTo>
                  <a:cubicBezTo>
                    <a:pt x="2920" y="5535"/>
                    <a:pt x="3058" y="5752"/>
                    <a:pt x="3236" y="5949"/>
                  </a:cubicBezTo>
                  <a:cubicBezTo>
                    <a:pt x="3246" y="5958"/>
                    <a:pt x="3246" y="5988"/>
                    <a:pt x="3226" y="5998"/>
                  </a:cubicBezTo>
                  <a:cubicBezTo>
                    <a:pt x="3221" y="6003"/>
                    <a:pt x="3216" y="6006"/>
                    <a:pt x="3211" y="6006"/>
                  </a:cubicBezTo>
                  <a:cubicBezTo>
                    <a:pt x="3206" y="6006"/>
                    <a:pt x="3201" y="6003"/>
                    <a:pt x="3196" y="5998"/>
                  </a:cubicBezTo>
                  <a:lnTo>
                    <a:pt x="2378" y="5416"/>
                  </a:lnTo>
                  <a:cubicBezTo>
                    <a:pt x="2309" y="5367"/>
                    <a:pt x="2289" y="5278"/>
                    <a:pt x="2328" y="5199"/>
                  </a:cubicBezTo>
                  <a:lnTo>
                    <a:pt x="2427" y="4992"/>
                  </a:lnTo>
                  <a:close/>
                  <a:moveTo>
                    <a:pt x="2477" y="5840"/>
                  </a:moveTo>
                  <a:cubicBezTo>
                    <a:pt x="2565" y="5840"/>
                    <a:pt x="2634" y="5919"/>
                    <a:pt x="2634" y="6008"/>
                  </a:cubicBezTo>
                  <a:cubicBezTo>
                    <a:pt x="2634" y="6087"/>
                    <a:pt x="2565" y="6166"/>
                    <a:pt x="2477" y="6166"/>
                  </a:cubicBezTo>
                  <a:cubicBezTo>
                    <a:pt x="2427" y="6166"/>
                    <a:pt x="2398" y="6146"/>
                    <a:pt x="2368" y="6116"/>
                  </a:cubicBezTo>
                  <a:cubicBezTo>
                    <a:pt x="2339" y="6087"/>
                    <a:pt x="2319" y="6048"/>
                    <a:pt x="2319" y="6008"/>
                  </a:cubicBezTo>
                  <a:cubicBezTo>
                    <a:pt x="2319" y="5919"/>
                    <a:pt x="2388" y="5840"/>
                    <a:pt x="2477" y="5840"/>
                  </a:cubicBezTo>
                  <a:close/>
                  <a:moveTo>
                    <a:pt x="4292" y="3483"/>
                  </a:moveTo>
                  <a:cubicBezTo>
                    <a:pt x="4735" y="3788"/>
                    <a:pt x="5011" y="4301"/>
                    <a:pt x="5011" y="4844"/>
                  </a:cubicBezTo>
                  <a:cubicBezTo>
                    <a:pt x="5011" y="5741"/>
                    <a:pt x="4281" y="6471"/>
                    <a:pt x="3384" y="6471"/>
                  </a:cubicBezTo>
                  <a:cubicBezTo>
                    <a:pt x="3147" y="6471"/>
                    <a:pt x="2930" y="6422"/>
                    <a:pt x="2733" y="6344"/>
                  </a:cubicBezTo>
                  <a:cubicBezTo>
                    <a:pt x="2802" y="6284"/>
                    <a:pt x="2861" y="6195"/>
                    <a:pt x="2881" y="6097"/>
                  </a:cubicBezTo>
                  <a:lnTo>
                    <a:pt x="3039" y="6215"/>
                  </a:lnTo>
                  <a:cubicBezTo>
                    <a:pt x="3090" y="6251"/>
                    <a:pt x="3148" y="6267"/>
                    <a:pt x="3205" y="6267"/>
                  </a:cubicBezTo>
                  <a:cubicBezTo>
                    <a:pt x="3291" y="6267"/>
                    <a:pt x="3374" y="6231"/>
                    <a:pt x="3433" y="6166"/>
                  </a:cubicBezTo>
                  <a:cubicBezTo>
                    <a:pt x="3502" y="6087"/>
                    <a:pt x="3522" y="5978"/>
                    <a:pt x="3492" y="5880"/>
                  </a:cubicBezTo>
                  <a:cubicBezTo>
                    <a:pt x="4015" y="5820"/>
                    <a:pt x="4430" y="5377"/>
                    <a:pt x="4430" y="4844"/>
                  </a:cubicBezTo>
                  <a:cubicBezTo>
                    <a:pt x="4430" y="4499"/>
                    <a:pt x="4252" y="4174"/>
                    <a:pt x="3966" y="3976"/>
                  </a:cubicBezTo>
                  <a:lnTo>
                    <a:pt x="4281" y="3512"/>
                  </a:lnTo>
                  <a:cubicBezTo>
                    <a:pt x="4281" y="3503"/>
                    <a:pt x="4292" y="3493"/>
                    <a:pt x="4292" y="3483"/>
                  </a:cubicBezTo>
                  <a:close/>
                  <a:moveTo>
                    <a:pt x="2378" y="1"/>
                  </a:moveTo>
                  <a:cubicBezTo>
                    <a:pt x="2319" y="1"/>
                    <a:pt x="2260" y="50"/>
                    <a:pt x="2249" y="119"/>
                  </a:cubicBezTo>
                  <a:cubicBezTo>
                    <a:pt x="2230" y="346"/>
                    <a:pt x="2249" y="544"/>
                    <a:pt x="2249" y="593"/>
                  </a:cubicBezTo>
                  <a:lnTo>
                    <a:pt x="2249" y="1313"/>
                  </a:lnTo>
                  <a:lnTo>
                    <a:pt x="2249" y="1323"/>
                  </a:lnTo>
                  <a:cubicBezTo>
                    <a:pt x="2249" y="1396"/>
                    <a:pt x="2301" y="1452"/>
                    <a:pt x="2371" y="1452"/>
                  </a:cubicBezTo>
                  <a:cubicBezTo>
                    <a:pt x="2376" y="1452"/>
                    <a:pt x="2382" y="1452"/>
                    <a:pt x="2388" y="1451"/>
                  </a:cubicBezTo>
                  <a:cubicBezTo>
                    <a:pt x="2457" y="1451"/>
                    <a:pt x="2516" y="1392"/>
                    <a:pt x="2516" y="1323"/>
                  </a:cubicBezTo>
                  <a:lnTo>
                    <a:pt x="2516" y="1313"/>
                  </a:lnTo>
                  <a:lnTo>
                    <a:pt x="2516" y="741"/>
                  </a:lnTo>
                  <a:lnTo>
                    <a:pt x="3788" y="919"/>
                  </a:lnTo>
                  <a:lnTo>
                    <a:pt x="3680" y="1451"/>
                  </a:lnTo>
                  <a:cubicBezTo>
                    <a:pt x="3641" y="1648"/>
                    <a:pt x="3670" y="1865"/>
                    <a:pt x="3739" y="2052"/>
                  </a:cubicBezTo>
                  <a:lnTo>
                    <a:pt x="4094" y="2920"/>
                  </a:lnTo>
                  <a:cubicBezTo>
                    <a:pt x="4143" y="3069"/>
                    <a:pt x="4134" y="3236"/>
                    <a:pt x="4055" y="3365"/>
                  </a:cubicBezTo>
                  <a:lnTo>
                    <a:pt x="3670" y="3946"/>
                  </a:lnTo>
                  <a:lnTo>
                    <a:pt x="2950" y="5012"/>
                  </a:lnTo>
                  <a:lnTo>
                    <a:pt x="2556" y="4765"/>
                  </a:lnTo>
                  <a:lnTo>
                    <a:pt x="3256" y="3404"/>
                  </a:lnTo>
                  <a:cubicBezTo>
                    <a:pt x="3334" y="3266"/>
                    <a:pt x="3325" y="3078"/>
                    <a:pt x="3246" y="2931"/>
                  </a:cubicBezTo>
                  <a:lnTo>
                    <a:pt x="2940" y="2329"/>
                  </a:lnTo>
                  <a:cubicBezTo>
                    <a:pt x="2919" y="2280"/>
                    <a:pt x="2874" y="2256"/>
                    <a:pt x="2825" y="2256"/>
                  </a:cubicBezTo>
                  <a:cubicBezTo>
                    <a:pt x="2805" y="2256"/>
                    <a:pt x="2783" y="2261"/>
                    <a:pt x="2762" y="2269"/>
                  </a:cubicBezTo>
                  <a:cubicBezTo>
                    <a:pt x="2703" y="2299"/>
                    <a:pt x="2674" y="2378"/>
                    <a:pt x="2703" y="2447"/>
                  </a:cubicBezTo>
                  <a:lnTo>
                    <a:pt x="2979" y="2990"/>
                  </a:lnTo>
                  <a:cubicBezTo>
                    <a:pt x="2122" y="3167"/>
                    <a:pt x="1480" y="3937"/>
                    <a:pt x="1480" y="4844"/>
                  </a:cubicBezTo>
                  <a:cubicBezTo>
                    <a:pt x="1480" y="5456"/>
                    <a:pt x="1796" y="6048"/>
                    <a:pt x="2299" y="6403"/>
                  </a:cubicBezTo>
                  <a:cubicBezTo>
                    <a:pt x="1115" y="6245"/>
                    <a:pt x="208" y="5890"/>
                    <a:pt x="198" y="5880"/>
                  </a:cubicBezTo>
                  <a:cubicBezTo>
                    <a:pt x="184" y="5876"/>
                    <a:pt x="169" y="5874"/>
                    <a:pt x="155" y="5874"/>
                  </a:cubicBezTo>
                  <a:cubicBezTo>
                    <a:pt x="99" y="5874"/>
                    <a:pt x="44" y="5904"/>
                    <a:pt x="20" y="5958"/>
                  </a:cubicBezTo>
                  <a:cubicBezTo>
                    <a:pt x="0" y="6028"/>
                    <a:pt x="30" y="6097"/>
                    <a:pt x="99" y="6127"/>
                  </a:cubicBezTo>
                  <a:cubicBezTo>
                    <a:pt x="158" y="6156"/>
                    <a:pt x="1668" y="6738"/>
                    <a:pt x="3384" y="6738"/>
                  </a:cubicBezTo>
                  <a:cubicBezTo>
                    <a:pt x="5100" y="6738"/>
                    <a:pt x="6600" y="6156"/>
                    <a:pt x="6668" y="6127"/>
                  </a:cubicBezTo>
                  <a:cubicBezTo>
                    <a:pt x="6728" y="6097"/>
                    <a:pt x="6767" y="6028"/>
                    <a:pt x="6738" y="5958"/>
                  </a:cubicBezTo>
                  <a:cubicBezTo>
                    <a:pt x="6714" y="5904"/>
                    <a:pt x="6665" y="5874"/>
                    <a:pt x="6612" y="5874"/>
                  </a:cubicBezTo>
                  <a:cubicBezTo>
                    <a:pt x="6598" y="5874"/>
                    <a:pt x="6584" y="5876"/>
                    <a:pt x="6570" y="5880"/>
                  </a:cubicBezTo>
                  <a:cubicBezTo>
                    <a:pt x="6560" y="5890"/>
                    <a:pt x="5643" y="6245"/>
                    <a:pt x="4459" y="6403"/>
                  </a:cubicBezTo>
                  <a:cubicBezTo>
                    <a:pt x="4952" y="6057"/>
                    <a:pt x="5278" y="5485"/>
                    <a:pt x="5278" y="4844"/>
                  </a:cubicBezTo>
                  <a:cubicBezTo>
                    <a:pt x="5278" y="4361"/>
                    <a:pt x="5100" y="3907"/>
                    <a:pt x="4785" y="3562"/>
                  </a:cubicBezTo>
                  <a:lnTo>
                    <a:pt x="5189" y="2782"/>
                  </a:lnTo>
                  <a:cubicBezTo>
                    <a:pt x="5366" y="2438"/>
                    <a:pt x="5219" y="1974"/>
                    <a:pt x="4864" y="1816"/>
                  </a:cubicBezTo>
                  <a:lnTo>
                    <a:pt x="3956" y="1412"/>
                  </a:lnTo>
                  <a:lnTo>
                    <a:pt x="4064" y="859"/>
                  </a:lnTo>
                  <a:cubicBezTo>
                    <a:pt x="4124" y="780"/>
                    <a:pt x="4292" y="504"/>
                    <a:pt x="4390" y="169"/>
                  </a:cubicBezTo>
                  <a:cubicBezTo>
                    <a:pt x="4400" y="129"/>
                    <a:pt x="4390" y="90"/>
                    <a:pt x="4360" y="60"/>
                  </a:cubicBezTo>
                  <a:cubicBezTo>
                    <a:pt x="4341" y="21"/>
                    <a:pt x="4301" y="1"/>
                    <a:pt x="42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7" name="Google Shape;2067;p41"/>
            <p:cNvSpPr/>
            <p:nvPr/>
          </p:nvSpPr>
          <p:spPr>
            <a:xfrm>
              <a:off x="1285114" y="1705820"/>
              <a:ext cx="22072" cy="75058"/>
            </a:xfrm>
            <a:custGeom>
              <a:avLst/>
              <a:gdLst/>
              <a:ahLst/>
              <a:cxnLst/>
              <a:rect l="l" t="t" r="r" b="b"/>
              <a:pathLst>
                <a:path w="317" h="1078" extrusionOk="0">
                  <a:moveTo>
                    <a:pt x="178" y="1"/>
                  </a:moveTo>
                  <a:cubicBezTo>
                    <a:pt x="116" y="1"/>
                    <a:pt x="58" y="40"/>
                    <a:pt x="40" y="111"/>
                  </a:cubicBezTo>
                  <a:cubicBezTo>
                    <a:pt x="21" y="249"/>
                    <a:pt x="1" y="397"/>
                    <a:pt x="1" y="545"/>
                  </a:cubicBezTo>
                  <a:cubicBezTo>
                    <a:pt x="1" y="693"/>
                    <a:pt x="10" y="831"/>
                    <a:pt x="40" y="969"/>
                  </a:cubicBezTo>
                  <a:cubicBezTo>
                    <a:pt x="50" y="1028"/>
                    <a:pt x="109" y="1078"/>
                    <a:pt x="168" y="1078"/>
                  </a:cubicBezTo>
                  <a:lnTo>
                    <a:pt x="188" y="1078"/>
                  </a:lnTo>
                  <a:cubicBezTo>
                    <a:pt x="267" y="1068"/>
                    <a:pt x="306" y="999"/>
                    <a:pt x="297" y="920"/>
                  </a:cubicBezTo>
                  <a:cubicBezTo>
                    <a:pt x="277" y="802"/>
                    <a:pt x="267" y="673"/>
                    <a:pt x="267" y="545"/>
                  </a:cubicBezTo>
                  <a:cubicBezTo>
                    <a:pt x="267" y="417"/>
                    <a:pt x="277" y="289"/>
                    <a:pt x="297" y="151"/>
                  </a:cubicBezTo>
                  <a:cubicBezTo>
                    <a:pt x="317" y="81"/>
                    <a:pt x="267" y="13"/>
                    <a:pt x="198" y="2"/>
                  </a:cubicBezTo>
                  <a:cubicBezTo>
                    <a:pt x="191" y="1"/>
                    <a:pt x="185" y="1"/>
                    <a:pt x="1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8" name="Google Shape;2068;p41"/>
            <p:cNvSpPr/>
            <p:nvPr/>
          </p:nvSpPr>
          <p:spPr>
            <a:xfrm>
              <a:off x="1603790" y="1705820"/>
              <a:ext cx="21376" cy="75058"/>
            </a:xfrm>
            <a:custGeom>
              <a:avLst/>
              <a:gdLst/>
              <a:ahLst/>
              <a:cxnLst/>
              <a:rect l="l" t="t" r="r" b="b"/>
              <a:pathLst>
                <a:path w="307" h="1078" extrusionOk="0">
                  <a:moveTo>
                    <a:pt x="139" y="1"/>
                  </a:moveTo>
                  <a:cubicBezTo>
                    <a:pt x="132" y="1"/>
                    <a:pt x="126" y="1"/>
                    <a:pt x="119" y="2"/>
                  </a:cubicBezTo>
                  <a:cubicBezTo>
                    <a:pt x="40" y="13"/>
                    <a:pt x="1" y="81"/>
                    <a:pt x="10" y="151"/>
                  </a:cubicBezTo>
                  <a:cubicBezTo>
                    <a:pt x="30" y="289"/>
                    <a:pt x="40" y="417"/>
                    <a:pt x="40" y="545"/>
                  </a:cubicBezTo>
                  <a:cubicBezTo>
                    <a:pt x="40" y="673"/>
                    <a:pt x="30" y="802"/>
                    <a:pt x="10" y="920"/>
                  </a:cubicBezTo>
                  <a:cubicBezTo>
                    <a:pt x="1" y="999"/>
                    <a:pt x="50" y="1068"/>
                    <a:pt x="119" y="1078"/>
                  </a:cubicBezTo>
                  <a:lnTo>
                    <a:pt x="139" y="1078"/>
                  </a:lnTo>
                  <a:cubicBezTo>
                    <a:pt x="207" y="1078"/>
                    <a:pt x="257" y="1028"/>
                    <a:pt x="267" y="969"/>
                  </a:cubicBezTo>
                  <a:cubicBezTo>
                    <a:pt x="297" y="831"/>
                    <a:pt x="306" y="693"/>
                    <a:pt x="306" y="545"/>
                  </a:cubicBezTo>
                  <a:cubicBezTo>
                    <a:pt x="306" y="397"/>
                    <a:pt x="297" y="249"/>
                    <a:pt x="267" y="111"/>
                  </a:cubicBezTo>
                  <a:cubicBezTo>
                    <a:pt x="258" y="40"/>
                    <a:pt x="201" y="1"/>
                    <a:pt x="1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9" name="Google Shape;2069;p41"/>
            <p:cNvSpPr/>
            <p:nvPr/>
          </p:nvSpPr>
          <p:spPr>
            <a:xfrm>
              <a:off x="1387463" y="1526673"/>
              <a:ext cx="20679" cy="18730"/>
            </a:xfrm>
            <a:custGeom>
              <a:avLst/>
              <a:gdLst/>
              <a:ahLst/>
              <a:cxnLst/>
              <a:rect l="l" t="t" r="r" b="b"/>
              <a:pathLst>
                <a:path w="297" h="269" extrusionOk="0">
                  <a:moveTo>
                    <a:pt x="147" y="1"/>
                  </a:moveTo>
                  <a:cubicBezTo>
                    <a:pt x="124" y="1"/>
                    <a:pt x="100" y="7"/>
                    <a:pt x="79" y="21"/>
                  </a:cubicBezTo>
                  <a:cubicBezTo>
                    <a:pt x="20" y="61"/>
                    <a:pt x="0" y="149"/>
                    <a:pt x="40" y="208"/>
                  </a:cubicBezTo>
                  <a:cubicBezTo>
                    <a:pt x="65" y="246"/>
                    <a:pt x="111" y="268"/>
                    <a:pt x="157" y="268"/>
                  </a:cubicBezTo>
                  <a:cubicBezTo>
                    <a:pt x="182" y="268"/>
                    <a:pt x="207" y="262"/>
                    <a:pt x="227" y="248"/>
                  </a:cubicBezTo>
                  <a:cubicBezTo>
                    <a:pt x="287" y="208"/>
                    <a:pt x="296" y="120"/>
                    <a:pt x="257" y="61"/>
                  </a:cubicBezTo>
                  <a:cubicBezTo>
                    <a:pt x="231" y="22"/>
                    <a:pt x="189" y="1"/>
                    <a:pt x="1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0" name="Google Shape;2070;p41"/>
          <p:cNvGrpSpPr/>
          <p:nvPr/>
        </p:nvGrpSpPr>
        <p:grpSpPr>
          <a:xfrm>
            <a:off x="1790567" y="1231967"/>
            <a:ext cx="313166" cy="370121"/>
            <a:chOff x="1949202" y="1406500"/>
            <a:chExt cx="397016" cy="469220"/>
          </a:xfrm>
        </p:grpSpPr>
        <p:sp>
          <p:nvSpPr>
            <p:cNvPr id="2071" name="Google Shape;2071;p41"/>
            <p:cNvSpPr/>
            <p:nvPr/>
          </p:nvSpPr>
          <p:spPr>
            <a:xfrm>
              <a:off x="2033728" y="1443610"/>
              <a:ext cx="228100" cy="227403"/>
            </a:xfrm>
            <a:custGeom>
              <a:avLst/>
              <a:gdLst/>
              <a:ahLst/>
              <a:cxnLst/>
              <a:rect l="l" t="t" r="r" b="b"/>
              <a:pathLst>
                <a:path w="3276" h="3266" extrusionOk="0">
                  <a:moveTo>
                    <a:pt x="1638" y="257"/>
                  </a:moveTo>
                  <a:cubicBezTo>
                    <a:pt x="2397" y="257"/>
                    <a:pt x="3019" y="879"/>
                    <a:pt x="3019" y="1638"/>
                  </a:cubicBezTo>
                  <a:cubicBezTo>
                    <a:pt x="3019" y="2387"/>
                    <a:pt x="2397" y="3009"/>
                    <a:pt x="1638" y="3009"/>
                  </a:cubicBezTo>
                  <a:cubicBezTo>
                    <a:pt x="888" y="3009"/>
                    <a:pt x="266" y="2387"/>
                    <a:pt x="266" y="1638"/>
                  </a:cubicBezTo>
                  <a:cubicBezTo>
                    <a:pt x="266" y="879"/>
                    <a:pt x="888" y="257"/>
                    <a:pt x="1638" y="257"/>
                  </a:cubicBezTo>
                  <a:close/>
                  <a:moveTo>
                    <a:pt x="1638" y="0"/>
                  </a:moveTo>
                  <a:cubicBezTo>
                    <a:pt x="740" y="0"/>
                    <a:pt x="0" y="730"/>
                    <a:pt x="0" y="1638"/>
                  </a:cubicBezTo>
                  <a:cubicBezTo>
                    <a:pt x="0" y="2536"/>
                    <a:pt x="740" y="3266"/>
                    <a:pt x="1638" y="3266"/>
                  </a:cubicBezTo>
                  <a:cubicBezTo>
                    <a:pt x="2545" y="3266"/>
                    <a:pt x="3275" y="2536"/>
                    <a:pt x="3275" y="1638"/>
                  </a:cubicBezTo>
                  <a:cubicBezTo>
                    <a:pt x="3275" y="730"/>
                    <a:pt x="2545" y="0"/>
                    <a:pt x="163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2" name="Google Shape;2072;p41"/>
            <p:cNvSpPr/>
            <p:nvPr/>
          </p:nvSpPr>
          <p:spPr>
            <a:xfrm>
              <a:off x="1949202" y="1406500"/>
              <a:ext cx="397016" cy="469220"/>
            </a:xfrm>
            <a:custGeom>
              <a:avLst/>
              <a:gdLst/>
              <a:ahLst/>
              <a:cxnLst/>
              <a:rect l="l" t="t" r="r" b="b"/>
              <a:pathLst>
                <a:path w="5702" h="6739" extrusionOk="0">
                  <a:moveTo>
                    <a:pt x="2852" y="268"/>
                  </a:moveTo>
                  <a:cubicBezTo>
                    <a:pt x="3897" y="268"/>
                    <a:pt x="4755" y="1116"/>
                    <a:pt x="4755" y="2171"/>
                  </a:cubicBezTo>
                  <a:cubicBezTo>
                    <a:pt x="4755" y="3216"/>
                    <a:pt x="3897" y="4065"/>
                    <a:pt x="2852" y="4065"/>
                  </a:cubicBezTo>
                  <a:cubicBezTo>
                    <a:pt x="1806" y="4065"/>
                    <a:pt x="958" y="3216"/>
                    <a:pt x="958" y="2171"/>
                  </a:cubicBezTo>
                  <a:cubicBezTo>
                    <a:pt x="958" y="1116"/>
                    <a:pt x="1806" y="268"/>
                    <a:pt x="2852" y="268"/>
                  </a:cubicBezTo>
                  <a:close/>
                  <a:moveTo>
                    <a:pt x="1530" y="5150"/>
                  </a:moveTo>
                  <a:lnTo>
                    <a:pt x="1224" y="5633"/>
                  </a:lnTo>
                  <a:lnTo>
                    <a:pt x="918" y="5150"/>
                  </a:lnTo>
                  <a:close/>
                  <a:moveTo>
                    <a:pt x="2615" y="5150"/>
                  </a:moveTo>
                  <a:lnTo>
                    <a:pt x="2309" y="5633"/>
                  </a:lnTo>
                  <a:lnTo>
                    <a:pt x="2003" y="5150"/>
                  </a:lnTo>
                  <a:close/>
                  <a:moveTo>
                    <a:pt x="3700" y="5150"/>
                  </a:moveTo>
                  <a:lnTo>
                    <a:pt x="3394" y="5633"/>
                  </a:lnTo>
                  <a:lnTo>
                    <a:pt x="3088" y="5150"/>
                  </a:lnTo>
                  <a:close/>
                  <a:moveTo>
                    <a:pt x="4785" y="5150"/>
                  </a:moveTo>
                  <a:lnTo>
                    <a:pt x="4489" y="5633"/>
                  </a:lnTo>
                  <a:lnTo>
                    <a:pt x="4183" y="5150"/>
                  </a:lnTo>
                  <a:close/>
                  <a:moveTo>
                    <a:pt x="2852" y="1"/>
                  </a:moveTo>
                  <a:cubicBezTo>
                    <a:pt x="1658" y="1"/>
                    <a:pt x="691" y="978"/>
                    <a:pt x="691" y="2171"/>
                  </a:cubicBezTo>
                  <a:cubicBezTo>
                    <a:pt x="691" y="3315"/>
                    <a:pt x="1589" y="4252"/>
                    <a:pt x="2723" y="4321"/>
                  </a:cubicBezTo>
                  <a:lnTo>
                    <a:pt x="2723" y="4884"/>
                  </a:lnTo>
                  <a:lnTo>
                    <a:pt x="504" y="4884"/>
                  </a:lnTo>
                  <a:cubicBezTo>
                    <a:pt x="425" y="4884"/>
                    <a:pt x="366" y="4943"/>
                    <a:pt x="366" y="5012"/>
                  </a:cubicBezTo>
                  <a:cubicBezTo>
                    <a:pt x="366" y="5090"/>
                    <a:pt x="425" y="5150"/>
                    <a:pt x="504" y="5150"/>
                  </a:cubicBezTo>
                  <a:lnTo>
                    <a:pt x="31" y="6561"/>
                  </a:lnTo>
                  <a:cubicBezTo>
                    <a:pt x="1" y="6649"/>
                    <a:pt x="70" y="6738"/>
                    <a:pt x="159" y="6738"/>
                  </a:cubicBezTo>
                  <a:lnTo>
                    <a:pt x="2280" y="6738"/>
                  </a:lnTo>
                  <a:cubicBezTo>
                    <a:pt x="2348" y="6738"/>
                    <a:pt x="2407" y="6679"/>
                    <a:pt x="2407" y="6609"/>
                  </a:cubicBezTo>
                  <a:cubicBezTo>
                    <a:pt x="2407" y="6531"/>
                    <a:pt x="2348" y="6471"/>
                    <a:pt x="2280" y="6471"/>
                  </a:cubicBezTo>
                  <a:lnTo>
                    <a:pt x="336" y="6471"/>
                  </a:lnTo>
                  <a:lnTo>
                    <a:pt x="721" y="5318"/>
                  </a:lnTo>
                  <a:lnTo>
                    <a:pt x="1116" y="5949"/>
                  </a:lnTo>
                  <a:cubicBezTo>
                    <a:pt x="1140" y="5988"/>
                    <a:pt x="1182" y="6008"/>
                    <a:pt x="1224" y="6008"/>
                  </a:cubicBezTo>
                  <a:cubicBezTo>
                    <a:pt x="1266" y="6008"/>
                    <a:pt x="1308" y="5988"/>
                    <a:pt x="1333" y="5949"/>
                  </a:cubicBezTo>
                  <a:lnTo>
                    <a:pt x="1767" y="5259"/>
                  </a:lnTo>
                  <a:lnTo>
                    <a:pt x="2201" y="5949"/>
                  </a:lnTo>
                  <a:cubicBezTo>
                    <a:pt x="2225" y="5988"/>
                    <a:pt x="2267" y="6008"/>
                    <a:pt x="2310" y="6008"/>
                  </a:cubicBezTo>
                  <a:cubicBezTo>
                    <a:pt x="2353" y="6008"/>
                    <a:pt x="2398" y="5988"/>
                    <a:pt x="2427" y="5949"/>
                  </a:cubicBezTo>
                  <a:lnTo>
                    <a:pt x="2852" y="5259"/>
                  </a:lnTo>
                  <a:lnTo>
                    <a:pt x="3286" y="5949"/>
                  </a:lnTo>
                  <a:cubicBezTo>
                    <a:pt x="3310" y="5988"/>
                    <a:pt x="3355" y="6008"/>
                    <a:pt x="3399" y="6008"/>
                  </a:cubicBezTo>
                  <a:cubicBezTo>
                    <a:pt x="3443" y="6008"/>
                    <a:pt x="3488" y="5988"/>
                    <a:pt x="3512" y="5949"/>
                  </a:cubicBezTo>
                  <a:lnTo>
                    <a:pt x="3937" y="5259"/>
                  </a:lnTo>
                  <a:lnTo>
                    <a:pt x="4371" y="5949"/>
                  </a:lnTo>
                  <a:cubicBezTo>
                    <a:pt x="4395" y="5988"/>
                    <a:pt x="4440" y="6008"/>
                    <a:pt x="4484" y="6008"/>
                  </a:cubicBezTo>
                  <a:cubicBezTo>
                    <a:pt x="4528" y="6008"/>
                    <a:pt x="4573" y="5988"/>
                    <a:pt x="4597" y="5949"/>
                  </a:cubicBezTo>
                  <a:lnTo>
                    <a:pt x="4992" y="5318"/>
                  </a:lnTo>
                  <a:lnTo>
                    <a:pt x="5367" y="6471"/>
                  </a:lnTo>
                  <a:lnTo>
                    <a:pt x="3433" y="6471"/>
                  </a:lnTo>
                  <a:cubicBezTo>
                    <a:pt x="3365" y="6471"/>
                    <a:pt x="3305" y="6531"/>
                    <a:pt x="3305" y="6609"/>
                  </a:cubicBezTo>
                  <a:cubicBezTo>
                    <a:pt x="3305" y="6679"/>
                    <a:pt x="3365" y="6738"/>
                    <a:pt x="3433" y="6738"/>
                  </a:cubicBezTo>
                  <a:lnTo>
                    <a:pt x="5554" y="6738"/>
                  </a:lnTo>
                  <a:cubicBezTo>
                    <a:pt x="5643" y="6738"/>
                    <a:pt x="5702" y="6649"/>
                    <a:pt x="5682" y="6561"/>
                  </a:cubicBezTo>
                  <a:lnTo>
                    <a:pt x="5209" y="5150"/>
                  </a:lnTo>
                  <a:cubicBezTo>
                    <a:pt x="5278" y="5150"/>
                    <a:pt x="5337" y="5090"/>
                    <a:pt x="5337" y="5012"/>
                  </a:cubicBezTo>
                  <a:cubicBezTo>
                    <a:pt x="5337" y="4943"/>
                    <a:pt x="5278" y="4884"/>
                    <a:pt x="5209" y="4884"/>
                  </a:cubicBezTo>
                  <a:lnTo>
                    <a:pt x="2990" y="4884"/>
                  </a:lnTo>
                  <a:lnTo>
                    <a:pt x="2990" y="4321"/>
                  </a:lnTo>
                  <a:cubicBezTo>
                    <a:pt x="4114" y="4252"/>
                    <a:pt x="5022" y="3315"/>
                    <a:pt x="5022" y="2171"/>
                  </a:cubicBezTo>
                  <a:cubicBezTo>
                    <a:pt x="5022" y="978"/>
                    <a:pt x="4045" y="1"/>
                    <a:pt x="285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3" name="Google Shape;2073;p41"/>
            <p:cNvSpPr/>
            <p:nvPr/>
          </p:nvSpPr>
          <p:spPr>
            <a:xfrm>
              <a:off x="2137957" y="1857046"/>
              <a:ext cx="20819" cy="18521"/>
            </a:xfrm>
            <a:custGeom>
              <a:avLst/>
              <a:gdLst/>
              <a:ahLst/>
              <a:cxnLst/>
              <a:rect l="l" t="t" r="r" b="b"/>
              <a:pathLst>
                <a:path w="299" h="266" extrusionOk="0">
                  <a:moveTo>
                    <a:pt x="141" y="0"/>
                  </a:moveTo>
                  <a:cubicBezTo>
                    <a:pt x="91" y="11"/>
                    <a:pt x="42" y="50"/>
                    <a:pt x="32" y="99"/>
                  </a:cubicBezTo>
                  <a:cubicBezTo>
                    <a:pt x="1" y="185"/>
                    <a:pt x="75" y="265"/>
                    <a:pt x="156" y="265"/>
                  </a:cubicBezTo>
                  <a:cubicBezTo>
                    <a:pt x="177" y="265"/>
                    <a:pt x="199" y="260"/>
                    <a:pt x="220" y="247"/>
                  </a:cubicBezTo>
                  <a:cubicBezTo>
                    <a:pt x="279" y="217"/>
                    <a:pt x="299" y="149"/>
                    <a:pt x="279" y="90"/>
                  </a:cubicBezTo>
                  <a:cubicBezTo>
                    <a:pt x="259" y="30"/>
                    <a:pt x="200" y="0"/>
                    <a:pt x="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4" name="Google Shape;2074;p41"/>
          <p:cNvGrpSpPr/>
          <p:nvPr/>
        </p:nvGrpSpPr>
        <p:grpSpPr>
          <a:xfrm>
            <a:off x="4387020" y="3052473"/>
            <a:ext cx="370011" cy="333872"/>
            <a:chOff x="3298754" y="1429755"/>
            <a:chExt cx="469080" cy="423266"/>
          </a:xfrm>
        </p:grpSpPr>
        <p:sp>
          <p:nvSpPr>
            <p:cNvPr id="2075" name="Google Shape;2075;p41"/>
            <p:cNvSpPr/>
            <p:nvPr/>
          </p:nvSpPr>
          <p:spPr>
            <a:xfrm>
              <a:off x="3298754" y="1429755"/>
              <a:ext cx="469080" cy="423266"/>
            </a:xfrm>
            <a:custGeom>
              <a:avLst/>
              <a:gdLst/>
              <a:ahLst/>
              <a:cxnLst/>
              <a:rect l="l" t="t" r="r" b="b"/>
              <a:pathLst>
                <a:path w="6737" h="6079" extrusionOk="0">
                  <a:moveTo>
                    <a:pt x="2249" y="2044"/>
                  </a:moveTo>
                  <a:cubicBezTo>
                    <a:pt x="2289" y="2044"/>
                    <a:pt x="2328" y="2054"/>
                    <a:pt x="2328" y="2104"/>
                  </a:cubicBezTo>
                  <a:lnTo>
                    <a:pt x="2328" y="2448"/>
                  </a:lnTo>
                  <a:cubicBezTo>
                    <a:pt x="2328" y="2468"/>
                    <a:pt x="2308" y="2478"/>
                    <a:pt x="2298" y="2478"/>
                  </a:cubicBezTo>
                  <a:lnTo>
                    <a:pt x="1519" y="2478"/>
                  </a:lnTo>
                  <a:cubicBezTo>
                    <a:pt x="1500" y="2478"/>
                    <a:pt x="1489" y="2468"/>
                    <a:pt x="1489" y="2448"/>
                  </a:cubicBezTo>
                  <a:lnTo>
                    <a:pt x="1489" y="2172"/>
                  </a:lnTo>
                  <a:cubicBezTo>
                    <a:pt x="1489" y="2143"/>
                    <a:pt x="1509" y="2123"/>
                    <a:pt x="1529" y="2113"/>
                  </a:cubicBezTo>
                  <a:lnTo>
                    <a:pt x="2249" y="2044"/>
                  </a:lnTo>
                  <a:close/>
                  <a:moveTo>
                    <a:pt x="4527" y="2044"/>
                  </a:moveTo>
                  <a:lnTo>
                    <a:pt x="5248" y="2113"/>
                  </a:lnTo>
                  <a:cubicBezTo>
                    <a:pt x="5277" y="2123"/>
                    <a:pt x="5297" y="2143"/>
                    <a:pt x="5297" y="2172"/>
                  </a:cubicBezTo>
                  <a:lnTo>
                    <a:pt x="5297" y="2448"/>
                  </a:lnTo>
                  <a:cubicBezTo>
                    <a:pt x="5297" y="2468"/>
                    <a:pt x="5277" y="2478"/>
                    <a:pt x="5268" y="2478"/>
                  </a:cubicBezTo>
                  <a:lnTo>
                    <a:pt x="4478" y="2478"/>
                  </a:lnTo>
                  <a:cubicBezTo>
                    <a:pt x="4468" y="2478"/>
                    <a:pt x="4448" y="2468"/>
                    <a:pt x="4448" y="2448"/>
                  </a:cubicBezTo>
                  <a:lnTo>
                    <a:pt x="4448" y="2104"/>
                  </a:lnTo>
                  <a:cubicBezTo>
                    <a:pt x="4448" y="2054"/>
                    <a:pt x="4488" y="2044"/>
                    <a:pt x="4527" y="2044"/>
                  </a:cubicBezTo>
                  <a:close/>
                  <a:moveTo>
                    <a:pt x="582" y="2459"/>
                  </a:moveTo>
                  <a:lnTo>
                    <a:pt x="582" y="2981"/>
                  </a:lnTo>
                  <a:lnTo>
                    <a:pt x="266" y="2981"/>
                  </a:lnTo>
                  <a:lnTo>
                    <a:pt x="266" y="2459"/>
                  </a:lnTo>
                  <a:close/>
                  <a:moveTo>
                    <a:pt x="1223" y="2459"/>
                  </a:moveTo>
                  <a:cubicBezTo>
                    <a:pt x="1223" y="2616"/>
                    <a:pt x="1361" y="2744"/>
                    <a:pt x="1519" y="2744"/>
                  </a:cubicBezTo>
                  <a:lnTo>
                    <a:pt x="2328" y="2744"/>
                  </a:lnTo>
                  <a:lnTo>
                    <a:pt x="2328" y="2961"/>
                  </a:lnTo>
                  <a:cubicBezTo>
                    <a:pt x="2328" y="2972"/>
                    <a:pt x="2318" y="2981"/>
                    <a:pt x="2308" y="2981"/>
                  </a:cubicBezTo>
                  <a:lnTo>
                    <a:pt x="849" y="2981"/>
                  </a:lnTo>
                  <a:lnTo>
                    <a:pt x="849" y="2459"/>
                  </a:lnTo>
                  <a:close/>
                  <a:moveTo>
                    <a:pt x="3640" y="2459"/>
                  </a:moveTo>
                  <a:lnTo>
                    <a:pt x="3640" y="2468"/>
                  </a:lnTo>
                  <a:lnTo>
                    <a:pt x="3640" y="2478"/>
                  </a:lnTo>
                  <a:lnTo>
                    <a:pt x="3640" y="2981"/>
                  </a:lnTo>
                  <a:lnTo>
                    <a:pt x="3137" y="2981"/>
                  </a:lnTo>
                  <a:lnTo>
                    <a:pt x="3137" y="2478"/>
                  </a:lnTo>
                  <a:lnTo>
                    <a:pt x="3137" y="2459"/>
                  </a:lnTo>
                  <a:close/>
                  <a:moveTo>
                    <a:pt x="5908" y="2459"/>
                  </a:moveTo>
                  <a:lnTo>
                    <a:pt x="5908" y="2981"/>
                  </a:lnTo>
                  <a:lnTo>
                    <a:pt x="4468" y="2981"/>
                  </a:lnTo>
                  <a:cubicBezTo>
                    <a:pt x="4459" y="2981"/>
                    <a:pt x="4448" y="2972"/>
                    <a:pt x="4448" y="2961"/>
                  </a:cubicBezTo>
                  <a:lnTo>
                    <a:pt x="4448" y="2744"/>
                  </a:lnTo>
                  <a:lnTo>
                    <a:pt x="5268" y="2744"/>
                  </a:lnTo>
                  <a:cubicBezTo>
                    <a:pt x="5415" y="2744"/>
                    <a:pt x="5553" y="2616"/>
                    <a:pt x="5553" y="2459"/>
                  </a:cubicBezTo>
                  <a:close/>
                  <a:moveTo>
                    <a:pt x="6471" y="2459"/>
                  </a:moveTo>
                  <a:lnTo>
                    <a:pt x="6471" y="2981"/>
                  </a:lnTo>
                  <a:lnTo>
                    <a:pt x="6165" y="2981"/>
                  </a:lnTo>
                  <a:lnTo>
                    <a:pt x="6165" y="2459"/>
                  </a:lnTo>
                  <a:close/>
                  <a:moveTo>
                    <a:pt x="2732" y="2340"/>
                  </a:moveTo>
                  <a:cubicBezTo>
                    <a:pt x="2811" y="2340"/>
                    <a:pt x="2870" y="2399"/>
                    <a:pt x="2870" y="2478"/>
                  </a:cubicBezTo>
                  <a:lnTo>
                    <a:pt x="2870" y="3060"/>
                  </a:lnTo>
                  <a:lnTo>
                    <a:pt x="2870" y="3080"/>
                  </a:lnTo>
                  <a:lnTo>
                    <a:pt x="2565" y="3474"/>
                  </a:lnTo>
                  <a:cubicBezTo>
                    <a:pt x="2515" y="3533"/>
                    <a:pt x="2495" y="3603"/>
                    <a:pt x="2506" y="3671"/>
                  </a:cubicBezTo>
                  <a:lnTo>
                    <a:pt x="2703" y="5812"/>
                  </a:lnTo>
                  <a:lnTo>
                    <a:pt x="1638" y="5812"/>
                  </a:lnTo>
                  <a:lnTo>
                    <a:pt x="1805" y="3662"/>
                  </a:lnTo>
                  <a:cubicBezTo>
                    <a:pt x="1805" y="3603"/>
                    <a:pt x="1785" y="3544"/>
                    <a:pt x="1756" y="3484"/>
                  </a:cubicBezTo>
                  <a:lnTo>
                    <a:pt x="1598" y="3248"/>
                  </a:lnTo>
                  <a:lnTo>
                    <a:pt x="2308" y="3248"/>
                  </a:lnTo>
                  <a:cubicBezTo>
                    <a:pt x="2466" y="3248"/>
                    <a:pt x="2585" y="3119"/>
                    <a:pt x="2585" y="2961"/>
                  </a:cubicBezTo>
                  <a:lnTo>
                    <a:pt x="2585" y="2478"/>
                  </a:lnTo>
                  <a:cubicBezTo>
                    <a:pt x="2585" y="2399"/>
                    <a:pt x="2653" y="2340"/>
                    <a:pt x="2732" y="2340"/>
                  </a:cubicBezTo>
                  <a:close/>
                  <a:moveTo>
                    <a:pt x="6325" y="1"/>
                  </a:moveTo>
                  <a:cubicBezTo>
                    <a:pt x="6262" y="1"/>
                    <a:pt x="6203" y="47"/>
                    <a:pt x="6195" y="111"/>
                  </a:cubicBezTo>
                  <a:lnTo>
                    <a:pt x="5919" y="2202"/>
                  </a:lnTo>
                  <a:lnTo>
                    <a:pt x="5553" y="2202"/>
                  </a:lnTo>
                  <a:lnTo>
                    <a:pt x="5553" y="2172"/>
                  </a:lnTo>
                  <a:cubicBezTo>
                    <a:pt x="5553" y="2014"/>
                    <a:pt x="5435" y="1867"/>
                    <a:pt x="5277" y="1847"/>
                  </a:cubicBezTo>
                  <a:lnTo>
                    <a:pt x="4557" y="1788"/>
                  </a:lnTo>
                  <a:cubicBezTo>
                    <a:pt x="4541" y="1785"/>
                    <a:pt x="4525" y="1784"/>
                    <a:pt x="4509" y="1784"/>
                  </a:cubicBezTo>
                  <a:cubicBezTo>
                    <a:pt x="4340" y="1784"/>
                    <a:pt x="4192" y="1923"/>
                    <a:pt x="4192" y="2104"/>
                  </a:cubicBezTo>
                  <a:cubicBezTo>
                    <a:pt x="4143" y="2084"/>
                    <a:pt x="4093" y="2074"/>
                    <a:pt x="4044" y="2074"/>
                  </a:cubicBezTo>
                  <a:cubicBezTo>
                    <a:pt x="3936" y="2074"/>
                    <a:pt x="3827" y="2123"/>
                    <a:pt x="3758" y="2202"/>
                  </a:cubicBezTo>
                  <a:lnTo>
                    <a:pt x="3019" y="2202"/>
                  </a:lnTo>
                  <a:cubicBezTo>
                    <a:pt x="2949" y="2123"/>
                    <a:pt x="2841" y="2074"/>
                    <a:pt x="2732" y="2074"/>
                  </a:cubicBezTo>
                  <a:cubicBezTo>
                    <a:pt x="2683" y="2074"/>
                    <a:pt x="2634" y="2084"/>
                    <a:pt x="2585" y="2104"/>
                  </a:cubicBezTo>
                  <a:cubicBezTo>
                    <a:pt x="2593" y="1923"/>
                    <a:pt x="2446" y="1784"/>
                    <a:pt x="2270" y="1784"/>
                  </a:cubicBezTo>
                  <a:cubicBezTo>
                    <a:pt x="2253" y="1784"/>
                    <a:pt x="2236" y="1785"/>
                    <a:pt x="2219" y="1788"/>
                  </a:cubicBezTo>
                  <a:lnTo>
                    <a:pt x="1500" y="1847"/>
                  </a:lnTo>
                  <a:cubicBezTo>
                    <a:pt x="1342" y="1867"/>
                    <a:pt x="1223" y="2014"/>
                    <a:pt x="1223" y="2172"/>
                  </a:cubicBezTo>
                  <a:lnTo>
                    <a:pt x="1223" y="2202"/>
                  </a:lnTo>
                  <a:lnTo>
                    <a:pt x="829" y="2202"/>
                  </a:lnTo>
                  <a:lnTo>
                    <a:pt x="592" y="121"/>
                  </a:lnTo>
                  <a:cubicBezTo>
                    <a:pt x="583" y="48"/>
                    <a:pt x="532" y="1"/>
                    <a:pt x="463" y="1"/>
                  </a:cubicBezTo>
                  <a:cubicBezTo>
                    <a:pt x="457" y="1"/>
                    <a:pt x="450" y="1"/>
                    <a:pt x="444" y="2"/>
                  </a:cubicBezTo>
                  <a:cubicBezTo>
                    <a:pt x="375" y="12"/>
                    <a:pt x="325" y="72"/>
                    <a:pt x="325" y="151"/>
                  </a:cubicBezTo>
                  <a:lnTo>
                    <a:pt x="562" y="2202"/>
                  </a:lnTo>
                  <a:lnTo>
                    <a:pt x="138" y="2202"/>
                  </a:lnTo>
                  <a:cubicBezTo>
                    <a:pt x="59" y="2202"/>
                    <a:pt x="0" y="2261"/>
                    <a:pt x="0" y="2330"/>
                  </a:cubicBezTo>
                  <a:lnTo>
                    <a:pt x="0" y="3119"/>
                  </a:lnTo>
                  <a:cubicBezTo>
                    <a:pt x="0" y="3189"/>
                    <a:pt x="59" y="3248"/>
                    <a:pt x="138" y="3248"/>
                  </a:cubicBezTo>
                  <a:lnTo>
                    <a:pt x="582" y="3248"/>
                  </a:lnTo>
                  <a:lnTo>
                    <a:pt x="582" y="3277"/>
                  </a:lnTo>
                  <a:cubicBezTo>
                    <a:pt x="582" y="3346"/>
                    <a:pt x="641" y="3406"/>
                    <a:pt x="710" y="3406"/>
                  </a:cubicBezTo>
                  <a:cubicBezTo>
                    <a:pt x="789" y="3406"/>
                    <a:pt x="849" y="3346"/>
                    <a:pt x="849" y="3277"/>
                  </a:cubicBezTo>
                  <a:lnTo>
                    <a:pt x="849" y="3248"/>
                  </a:lnTo>
                  <a:lnTo>
                    <a:pt x="1283" y="3248"/>
                  </a:lnTo>
                  <a:lnTo>
                    <a:pt x="1539" y="3632"/>
                  </a:lnTo>
                  <a:lnTo>
                    <a:pt x="1539" y="3642"/>
                  </a:lnTo>
                  <a:lnTo>
                    <a:pt x="1371" y="5931"/>
                  </a:lnTo>
                  <a:cubicBezTo>
                    <a:pt x="1361" y="6010"/>
                    <a:pt x="1430" y="6078"/>
                    <a:pt x="1500" y="6078"/>
                  </a:cubicBezTo>
                  <a:lnTo>
                    <a:pt x="2851" y="6078"/>
                  </a:lnTo>
                  <a:cubicBezTo>
                    <a:pt x="2929" y="6078"/>
                    <a:pt x="2989" y="6010"/>
                    <a:pt x="2979" y="5931"/>
                  </a:cubicBezTo>
                  <a:lnTo>
                    <a:pt x="2762" y="3652"/>
                  </a:lnTo>
                  <a:cubicBezTo>
                    <a:pt x="2762" y="3642"/>
                    <a:pt x="2762" y="3642"/>
                    <a:pt x="2772" y="3632"/>
                  </a:cubicBezTo>
                  <a:lnTo>
                    <a:pt x="3068" y="3248"/>
                  </a:lnTo>
                  <a:lnTo>
                    <a:pt x="3709" y="3248"/>
                  </a:lnTo>
                  <a:lnTo>
                    <a:pt x="4005" y="3632"/>
                  </a:lnTo>
                  <a:cubicBezTo>
                    <a:pt x="4014" y="3642"/>
                    <a:pt x="4014" y="3642"/>
                    <a:pt x="4014" y="3652"/>
                  </a:cubicBezTo>
                  <a:lnTo>
                    <a:pt x="3797" y="5931"/>
                  </a:lnTo>
                  <a:cubicBezTo>
                    <a:pt x="3788" y="6010"/>
                    <a:pt x="3857" y="6078"/>
                    <a:pt x="3926" y="6078"/>
                  </a:cubicBezTo>
                  <a:lnTo>
                    <a:pt x="5277" y="6078"/>
                  </a:lnTo>
                  <a:cubicBezTo>
                    <a:pt x="5356" y="6078"/>
                    <a:pt x="5415" y="6010"/>
                    <a:pt x="5406" y="5931"/>
                  </a:cubicBezTo>
                  <a:lnTo>
                    <a:pt x="5366" y="5339"/>
                  </a:lnTo>
                  <a:cubicBezTo>
                    <a:pt x="5356" y="5260"/>
                    <a:pt x="5297" y="5210"/>
                    <a:pt x="5228" y="5210"/>
                  </a:cubicBezTo>
                  <a:cubicBezTo>
                    <a:pt x="5149" y="5220"/>
                    <a:pt x="5099" y="5280"/>
                    <a:pt x="5099" y="5359"/>
                  </a:cubicBezTo>
                  <a:lnTo>
                    <a:pt x="5139" y="5812"/>
                  </a:lnTo>
                  <a:lnTo>
                    <a:pt x="4074" y="5812"/>
                  </a:lnTo>
                  <a:lnTo>
                    <a:pt x="4271" y="3671"/>
                  </a:lnTo>
                  <a:cubicBezTo>
                    <a:pt x="4281" y="3603"/>
                    <a:pt x="4261" y="3533"/>
                    <a:pt x="4222" y="3474"/>
                  </a:cubicBezTo>
                  <a:lnTo>
                    <a:pt x="3906" y="3080"/>
                  </a:lnTo>
                  <a:lnTo>
                    <a:pt x="3906" y="3060"/>
                  </a:lnTo>
                  <a:lnTo>
                    <a:pt x="3906" y="2478"/>
                  </a:lnTo>
                  <a:cubicBezTo>
                    <a:pt x="3906" y="2399"/>
                    <a:pt x="3975" y="2340"/>
                    <a:pt x="4044" y="2340"/>
                  </a:cubicBezTo>
                  <a:cubicBezTo>
                    <a:pt x="4123" y="2340"/>
                    <a:pt x="4192" y="2399"/>
                    <a:pt x="4192" y="2478"/>
                  </a:cubicBezTo>
                  <a:lnTo>
                    <a:pt x="4192" y="2961"/>
                  </a:lnTo>
                  <a:cubicBezTo>
                    <a:pt x="4192" y="3119"/>
                    <a:pt x="4310" y="3248"/>
                    <a:pt x="4468" y="3248"/>
                  </a:cubicBezTo>
                  <a:lnTo>
                    <a:pt x="5178" y="3248"/>
                  </a:lnTo>
                  <a:lnTo>
                    <a:pt x="5021" y="3484"/>
                  </a:lnTo>
                  <a:cubicBezTo>
                    <a:pt x="4991" y="3544"/>
                    <a:pt x="4972" y="3603"/>
                    <a:pt x="4981" y="3662"/>
                  </a:cubicBezTo>
                  <a:lnTo>
                    <a:pt x="5021" y="4204"/>
                  </a:lnTo>
                  <a:cubicBezTo>
                    <a:pt x="5021" y="4268"/>
                    <a:pt x="5080" y="4324"/>
                    <a:pt x="5143" y="4324"/>
                  </a:cubicBezTo>
                  <a:cubicBezTo>
                    <a:pt x="5148" y="4324"/>
                    <a:pt x="5153" y="4323"/>
                    <a:pt x="5159" y="4322"/>
                  </a:cubicBezTo>
                  <a:cubicBezTo>
                    <a:pt x="5228" y="4322"/>
                    <a:pt x="5287" y="4254"/>
                    <a:pt x="5277" y="4184"/>
                  </a:cubicBezTo>
                  <a:lnTo>
                    <a:pt x="5238" y="3642"/>
                  </a:lnTo>
                  <a:cubicBezTo>
                    <a:pt x="5238" y="3642"/>
                    <a:pt x="5238" y="3632"/>
                    <a:pt x="5248" y="3632"/>
                  </a:cubicBezTo>
                  <a:lnTo>
                    <a:pt x="5494" y="3248"/>
                  </a:lnTo>
                  <a:lnTo>
                    <a:pt x="5908" y="3248"/>
                  </a:lnTo>
                  <a:lnTo>
                    <a:pt x="5908" y="3277"/>
                  </a:lnTo>
                  <a:cubicBezTo>
                    <a:pt x="5908" y="3346"/>
                    <a:pt x="5967" y="3406"/>
                    <a:pt x="6037" y="3406"/>
                  </a:cubicBezTo>
                  <a:cubicBezTo>
                    <a:pt x="6106" y="3406"/>
                    <a:pt x="6165" y="3346"/>
                    <a:pt x="6165" y="3277"/>
                  </a:cubicBezTo>
                  <a:lnTo>
                    <a:pt x="6165" y="3248"/>
                  </a:lnTo>
                  <a:lnTo>
                    <a:pt x="6609" y="3248"/>
                  </a:lnTo>
                  <a:cubicBezTo>
                    <a:pt x="6678" y="3248"/>
                    <a:pt x="6737" y="3189"/>
                    <a:pt x="6737" y="3119"/>
                  </a:cubicBezTo>
                  <a:lnTo>
                    <a:pt x="6737" y="2330"/>
                  </a:lnTo>
                  <a:cubicBezTo>
                    <a:pt x="6737" y="2261"/>
                    <a:pt x="6678" y="2202"/>
                    <a:pt x="6609" y="2202"/>
                  </a:cubicBezTo>
                  <a:lnTo>
                    <a:pt x="6184" y="2202"/>
                  </a:lnTo>
                  <a:lnTo>
                    <a:pt x="6461" y="151"/>
                  </a:lnTo>
                  <a:cubicBezTo>
                    <a:pt x="6471" y="72"/>
                    <a:pt x="6421" y="12"/>
                    <a:pt x="6342" y="2"/>
                  </a:cubicBezTo>
                  <a:cubicBezTo>
                    <a:pt x="6337" y="1"/>
                    <a:pt x="6331" y="1"/>
                    <a:pt x="632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6" name="Google Shape;2076;p41"/>
            <p:cNvSpPr/>
            <p:nvPr/>
          </p:nvSpPr>
          <p:spPr>
            <a:xfrm>
              <a:off x="3650015" y="1751981"/>
              <a:ext cx="20331" cy="18034"/>
            </a:xfrm>
            <a:custGeom>
              <a:avLst/>
              <a:gdLst/>
              <a:ahLst/>
              <a:cxnLst/>
              <a:rect l="l" t="t" r="r" b="b"/>
              <a:pathLst>
                <a:path w="292" h="259" extrusionOk="0">
                  <a:moveTo>
                    <a:pt x="145" y="0"/>
                  </a:moveTo>
                  <a:cubicBezTo>
                    <a:pt x="86" y="0"/>
                    <a:pt x="27" y="39"/>
                    <a:pt x="15" y="109"/>
                  </a:cubicBezTo>
                  <a:cubicBezTo>
                    <a:pt x="1" y="194"/>
                    <a:pt x="74" y="259"/>
                    <a:pt x="149" y="259"/>
                  </a:cubicBezTo>
                  <a:cubicBezTo>
                    <a:pt x="178" y="259"/>
                    <a:pt x="207" y="249"/>
                    <a:pt x="232" y="227"/>
                  </a:cubicBezTo>
                  <a:cubicBezTo>
                    <a:pt x="282" y="188"/>
                    <a:pt x="291" y="109"/>
                    <a:pt x="252" y="60"/>
                  </a:cubicBezTo>
                  <a:cubicBezTo>
                    <a:pt x="227" y="19"/>
                    <a:pt x="186" y="0"/>
                    <a:pt x="14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7" name="Google Shape;2077;p41"/>
          <p:cNvGrpSpPr/>
          <p:nvPr/>
        </p:nvGrpSpPr>
        <p:grpSpPr>
          <a:xfrm>
            <a:off x="7011867" y="1291558"/>
            <a:ext cx="370066" cy="310530"/>
            <a:chOff x="1220571" y="2126218"/>
            <a:chExt cx="469150" cy="393674"/>
          </a:xfrm>
        </p:grpSpPr>
        <p:sp>
          <p:nvSpPr>
            <p:cNvPr id="2078" name="Google Shape;2078;p41"/>
            <p:cNvSpPr/>
            <p:nvPr/>
          </p:nvSpPr>
          <p:spPr>
            <a:xfrm>
              <a:off x="1220571" y="2126218"/>
              <a:ext cx="469150" cy="393674"/>
            </a:xfrm>
            <a:custGeom>
              <a:avLst/>
              <a:gdLst/>
              <a:ahLst/>
              <a:cxnLst/>
              <a:rect l="l" t="t" r="r" b="b"/>
              <a:pathLst>
                <a:path w="6738" h="5654" extrusionOk="0">
                  <a:moveTo>
                    <a:pt x="3364" y="268"/>
                  </a:moveTo>
                  <a:cubicBezTo>
                    <a:pt x="3512" y="268"/>
                    <a:pt x="3670" y="317"/>
                    <a:pt x="3788" y="396"/>
                  </a:cubicBezTo>
                  <a:lnTo>
                    <a:pt x="3561" y="1491"/>
                  </a:lnTo>
                  <a:lnTo>
                    <a:pt x="3492" y="1836"/>
                  </a:lnTo>
                  <a:cubicBezTo>
                    <a:pt x="3453" y="1826"/>
                    <a:pt x="3414" y="1821"/>
                    <a:pt x="3374" y="1821"/>
                  </a:cubicBezTo>
                  <a:cubicBezTo>
                    <a:pt x="3335" y="1821"/>
                    <a:pt x="3295" y="1826"/>
                    <a:pt x="3256" y="1836"/>
                  </a:cubicBezTo>
                  <a:lnTo>
                    <a:pt x="2930" y="396"/>
                  </a:lnTo>
                  <a:cubicBezTo>
                    <a:pt x="3058" y="317"/>
                    <a:pt x="3206" y="268"/>
                    <a:pt x="3364" y="268"/>
                  </a:cubicBezTo>
                  <a:close/>
                  <a:moveTo>
                    <a:pt x="464" y="1806"/>
                  </a:moveTo>
                  <a:cubicBezTo>
                    <a:pt x="573" y="1806"/>
                    <a:pt x="661" y="1905"/>
                    <a:pt x="661" y="2013"/>
                  </a:cubicBezTo>
                  <a:cubicBezTo>
                    <a:pt x="661" y="2112"/>
                    <a:pt x="573" y="2201"/>
                    <a:pt x="464" y="2201"/>
                  </a:cubicBezTo>
                  <a:cubicBezTo>
                    <a:pt x="356" y="2201"/>
                    <a:pt x="267" y="2112"/>
                    <a:pt x="267" y="2004"/>
                  </a:cubicBezTo>
                  <a:cubicBezTo>
                    <a:pt x="267" y="1895"/>
                    <a:pt x="356" y="1806"/>
                    <a:pt x="464" y="1806"/>
                  </a:cubicBezTo>
                  <a:close/>
                  <a:moveTo>
                    <a:pt x="6274" y="1806"/>
                  </a:moveTo>
                  <a:cubicBezTo>
                    <a:pt x="6382" y="1806"/>
                    <a:pt x="6471" y="1895"/>
                    <a:pt x="6471" y="2004"/>
                  </a:cubicBezTo>
                  <a:cubicBezTo>
                    <a:pt x="6471" y="2112"/>
                    <a:pt x="6382" y="2201"/>
                    <a:pt x="6274" y="2201"/>
                  </a:cubicBezTo>
                  <a:cubicBezTo>
                    <a:pt x="6165" y="2201"/>
                    <a:pt x="6086" y="2112"/>
                    <a:pt x="6086" y="2004"/>
                  </a:cubicBezTo>
                  <a:cubicBezTo>
                    <a:pt x="6086" y="1895"/>
                    <a:pt x="6175" y="1806"/>
                    <a:pt x="6274" y="1806"/>
                  </a:cubicBezTo>
                  <a:close/>
                  <a:moveTo>
                    <a:pt x="3362" y="2079"/>
                  </a:moveTo>
                  <a:cubicBezTo>
                    <a:pt x="3457" y="2079"/>
                    <a:pt x="3544" y="2144"/>
                    <a:pt x="3561" y="2240"/>
                  </a:cubicBezTo>
                  <a:cubicBezTo>
                    <a:pt x="3581" y="2349"/>
                    <a:pt x="3502" y="2457"/>
                    <a:pt x="3394" y="2467"/>
                  </a:cubicBezTo>
                  <a:cubicBezTo>
                    <a:pt x="3382" y="2469"/>
                    <a:pt x="3371" y="2470"/>
                    <a:pt x="3360" y="2470"/>
                  </a:cubicBezTo>
                  <a:cubicBezTo>
                    <a:pt x="3265" y="2470"/>
                    <a:pt x="3185" y="2397"/>
                    <a:pt x="3177" y="2309"/>
                  </a:cubicBezTo>
                  <a:cubicBezTo>
                    <a:pt x="3157" y="2201"/>
                    <a:pt x="3226" y="2102"/>
                    <a:pt x="3324" y="2083"/>
                  </a:cubicBezTo>
                  <a:cubicBezTo>
                    <a:pt x="3337" y="2080"/>
                    <a:pt x="3350" y="2079"/>
                    <a:pt x="3362" y="2079"/>
                  </a:cubicBezTo>
                  <a:close/>
                  <a:moveTo>
                    <a:pt x="1498" y="811"/>
                  </a:moveTo>
                  <a:cubicBezTo>
                    <a:pt x="1655" y="811"/>
                    <a:pt x="1810" y="883"/>
                    <a:pt x="1884" y="1027"/>
                  </a:cubicBezTo>
                  <a:lnTo>
                    <a:pt x="2467" y="2083"/>
                  </a:lnTo>
                  <a:lnTo>
                    <a:pt x="2259" y="4085"/>
                  </a:lnTo>
                  <a:lnTo>
                    <a:pt x="1884" y="4085"/>
                  </a:lnTo>
                  <a:cubicBezTo>
                    <a:pt x="1845" y="3010"/>
                    <a:pt x="1382" y="1895"/>
                    <a:pt x="1362" y="1846"/>
                  </a:cubicBezTo>
                  <a:cubicBezTo>
                    <a:pt x="1337" y="1797"/>
                    <a:pt x="1286" y="1762"/>
                    <a:pt x="1230" y="1762"/>
                  </a:cubicBezTo>
                  <a:cubicBezTo>
                    <a:pt x="1218" y="1762"/>
                    <a:pt x="1206" y="1763"/>
                    <a:pt x="1194" y="1767"/>
                  </a:cubicBezTo>
                  <a:lnTo>
                    <a:pt x="898" y="1866"/>
                  </a:lnTo>
                  <a:cubicBezTo>
                    <a:pt x="858" y="1747"/>
                    <a:pt x="790" y="1658"/>
                    <a:pt x="691" y="1599"/>
                  </a:cubicBezTo>
                  <a:lnTo>
                    <a:pt x="1145" y="968"/>
                  </a:lnTo>
                  <a:cubicBezTo>
                    <a:pt x="1231" y="863"/>
                    <a:pt x="1365" y="811"/>
                    <a:pt x="1498" y="811"/>
                  </a:cubicBezTo>
                  <a:close/>
                  <a:moveTo>
                    <a:pt x="2831" y="1155"/>
                  </a:moveTo>
                  <a:lnTo>
                    <a:pt x="3019" y="1984"/>
                  </a:lnTo>
                  <a:cubicBezTo>
                    <a:pt x="2950" y="2063"/>
                    <a:pt x="2910" y="2171"/>
                    <a:pt x="2910" y="2280"/>
                  </a:cubicBezTo>
                  <a:cubicBezTo>
                    <a:pt x="2910" y="2526"/>
                    <a:pt x="3118" y="2734"/>
                    <a:pt x="3364" y="2734"/>
                  </a:cubicBezTo>
                  <a:cubicBezTo>
                    <a:pt x="3620" y="2734"/>
                    <a:pt x="3828" y="2526"/>
                    <a:pt x="3828" y="2280"/>
                  </a:cubicBezTo>
                  <a:cubicBezTo>
                    <a:pt x="3828" y="2171"/>
                    <a:pt x="3788" y="2072"/>
                    <a:pt x="3729" y="1993"/>
                  </a:cubicBezTo>
                  <a:lnTo>
                    <a:pt x="3897" y="1185"/>
                  </a:lnTo>
                  <a:lnTo>
                    <a:pt x="4212" y="4085"/>
                  </a:lnTo>
                  <a:lnTo>
                    <a:pt x="2526" y="4085"/>
                  </a:lnTo>
                  <a:lnTo>
                    <a:pt x="2723" y="2201"/>
                  </a:lnTo>
                  <a:lnTo>
                    <a:pt x="2733" y="2072"/>
                  </a:lnTo>
                  <a:lnTo>
                    <a:pt x="2831" y="1155"/>
                  </a:lnTo>
                  <a:close/>
                  <a:moveTo>
                    <a:pt x="5243" y="811"/>
                  </a:moveTo>
                  <a:cubicBezTo>
                    <a:pt x="5375" y="811"/>
                    <a:pt x="5507" y="863"/>
                    <a:pt x="5593" y="968"/>
                  </a:cubicBezTo>
                  <a:lnTo>
                    <a:pt x="6057" y="1599"/>
                  </a:lnTo>
                  <a:cubicBezTo>
                    <a:pt x="5958" y="1658"/>
                    <a:pt x="5880" y="1747"/>
                    <a:pt x="5840" y="1866"/>
                  </a:cubicBezTo>
                  <a:lnTo>
                    <a:pt x="5544" y="1767"/>
                  </a:lnTo>
                  <a:cubicBezTo>
                    <a:pt x="5532" y="1763"/>
                    <a:pt x="5520" y="1762"/>
                    <a:pt x="5508" y="1762"/>
                  </a:cubicBezTo>
                  <a:cubicBezTo>
                    <a:pt x="5452" y="1762"/>
                    <a:pt x="5403" y="1797"/>
                    <a:pt x="5386" y="1846"/>
                  </a:cubicBezTo>
                  <a:cubicBezTo>
                    <a:pt x="5367" y="1895"/>
                    <a:pt x="4893" y="3010"/>
                    <a:pt x="4854" y="4085"/>
                  </a:cubicBezTo>
                  <a:lnTo>
                    <a:pt x="4479" y="4085"/>
                  </a:lnTo>
                  <a:lnTo>
                    <a:pt x="4262" y="2102"/>
                  </a:lnTo>
                  <a:lnTo>
                    <a:pt x="4854" y="1027"/>
                  </a:lnTo>
                  <a:cubicBezTo>
                    <a:pt x="4933" y="883"/>
                    <a:pt x="5088" y="811"/>
                    <a:pt x="5243" y="811"/>
                  </a:cubicBezTo>
                  <a:close/>
                  <a:moveTo>
                    <a:pt x="4854" y="4351"/>
                  </a:moveTo>
                  <a:lnTo>
                    <a:pt x="4854" y="4805"/>
                  </a:lnTo>
                  <a:cubicBezTo>
                    <a:pt x="4829" y="4816"/>
                    <a:pt x="4805" y="4821"/>
                    <a:pt x="4781" y="4821"/>
                  </a:cubicBezTo>
                  <a:cubicBezTo>
                    <a:pt x="4739" y="4821"/>
                    <a:pt x="4697" y="4803"/>
                    <a:pt x="4646" y="4766"/>
                  </a:cubicBezTo>
                  <a:cubicBezTo>
                    <a:pt x="4548" y="4701"/>
                    <a:pt x="4437" y="4669"/>
                    <a:pt x="4327" y="4669"/>
                  </a:cubicBezTo>
                  <a:cubicBezTo>
                    <a:pt x="4217" y="4669"/>
                    <a:pt x="4109" y="4701"/>
                    <a:pt x="4015" y="4766"/>
                  </a:cubicBezTo>
                  <a:cubicBezTo>
                    <a:pt x="3959" y="4801"/>
                    <a:pt x="3898" y="4821"/>
                    <a:pt x="3836" y="4821"/>
                  </a:cubicBezTo>
                  <a:cubicBezTo>
                    <a:pt x="3779" y="4821"/>
                    <a:pt x="3722" y="4804"/>
                    <a:pt x="3670" y="4766"/>
                  </a:cubicBezTo>
                  <a:cubicBezTo>
                    <a:pt x="3576" y="4701"/>
                    <a:pt x="3468" y="4669"/>
                    <a:pt x="3358" y="4669"/>
                  </a:cubicBezTo>
                  <a:cubicBezTo>
                    <a:pt x="3248" y="4669"/>
                    <a:pt x="3137" y="4701"/>
                    <a:pt x="3039" y="4766"/>
                  </a:cubicBezTo>
                  <a:cubicBezTo>
                    <a:pt x="2988" y="4801"/>
                    <a:pt x="2929" y="4821"/>
                    <a:pt x="2869" y="4821"/>
                  </a:cubicBezTo>
                  <a:cubicBezTo>
                    <a:pt x="2813" y="4821"/>
                    <a:pt x="2756" y="4804"/>
                    <a:pt x="2703" y="4766"/>
                  </a:cubicBezTo>
                  <a:cubicBezTo>
                    <a:pt x="2611" y="4702"/>
                    <a:pt x="2502" y="4670"/>
                    <a:pt x="2393" y="4670"/>
                  </a:cubicBezTo>
                  <a:cubicBezTo>
                    <a:pt x="2280" y="4670"/>
                    <a:pt x="2167" y="4705"/>
                    <a:pt x="2072" y="4775"/>
                  </a:cubicBezTo>
                  <a:cubicBezTo>
                    <a:pt x="2018" y="4809"/>
                    <a:pt x="1978" y="4824"/>
                    <a:pt x="1939" y="4824"/>
                  </a:cubicBezTo>
                  <a:cubicBezTo>
                    <a:pt x="1921" y="4824"/>
                    <a:pt x="1903" y="4821"/>
                    <a:pt x="1884" y="4814"/>
                  </a:cubicBezTo>
                  <a:lnTo>
                    <a:pt x="1884" y="4351"/>
                  </a:lnTo>
                  <a:close/>
                  <a:moveTo>
                    <a:pt x="3364" y="1"/>
                  </a:moveTo>
                  <a:cubicBezTo>
                    <a:pt x="3127" y="1"/>
                    <a:pt x="2890" y="90"/>
                    <a:pt x="2703" y="238"/>
                  </a:cubicBezTo>
                  <a:cubicBezTo>
                    <a:pt x="2684" y="268"/>
                    <a:pt x="2664" y="297"/>
                    <a:pt x="2654" y="327"/>
                  </a:cubicBezTo>
                  <a:lnTo>
                    <a:pt x="2516" y="1629"/>
                  </a:lnTo>
                  <a:lnTo>
                    <a:pt x="2121" y="899"/>
                  </a:lnTo>
                  <a:cubicBezTo>
                    <a:pt x="1998" y="668"/>
                    <a:pt x="1742" y="545"/>
                    <a:pt x="1489" y="545"/>
                  </a:cubicBezTo>
                  <a:cubicBezTo>
                    <a:pt x="1278" y="545"/>
                    <a:pt x="1068" y="630"/>
                    <a:pt x="937" y="810"/>
                  </a:cubicBezTo>
                  <a:lnTo>
                    <a:pt x="405" y="1550"/>
                  </a:lnTo>
                  <a:cubicBezTo>
                    <a:pt x="178" y="1579"/>
                    <a:pt x="1" y="1776"/>
                    <a:pt x="1" y="2004"/>
                  </a:cubicBezTo>
                  <a:cubicBezTo>
                    <a:pt x="1" y="2260"/>
                    <a:pt x="207" y="2467"/>
                    <a:pt x="464" y="2467"/>
                  </a:cubicBezTo>
                  <a:cubicBezTo>
                    <a:pt x="671" y="2467"/>
                    <a:pt x="849" y="2329"/>
                    <a:pt x="908" y="2132"/>
                  </a:cubicBezTo>
                  <a:lnTo>
                    <a:pt x="1154" y="2053"/>
                  </a:lnTo>
                  <a:cubicBezTo>
                    <a:pt x="1283" y="2379"/>
                    <a:pt x="1618" y="3345"/>
                    <a:pt x="1618" y="4213"/>
                  </a:cubicBezTo>
                  <a:lnTo>
                    <a:pt x="1618" y="5525"/>
                  </a:lnTo>
                  <a:cubicBezTo>
                    <a:pt x="1618" y="5594"/>
                    <a:pt x="1678" y="5653"/>
                    <a:pt x="1756" y="5653"/>
                  </a:cubicBezTo>
                  <a:lnTo>
                    <a:pt x="2812" y="5653"/>
                  </a:lnTo>
                  <a:cubicBezTo>
                    <a:pt x="2881" y="5653"/>
                    <a:pt x="2940" y="5594"/>
                    <a:pt x="2940" y="5525"/>
                  </a:cubicBezTo>
                  <a:cubicBezTo>
                    <a:pt x="2940" y="5446"/>
                    <a:pt x="2881" y="5387"/>
                    <a:pt x="2812" y="5387"/>
                  </a:cubicBezTo>
                  <a:lnTo>
                    <a:pt x="1884" y="5387"/>
                  </a:lnTo>
                  <a:lnTo>
                    <a:pt x="1884" y="5081"/>
                  </a:lnTo>
                  <a:cubicBezTo>
                    <a:pt x="1903" y="5085"/>
                    <a:pt x="1922" y="5086"/>
                    <a:pt x="1940" y="5086"/>
                  </a:cubicBezTo>
                  <a:cubicBezTo>
                    <a:pt x="2031" y="5086"/>
                    <a:pt x="2122" y="5048"/>
                    <a:pt x="2220" y="4983"/>
                  </a:cubicBezTo>
                  <a:cubicBezTo>
                    <a:pt x="2269" y="4948"/>
                    <a:pt x="2328" y="4930"/>
                    <a:pt x="2387" y="4930"/>
                  </a:cubicBezTo>
                  <a:cubicBezTo>
                    <a:pt x="2447" y="4930"/>
                    <a:pt x="2506" y="4948"/>
                    <a:pt x="2555" y="4983"/>
                  </a:cubicBezTo>
                  <a:cubicBezTo>
                    <a:pt x="2647" y="5050"/>
                    <a:pt x="2756" y="5082"/>
                    <a:pt x="2866" y="5082"/>
                  </a:cubicBezTo>
                  <a:cubicBezTo>
                    <a:pt x="2980" y="5082"/>
                    <a:pt x="3096" y="5048"/>
                    <a:pt x="3197" y="4983"/>
                  </a:cubicBezTo>
                  <a:cubicBezTo>
                    <a:pt x="3246" y="4948"/>
                    <a:pt x="3303" y="4930"/>
                    <a:pt x="3359" y="4930"/>
                  </a:cubicBezTo>
                  <a:cubicBezTo>
                    <a:pt x="3416" y="4930"/>
                    <a:pt x="3472" y="4948"/>
                    <a:pt x="3522" y="4983"/>
                  </a:cubicBezTo>
                  <a:cubicBezTo>
                    <a:pt x="3614" y="5050"/>
                    <a:pt x="3722" y="5082"/>
                    <a:pt x="3832" y="5082"/>
                  </a:cubicBezTo>
                  <a:cubicBezTo>
                    <a:pt x="3947" y="5082"/>
                    <a:pt x="4063" y="5048"/>
                    <a:pt x="4163" y="4983"/>
                  </a:cubicBezTo>
                  <a:cubicBezTo>
                    <a:pt x="4213" y="4948"/>
                    <a:pt x="4269" y="4930"/>
                    <a:pt x="4326" y="4930"/>
                  </a:cubicBezTo>
                  <a:cubicBezTo>
                    <a:pt x="4382" y="4930"/>
                    <a:pt x="4439" y="4948"/>
                    <a:pt x="4488" y="4983"/>
                  </a:cubicBezTo>
                  <a:cubicBezTo>
                    <a:pt x="4587" y="5051"/>
                    <a:pt x="4686" y="5081"/>
                    <a:pt x="4775" y="5081"/>
                  </a:cubicBezTo>
                  <a:lnTo>
                    <a:pt x="4854" y="5081"/>
                  </a:lnTo>
                  <a:lnTo>
                    <a:pt x="4854" y="5387"/>
                  </a:lnTo>
                  <a:lnTo>
                    <a:pt x="3966" y="5387"/>
                  </a:lnTo>
                  <a:cubicBezTo>
                    <a:pt x="3887" y="5387"/>
                    <a:pt x="3828" y="5446"/>
                    <a:pt x="3828" y="5525"/>
                  </a:cubicBezTo>
                  <a:cubicBezTo>
                    <a:pt x="3828" y="5594"/>
                    <a:pt x="3887" y="5653"/>
                    <a:pt x="3966" y="5653"/>
                  </a:cubicBezTo>
                  <a:lnTo>
                    <a:pt x="4992" y="5653"/>
                  </a:lnTo>
                  <a:cubicBezTo>
                    <a:pt x="5060" y="5653"/>
                    <a:pt x="5120" y="5594"/>
                    <a:pt x="5120" y="5525"/>
                  </a:cubicBezTo>
                  <a:lnTo>
                    <a:pt x="5120" y="4213"/>
                  </a:lnTo>
                  <a:cubicBezTo>
                    <a:pt x="5120" y="3345"/>
                    <a:pt x="5455" y="2379"/>
                    <a:pt x="5584" y="2053"/>
                  </a:cubicBezTo>
                  <a:lnTo>
                    <a:pt x="5840" y="2132"/>
                  </a:lnTo>
                  <a:cubicBezTo>
                    <a:pt x="5889" y="2329"/>
                    <a:pt x="6067" y="2467"/>
                    <a:pt x="6274" y="2467"/>
                  </a:cubicBezTo>
                  <a:cubicBezTo>
                    <a:pt x="6531" y="2467"/>
                    <a:pt x="6737" y="2260"/>
                    <a:pt x="6737" y="2004"/>
                  </a:cubicBezTo>
                  <a:cubicBezTo>
                    <a:pt x="6737" y="1776"/>
                    <a:pt x="6560" y="1579"/>
                    <a:pt x="6343" y="1550"/>
                  </a:cubicBezTo>
                  <a:lnTo>
                    <a:pt x="5801" y="810"/>
                  </a:lnTo>
                  <a:cubicBezTo>
                    <a:pt x="5670" y="630"/>
                    <a:pt x="5463" y="545"/>
                    <a:pt x="5253" y="545"/>
                  </a:cubicBezTo>
                  <a:cubicBezTo>
                    <a:pt x="5001" y="545"/>
                    <a:pt x="4746" y="668"/>
                    <a:pt x="4617" y="899"/>
                  </a:cubicBezTo>
                  <a:lnTo>
                    <a:pt x="4212" y="1649"/>
                  </a:lnTo>
                  <a:lnTo>
                    <a:pt x="4065" y="327"/>
                  </a:lnTo>
                  <a:cubicBezTo>
                    <a:pt x="4065" y="297"/>
                    <a:pt x="4045" y="268"/>
                    <a:pt x="4015" y="238"/>
                  </a:cubicBezTo>
                  <a:cubicBezTo>
                    <a:pt x="3837" y="90"/>
                    <a:pt x="3601" y="1"/>
                    <a:pt x="33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9" name="Google Shape;2079;p41"/>
            <p:cNvSpPr/>
            <p:nvPr/>
          </p:nvSpPr>
          <p:spPr>
            <a:xfrm>
              <a:off x="1445601" y="2501500"/>
              <a:ext cx="20888" cy="18312"/>
            </a:xfrm>
            <a:custGeom>
              <a:avLst/>
              <a:gdLst/>
              <a:ahLst/>
              <a:cxnLst/>
              <a:rect l="l" t="t" r="r" b="b"/>
              <a:pathLst>
                <a:path w="300" h="263" extrusionOk="0">
                  <a:moveTo>
                    <a:pt x="157" y="0"/>
                  </a:moveTo>
                  <a:cubicBezTo>
                    <a:pt x="102" y="0"/>
                    <a:pt x="45" y="32"/>
                    <a:pt x="24" y="95"/>
                  </a:cubicBezTo>
                  <a:cubicBezTo>
                    <a:pt x="0" y="188"/>
                    <a:pt x="74" y="262"/>
                    <a:pt x="154" y="262"/>
                  </a:cubicBezTo>
                  <a:cubicBezTo>
                    <a:pt x="176" y="262"/>
                    <a:pt x="199" y="257"/>
                    <a:pt x="221" y="244"/>
                  </a:cubicBezTo>
                  <a:cubicBezTo>
                    <a:pt x="280" y="204"/>
                    <a:pt x="300" y="135"/>
                    <a:pt x="270" y="75"/>
                  </a:cubicBezTo>
                  <a:cubicBezTo>
                    <a:pt x="252" y="25"/>
                    <a:pt x="205" y="0"/>
                    <a:pt x="15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0" name="Google Shape;2080;p41"/>
          <p:cNvGrpSpPr/>
          <p:nvPr/>
        </p:nvGrpSpPr>
        <p:grpSpPr>
          <a:xfrm>
            <a:off x="1806779" y="3016246"/>
            <a:ext cx="280743" cy="370113"/>
            <a:chOff x="1969811" y="2088481"/>
            <a:chExt cx="355866" cy="469150"/>
          </a:xfrm>
        </p:grpSpPr>
        <p:sp>
          <p:nvSpPr>
            <p:cNvPr id="2081" name="Google Shape;2081;p41"/>
            <p:cNvSpPr/>
            <p:nvPr/>
          </p:nvSpPr>
          <p:spPr>
            <a:xfrm>
              <a:off x="1969811" y="2088481"/>
              <a:ext cx="355866" cy="469150"/>
            </a:xfrm>
            <a:custGeom>
              <a:avLst/>
              <a:gdLst/>
              <a:ahLst/>
              <a:cxnLst/>
              <a:rect l="l" t="t" r="r" b="b"/>
              <a:pathLst>
                <a:path w="5111" h="6738" extrusionOk="0">
                  <a:moveTo>
                    <a:pt x="2556" y="267"/>
                  </a:moveTo>
                  <a:cubicBezTo>
                    <a:pt x="2743" y="267"/>
                    <a:pt x="2911" y="365"/>
                    <a:pt x="2999" y="534"/>
                  </a:cubicBezTo>
                  <a:cubicBezTo>
                    <a:pt x="3022" y="579"/>
                    <a:pt x="3069" y="605"/>
                    <a:pt x="3117" y="605"/>
                  </a:cubicBezTo>
                  <a:cubicBezTo>
                    <a:pt x="3152" y="605"/>
                    <a:pt x="3187" y="592"/>
                    <a:pt x="3216" y="563"/>
                  </a:cubicBezTo>
                  <a:cubicBezTo>
                    <a:pt x="3282" y="497"/>
                    <a:pt x="3371" y="462"/>
                    <a:pt x="3462" y="462"/>
                  </a:cubicBezTo>
                  <a:cubicBezTo>
                    <a:pt x="3535" y="462"/>
                    <a:pt x="3608" y="485"/>
                    <a:pt x="3670" y="534"/>
                  </a:cubicBezTo>
                  <a:cubicBezTo>
                    <a:pt x="3956" y="751"/>
                    <a:pt x="4430" y="898"/>
                    <a:pt x="4844" y="928"/>
                  </a:cubicBezTo>
                  <a:lnTo>
                    <a:pt x="4844" y="1599"/>
                  </a:lnTo>
                  <a:lnTo>
                    <a:pt x="267" y="1599"/>
                  </a:lnTo>
                  <a:lnTo>
                    <a:pt x="267" y="928"/>
                  </a:lnTo>
                  <a:cubicBezTo>
                    <a:pt x="691" y="898"/>
                    <a:pt x="1165" y="751"/>
                    <a:pt x="1451" y="534"/>
                  </a:cubicBezTo>
                  <a:cubicBezTo>
                    <a:pt x="1513" y="485"/>
                    <a:pt x="1586" y="462"/>
                    <a:pt x="1659" y="462"/>
                  </a:cubicBezTo>
                  <a:cubicBezTo>
                    <a:pt x="1750" y="462"/>
                    <a:pt x="1839" y="497"/>
                    <a:pt x="1905" y="563"/>
                  </a:cubicBezTo>
                  <a:cubicBezTo>
                    <a:pt x="1930" y="592"/>
                    <a:pt x="1963" y="605"/>
                    <a:pt x="1996" y="605"/>
                  </a:cubicBezTo>
                  <a:cubicBezTo>
                    <a:pt x="2042" y="605"/>
                    <a:pt x="2089" y="579"/>
                    <a:pt x="2111" y="534"/>
                  </a:cubicBezTo>
                  <a:cubicBezTo>
                    <a:pt x="2201" y="365"/>
                    <a:pt x="2368" y="267"/>
                    <a:pt x="2556" y="267"/>
                  </a:cubicBezTo>
                  <a:close/>
                  <a:moveTo>
                    <a:pt x="3078" y="1855"/>
                  </a:moveTo>
                  <a:lnTo>
                    <a:pt x="3078" y="2752"/>
                  </a:lnTo>
                  <a:lnTo>
                    <a:pt x="2063" y="2752"/>
                  </a:lnTo>
                  <a:lnTo>
                    <a:pt x="2063" y="1855"/>
                  </a:lnTo>
                  <a:close/>
                  <a:moveTo>
                    <a:pt x="1806" y="1855"/>
                  </a:moveTo>
                  <a:lnTo>
                    <a:pt x="1806" y="2752"/>
                  </a:lnTo>
                  <a:lnTo>
                    <a:pt x="1313" y="2752"/>
                  </a:lnTo>
                  <a:cubicBezTo>
                    <a:pt x="1243" y="2752"/>
                    <a:pt x="1184" y="2812"/>
                    <a:pt x="1184" y="2891"/>
                  </a:cubicBezTo>
                  <a:lnTo>
                    <a:pt x="1184" y="4271"/>
                  </a:lnTo>
                  <a:lnTo>
                    <a:pt x="800" y="4271"/>
                  </a:lnTo>
                  <a:lnTo>
                    <a:pt x="800" y="1855"/>
                  </a:lnTo>
                  <a:close/>
                  <a:moveTo>
                    <a:pt x="2585" y="3867"/>
                  </a:moveTo>
                  <a:cubicBezTo>
                    <a:pt x="2733" y="3867"/>
                    <a:pt x="2852" y="3986"/>
                    <a:pt x="2852" y="4124"/>
                  </a:cubicBezTo>
                  <a:lnTo>
                    <a:pt x="2852" y="4271"/>
                  </a:lnTo>
                  <a:lnTo>
                    <a:pt x="2319" y="4271"/>
                  </a:lnTo>
                  <a:lnTo>
                    <a:pt x="2319" y="4124"/>
                  </a:lnTo>
                  <a:cubicBezTo>
                    <a:pt x="2319" y="3986"/>
                    <a:pt x="2437" y="3867"/>
                    <a:pt x="2585" y="3867"/>
                  </a:cubicBezTo>
                  <a:close/>
                  <a:moveTo>
                    <a:pt x="3700" y="3019"/>
                  </a:moveTo>
                  <a:lnTo>
                    <a:pt x="3700" y="4271"/>
                  </a:lnTo>
                  <a:lnTo>
                    <a:pt x="3108" y="4271"/>
                  </a:lnTo>
                  <a:lnTo>
                    <a:pt x="3108" y="4124"/>
                  </a:lnTo>
                  <a:cubicBezTo>
                    <a:pt x="3108" y="3837"/>
                    <a:pt x="2881" y="3601"/>
                    <a:pt x="2585" y="3601"/>
                  </a:cubicBezTo>
                  <a:cubicBezTo>
                    <a:pt x="2299" y="3601"/>
                    <a:pt x="2063" y="3837"/>
                    <a:pt x="2063" y="4124"/>
                  </a:cubicBezTo>
                  <a:lnTo>
                    <a:pt x="2063" y="4271"/>
                  </a:lnTo>
                  <a:lnTo>
                    <a:pt x="1441" y="4271"/>
                  </a:lnTo>
                  <a:lnTo>
                    <a:pt x="1441" y="3019"/>
                  </a:lnTo>
                  <a:close/>
                  <a:moveTo>
                    <a:pt x="3828" y="4528"/>
                  </a:moveTo>
                  <a:cubicBezTo>
                    <a:pt x="3858" y="4528"/>
                    <a:pt x="3887" y="4538"/>
                    <a:pt x="3917" y="4558"/>
                  </a:cubicBezTo>
                  <a:cubicBezTo>
                    <a:pt x="3946" y="4578"/>
                    <a:pt x="3966" y="4617"/>
                    <a:pt x="3966" y="4657"/>
                  </a:cubicBezTo>
                  <a:cubicBezTo>
                    <a:pt x="3966" y="4716"/>
                    <a:pt x="3917" y="4784"/>
                    <a:pt x="3847" y="4784"/>
                  </a:cubicBezTo>
                  <a:lnTo>
                    <a:pt x="1313" y="4784"/>
                  </a:lnTo>
                  <a:cubicBezTo>
                    <a:pt x="1234" y="4784"/>
                    <a:pt x="1184" y="4725"/>
                    <a:pt x="1184" y="4657"/>
                  </a:cubicBezTo>
                  <a:cubicBezTo>
                    <a:pt x="1184" y="4587"/>
                    <a:pt x="1243" y="4528"/>
                    <a:pt x="1313" y="4528"/>
                  </a:cubicBezTo>
                  <a:close/>
                  <a:moveTo>
                    <a:pt x="948" y="4528"/>
                  </a:moveTo>
                  <a:cubicBezTo>
                    <a:pt x="928" y="4578"/>
                    <a:pt x="928" y="4617"/>
                    <a:pt x="928" y="4666"/>
                  </a:cubicBezTo>
                  <a:cubicBezTo>
                    <a:pt x="928" y="4874"/>
                    <a:pt x="1096" y="5051"/>
                    <a:pt x="1313" y="5051"/>
                  </a:cubicBezTo>
                  <a:lnTo>
                    <a:pt x="1599" y="5051"/>
                  </a:lnTo>
                  <a:lnTo>
                    <a:pt x="1599" y="5702"/>
                  </a:lnTo>
                  <a:lnTo>
                    <a:pt x="435" y="5702"/>
                  </a:lnTo>
                  <a:lnTo>
                    <a:pt x="435" y="4528"/>
                  </a:lnTo>
                  <a:close/>
                  <a:moveTo>
                    <a:pt x="3286" y="5051"/>
                  </a:moveTo>
                  <a:lnTo>
                    <a:pt x="3286" y="5702"/>
                  </a:lnTo>
                  <a:lnTo>
                    <a:pt x="1855" y="5702"/>
                  </a:lnTo>
                  <a:lnTo>
                    <a:pt x="1855" y="5051"/>
                  </a:lnTo>
                  <a:close/>
                  <a:moveTo>
                    <a:pt x="4715" y="4528"/>
                  </a:moveTo>
                  <a:lnTo>
                    <a:pt x="4715" y="5702"/>
                  </a:lnTo>
                  <a:lnTo>
                    <a:pt x="3552" y="5702"/>
                  </a:lnTo>
                  <a:lnTo>
                    <a:pt x="3552" y="5051"/>
                  </a:lnTo>
                  <a:lnTo>
                    <a:pt x="3847" y="5051"/>
                  </a:lnTo>
                  <a:cubicBezTo>
                    <a:pt x="4055" y="5041"/>
                    <a:pt x="4222" y="4874"/>
                    <a:pt x="4233" y="4676"/>
                  </a:cubicBezTo>
                  <a:cubicBezTo>
                    <a:pt x="4233" y="4627"/>
                    <a:pt x="4222" y="4578"/>
                    <a:pt x="4213" y="4528"/>
                  </a:cubicBezTo>
                  <a:close/>
                  <a:moveTo>
                    <a:pt x="1046" y="5968"/>
                  </a:moveTo>
                  <a:cubicBezTo>
                    <a:pt x="1195" y="5968"/>
                    <a:pt x="1303" y="6077"/>
                    <a:pt x="1303" y="6224"/>
                  </a:cubicBezTo>
                  <a:cubicBezTo>
                    <a:pt x="1303" y="6363"/>
                    <a:pt x="1195" y="6471"/>
                    <a:pt x="1046" y="6471"/>
                  </a:cubicBezTo>
                  <a:cubicBezTo>
                    <a:pt x="908" y="6471"/>
                    <a:pt x="800" y="6363"/>
                    <a:pt x="800" y="6224"/>
                  </a:cubicBezTo>
                  <a:cubicBezTo>
                    <a:pt x="800" y="6077"/>
                    <a:pt x="908" y="5968"/>
                    <a:pt x="1046" y="5968"/>
                  </a:cubicBezTo>
                  <a:close/>
                  <a:moveTo>
                    <a:pt x="4094" y="5968"/>
                  </a:moveTo>
                  <a:cubicBezTo>
                    <a:pt x="4233" y="5968"/>
                    <a:pt x="4341" y="6077"/>
                    <a:pt x="4341" y="6224"/>
                  </a:cubicBezTo>
                  <a:cubicBezTo>
                    <a:pt x="4341" y="6363"/>
                    <a:pt x="4233" y="6471"/>
                    <a:pt x="4094" y="6471"/>
                  </a:cubicBezTo>
                  <a:cubicBezTo>
                    <a:pt x="3946" y="6471"/>
                    <a:pt x="3838" y="6363"/>
                    <a:pt x="3838" y="6224"/>
                  </a:cubicBezTo>
                  <a:cubicBezTo>
                    <a:pt x="3838" y="6077"/>
                    <a:pt x="3946" y="5968"/>
                    <a:pt x="4094" y="5968"/>
                  </a:cubicBezTo>
                  <a:close/>
                  <a:moveTo>
                    <a:pt x="2556" y="1"/>
                  </a:moveTo>
                  <a:cubicBezTo>
                    <a:pt x="2328" y="1"/>
                    <a:pt x="2111" y="109"/>
                    <a:pt x="1973" y="277"/>
                  </a:cubicBezTo>
                  <a:cubicBezTo>
                    <a:pt x="1875" y="223"/>
                    <a:pt x="1764" y="196"/>
                    <a:pt x="1655" y="196"/>
                  </a:cubicBezTo>
                  <a:cubicBezTo>
                    <a:pt x="1524" y="196"/>
                    <a:pt x="1395" y="236"/>
                    <a:pt x="1293" y="317"/>
                  </a:cubicBezTo>
                  <a:cubicBezTo>
                    <a:pt x="1026" y="514"/>
                    <a:pt x="563" y="661"/>
                    <a:pt x="178" y="661"/>
                  </a:cubicBezTo>
                  <a:lnTo>
                    <a:pt x="139" y="661"/>
                  </a:lnTo>
                  <a:cubicBezTo>
                    <a:pt x="60" y="661"/>
                    <a:pt x="1" y="721"/>
                    <a:pt x="1" y="790"/>
                  </a:cubicBezTo>
                  <a:lnTo>
                    <a:pt x="1" y="1727"/>
                  </a:lnTo>
                  <a:cubicBezTo>
                    <a:pt x="1" y="1796"/>
                    <a:pt x="60" y="1855"/>
                    <a:pt x="139" y="1855"/>
                  </a:cubicBezTo>
                  <a:lnTo>
                    <a:pt x="533" y="1855"/>
                  </a:lnTo>
                  <a:lnTo>
                    <a:pt x="533" y="4271"/>
                  </a:lnTo>
                  <a:lnTo>
                    <a:pt x="297" y="4271"/>
                  </a:lnTo>
                  <a:cubicBezTo>
                    <a:pt x="228" y="4271"/>
                    <a:pt x="169" y="4331"/>
                    <a:pt x="169" y="4400"/>
                  </a:cubicBezTo>
                  <a:lnTo>
                    <a:pt x="169" y="5840"/>
                  </a:lnTo>
                  <a:cubicBezTo>
                    <a:pt x="169" y="5909"/>
                    <a:pt x="228" y="5968"/>
                    <a:pt x="297" y="5968"/>
                  </a:cubicBezTo>
                  <a:lnTo>
                    <a:pt x="603" y="5968"/>
                  </a:lnTo>
                  <a:cubicBezTo>
                    <a:pt x="553" y="6047"/>
                    <a:pt x="533" y="6126"/>
                    <a:pt x="533" y="6224"/>
                  </a:cubicBezTo>
                  <a:cubicBezTo>
                    <a:pt x="533" y="6511"/>
                    <a:pt x="761" y="6737"/>
                    <a:pt x="1046" y="6737"/>
                  </a:cubicBezTo>
                  <a:cubicBezTo>
                    <a:pt x="1333" y="6737"/>
                    <a:pt x="1569" y="6511"/>
                    <a:pt x="1569" y="6224"/>
                  </a:cubicBezTo>
                  <a:cubicBezTo>
                    <a:pt x="1569" y="6126"/>
                    <a:pt x="1539" y="6047"/>
                    <a:pt x="1500" y="5968"/>
                  </a:cubicBezTo>
                  <a:lnTo>
                    <a:pt x="3641" y="5968"/>
                  </a:lnTo>
                  <a:cubicBezTo>
                    <a:pt x="3601" y="6047"/>
                    <a:pt x="3571" y="6126"/>
                    <a:pt x="3571" y="6224"/>
                  </a:cubicBezTo>
                  <a:cubicBezTo>
                    <a:pt x="3571" y="6511"/>
                    <a:pt x="3808" y="6737"/>
                    <a:pt x="4094" y="6737"/>
                  </a:cubicBezTo>
                  <a:cubicBezTo>
                    <a:pt x="4371" y="6737"/>
                    <a:pt x="4607" y="6511"/>
                    <a:pt x="4607" y="6224"/>
                  </a:cubicBezTo>
                  <a:cubicBezTo>
                    <a:pt x="4607" y="6126"/>
                    <a:pt x="4577" y="6047"/>
                    <a:pt x="4538" y="5968"/>
                  </a:cubicBezTo>
                  <a:lnTo>
                    <a:pt x="4844" y="5968"/>
                  </a:lnTo>
                  <a:cubicBezTo>
                    <a:pt x="4913" y="5968"/>
                    <a:pt x="4972" y="5909"/>
                    <a:pt x="4972" y="5840"/>
                  </a:cubicBezTo>
                  <a:lnTo>
                    <a:pt x="4972" y="4400"/>
                  </a:lnTo>
                  <a:cubicBezTo>
                    <a:pt x="4972" y="4331"/>
                    <a:pt x="4913" y="4271"/>
                    <a:pt x="4844" y="4271"/>
                  </a:cubicBezTo>
                  <a:lnTo>
                    <a:pt x="4607" y="4271"/>
                  </a:lnTo>
                  <a:lnTo>
                    <a:pt x="4607" y="3670"/>
                  </a:lnTo>
                  <a:cubicBezTo>
                    <a:pt x="4607" y="3601"/>
                    <a:pt x="4548" y="3542"/>
                    <a:pt x="4479" y="3542"/>
                  </a:cubicBezTo>
                  <a:cubicBezTo>
                    <a:pt x="4400" y="3542"/>
                    <a:pt x="4341" y="3601"/>
                    <a:pt x="4341" y="3670"/>
                  </a:cubicBezTo>
                  <a:lnTo>
                    <a:pt x="4341" y="4271"/>
                  </a:lnTo>
                  <a:lnTo>
                    <a:pt x="3956" y="4271"/>
                  </a:lnTo>
                  <a:lnTo>
                    <a:pt x="3956" y="2891"/>
                  </a:lnTo>
                  <a:cubicBezTo>
                    <a:pt x="3956" y="2812"/>
                    <a:pt x="3897" y="2752"/>
                    <a:pt x="3828" y="2752"/>
                  </a:cubicBezTo>
                  <a:lnTo>
                    <a:pt x="3335" y="2752"/>
                  </a:lnTo>
                  <a:lnTo>
                    <a:pt x="3335" y="1855"/>
                  </a:lnTo>
                  <a:lnTo>
                    <a:pt x="4341" y="1855"/>
                  </a:lnTo>
                  <a:lnTo>
                    <a:pt x="4341" y="2516"/>
                  </a:lnTo>
                  <a:cubicBezTo>
                    <a:pt x="4341" y="2585"/>
                    <a:pt x="4400" y="2644"/>
                    <a:pt x="4479" y="2644"/>
                  </a:cubicBezTo>
                  <a:cubicBezTo>
                    <a:pt x="4548" y="2644"/>
                    <a:pt x="4607" y="2585"/>
                    <a:pt x="4607" y="2516"/>
                  </a:cubicBezTo>
                  <a:lnTo>
                    <a:pt x="4607" y="1855"/>
                  </a:lnTo>
                  <a:lnTo>
                    <a:pt x="4982" y="1855"/>
                  </a:lnTo>
                  <a:cubicBezTo>
                    <a:pt x="5051" y="1855"/>
                    <a:pt x="5110" y="1796"/>
                    <a:pt x="5110" y="1727"/>
                  </a:cubicBezTo>
                  <a:lnTo>
                    <a:pt x="5110" y="790"/>
                  </a:lnTo>
                  <a:cubicBezTo>
                    <a:pt x="5110" y="721"/>
                    <a:pt x="5051" y="661"/>
                    <a:pt x="4982" y="661"/>
                  </a:cubicBezTo>
                  <a:lnTo>
                    <a:pt x="4943" y="661"/>
                  </a:lnTo>
                  <a:cubicBezTo>
                    <a:pt x="4558" y="661"/>
                    <a:pt x="4094" y="514"/>
                    <a:pt x="3828" y="317"/>
                  </a:cubicBezTo>
                  <a:cubicBezTo>
                    <a:pt x="3720" y="236"/>
                    <a:pt x="3589" y="196"/>
                    <a:pt x="3458" y="196"/>
                  </a:cubicBezTo>
                  <a:cubicBezTo>
                    <a:pt x="3350" y="196"/>
                    <a:pt x="3241" y="223"/>
                    <a:pt x="3148" y="277"/>
                  </a:cubicBezTo>
                  <a:cubicBezTo>
                    <a:pt x="2999" y="109"/>
                    <a:pt x="2792" y="1"/>
                    <a:pt x="25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2" name="Google Shape;2082;p41"/>
            <p:cNvSpPr/>
            <p:nvPr/>
          </p:nvSpPr>
          <p:spPr>
            <a:xfrm>
              <a:off x="2271151" y="2294503"/>
              <a:ext cx="20122" cy="18660"/>
            </a:xfrm>
            <a:custGeom>
              <a:avLst/>
              <a:gdLst/>
              <a:ahLst/>
              <a:cxnLst/>
              <a:rect l="l" t="t" r="r" b="b"/>
              <a:pathLst>
                <a:path w="289" h="268" extrusionOk="0">
                  <a:moveTo>
                    <a:pt x="149" y="1"/>
                  </a:moveTo>
                  <a:cubicBezTo>
                    <a:pt x="90" y="1"/>
                    <a:pt x="35" y="39"/>
                    <a:pt x="23" y="109"/>
                  </a:cubicBezTo>
                  <a:cubicBezTo>
                    <a:pt x="1" y="196"/>
                    <a:pt x="76" y="268"/>
                    <a:pt x="152" y="268"/>
                  </a:cubicBezTo>
                  <a:cubicBezTo>
                    <a:pt x="179" y="268"/>
                    <a:pt x="206" y="259"/>
                    <a:pt x="230" y="238"/>
                  </a:cubicBezTo>
                  <a:cubicBezTo>
                    <a:pt x="279" y="188"/>
                    <a:pt x="289" y="119"/>
                    <a:pt x="260" y="60"/>
                  </a:cubicBezTo>
                  <a:cubicBezTo>
                    <a:pt x="231" y="20"/>
                    <a:pt x="189" y="1"/>
                    <a:pt x="14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3" name="Google Shape;2083;p41"/>
            <p:cNvSpPr/>
            <p:nvPr/>
          </p:nvSpPr>
          <p:spPr>
            <a:xfrm>
              <a:off x="2062553" y="2158525"/>
              <a:ext cx="173164" cy="17964"/>
            </a:xfrm>
            <a:custGeom>
              <a:avLst/>
              <a:gdLst/>
              <a:ahLst/>
              <a:cxnLst/>
              <a:rect l="l" t="t" r="r" b="b"/>
              <a:pathLst>
                <a:path w="2487" h="258" extrusionOk="0">
                  <a:moveTo>
                    <a:pt x="128" y="1"/>
                  </a:moveTo>
                  <a:cubicBezTo>
                    <a:pt x="60" y="1"/>
                    <a:pt x="1" y="60"/>
                    <a:pt x="1" y="129"/>
                  </a:cubicBezTo>
                  <a:cubicBezTo>
                    <a:pt x="1" y="198"/>
                    <a:pt x="60" y="257"/>
                    <a:pt x="128" y="257"/>
                  </a:cubicBezTo>
                  <a:lnTo>
                    <a:pt x="2358" y="257"/>
                  </a:lnTo>
                  <a:cubicBezTo>
                    <a:pt x="2427" y="257"/>
                    <a:pt x="2486" y="198"/>
                    <a:pt x="2486" y="129"/>
                  </a:cubicBezTo>
                  <a:cubicBezTo>
                    <a:pt x="2486" y="60"/>
                    <a:pt x="2427" y="1"/>
                    <a:pt x="235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84" name="Google Shape;2084;p41"/>
          <p:cNvGrpSpPr/>
          <p:nvPr/>
        </p:nvGrpSpPr>
        <p:grpSpPr>
          <a:xfrm>
            <a:off x="7036832" y="3086971"/>
            <a:ext cx="320143" cy="338491"/>
            <a:chOff x="3974207" y="2429009"/>
            <a:chExt cx="320143" cy="338491"/>
          </a:xfrm>
        </p:grpSpPr>
        <p:sp>
          <p:nvSpPr>
            <p:cNvPr id="2085" name="Google Shape;2085;p41"/>
            <p:cNvSpPr/>
            <p:nvPr/>
          </p:nvSpPr>
          <p:spPr>
            <a:xfrm>
              <a:off x="3974207" y="2429009"/>
              <a:ext cx="320143" cy="338491"/>
            </a:xfrm>
            <a:custGeom>
              <a:avLst/>
              <a:gdLst/>
              <a:ahLst/>
              <a:cxnLst/>
              <a:rect l="l" t="t" r="r" b="b"/>
              <a:pathLst>
                <a:path w="10050" h="10626" extrusionOk="0">
                  <a:moveTo>
                    <a:pt x="9390" y="0"/>
                  </a:moveTo>
                  <a:cubicBezTo>
                    <a:pt x="9344" y="0"/>
                    <a:pt x="9298" y="6"/>
                    <a:pt x="9251" y="17"/>
                  </a:cubicBezTo>
                  <a:lnTo>
                    <a:pt x="3132" y="1100"/>
                  </a:lnTo>
                  <a:cubicBezTo>
                    <a:pt x="2798" y="1160"/>
                    <a:pt x="2560" y="1445"/>
                    <a:pt x="2560" y="1779"/>
                  </a:cubicBezTo>
                  <a:lnTo>
                    <a:pt x="2560" y="6803"/>
                  </a:lnTo>
                  <a:cubicBezTo>
                    <a:pt x="2358" y="6744"/>
                    <a:pt x="2143" y="6708"/>
                    <a:pt x="1929" y="6708"/>
                  </a:cubicBezTo>
                  <a:cubicBezTo>
                    <a:pt x="1417" y="6720"/>
                    <a:pt x="941" y="6934"/>
                    <a:pt x="584" y="7291"/>
                  </a:cubicBezTo>
                  <a:cubicBezTo>
                    <a:pt x="226" y="7649"/>
                    <a:pt x="24" y="8125"/>
                    <a:pt x="24" y="8625"/>
                  </a:cubicBezTo>
                  <a:cubicBezTo>
                    <a:pt x="0" y="9161"/>
                    <a:pt x="215" y="9649"/>
                    <a:pt x="584" y="10042"/>
                  </a:cubicBezTo>
                  <a:cubicBezTo>
                    <a:pt x="953" y="10411"/>
                    <a:pt x="1453" y="10625"/>
                    <a:pt x="1965" y="10625"/>
                  </a:cubicBezTo>
                  <a:lnTo>
                    <a:pt x="2001" y="10625"/>
                  </a:lnTo>
                  <a:cubicBezTo>
                    <a:pt x="3060" y="10613"/>
                    <a:pt x="3917" y="9732"/>
                    <a:pt x="3917" y="8649"/>
                  </a:cubicBezTo>
                  <a:lnTo>
                    <a:pt x="3917" y="4684"/>
                  </a:lnTo>
                  <a:cubicBezTo>
                    <a:pt x="3917" y="4577"/>
                    <a:pt x="3834" y="4493"/>
                    <a:pt x="3727" y="4493"/>
                  </a:cubicBezTo>
                  <a:cubicBezTo>
                    <a:pt x="3620" y="4493"/>
                    <a:pt x="3536" y="4577"/>
                    <a:pt x="3536" y="4684"/>
                  </a:cubicBezTo>
                  <a:lnTo>
                    <a:pt x="3536" y="8613"/>
                  </a:lnTo>
                  <a:cubicBezTo>
                    <a:pt x="3536" y="9482"/>
                    <a:pt x="2834" y="10196"/>
                    <a:pt x="1989" y="10208"/>
                  </a:cubicBezTo>
                  <a:lnTo>
                    <a:pt x="1953" y="10208"/>
                  </a:lnTo>
                  <a:cubicBezTo>
                    <a:pt x="1536" y="10208"/>
                    <a:pt x="1131" y="10042"/>
                    <a:pt x="834" y="9744"/>
                  </a:cubicBezTo>
                  <a:cubicBezTo>
                    <a:pt x="536" y="9446"/>
                    <a:pt x="381" y="9030"/>
                    <a:pt x="381" y="8613"/>
                  </a:cubicBezTo>
                  <a:cubicBezTo>
                    <a:pt x="393" y="7779"/>
                    <a:pt x="1072" y="7089"/>
                    <a:pt x="1905" y="7065"/>
                  </a:cubicBezTo>
                  <a:cubicBezTo>
                    <a:pt x="2167" y="7065"/>
                    <a:pt x="2417" y="7113"/>
                    <a:pt x="2643" y="7232"/>
                  </a:cubicBezTo>
                  <a:cubicBezTo>
                    <a:pt x="2670" y="7242"/>
                    <a:pt x="2699" y="7248"/>
                    <a:pt x="2728" y="7248"/>
                  </a:cubicBezTo>
                  <a:cubicBezTo>
                    <a:pt x="2762" y="7248"/>
                    <a:pt x="2796" y="7240"/>
                    <a:pt x="2822" y="7220"/>
                  </a:cubicBezTo>
                  <a:cubicBezTo>
                    <a:pt x="2882" y="7184"/>
                    <a:pt x="2905" y="7125"/>
                    <a:pt x="2905" y="7053"/>
                  </a:cubicBezTo>
                  <a:lnTo>
                    <a:pt x="2905" y="1767"/>
                  </a:lnTo>
                  <a:cubicBezTo>
                    <a:pt x="2905" y="1624"/>
                    <a:pt x="3013" y="1481"/>
                    <a:pt x="3155" y="1457"/>
                  </a:cubicBezTo>
                  <a:lnTo>
                    <a:pt x="9275" y="374"/>
                  </a:lnTo>
                  <a:cubicBezTo>
                    <a:pt x="9296" y="369"/>
                    <a:pt x="9315" y="366"/>
                    <a:pt x="9335" y="366"/>
                  </a:cubicBezTo>
                  <a:cubicBezTo>
                    <a:pt x="9406" y="366"/>
                    <a:pt x="9469" y="398"/>
                    <a:pt x="9525" y="445"/>
                  </a:cubicBezTo>
                  <a:cubicBezTo>
                    <a:pt x="9609" y="505"/>
                    <a:pt x="9644" y="588"/>
                    <a:pt x="9644" y="683"/>
                  </a:cubicBezTo>
                  <a:lnTo>
                    <a:pt x="9644" y="2767"/>
                  </a:lnTo>
                  <a:cubicBezTo>
                    <a:pt x="9644" y="2874"/>
                    <a:pt x="9740" y="2957"/>
                    <a:pt x="9847" y="2957"/>
                  </a:cubicBezTo>
                  <a:cubicBezTo>
                    <a:pt x="9942" y="2957"/>
                    <a:pt x="10037" y="2874"/>
                    <a:pt x="10037" y="2767"/>
                  </a:cubicBezTo>
                  <a:lnTo>
                    <a:pt x="10037" y="683"/>
                  </a:lnTo>
                  <a:cubicBezTo>
                    <a:pt x="10049" y="469"/>
                    <a:pt x="9966" y="279"/>
                    <a:pt x="9811" y="159"/>
                  </a:cubicBezTo>
                  <a:cubicBezTo>
                    <a:pt x="9683" y="59"/>
                    <a:pt x="9541" y="0"/>
                    <a:pt x="939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6" name="Google Shape;2086;p41"/>
            <p:cNvSpPr/>
            <p:nvPr/>
          </p:nvSpPr>
          <p:spPr>
            <a:xfrm>
              <a:off x="4086846" y="2479977"/>
              <a:ext cx="207503" cy="245793"/>
            </a:xfrm>
            <a:custGeom>
              <a:avLst/>
              <a:gdLst/>
              <a:ahLst/>
              <a:cxnLst/>
              <a:rect l="l" t="t" r="r" b="b"/>
              <a:pathLst>
                <a:path w="6514" h="7716" extrusionOk="0">
                  <a:moveTo>
                    <a:pt x="5299" y="0"/>
                  </a:moveTo>
                  <a:lnTo>
                    <a:pt x="143" y="905"/>
                  </a:lnTo>
                  <a:cubicBezTo>
                    <a:pt x="60" y="929"/>
                    <a:pt x="0" y="1000"/>
                    <a:pt x="0" y="1084"/>
                  </a:cubicBezTo>
                  <a:lnTo>
                    <a:pt x="0" y="2131"/>
                  </a:lnTo>
                  <a:cubicBezTo>
                    <a:pt x="0" y="2239"/>
                    <a:pt x="84" y="2322"/>
                    <a:pt x="191" y="2322"/>
                  </a:cubicBezTo>
                  <a:cubicBezTo>
                    <a:pt x="298" y="2322"/>
                    <a:pt x="381" y="2239"/>
                    <a:pt x="381" y="2131"/>
                  </a:cubicBezTo>
                  <a:lnTo>
                    <a:pt x="381" y="1250"/>
                  </a:lnTo>
                  <a:lnTo>
                    <a:pt x="5156" y="405"/>
                  </a:lnTo>
                  <a:lnTo>
                    <a:pt x="5156" y="3882"/>
                  </a:lnTo>
                  <a:cubicBezTo>
                    <a:pt x="4953" y="3834"/>
                    <a:pt x="4739" y="3798"/>
                    <a:pt x="4525" y="3798"/>
                  </a:cubicBezTo>
                  <a:cubicBezTo>
                    <a:pt x="4013" y="3810"/>
                    <a:pt x="3537" y="4024"/>
                    <a:pt x="3179" y="4382"/>
                  </a:cubicBezTo>
                  <a:cubicBezTo>
                    <a:pt x="2822" y="4739"/>
                    <a:pt x="2620" y="5215"/>
                    <a:pt x="2620" y="5715"/>
                  </a:cubicBezTo>
                  <a:cubicBezTo>
                    <a:pt x="2596" y="6251"/>
                    <a:pt x="2810" y="6739"/>
                    <a:pt x="3179" y="7132"/>
                  </a:cubicBezTo>
                  <a:cubicBezTo>
                    <a:pt x="3548" y="7501"/>
                    <a:pt x="4037" y="7715"/>
                    <a:pt x="4561" y="7715"/>
                  </a:cubicBezTo>
                  <a:lnTo>
                    <a:pt x="4596" y="7715"/>
                  </a:lnTo>
                  <a:cubicBezTo>
                    <a:pt x="5656" y="7692"/>
                    <a:pt x="6513" y="6822"/>
                    <a:pt x="6513" y="5727"/>
                  </a:cubicBezTo>
                  <a:lnTo>
                    <a:pt x="6513" y="2024"/>
                  </a:lnTo>
                  <a:cubicBezTo>
                    <a:pt x="6513" y="1941"/>
                    <a:pt x="6442" y="1846"/>
                    <a:pt x="6335" y="1846"/>
                  </a:cubicBezTo>
                  <a:cubicBezTo>
                    <a:pt x="6227" y="1846"/>
                    <a:pt x="6144" y="1941"/>
                    <a:pt x="6144" y="2048"/>
                  </a:cubicBezTo>
                  <a:lnTo>
                    <a:pt x="6144" y="5751"/>
                  </a:lnTo>
                  <a:cubicBezTo>
                    <a:pt x="6144" y="6608"/>
                    <a:pt x="5442" y="7322"/>
                    <a:pt x="4596" y="7346"/>
                  </a:cubicBezTo>
                  <a:lnTo>
                    <a:pt x="4561" y="7346"/>
                  </a:lnTo>
                  <a:cubicBezTo>
                    <a:pt x="4144" y="7346"/>
                    <a:pt x="3751" y="7180"/>
                    <a:pt x="3453" y="6882"/>
                  </a:cubicBezTo>
                  <a:cubicBezTo>
                    <a:pt x="3156" y="6584"/>
                    <a:pt x="2989" y="6168"/>
                    <a:pt x="2989" y="5751"/>
                  </a:cubicBezTo>
                  <a:cubicBezTo>
                    <a:pt x="3001" y="4917"/>
                    <a:pt x="3691" y="4227"/>
                    <a:pt x="4525" y="4203"/>
                  </a:cubicBezTo>
                  <a:cubicBezTo>
                    <a:pt x="4775" y="4203"/>
                    <a:pt x="5025" y="4251"/>
                    <a:pt x="5251" y="4370"/>
                  </a:cubicBezTo>
                  <a:cubicBezTo>
                    <a:pt x="5276" y="4380"/>
                    <a:pt x="5302" y="4385"/>
                    <a:pt x="5329" y="4385"/>
                  </a:cubicBezTo>
                  <a:cubicBezTo>
                    <a:pt x="5366" y="4385"/>
                    <a:pt x="5402" y="4374"/>
                    <a:pt x="5430" y="4346"/>
                  </a:cubicBezTo>
                  <a:cubicBezTo>
                    <a:pt x="5489" y="4322"/>
                    <a:pt x="5513" y="4263"/>
                    <a:pt x="5513" y="4179"/>
                  </a:cubicBezTo>
                  <a:lnTo>
                    <a:pt x="5513" y="191"/>
                  </a:lnTo>
                  <a:cubicBezTo>
                    <a:pt x="5513" y="131"/>
                    <a:pt x="5489" y="95"/>
                    <a:pt x="5442" y="48"/>
                  </a:cubicBezTo>
                  <a:cubicBezTo>
                    <a:pt x="5394" y="12"/>
                    <a:pt x="5334" y="0"/>
                    <a:pt x="529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87" name="Google Shape;2087;p41"/>
          <p:cNvSpPr txBox="1">
            <a:spLocks noGrp="1"/>
          </p:cNvSpPr>
          <p:nvPr>
            <p:ph type="subTitle" idx="6"/>
          </p:nvPr>
        </p:nvSpPr>
        <p:spPr>
          <a:xfrm>
            <a:off x="3393475" y="3978600"/>
            <a:ext cx="2357100" cy="701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Stevie Ray Gray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000"/>
              <a:t>Sensational spectacle of spellbinding splendor</a:t>
            </a: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2" name="Google Shape;2092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 TO THE CIRCUS</a:t>
            </a:r>
            <a:endParaRPr/>
          </a:p>
        </p:txBody>
      </p:sp>
      <p:sp>
        <p:nvSpPr>
          <p:cNvPr id="2093" name="Google Shape;2093;p42"/>
          <p:cNvSpPr txBox="1">
            <a:spLocks noGrp="1"/>
          </p:cNvSpPr>
          <p:nvPr>
            <p:ph type="body" idx="1"/>
          </p:nvPr>
        </p:nvSpPr>
        <p:spPr>
          <a:xfrm>
            <a:off x="728925" y="1469086"/>
            <a:ext cx="4083000" cy="288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A3816A"/>
              </a:buClr>
              <a:buSzPts val="1100"/>
              <a:buFont typeface="Arial"/>
              <a:buNone/>
            </a:pPr>
            <a:r>
              <a:rPr lang="en"/>
              <a:t>Today you will:</a:t>
            </a:r>
            <a:endParaRPr/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</a:pPr>
            <a:r>
              <a:rPr lang="en"/>
              <a:t>Experience the CMO experience</a:t>
            </a:r>
            <a:endParaRPr/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</a:pPr>
            <a:r>
              <a:rPr lang="en"/>
              <a:t>Understand the benefits to many of different CMO initiatives </a:t>
            </a:r>
            <a:endParaRPr/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hivo"/>
              <a:buChar char="●"/>
            </a:pPr>
            <a:r>
              <a:rPr lang="en"/>
              <a:t>Learn the steps to bring the CMO experience back to a School Division near YOU!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Clr>
                <a:srgbClr val="142850"/>
              </a:buClr>
              <a:buSzPts val="1100"/>
              <a:buFont typeface="Arial"/>
              <a:buNone/>
            </a:pPr>
            <a:r>
              <a:rPr lang="en"/>
              <a:t>We don’t want you to miss a thing!  Listen for the special song to know when to rotate clockwise to the next ring.</a:t>
            </a:r>
            <a:endParaRPr/>
          </a:p>
        </p:txBody>
      </p:sp>
      <p:sp>
        <p:nvSpPr>
          <p:cNvPr id="2094" name="Google Shape;2094;p42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5" name="Google Shape;2095;p42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6" name="Google Shape;2096;p42"/>
          <p:cNvGrpSpPr/>
          <p:nvPr/>
        </p:nvGrpSpPr>
        <p:grpSpPr>
          <a:xfrm flipH="1">
            <a:off x="5623866" y="1290831"/>
            <a:ext cx="2148056" cy="3236510"/>
            <a:chOff x="10454738" y="312366"/>
            <a:chExt cx="1262894" cy="1902822"/>
          </a:xfrm>
        </p:grpSpPr>
        <p:sp>
          <p:nvSpPr>
            <p:cNvPr id="2097" name="Google Shape;2097;p42"/>
            <p:cNvSpPr/>
            <p:nvPr/>
          </p:nvSpPr>
          <p:spPr>
            <a:xfrm>
              <a:off x="10454738" y="1128634"/>
              <a:ext cx="422011" cy="402792"/>
            </a:xfrm>
            <a:custGeom>
              <a:avLst/>
              <a:gdLst/>
              <a:ahLst/>
              <a:cxnLst/>
              <a:rect l="l" t="t" r="r" b="b"/>
              <a:pathLst>
                <a:path w="20091" h="19176" extrusionOk="0">
                  <a:moveTo>
                    <a:pt x="14907" y="1"/>
                  </a:moveTo>
                  <a:cubicBezTo>
                    <a:pt x="13753" y="1"/>
                    <a:pt x="12542" y="126"/>
                    <a:pt x="11568" y="517"/>
                  </a:cubicBezTo>
                  <a:cubicBezTo>
                    <a:pt x="8838" y="1610"/>
                    <a:pt x="4129" y="5453"/>
                    <a:pt x="3351" y="6646"/>
                  </a:cubicBezTo>
                  <a:cubicBezTo>
                    <a:pt x="2582" y="7848"/>
                    <a:pt x="1" y="12232"/>
                    <a:pt x="5863" y="17159"/>
                  </a:cubicBezTo>
                  <a:cubicBezTo>
                    <a:pt x="5863" y="17159"/>
                    <a:pt x="8602" y="18962"/>
                    <a:pt x="9992" y="19159"/>
                  </a:cubicBezTo>
                  <a:cubicBezTo>
                    <a:pt x="10063" y="19170"/>
                    <a:pt x="10140" y="19175"/>
                    <a:pt x="10223" y="19175"/>
                  </a:cubicBezTo>
                  <a:cubicBezTo>
                    <a:pt x="10809" y="19175"/>
                    <a:pt x="11672" y="18908"/>
                    <a:pt x="12475" y="18459"/>
                  </a:cubicBezTo>
                  <a:cubicBezTo>
                    <a:pt x="9075" y="16843"/>
                    <a:pt x="6957" y="12755"/>
                    <a:pt x="8080" y="8991"/>
                  </a:cubicBezTo>
                  <a:cubicBezTo>
                    <a:pt x="8523" y="8123"/>
                    <a:pt x="9390" y="7246"/>
                    <a:pt x="10268" y="6813"/>
                  </a:cubicBezTo>
                  <a:cubicBezTo>
                    <a:pt x="13568" y="5838"/>
                    <a:pt x="17036" y="4783"/>
                    <a:pt x="20032" y="3177"/>
                  </a:cubicBezTo>
                  <a:cubicBezTo>
                    <a:pt x="20091" y="1689"/>
                    <a:pt x="19303" y="881"/>
                    <a:pt x="18879" y="408"/>
                  </a:cubicBezTo>
                  <a:cubicBezTo>
                    <a:pt x="18879" y="408"/>
                    <a:pt x="16985" y="1"/>
                    <a:pt x="1490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8" name="Google Shape;2098;p42"/>
            <p:cNvSpPr/>
            <p:nvPr/>
          </p:nvSpPr>
          <p:spPr>
            <a:xfrm>
              <a:off x="10600844" y="1195364"/>
              <a:ext cx="274661" cy="321019"/>
            </a:xfrm>
            <a:custGeom>
              <a:avLst/>
              <a:gdLst/>
              <a:ahLst/>
              <a:cxnLst/>
              <a:rect l="l" t="t" r="r" b="b"/>
              <a:pathLst>
                <a:path w="13076" h="15283" extrusionOk="0">
                  <a:moveTo>
                    <a:pt x="13076" y="0"/>
                  </a:moveTo>
                  <a:cubicBezTo>
                    <a:pt x="10080" y="1606"/>
                    <a:pt x="6612" y="2661"/>
                    <a:pt x="3312" y="3636"/>
                  </a:cubicBezTo>
                  <a:cubicBezTo>
                    <a:pt x="2434" y="4069"/>
                    <a:pt x="1567" y="4946"/>
                    <a:pt x="1124" y="5814"/>
                  </a:cubicBezTo>
                  <a:cubicBezTo>
                    <a:pt x="1" y="9578"/>
                    <a:pt x="2119" y="13666"/>
                    <a:pt x="5519" y="15282"/>
                  </a:cubicBezTo>
                  <a:cubicBezTo>
                    <a:pt x="6839" y="14533"/>
                    <a:pt x="8002" y="13282"/>
                    <a:pt x="7588" y="11814"/>
                  </a:cubicBezTo>
                  <a:cubicBezTo>
                    <a:pt x="7105" y="10158"/>
                    <a:pt x="3292" y="10642"/>
                    <a:pt x="2769" y="10169"/>
                  </a:cubicBezTo>
                  <a:cubicBezTo>
                    <a:pt x="2701" y="10099"/>
                    <a:pt x="2277" y="7942"/>
                    <a:pt x="2277" y="7942"/>
                  </a:cubicBezTo>
                  <a:cubicBezTo>
                    <a:pt x="2277" y="7942"/>
                    <a:pt x="10110" y="5873"/>
                    <a:pt x="11322" y="4168"/>
                  </a:cubicBezTo>
                  <a:cubicBezTo>
                    <a:pt x="12357" y="2700"/>
                    <a:pt x="12849" y="1518"/>
                    <a:pt x="13007" y="581"/>
                  </a:cubicBezTo>
                  <a:cubicBezTo>
                    <a:pt x="13047" y="375"/>
                    <a:pt x="13066" y="187"/>
                    <a:pt x="1307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9" name="Google Shape;2099;p42"/>
            <p:cNvSpPr/>
            <p:nvPr/>
          </p:nvSpPr>
          <p:spPr>
            <a:xfrm>
              <a:off x="10588850" y="1387007"/>
              <a:ext cx="76374" cy="169321"/>
            </a:xfrm>
            <a:custGeom>
              <a:avLst/>
              <a:gdLst/>
              <a:ahLst/>
              <a:cxnLst/>
              <a:rect l="l" t="t" r="r" b="b"/>
              <a:pathLst>
                <a:path w="3636" h="8061" extrusionOk="0">
                  <a:moveTo>
                    <a:pt x="3173" y="0"/>
                  </a:moveTo>
                  <a:cubicBezTo>
                    <a:pt x="2267" y="3626"/>
                    <a:pt x="0" y="5665"/>
                    <a:pt x="0" y="5665"/>
                  </a:cubicBezTo>
                  <a:lnTo>
                    <a:pt x="2070" y="8060"/>
                  </a:lnTo>
                  <a:cubicBezTo>
                    <a:pt x="3281" y="5695"/>
                    <a:pt x="3636" y="2690"/>
                    <a:pt x="3222" y="29"/>
                  </a:cubicBezTo>
                  <a:lnTo>
                    <a:pt x="317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0" name="Google Shape;2100;p42"/>
            <p:cNvSpPr/>
            <p:nvPr/>
          </p:nvSpPr>
          <p:spPr>
            <a:xfrm>
              <a:off x="10632308" y="1387616"/>
              <a:ext cx="86730" cy="188352"/>
            </a:xfrm>
            <a:custGeom>
              <a:avLst/>
              <a:gdLst/>
              <a:ahLst/>
              <a:cxnLst/>
              <a:rect l="l" t="t" r="r" b="b"/>
              <a:pathLst>
                <a:path w="4129" h="8967" extrusionOk="0">
                  <a:moveTo>
                    <a:pt x="1153" y="0"/>
                  </a:moveTo>
                  <a:cubicBezTo>
                    <a:pt x="1567" y="2661"/>
                    <a:pt x="1212" y="5666"/>
                    <a:pt x="1" y="8031"/>
                  </a:cubicBezTo>
                  <a:lnTo>
                    <a:pt x="818" y="8967"/>
                  </a:lnTo>
                  <a:cubicBezTo>
                    <a:pt x="3016" y="7539"/>
                    <a:pt x="4129" y="1813"/>
                    <a:pt x="4129" y="1813"/>
                  </a:cubicBezTo>
                  <a:lnTo>
                    <a:pt x="115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1" name="Google Shape;2101;p42"/>
            <p:cNvSpPr/>
            <p:nvPr/>
          </p:nvSpPr>
          <p:spPr>
            <a:xfrm>
              <a:off x="10684672" y="642763"/>
              <a:ext cx="497566" cy="174426"/>
            </a:xfrm>
            <a:custGeom>
              <a:avLst/>
              <a:gdLst/>
              <a:ahLst/>
              <a:cxnLst/>
              <a:rect l="l" t="t" r="r" b="b"/>
              <a:pathLst>
                <a:path w="23688" h="8304" extrusionOk="0">
                  <a:moveTo>
                    <a:pt x="20104" y="0"/>
                  </a:moveTo>
                  <a:cubicBezTo>
                    <a:pt x="19895" y="0"/>
                    <a:pt x="19674" y="4"/>
                    <a:pt x="19441" y="10"/>
                  </a:cubicBezTo>
                  <a:cubicBezTo>
                    <a:pt x="15470" y="119"/>
                    <a:pt x="0" y="5736"/>
                    <a:pt x="109" y="7617"/>
                  </a:cubicBezTo>
                  <a:cubicBezTo>
                    <a:pt x="136" y="8097"/>
                    <a:pt x="713" y="8304"/>
                    <a:pt x="1662" y="8304"/>
                  </a:cubicBezTo>
                  <a:cubicBezTo>
                    <a:pt x="4431" y="8304"/>
                    <a:pt x="10369" y="6546"/>
                    <a:pt x="15066" y="4711"/>
                  </a:cubicBezTo>
                  <a:cubicBezTo>
                    <a:pt x="21362" y="2257"/>
                    <a:pt x="23687" y="838"/>
                    <a:pt x="23687" y="838"/>
                  </a:cubicBezTo>
                  <a:cubicBezTo>
                    <a:pt x="23687" y="838"/>
                    <a:pt x="23443" y="0"/>
                    <a:pt x="2010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2" name="Google Shape;2102;p42"/>
            <p:cNvSpPr/>
            <p:nvPr/>
          </p:nvSpPr>
          <p:spPr>
            <a:xfrm>
              <a:off x="11006499" y="624762"/>
              <a:ext cx="137646" cy="175119"/>
            </a:xfrm>
            <a:custGeom>
              <a:avLst/>
              <a:gdLst/>
              <a:ahLst/>
              <a:cxnLst/>
              <a:rect l="l" t="t" r="r" b="b"/>
              <a:pathLst>
                <a:path w="6553" h="8337" extrusionOk="0">
                  <a:moveTo>
                    <a:pt x="4769" y="0"/>
                  </a:moveTo>
                  <a:cubicBezTo>
                    <a:pt x="4769" y="0"/>
                    <a:pt x="49" y="1873"/>
                    <a:pt x="29" y="3105"/>
                  </a:cubicBezTo>
                  <a:cubicBezTo>
                    <a:pt x="0" y="4336"/>
                    <a:pt x="1222" y="5971"/>
                    <a:pt x="1222" y="5971"/>
                  </a:cubicBezTo>
                  <a:cubicBezTo>
                    <a:pt x="1222" y="5971"/>
                    <a:pt x="1734" y="5617"/>
                    <a:pt x="2394" y="5420"/>
                  </a:cubicBezTo>
                  <a:cubicBezTo>
                    <a:pt x="2459" y="5400"/>
                    <a:pt x="2528" y="5390"/>
                    <a:pt x="2598" y="5390"/>
                  </a:cubicBezTo>
                  <a:cubicBezTo>
                    <a:pt x="3247" y="5390"/>
                    <a:pt x="4049" y="6169"/>
                    <a:pt x="4049" y="6169"/>
                  </a:cubicBezTo>
                  <a:lnTo>
                    <a:pt x="5912" y="8336"/>
                  </a:lnTo>
                  <a:cubicBezTo>
                    <a:pt x="5912" y="8336"/>
                    <a:pt x="6552" y="7401"/>
                    <a:pt x="6326" y="6120"/>
                  </a:cubicBezTo>
                  <a:cubicBezTo>
                    <a:pt x="6089" y="4848"/>
                    <a:pt x="4769" y="0"/>
                    <a:pt x="4769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3" name="Google Shape;2103;p42"/>
            <p:cNvSpPr/>
            <p:nvPr/>
          </p:nvSpPr>
          <p:spPr>
            <a:xfrm>
              <a:off x="10944516" y="1030334"/>
              <a:ext cx="168796" cy="91267"/>
            </a:xfrm>
            <a:custGeom>
              <a:avLst/>
              <a:gdLst/>
              <a:ahLst/>
              <a:cxnLst/>
              <a:rect l="l" t="t" r="r" b="b"/>
              <a:pathLst>
                <a:path w="8036" h="4345" extrusionOk="0">
                  <a:moveTo>
                    <a:pt x="914" y="1"/>
                  </a:moveTo>
                  <a:cubicBezTo>
                    <a:pt x="792" y="1"/>
                    <a:pt x="670" y="2"/>
                    <a:pt x="547" y="4"/>
                  </a:cubicBezTo>
                  <a:cubicBezTo>
                    <a:pt x="646" y="1019"/>
                    <a:pt x="655" y="2270"/>
                    <a:pt x="311" y="3068"/>
                  </a:cubicBezTo>
                  <a:cubicBezTo>
                    <a:pt x="0" y="3780"/>
                    <a:pt x="1366" y="4344"/>
                    <a:pt x="3046" y="4344"/>
                  </a:cubicBezTo>
                  <a:cubicBezTo>
                    <a:pt x="4993" y="4344"/>
                    <a:pt x="7363" y="3586"/>
                    <a:pt x="8035" y="1423"/>
                  </a:cubicBezTo>
                  <a:cubicBezTo>
                    <a:pt x="8035" y="1423"/>
                    <a:pt x="7976" y="1295"/>
                    <a:pt x="7897" y="1088"/>
                  </a:cubicBezTo>
                  <a:cubicBezTo>
                    <a:pt x="5657" y="366"/>
                    <a:pt x="3301" y="1"/>
                    <a:pt x="914" y="1"/>
                  </a:cubicBezTo>
                  <a:close/>
                </a:path>
              </a:pathLst>
            </a:custGeom>
            <a:solidFill>
              <a:srgbClr val="F9C795"/>
            </a:solidFill>
            <a:ln w="9525" cap="flat" cmpd="sng">
              <a:solidFill>
                <a:srgbClr val="F9C7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4" name="Google Shape;2104;p42"/>
            <p:cNvSpPr/>
            <p:nvPr/>
          </p:nvSpPr>
          <p:spPr>
            <a:xfrm>
              <a:off x="10951027" y="962889"/>
              <a:ext cx="159386" cy="90300"/>
            </a:xfrm>
            <a:custGeom>
              <a:avLst/>
              <a:gdLst/>
              <a:ahLst/>
              <a:cxnLst/>
              <a:rect l="l" t="t" r="r" b="b"/>
              <a:pathLst>
                <a:path w="7588" h="4299" extrusionOk="0">
                  <a:moveTo>
                    <a:pt x="5771" y="0"/>
                  </a:moveTo>
                  <a:cubicBezTo>
                    <a:pt x="4145" y="0"/>
                    <a:pt x="1" y="1579"/>
                    <a:pt x="1" y="1579"/>
                  </a:cubicBezTo>
                  <a:cubicBezTo>
                    <a:pt x="1" y="1579"/>
                    <a:pt x="148" y="2299"/>
                    <a:pt x="237" y="3215"/>
                  </a:cubicBezTo>
                  <a:cubicBezTo>
                    <a:pt x="360" y="3213"/>
                    <a:pt x="482" y="3212"/>
                    <a:pt x="604" y="3212"/>
                  </a:cubicBezTo>
                  <a:cubicBezTo>
                    <a:pt x="2991" y="3212"/>
                    <a:pt x="5347" y="3577"/>
                    <a:pt x="7587" y="4299"/>
                  </a:cubicBezTo>
                  <a:cubicBezTo>
                    <a:pt x="7252" y="3461"/>
                    <a:pt x="6415" y="1284"/>
                    <a:pt x="6415" y="328"/>
                  </a:cubicBezTo>
                  <a:cubicBezTo>
                    <a:pt x="6415" y="94"/>
                    <a:pt x="6168" y="0"/>
                    <a:pt x="5771" y="0"/>
                  </a:cubicBezTo>
                  <a:close/>
                </a:path>
              </a:pathLst>
            </a:custGeom>
            <a:solidFill>
              <a:srgbClr val="F9C795"/>
            </a:solidFill>
            <a:ln w="9525" cap="flat" cmpd="sng">
              <a:solidFill>
                <a:srgbClr val="F9C7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5" name="Google Shape;2105;p42"/>
            <p:cNvSpPr/>
            <p:nvPr/>
          </p:nvSpPr>
          <p:spPr>
            <a:xfrm>
              <a:off x="10741173" y="593508"/>
              <a:ext cx="370066" cy="279430"/>
            </a:xfrm>
            <a:custGeom>
              <a:avLst/>
              <a:gdLst/>
              <a:ahLst/>
              <a:cxnLst/>
              <a:rect l="l" t="t" r="r" b="b"/>
              <a:pathLst>
                <a:path w="17618" h="13303" extrusionOk="0">
                  <a:moveTo>
                    <a:pt x="16455" y="1"/>
                  </a:moveTo>
                  <a:lnTo>
                    <a:pt x="2345" y="6465"/>
                  </a:lnTo>
                  <a:cubicBezTo>
                    <a:pt x="2345" y="6465"/>
                    <a:pt x="3202" y="10288"/>
                    <a:pt x="3370" y="10800"/>
                  </a:cubicBezTo>
                  <a:cubicBezTo>
                    <a:pt x="3370" y="10800"/>
                    <a:pt x="2962" y="10627"/>
                    <a:pt x="2421" y="10627"/>
                  </a:cubicBezTo>
                  <a:cubicBezTo>
                    <a:pt x="1677" y="10627"/>
                    <a:pt x="680" y="10954"/>
                    <a:pt x="138" y="12504"/>
                  </a:cubicBezTo>
                  <a:cubicBezTo>
                    <a:pt x="40" y="12780"/>
                    <a:pt x="0" y="13047"/>
                    <a:pt x="0" y="13303"/>
                  </a:cubicBezTo>
                  <a:cubicBezTo>
                    <a:pt x="921" y="12505"/>
                    <a:pt x="2102" y="12249"/>
                    <a:pt x="3375" y="12249"/>
                  </a:cubicBezTo>
                  <a:cubicBezTo>
                    <a:pt x="4036" y="12249"/>
                    <a:pt x="4722" y="12318"/>
                    <a:pt x="5409" y="12416"/>
                  </a:cubicBezTo>
                  <a:cubicBezTo>
                    <a:pt x="6267" y="6651"/>
                    <a:pt x="11538" y="3971"/>
                    <a:pt x="17115" y="3617"/>
                  </a:cubicBezTo>
                  <a:cubicBezTo>
                    <a:pt x="17095" y="2415"/>
                    <a:pt x="17618" y="2642"/>
                    <a:pt x="16455" y="1"/>
                  </a:cubicBezTo>
                  <a:close/>
                </a:path>
              </a:pathLst>
            </a:custGeom>
            <a:solidFill>
              <a:srgbClr val="F9C795"/>
            </a:solidFill>
            <a:ln w="9525" cap="flat" cmpd="sng">
              <a:solidFill>
                <a:srgbClr val="F9C7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42"/>
            <p:cNvSpPr/>
            <p:nvPr/>
          </p:nvSpPr>
          <p:spPr>
            <a:xfrm>
              <a:off x="10741173" y="669459"/>
              <a:ext cx="410837" cy="340953"/>
            </a:xfrm>
            <a:custGeom>
              <a:avLst/>
              <a:gdLst/>
              <a:ahLst/>
              <a:cxnLst/>
              <a:rect l="l" t="t" r="r" b="b"/>
              <a:pathLst>
                <a:path w="19559" h="16232" extrusionOk="0">
                  <a:moveTo>
                    <a:pt x="17115" y="1"/>
                  </a:moveTo>
                  <a:cubicBezTo>
                    <a:pt x="11538" y="355"/>
                    <a:pt x="6267" y="3035"/>
                    <a:pt x="5409" y="8800"/>
                  </a:cubicBezTo>
                  <a:cubicBezTo>
                    <a:pt x="4722" y="8702"/>
                    <a:pt x="4036" y="8633"/>
                    <a:pt x="3375" y="8633"/>
                  </a:cubicBezTo>
                  <a:cubicBezTo>
                    <a:pt x="2102" y="8633"/>
                    <a:pt x="921" y="8889"/>
                    <a:pt x="0" y="9687"/>
                  </a:cubicBezTo>
                  <a:cubicBezTo>
                    <a:pt x="26" y="11086"/>
                    <a:pt x="1463" y="12025"/>
                    <a:pt x="2795" y="12025"/>
                  </a:cubicBezTo>
                  <a:cubicBezTo>
                    <a:pt x="3526" y="12025"/>
                    <a:pt x="4225" y="11742"/>
                    <a:pt x="4641" y="11095"/>
                  </a:cubicBezTo>
                  <a:cubicBezTo>
                    <a:pt x="4641" y="11095"/>
                    <a:pt x="5794" y="15264"/>
                    <a:pt x="9745" y="16032"/>
                  </a:cubicBezTo>
                  <a:cubicBezTo>
                    <a:pt x="10424" y="16161"/>
                    <a:pt x="11127" y="16232"/>
                    <a:pt x="11831" y="16232"/>
                  </a:cubicBezTo>
                  <a:cubicBezTo>
                    <a:pt x="13334" y="16232"/>
                    <a:pt x="14848" y="15910"/>
                    <a:pt x="16169" y="15146"/>
                  </a:cubicBezTo>
                  <a:cubicBezTo>
                    <a:pt x="18485" y="12396"/>
                    <a:pt x="19411" y="9046"/>
                    <a:pt x="19559" y="5578"/>
                  </a:cubicBezTo>
                  <a:cubicBezTo>
                    <a:pt x="18829" y="3499"/>
                    <a:pt x="17362" y="2405"/>
                    <a:pt x="17165" y="779"/>
                  </a:cubicBezTo>
                  <a:cubicBezTo>
                    <a:pt x="17135" y="474"/>
                    <a:pt x="17115" y="217"/>
                    <a:pt x="17115" y="1"/>
                  </a:cubicBezTo>
                  <a:close/>
                </a:path>
              </a:pathLst>
            </a:custGeom>
            <a:solidFill>
              <a:srgbClr val="FFD8AE"/>
            </a:solidFill>
            <a:ln w="9525" cap="flat" cmpd="sng">
              <a:solidFill>
                <a:srgbClr val="FFD8A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42"/>
            <p:cNvSpPr/>
            <p:nvPr/>
          </p:nvSpPr>
          <p:spPr>
            <a:xfrm>
              <a:off x="11080791" y="786600"/>
              <a:ext cx="83222" cy="200997"/>
            </a:xfrm>
            <a:custGeom>
              <a:avLst/>
              <a:gdLst/>
              <a:ahLst/>
              <a:cxnLst/>
              <a:rect l="l" t="t" r="r" b="b"/>
              <a:pathLst>
                <a:path w="3962" h="9569" extrusionOk="0">
                  <a:moveTo>
                    <a:pt x="3390" y="1"/>
                  </a:moveTo>
                  <a:cubicBezTo>
                    <a:pt x="3242" y="3469"/>
                    <a:pt x="2316" y="6819"/>
                    <a:pt x="0" y="9569"/>
                  </a:cubicBezTo>
                  <a:cubicBezTo>
                    <a:pt x="1666" y="8603"/>
                    <a:pt x="3025" y="6928"/>
                    <a:pt x="3656" y="4287"/>
                  </a:cubicBezTo>
                  <a:cubicBezTo>
                    <a:pt x="3961" y="2444"/>
                    <a:pt x="3784" y="1084"/>
                    <a:pt x="3390" y="1"/>
                  </a:cubicBezTo>
                  <a:close/>
                </a:path>
              </a:pathLst>
            </a:custGeom>
            <a:solidFill>
              <a:srgbClr val="F9C795"/>
            </a:solidFill>
            <a:ln w="9525" cap="flat" cmpd="sng">
              <a:solidFill>
                <a:srgbClr val="F9C7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8" name="Google Shape;2108;p42"/>
            <p:cNvSpPr/>
            <p:nvPr/>
          </p:nvSpPr>
          <p:spPr>
            <a:xfrm>
              <a:off x="10766420" y="745621"/>
              <a:ext cx="106180" cy="132899"/>
            </a:xfrm>
            <a:custGeom>
              <a:avLst/>
              <a:gdLst/>
              <a:ahLst/>
              <a:cxnLst/>
              <a:rect l="l" t="t" r="r" b="b"/>
              <a:pathLst>
                <a:path w="5055" h="6327" extrusionOk="0">
                  <a:moveTo>
                    <a:pt x="3813" y="1"/>
                  </a:moveTo>
                  <a:cubicBezTo>
                    <a:pt x="2296" y="1045"/>
                    <a:pt x="966" y="2297"/>
                    <a:pt x="0" y="3795"/>
                  </a:cubicBezTo>
                  <a:cubicBezTo>
                    <a:pt x="207" y="3676"/>
                    <a:pt x="533" y="3519"/>
                    <a:pt x="897" y="3400"/>
                  </a:cubicBezTo>
                  <a:cubicBezTo>
                    <a:pt x="960" y="3382"/>
                    <a:pt x="1026" y="3373"/>
                    <a:pt x="1094" y="3373"/>
                  </a:cubicBezTo>
                  <a:cubicBezTo>
                    <a:pt x="1744" y="3373"/>
                    <a:pt x="2552" y="4149"/>
                    <a:pt x="2552" y="4149"/>
                  </a:cubicBezTo>
                  <a:lnTo>
                    <a:pt x="4424" y="6326"/>
                  </a:lnTo>
                  <a:cubicBezTo>
                    <a:pt x="4424" y="6326"/>
                    <a:pt x="5055" y="5391"/>
                    <a:pt x="4829" y="4110"/>
                  </a:cubicBezTo>
                  <a:cubicBezTo>
                    <a:pt x="4691" y="3381"/>
                    <a:pt x="4207" y="1489"/>
                    <a:pt x="3813" y="1"/>
                  </a:cubicBezTo>
                  <a:close/>
                </a:path>
              </a:pathLst>
            </a:custGeom>
            <a:solidFill>
              <a:srgbClr val="FDD15B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9" name="Google Shape;2109;p42"/>
            <p:cNvSpPr/>
            <p:nvPr/>
          </p:nvSpPr>
          <p:spPr>
            <a:xfrm>
              <a:off x="10734956" y="703402"/>
              <a:ext cx="111579" cy="125442"/>
            </a:xfrm>
            <a:custGeom>
              <a:avLst/>
              <a:gdLst/>
              <a:ahLst/>
              <a:cxnLst/>
              <a:rect l="l" t="t" r="r" b="b"/>
              <a:pathLst>
                <a:path w="5312" h="5972" extrusionOk="0">
                  <a:moveTo>
                    <a:pt x="4770" y="1"/>
                  </a:moveTo>
                  <a:cubicBezTo>
                    <a:pt x="4770" y="1"/>
                    <a:pt x="50" y="1873"/>
                    <a:pt x="30" y="3105"/>
                  </a:cubicBezTo>
                  <a:cubicBezTo>
                    <a:pt x="1" y="4336"/>
                    <a:pt x="1223" y="5972"/>
                    <a:pt x="1223" y="5972"/>
                  </a:cubicBezTo>
                  <a:cubicBezTo>
                    <a:pt x="1223" y="5972"/>
                    <a:pt x="1331" y="5893"/>
                    <a:pt x="1498" y="5805"/>
                  </a:cubicBezTo>
                  <a:cubicBezTo>
                    <a:pt x="2464" y="4307"/>
                    <a:pt x="3794" y="3055"/>
                    <a:pt x="5311" y="2011"/>
                  </a:cubicBezTo>
                  <a:cubicBezTo>
                    <a:pt x="5016" y="898"/>
                    <a:pt x="4770" y="1"/>
                    <a:pt x="4770" y="1"/>
                  </a:cubicBezTo>
                  <a:close/>
                </a:path>
              </a:pathLst>
            </a:custGeom>
            <a:solidFill>
              <a:srgbClr val="FFC033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0" name="Google Shape;2110;p42"/>
            <p:cNvSpPr/>
            <p:nvPr/>
          </p:nvSpPr>
          <p:spPr>
            <a:xfrm>
              <a:off x="10865960" y="721865"/>
              <a:ext cx="104059" cy="88473"/>
            </a:xfrm>
            <a:custGeom>
              <a:avLst/>
              <a:gdLst/>
              <a:ahLst/>
              <a:cxnLst/>
              <a:rect l="l" t="t" r="r" b="b"/>
              <a:pathLst>
                <a:path w="4954" h="4212" extrusionOk="0">
                  <a:moveTo>
                    <a:pt x="3562" y="0"/>
                  </a:moveTo>
                  <a:cubicBezTo>
                    <a:pt x="3192" y="0"/>
                    <a:pt x="2731" y="403"/>
                    <a:pt x="2257" y="994"/>
                  </a:cubicBezTo>
                  <a:cubicBezTo>
                    <a:pt x="1843" y="1516"/>
                    <a:pt x="0" y="4166"/>
                    <a:pt x="0" y="4166"/>
                  </a:cubicBezTo>
                  <a:cubicBezTo>
                    <a:pt x="8" y="4197"/>
                    <a:pt x="38" y="4211"/>
                    <a:pt x="88" y="4211"/>
                  </a:cubicBezTo>
                  <a:cubicBezTo>
                    <a:pt x="757" y="4211"/>
                    <a:pt x="4954" y="1599"/>
                    <a:pt x="4513" y="1122"/>
                  </a:cubicBezTo>
                  <a:cubicBezTo>
                    <a:pt x="4339" y="929"/>
                    <a:pt x="4198" y="869"/>
                    <a:pt x="4090" y="869"/>
                  </a:cubicBezTo>
                  <a:cubicBezTo>
                    <a:pt x="3994" y="869"/>
                    <a:pt x="3924" y="916"/>
                    <a:pt x="3880" y="960"/>
                  </a:cubicBezTo>
                  <a:lnTo>
                    <a:pt x="3880" y="960"/>
                  </a:lnTo>
                  <a:cubicBezTo>
                    <a:pt x="3971" y="835"/>
                    <a:pt x="4130" y="571"/>
                    <a:pt x="4051" y="354"/>
                  </a:cubicBezTo>
                  <a:cubicBezTo>
                    <a:pt x="3919" y="108"/>
                    <a:pt x="3753" y="0"/>
                    <a:pt x="3562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1" name="Google Shape;2111;p42"/>
            <p:cNvSpPr/>
            <p:nvPr/>
          </p:nvSpPr>
          <p:spPr>
            <a:xfrm>
              <a:off x="11031767" y="685738"/>
              <a:ext cx="117250" cy="43648"/>
            </a:xfrm>
            <a:custGeom>
              <a:avLst/>
              <a:gdLst/>
              <a:ahLst/>
              <a:cxnLst/>
              <a:rect l="l" t="t" r="r" b="b"/>
              <a:pathLst>
                <a:path w="5582" h="2078" extrusionOk="0">
                  <a:moveTo>
                    <a:pt x="729" y="1"/>
                  </a:moveTo>
                  <a:cubicBezTo>
                    <a:pt x="289" y="1"/>
                    <a:pt x="24" y="190"/>
                    <a:pt x="58" y="664"/>
                  </a:cubicBezTo>
                  <a:cubicBezTo>
                    <a:pt x="102" y="889"/>
                    <a:pt x="379" y="1028"/>
                    <a:pt x="523" y="1086"/>
                  </a:cubicBezTo>
                  <a:lnTo>
                    <a:pt x="523" y="1086"/>
                  </a:lnTo>
                  <a:cubicBezTo>
                    <a:pt x="501" y="1081"/>
                    <a:pt x="476" y="1078"/>
                    <a:pt x="450" y="1078"/>
                  </a:cubicBezTo>
                  <a:cubicBezTo>
                    <a:pt x="319" y="1078"/>
                    <a:pt x="144" y="1160"/>
                    <a:pt x="68" y="1561"/>
                  </a:cubicBezTo>
                  <a:cubicBezTo>
                    <a:pt x="0" y="1922"/>
                    <a:pt x="1580" y="2078"/>
                    <a:pt x="3055" y="2078"/>
                  </a:cubicBezTo>
                  <a:cubicBezTo>
                    <a:pt x="4359" y="2078"/>
                    <a:pt x="5582" y="1956"/>
                    <a:pt x="5517" y="1748"/>
                  </a:cubicBezTo>
                  <a:cubicBezTo>
                    <a:pt x="5517" y="1748"/>
                    <a:pt x="2541" y="477"/>
                    <a:pt x="1911" y="261"/>
                  </a:cubicBezTo>
                  <a:cubicBezTo>
                    <a:pt x="1456" y="99"/>
                    <a:pt x="1047" y="1"/>
                    <a:pt x="729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2" name="Google Shape;2112;p42"/>
            <p:cNvSpPr/>
            <p:nvPr/>
          </p:nvSpPr>
          <p:spPr>
            <a:xfrm>
              <a:off x="10793117" y="902502"/>
              <a:ext cx="100593" cy="80365"/>
            </a:xfrm>
            <a:custGeom>
              <a:avLst/>
              <a:gdLst/>
              <a:ahLst/>
              <a:cxnLst/>
              <a:rect l="l" t="t" r="r" b="b"/>
              <a:pathLst>
                <a:path w="4789" h="3826" extrusionOk="0">
                  <a:moveTo>
                    <a:pt x="2168" y="0"/>
                  </a:moveTo>
                  <a:cubicBezTo>
                    <a:pt x="2168" y="0"/>
                    <a:pt x="1582" y="938"/>
                    <a:pt x="332" y="938"/>
                  </a:cubicBezTo>
                  <a:cubicBezTo>
                    <a:pt x="226" y="938"/>
                    <a:pt x="115" y="932"/>
                    <a:pt x="0" y="917"/>
                  </a:cubicBezTo>
                  <a:lnTo>
                    <a:pt x="0" y="917"/>
                  </a:lnTo>
                  <a:cubicBezTo>
                    <a:pt x="0" y="917"/>
                    <a:pt x="2449" y="3825"/>
                    <a:pt x="4689" y="3825"/>
                  </a:cubicBezTo>
                  <a:cubicBezTo>
                    <a:pt x="4722" y="3825"/>
                    <a:pt x="4756" y="3825"/>
                    <a:pt x="4789" y="3823"/>
                  </a:cubicBezTo>
                  <a:cubicBezTo>
                    <a:pt x="4789" y="3823"/>
                    <a:pt x="2641" y="1577"/>
                    <a:pt x="2168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3" name="Google Shape;2113;p42"/>
            <p:cNvSpPr/>
            <p:nvPr/>
          </p:nvSpPr>
          <p:spPr>
            <a:xfrm>
              <a:off x="11011876" y="878305"/>
              <a:ext cx="83642" cy="54760"/>
            </a:xfrm>
            <a:custGeom>
              <a:avLst/>
              <a:gdLst/>
              <a:ahLst/>
              <a:cxnLst/>
              <a:rect l="l" t="t" r="r" b="b"/>
              <a:pathLst>
                <a:path w="3982" h="2607" extrusionOk="0">
                  <a:moveTo>
                    <a:pt x="3981" y="0"/>
                  </a:moveTo>
                  <a:lnTo>
                    <a:pt x="3981" y="0"/>
                  </a:lnTo>
                  <a:cubicBezTo>
                    <a:pt x="2493" y="296"/>
                    <a:pt x="1094" y="896"/>
                    <a:pt x="0" y="1990"/>
                  </a:cubicBezTo>
                  <a:cubicBezTo>
                    <a:pt x="364" y="2332"/>
                    <a:pt x="852" y="2607"/>
                    <a:pt x="1513" y="2607"/>
                  </a:cubicBezTo>
                  <a:cubicBezTo>
                    <a:pt x="1729" y="2607"/>
                    <a:pt x="1963" y="2578"/>
                    <a:pt x="2217" y="2512"/>
                  </a:cubicBezTo>
                  <a:cubicBezTo>
                    <a:pt x="3567" y="2168"/>
                    <a:pt x="3912" y="907"/>
                    <a:pt x="3981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4" name="Google Shape;2114;p42"/>
            <p:cNvSpPr/>
            <p:nvPr/>
          </p:nvSpPr>
          <p:spPr>
            <a:xfrm>
              <a:off x="10991187" y="857637"/>
              <a:ext cx="105151" cy="62490"/>
            </a:xfrm>
            <a:custGeom>
              <a:avLst/>
              <a:gdLst/>
              <a:ahLst/>
              <a:cxnLst/>
              <a:rect l="l" t="t" r="r" b="b"/>
              <a:pathLst>
                <a:path w="5006" h="2975" extrusionOk="0">
                  <a:moveTo>
                    <a:pt x="3496" y="1"/>
                  </a:moveTo>
                  <a:cubicBezTo>
                    <a:pt x="1591" y="1"/>
                    <a:pt x="0" y="1683"/>
                    <a:pt x="0" y="1683"/>
                  </a:cubicBezTo>
                  <a:cubicBezTo>
                    <a:pt x="158" y="1821"/>
                    <a:pt x="443" y="2471"/>
                    <a:pt x="985" y="2974"/>
                  </a:cubicBezTo>
                  <a:cubicBezTo>
                    <a:pt x="2079" y="1880"/>
                    <a:pt x="3478" y="1280"/>
                    <a:pt x="4966" y="984"/>
                  </a:cubicBezTo>
                  <a:cubicBezTo>
                    <a:pt x="5005" y="560"/>
                    <a:pt x="4976" y="205"/>
                    <a:pt x="4956" y="67"/>
                  </a:cubicBezTo>
                  <a:cubicBezTo>
                    <a:pt x="4927" y="69"/>
                    <a:pt x="4893" y="70"/>
                    <a:pt x="4852" y="70"/>
                  </a:cubicBezTo>
                  <a:cubicBezTo>
                    <a:pt x="4654" y="70"/>
                    <a:pt x="4302" y="49"/>
                    <a:pt x="3714" y="8"/>
                  </a:cubicBezTo>
                  <a:cubicBezTo>
                    <a:pt x="3641" y="3"/>
                    <a:pt x="3568" y="1"/>
                    <a:pt x="3496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5" name="Google Shape;2115;p42"/>
            <p:cNvSpPr/>
            <p:nvPr/>
          </p:nvSpPr>
          <p:spPr>
            <a:xfrm>
              <a:off x="10902801" y="837725"/>
              <a:ext cx="152139" cy="99039"/>
            </a:xfrm>
            <a:custGeom>
              <a:avLst/>
              <a:gdLst/>
              <a:ahLst/>
              <a:cxnLst/>
              <a:rect l="l" t="t" r="r" b="b"/>
              <a:pathLst>
                <a:path w="7243" h="4715" extrusionOk="0">
                  <a:moveTo>
                    <a:pt x="6179" y="1"/>
                  </a:moveTo>
                  <a:cubicBezTo>
                    <a:pt x="6080" y="40"/>
                    <a:pt x="5982" y="69"/>
                    <a:pt x="5873" y="109"/>
                  </a:cubicBezTo>
                  <a:cubicBezTo>
                    <a:pt x="3843" y="1558"/>
                    <a:pt x="2306" y="4247"/>
                    <a:pt x="0" y="4376"/>
                  </a:cubicBezTo>
                  <a:cubicBezTo>
                    <a:pt x="477" y="4560"/>
                    <a:pt x="1056" y="4715"/>
                    <a:pt x="1667" y="4715"/>
                  </a:cubicBezTo>
                  <a:cubicBezTo>
                    <a:pt x="2231" y="4715"/>
                    <a:pt x="2822" y="4582"/>
                    <a:pt x="3380" y="4218"/>
                  </a:cubicBezTo>
                  <a:cubicBezTo>
                    <a:pt x="3380" y="4218"/>
                    <a:pt x="7243" y="1941"/>
                    <a:pt x="6346" y="148"/>
                  </a:cubicBezTo>
                  <a:cubicBezTo>
                    <a:pt x="6346" y="148"/>
                    <a:pt x="6287" y="89"/>
                    <a:pt x="6179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42"/>
            <p:cNvSpPr/>
            <p:nvPr/>
          </p:nvSpPr>
          <p:spPr>
            <a:xfrm>
              <a:off x="10877134" y="915965"/>
              <a:ext cx="3340" cy="2290"/>
            </a:xfrm>
            <a:custGeom>
              <a:avLst/>
              <a:gdLst/>
              <a:ahLst/>
              <a:cxnLst/>
              <a:rect l="l" t="t" r="r" b="b"/>
              <a:pathLst>
                <a:path w="159" h="109" extrusionOk="0">
                  <a:moveTo>
                    <a:pt x="1" y="0"/>
                  </a:moveTo>
                  <a:cubicBezTo>
                    <a:pt x="1" y="0"/>
                    <a:pt x="50" y="49"/>
                    <a:pt x="158" y="108"/>
                  </a:cubicBezTo>
                  <a:cubicBezTo>
                    <a:pt x="60" y="4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42"/>
            <p:cNvSpPr/>
            <p:nvPr/>
          </p:nvSpPr>
          <p:spPr>
            <a:xfrm>
              <a:off x="10880453" y="824177"/>
              <a:ext cx="152139" cy="105466"/>
            </a:xfrm>
            <a:custGeom>
              <a:avLst/>
              <a:gdLst/>
              <a:ahLst/>
              <a:cxnLst/>
              <a:rect l="l" t="t" r="r" b="b"/>
              <a:pathLst>
                <a:path w="7243" h="5021" extrusionOk="0">
                  <a:moveTo>
                    <a:pt x="5675" y="0"/>
                  </a:moveTo>
                  <a:cubicBezTo>
                    <a:pt x="5196" y="0"/>
                    <a:pt x="4672" y="198"/>
                    <a:pt x="4178" y="793"/>
                  </a:cubicBezTo>
                  <a:cubicBezTo>
                    <a:pt x="2691" y="2586"/>
                    <a:pt x="3074" y="3690"/>
                    <a:pt x="1843" y="4370"/>
                  </a:cubicBezTo>
                  <a:cubicBezTo>
                    <a:pt x="1429" y="4595"/>
                    <a:pt x="1069" y="4670"/>
                    <a:pt x="772" y="4670"/>
                  </a:cubicBezTo>
                  <a:cubicBezTo>
                    <a:pt x="419" y="4670"/>
                    <a:pt x="156" y="4564"/>
                    <a:pt x="0" y="4478"/>
                  </a:cubicBezTo>
                  <a:lnTo>
                    <a:pt x="0" y="4478"/>
                  </a:lnTo>
                  <a:cubicBezTo>
                    <a:pt x="197" y="4607"/>
                    <a:pt x="572" y="4824"/>
                    <a:pt x="1064" y="5021"/>
                  </a:cubicBezTo>
                  <a:cubicBezTo>
                    <a:pt x="3370" y="4892"/>
                    <a:pt x="4907" y="2203"/>
                    <a:pt x="6937" y="754"/>
                  </a:cubicBezTo>
                  <a:cubicBezTo>
                    <a:pt x="7046" y="714"/>
                    <a:pt x="7144" y="685"/>
                    <a:pt x="7243" y="646"/>
                  </a:cubicBezTo>
                  <a:cubicBezTo>
                    <a:pt x="6968" y="418"/>
                    <a:pt x="6369" y="0"/>
                    <a:pt x="567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42"/>
            <p:cNvSpPr/>
            <p:nvPr/>
          </p:nvSpPr>
          <p:spPr>
            <a:xfrm>
              <a:off x="11031746" y="840224"/>
              <a:ext cx="152349" cy="40393"/>
            </a:xfrm>
            <a:custGeom>
              <a:avLst/>
              <a:gdLst/>
              <a:ahLst/>
              <a:cxnLst/>
              <a:rect l="l" t="t" r="r" b="b"/>
              <a:pathLst>
                <a:path w="7253" h="1923" extrusionOk="0">
                  <a:moveTo>
                    <a:pt x="7252" y="0"/>
                  </a:moveTo>
                  <a:lnTo>
                    <a:pt x="7252" y="0"/>
                  </a:lnTo>
                  <a:cubicBezTo>
                    <a:pt x="6252" y="431"/>
                    <a:pt x="5110" y="605"/>
                    <a:pt x="3924" y="605"/>
                  </a:cubicBezTo>
                  <a:cubicBezTo>
                    <a:pt x="2995" y="605"/>
                    <a:pt x="2039" y="498"/>
                    <a:pt x="1104" y="325"/>
                  </a:cubicBezTo>
                  <a:cubicBezTo>
                    <a:pt x="837" y="325"/>
                    <a:pt x="355" y="542"/>
                    <a:pt x="0" y="966"/>
                  </a:cubicBezTo>
                  <a:cubicBezTo>
                    <a:pt x="506" y="1744"/>
                    <a:pt x="1842" y="1922"/>
                    <a:pt x="2963" y="1922"/>
                  </a:cubicBezTo>
                  <a:cubicBezTo>
                    <a:pt x="3914" y="1922"/>
                    <a:pt x="4710" y="1793"/>
                    <a:pt x="4710" y="1793"/>
                  </a:cubicBezTo>
                  <a:cubicBezTo>
                    <a:pt x="5952" y="1645"/>
                    <a:pt x="6760" y="798"/>
                    <a:pt x="7252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42"/>
            <p:cNvSpPr/>
            <p:nvPr/>
          </p:nvSpPr>
          <p:spPr>
            <a:xfrm>
              <a:off x="11028218" y="807562"/>
              <a:ext cx="168901" cy="52954"/>
            </a:xfrm>
            <a:custGeom>
              <a:avLst/>
              <a:gdLst/>
              <a:ahLst/>
              <a:cxnLst/>
              <a:rect l="l" t="t" r="r" b="b"/>
              <a:pathLst>
                <a:path w="8041" h="2521" extrusionOk="0">
                  <a:moveTo>
                    <a:pt x="1990" y="1"/>
                  </a:moveTo>
                  <a:cubicBezTo>
                    <a:pt x="160" y="1"/>
                    <a:pt x="0" y="2116"/>
                    <a:pt x="0" y="2116"/>
                  </a:cubicBezTo>
                  <a:cubicBezTo>
                    <a:pt x="30" y="2264"/>
                    <a:pt x="89" y="2392"/>
                    <a:pt x="168" y="2521"/>
                  </a:cubicBezTo>
                  <a:cubicBezTo>
                    <a:pt x="523" y="2097"/>
                    <a:pt x="1005" y="1880"/>
                    <a:pt x="1272" y="1880"/>
                  </a:cubicBezTo>
                  <a:cubicBezTo>
                    <a:pt x="2207" y="2053"/>
                    <a:pt x="3163" y="2160"/>
                    <a:pt x="4092" y="2160"/>
                  </a:cubicBezTo>
                  <a:cubicBezTo>
                    <a:pt x="5278" y="2160"/>
                    <a:pt x="6420" y="1986"/>
                    <a:pt x="7420" y="1555"/>
                  </a:cubicBezTo>
                  <a:cubicBezTo>
                    <a:pt x="7765" y="993"/>
                    <a:pt x="7962" y="461"/>
                    <a:pt x="8041" y="195"/>
                  </a:cubicBezTo>
                  <a:lnTo>
                    <a:pt x="8041" y="195"/>
                  </a:lnTo>
                  <a:cubicBezTo>
                    <a:pt x="7933" y="500"/>
                    <a:pt x="7578" y="1092"/>
                    <a:pt x="6563" y="1289"/>
                  </a:cubicBezTo>
                  <a:cubicBezTo>
                    <a:pt x="6416" y="1317"/>
                    <a:pt x="6280" y="1330"/>
                    <a:pt x="6152" y="1330"/>
                  </a:cubicBezTo>
                  <a:cubicBezTo>
                    <a:pt x="5074" y="1330"/>
                    <a:pt x="4526" y="417"/>
                    <a:pt x="2483" y="47"/>
                  </a:cubicBezTo>
                  <a:cubicBezTo>
                    <a:pt x="2307" y="15"/>
                    <a:pt x="2143" y="1"/>
                    <a:pt x="199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42"/>
            <p:cNvSpPr/>
            <p:nvPr/>
          </p:nvSpPr>
          <p:spPr>
            <a:xfrm>
              <a:off x="11197092" y="807709"/>
              <a:ext cx="1260" cy="3970"/>
            </a:xfrm>
            <a:custGeom>
              <a:avLst/>
              <a:gdLst/>
              <a:ahLst/>
              <a:cxnLst/>
              <a:rect l="l" t="t" r="r" b="b"/>
              <a:pathLst>
                <a:path w="60" h="189" extrusionOk="0">
                  <a:moveTo>
                    <a:pt x="60" y="1"/>
                  </a:moveTo>
                  <a:lnTo>
                    <a:pt x="60" y="1"/>
                  </a:lnTo>
                  <a:cubicBezTo>
                    <a:pt x="60" y="1"/>
                    <a:pt x="40" y="70"/>
                    <a:pt x="1" y="188"/>
                  </a:cubicBezTo>
                  <a:cubicBezTo>
                    <a:pt x="40" y="80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1" name="Google Shape;2121;p42"/>
            <p:cNvSpPr/>
            <p:nvPr/>
          </p:nvSpPr>
          <p:spPr>
            <a:xfrm>
              <a:off x="10921831" y="784857"/>
              <a:ext cx="29638" cy="38901"/>
            </a:xfrm>
            <a:custGeom>
              <a:avLst/>
              <a:gdLst/>
              <a:ahLst/>
              <a:cxnLst/>
              <a:rect l="l" t="t" r="r" b="b"/>
              <a:pathLst>
                <a:path w="1411" h="1852" extrusionOk="0">
                  <a:moveTo>
                    <a:pt x="549" y="1"/>
                  </a:moveTo>
                  <a:cubicBezTo>
                    <a:pt x="514" y="1"/>
                    <a:pt x="479" y="5"/>
                    <a:pt x="445" y="15"/>
                  </a:cubicBezTo>
                  <a:cubicBezTo>
                    <a:pt x="139" y="94"/>
                    <a:pt x="1" y="576"/>
                    <a:pt x="149" y="1079"/>
                  </a:cubicBezTo>
                  <a:cubicBezTo>
                    <a:pt x="272" y="1536"/>
                    <a:pt x="575" y="1852"/>
                    <a:pt x="863" y="1852"/>
                  </a:cubicBezTo>
                  <a:cubicBezTo>
                    <a:pt x="897" y="1852"/>
                    <a:pt x="932" y="1847"/>
                    <a:pt x="966" y="1838"/>
                  </a:cubicBezTo>
                  <a:cubicBezTo>
                    <a:pt x="1272" y="1749"/>
                    <a:pt x="1410" y="1276"/>
                    <a:pt x="1262" y="764"/>
                  </a:cubicBezTo>
                  <a:cubicBezTo>
                    <a:pt x="1139" y="316"/>
                    <a:pt x="836" y="1"/>
                    <a:pt x="549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2" name="Google Shape;2122;p42"/>
            <p:cNvSpPr/>
            <p:nvPr/>
          </p:nvSpPr>
          <p:spPr>
            <a:xfrm>
              <a:off x="11067538" y="745327"/>
              <a:ext cx="29407" cy="39048"/>
            </a:xfrm>
            <a:custGeom>
              <a:avLst/>
              <a:gdLst/>
              <a:ahLst/>
              <a:cxnLst/>
              <a:rect l="l" t="t" r="r" b="b"/>
              <a:pathLst>
                <a:path w="1400" h="1859" extrusionOk="0">
                  <a:moveTo>
                    <a:pt x="543" y="1"/>
                  </a:moveTo>
                  <a:cubicBezTo>
                    <a:pt x="509" y="1"/>
                    <a:pt x="476" y="5"/>
                    <a:pt x="444" y="15"/>
                  </a:cubicBezTo>
                  <a:cubicBezTo>
                    <a:pt x="129" y="104"/>
                    <a:pt x="0" y="586"/>
                    <a:pt x="138" y="1089"/>
                  </a:cubicBezTo>
                  <a:cubicBezTo>
                    <a:pt x="263" y="1542"/>
                    <a:pt x="580" y="1859"/>
                    <a:pt x="865" y="1859"/>
                  </a:cubicBezTo>
                  <a:cubicBezTo>
                    <a:pt x="896" y="1859"/>
                    <a:pt x="927" y="1855"/>
                    <a:pt x="957" y="1847"/>
                  </a:cubicBezTo>
                  <a:cubicBezTo>
                    <a:pt x="1262" y="1759"/>
                    <a:pt x="1400" y="1276"/>
                    <a:pt x="1262" y="774"/>
                  </a:cubicBezTo>
                  <a:cubicBezTo>
                    <a:pt x="1130" y="324"/>
                    <a:pt x="824" y="1"/>
                    <a:pt x="543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3" name="Google Shape;2123;p42"/>
            <p:cNvSpPr/>
            <p:nvPr/>
          </p:nvSpPr>
          <p:spPr>
            <a:xfrm>
              <a:off x="10992825" y="795527"/>
              <a:ext cx="63267" cy="44300"/>
            </a:xfrm>
            <a:custGeom>
              <a:avLst/>
              <a:gdLst/>
              <a:ahLst/>
              <a:cxnLst/>
              <a:rect l="l" t="t" r="r" b="b"/>
              <a:pathLst>
                <a:path w="3012" h="2109" extrusionOk="0">
                  <a:moveTo>
                    <a:pt x="2165" y="1"/>
                  </a:moveTo>
                  <a:cubicBezTo>
                    <a:pt x="1982" y="1"/>
                    <a:pt x="1762" y="48"/>
                    <a:pt x="1499" y="157"/>
                  </a:cubicBezTo>
                  <a:cubicBezTo>
                    <a:pt x="178" y="709"/>
                    <a:pt x="1" y="1408"/>
                    <a:pt x="1" y="1408"/>
                  </a:cubicBezTo>
                  <a:lnTo>
                    <a:pt x="1331" y="2108"/>
                  </a:lnTo>
                  <a:cubicBezTo>
                    <a:pt x="1331" y="2108"/>
                    <a:pt x="2237" y="1881"/>
                    <a:pt x="2661" y="1300"/>
                  </a:cubicBezTo>
                  <a:cubicBezTo>
                    <a:pt x="3012" y="830"/>
                    <a:pt x="2931" y="1"/>
                    <a:pt x="2165" y="1"/>
                  </a:cubicBezTo>
                  <a:close/>
                </a:path>
              </a:pathLst>
            </a:custGeom>
            <a:solidFill>
              <a:srgbClr val="F9C7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4" name="Google Shape;2124;p42"/>
            <p:cNvSpPr/>
            <p:nvPr/>
          </p:nvSpPr>
          <p:spPr>
            <a:xfrm>
              <a:off x="10989528" y="792586"/>
              <a:ext cx="68098" cy="50328"/>
            </a:xfrm>
            <a:custGeom>
              <a:avLst/>
              <a:gdLst/>
              <a:ahLst/>
              <a:cxnLst/>
              <a:rect l="l" t="t" r="r" b="b"/>
              <a:pathLst>
                <a:path w="3242" h="2396" extrusionOk="0">
                  <a:moveTo>
                    <a:pt x="2316" y="1"/>
                  </a:moveTo>
                  <a:cubicBezTo>
                    <a:pt x="2125" y="1"/>
                    <a:pt x="1888" y="47"/>
                    <a:pt x="1596" y="169"/>
                  </a:cubicBezTo>
                  <a:cubicBezTo>
                    <a:pt x="226" y="740"/>
                    <a:pt x="20" y="1489"/>
                    <a:pt x="20" y="1519"/>
                  </a:cubicBezTo>
                  <a:cubicBezTo>
                    <a:pt x="0" y="1598"/>
                    <a:pt x="40" y="1667"/>
                    <a:pt x="118" y="1686"/>
                  </a:cubicBezTo>
                  <a:cubicBezTo>
                    <a:pt x="130" y="1690"/>
                    <a:pt x="142" y="1691"/>
                    <a:pt x="154" y="1691"/>
                  </a:cubicBezTo>
                  <a:cubicBezTo>
                    <a:pt x="213" y="1691"/>
                    <a:pt x="271" y="1653"/>
                    <a:pt x="296" y="1588"/>
                  </a:cubicBezTo>
                  <a:cubicBezTo>
                    <a:pt x="296" y="1578"/>
                    <a:pt x="483" y="948"/>
                    <a:pt x="1704" y="435"/>
                  </a:cubicBezTo>
                  <a:cubicBezTo>
                    <a:pt x="1942" y="337"/>
                    <a:pt x="2151" y="288"/>
                    <a:pt x="2323" y="288"/>
                  </a:cubicBezTo>
                  <a:cubicBezTo>
                    <a:pt x="2517" y="288"/>
                    <a:pt x="2665" y="350"/>
                    <a:pt x="2759" y="475"/>
                  </a:cubicBezTo>
                  <a:cubicBezTo>
                    <a:pt x="2926" y="691"/>
                    <a:pt x="2907" y="1086"/>
                    <a:pt x="2709" y="1351"/>
                  </a:cubicBezTo>
                  <a:cubicBezTo>
                    <a:pt x="2315" y="1883"/>
                    <a:pt x="1459" y="2110"/>
                    <a:pt x="1448" y="2110"/>
                  </a:cubicBezTo>
                  <a:cubicBezTo>
                    <a:pt x="1369" y="2130"/>
                    <a:pt x="1330" y="2209"/>
                    <a:pt x="1350" y="2288"/>
                  </a:cubicBezTo>
                  <a:cubicBezTo>
                    <a:pt x="1360" y="2356"/>
                    <a:pt x="1419" y="2396"/>
                    <a:pt x="1488" y="2396"/>
                  </a:cubicBezTo>
                  <a:cubicBezTo>
                    <a:pt x="1498" y="2396"/>
                    <a:pt x="1507" y="2396"/>
                    <a:pt x="1518" y="2386"/>
                  </a:cubicBezTo>
                  <a:cubicBezTo>
                    <a:pt x="1557" y="2376"/>
                    <a:pt x="2483" y="2140"/>
                    <a:pt x="2936" y="1529"/>
                  </a:cubicBezTo>
                  <a:cubicBezTo>
                    <a:pt x="3212" y="1145"/>
                    <a:pt x="3242" y="613"/>
                    <a:pt x="2985" y="297"/>
                  </a:cubicBezTo>
                  <a:cubicBezTo>
                    <a:pt x="2882" y="168"/>
                    <a:pt x="2681" y="1"/>
                    <a:pt x="2316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5" name="Google Shape;2125;p42"/>
            <p:cNvSpPr/>
            <p:nvPr/>
          </p:nvSpPr>
          <p:spPr>
            <a:xfrm>
              <a:off x="10762472" y="836737"/>
              <a:ext cx="76416" cy="54613"/>
            </a:xfrm>
            <a:custGeom>
              <a:avLst/>
              <a:gdLst/>
              <a:ahLst/>
              <a:cxnLst/>
              <a:rect l="l" t="t" r="r" b="b"/>
              <a:pathLst>
                <a:path w="3638" h="2600" extrusionOk="0">
                  <a:moveTo>
                    <a:pt x="1410" y="1"/>
                  </a:moveTo>
                  <a:cubicBezTo>
                    <a:pt x="1130" y="1"/>
                    <a:pt x="883" y="76"/>
                    <a:pt x="671" y="225"/>
                  </a:cubicBezTo>
                  <a:cubicBezTo>
                    <a:pt x="80" y="648"/>
                    <a:pt x="1" y="1496"/>
                    <a:pt x="1" y="1535"/>
                  </a:cubicBezTo>
                  <a:lnTo>
                    <a:pt x="346" y="1555"/>
                  </a:lnTo>
                  <a:cubicBezTo>
                    <a:pt x="346" y="1555"/>
                    <a:pt x="405" y="826"/>
                    <a:pt x="868" y="501"/>
                  </a:cubicBezTo>
                  <a:cubicBezTo>
                    <a:pt x="1019" y="392"/>
                    <a:pt x="1203" y="339"/>
                    <a:pt x="1414" y="339"/>
                  </a:cubicBezTo>
                  <a:cubicBezTo>
                    <a:pt x="1547" y="339"/>
                    <a:pt x="1691" y="360"/>
                    <a:pt x="1844" y="402"/>
                  </a:cubicBezTo>
                  <a:cubicBezTo>
                    <a:pt x="2701" y="639"/>
                    <a:pt x="3016" y="1171"/>
                    <a:pt x="3125" y="1575"/>
                  </a:cubicBezTo>
                  <a:cubicBezTo>
                    <a:pt x="2947" y="1427"/>
                    <a:pt x="2711" y="1270"/>
                    <a:pt x="2415" y="1210"/>
                  </a:cubicBezTo>
                  <a:cubicBezTo>
                    <a:pt x="2310" y="1184"/>
                    <a:pt x="2204" y="1171"/>
                    <a:pt x="2097" y="1171"/>
                  </a:cubicBezTo>
                  <a:cubicBezTo>
                    <a:pt x="1805" y="1171"/>
                    <a:pt x="1509" y="1269"/>
                    <a:pt x="1213" y="1456"/>
                  </a:cubicBezTo>
                  <a:lnTo>
                    <a:pt x="1400" y="1743"/>
                  </a:lnTo>
                  <a:cubicBezTo>
                    <a:pt x="1644" y="1587"/>
                    <a:pt x="1883" y="1510"/>
                    <a:pt x="2112" y="1510"/>
                  </a:cubicBezTo>
                  <a:cubicBezTo>
                    <a:pt x="2188" y="1510"/>
                    <a:pt x="2263" y="1518"/>
                    <a:pt x="2336" y="1535"/>
                  </a:cubicBezTo>
                  <a:cubicBezTo>
                    <a:pt x="2869" y="1653"/>
                    <a:pt x="3204" y="2166"/>
                    <a:pt x="3204" y="2176"/>
                  </a:cubicBezTo>
                  <a:lnTo>
                    <a:pt x="3469" y="2599"/>
                  </a:lnTo>
                  <a:lnTo>
                    <a:pt x="3519" y="2097"/>
                  </a:lnTo>
                  <a:cubicBezTo>
                    <a:pt x="3519" y="2087"/>
                    <a:pt x="3637" y="540"/>
                    <a:pt x="1932" y="77"/>
                  </a:cubicBezTo>
                  <a:cubicBezTo>
                    <a:pt x="1747" y="26"/>
                    <a:pt x="1573" y="1"/>
                    <a:pt x="1410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6" name="Google Shape;2126;p42"/>
            <p:cNvSpPr/>
            <p:nvPr/>
          </p:nvSpPr>
          <p:spPr>
            <a:xfrm>
              <a:off x="11138721" y="1990291"/>
              <a:ext cx="112629" cy="104542"/>
            </a:xfrm>
            <a:custGeom>
              <a:avLst/>
              <a:gdLst/>
              <a:ahLst/>
              <a:cxnLst/>
              <a:rect l="l" t="t" r="r" b="b"/>
              <a:pathLst>
                <a:path w="5362" h="4977" extrusionOk="0">
                  <a:moveTo>
                    <a:pt x="346" y="0"/>
                  </a:moveTo>
                  <a:cubicBezTo>
                    <a:pt x="346" y="0"/>
                    <a:pt x="1" y="3370"/>
                    <a:pt x="60" y="4976"/>
                  </a:cubicBezTo>
                  <a:cubicBezTo>
                    <a:pt x="1686" y="4375"/>
                    <a:pt x="3342" y="3892"/>
                    <a:pt x="5006" y="3518"/>
                  </a:cubicBezTo>
                  <a:lnTo>
                    <a:pt x="5361" y="0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7" name="Google Shape;2127;p42"/>
            <p:cNvSpPr/>
            <p:nvPr/>
          </p:nvSpPr>
          <p:spPr>
            <a:xfrm>
              <a:off x="11139981" y="2064184"/>
              <a:ext cx="103912" cy="54235"/>
            </a:xfrm>
            <a:custGeom>
              <a:avLst/>
              <a:gdLst/>
              <a:ahLst/>
              <a:cxnLst/>
              <a:rect l="l" t="t" r="r" b="b"/>
              <a:pathLst>
                <a:path w="4947" h="2582" extrusionOk="0">
                  <a:moveTo>
                    <a:pt x="4946" y="0"/>
                  </a:moveTo>
                  <a:lnTo>
                    <a:pt x="4946" y="0"/>
                  </a:lnTo>
                  <a:cubicBezTo>
                    <a:pt x="3282" y="374"/>
                    <a:pt x="1626" y="857"/>
                    <a:pt x="0" y="1458"/>
                  </a:cubicBezTo>
                  <a:cubicBezTo>
                    <a:pt x="0" y="1606"/>
                    <a:pt x="10" y="1734"/>
                    <a:pt x="20" y="1852"/>
                  </a:cubicBezTo>
                  <a:cubicBezTo>
                    <a:pt x="82" y="2425"/>
                    <a:pt x="1054" y="2581"/>
                    <a:pt x="2097" y="2581"/>
                  </a:cubicBezTo>
                  <a:cubicBezTo>
                    <a:pt x="3352" y="2581"/>
                    <a:pt x="4710" y="2355"/>
                    <a:pt x="4710" y="2355"/>
                  </a:cubicBezTo>
                  <a:lnTo>
                    <a:pt x="4946" y="0"/>
                  </a:ln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8" name="Google Shape;2128;p42"/>
            <p:cNvSpPr/>
            <p:nvPr/>
          </p:nvSpPr>
          <p:spPr>
            <a:xfrm>
              <a:off x="11137293" y="2103084"/>
              <a:ext cx="319360" cy="112104"/>
            </a:xfrm>
            <a:custGeom>
              <a:avLst/>
              <a:gdLst/>
              <a:ahLst/>
              <a:cxnLst/>
              <a:rect l="l" t="t" r="r" b="b"/>
              <a:pathLst>
                <a:path w="15204" h="5337" extrusionOk="0">
                  <a:moveTo>
                    <a:pt x="148" y="0"/>
                  </a:moveTo>
                  <a:lnTo>
                    <a:pt x="0" y="4671"/>
                  </a:lnTo>
                  <a:lnTo>
                    <a:pt x="3419" y="5006"/>
                  </a:lnTo>
                  <a:lnTo>
                    <a:pt x="3193" y="3537"/>
                  </a:lnTo>
                  <a:lnTo>
                    <a:pt x="3193" y="3537"/>
                  </a:lnTo>
                  <a:cubicBezTo>
                    <a:pt x="4806" y="4744"/>
                    <a:pt x="7447" y="5336"/>
                    <a:pt x="9708" y="5336"/>
                  </a:cubicBezTo>
                  <a:cubicBezTo>
                    <a:pt x="11272" y="5336"/>
                    <a:pt x="12654" y="5053"/>
                    <a:pt x="13391" y="4494"/>
                  </a:cubicBezTo>
                  <a:cubicBezTo>
                    <a:pt x="15204" y="3134"/>
                    <a:pt x="13066" y="2621"/>
                    <a:pt x="13066" y="2621"/>
                  </a:cubicBezTo>
                  <a:cubicBezTo>
                    <a:pt x="9834" y="2621"/>
                    <a:pt x="4838" y="0"/>
                    <a:pt x="4838" y="0"/>
                  </a:cubicBezTo>
                  <a:cubicBezTo>
                    <a:pt x="4007" y="184"/>
                    <a:pt x="3209" y="246"/>
                    <a:pt x="2514" y="246"/>
                  </a:cubicBezTo>
                  <a:cubicBezTo>
                    <a:pt x="1125" y="246"/>
                    <a:pt x="148" y="0"/>
                    <a:pt x="14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9" name="Google Shape;2129;p42"/>
            <p:cNvSpPr/>
            <p:nvPr/>
          </p:nvSpPr>
          <p:spPr>
            <a:xfrm>
              <a:off x="10933362" y="1735573"/>
              <a:ext cx="227757" cy="163671"/>
            </a:xfrm>
            <a:custGeom>
              <a:avLst/>
              <a:gdLst/>
              <a:ahLst/>
              <a:cxnLst/>
              <a:rect l="l" t="t" r="r" b="b"/>
              <a:pathLst>
                <a:path w="10843" h="7792" extrusionOk="0">
                  <a:moveTo>
                    <a:pt x="6456" y="0"/>
                  </a:moveTo>
                  <a:cubicBezTo>
                    <a:pt x="2981" y="0"/>
                    <a:pt x="1" y="4216"/>
                    <a:pt x="1265" y="7792"/>
                  </a:cubicBezTo>
                  <a:cubicBezTo>
                    <a:pt x="4862" y="7033"/>
                    <a:pt x="8339" y="5752"/>
                    <a:pt x="10833" y="4196"/>
                  </a:cubicBezTo>
                  <a:cubicBezTo>
                    <a:pt x="10833" y="4185"/>
                    <a:pt x="10833" y="4185"/>
                    <a:pt x="10842" y="4185"/>
                  </a:cubicBezTo>
                  <a:cubicBezTo>
                    <a:pt x="10655" y="3526"/>
                    <a:pt x="10439" y="2885"/>
                    <a:pt x="10202" y="2264"/>
                  </a:cubicBezTo>
                  <a:cubicBezTo>
                    <a:pt x="9867" y="1249"/>
                    <a:pt x="8842" y="559"/>
                    <a:pt x="7827" y="224"/>
                  </a:cubicBezTo>
                  <a:cubicBezTo>
                    <a:pt x="7367" y="71"/>
                    <a:pt x="6908" y="0"/>
                    <a:pt x="64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0" name="Google Shape;2130;p42"/>
            <p:cNvSpPr/>
            <p:nvPr/>
          </p:nvSpPr>
          <p:spPr>
            <a:xfrm>
              <a:off x="10626112" y="1664977"/>
              <a:ext cx="690455" cy="249938"/>
            </a:xfrm>
            <a:custGeom>
              <a:avLst/>
              <a:gdLst/>
              <a:ahLst/>
              <a:cxnLst/>
              <a:rect l="l" t="t" r="r" b="b"/>
              <a:pathLst>
                <a:path w="32871" h="11899" extrusionOk="0">
                  <a:moveTo>
                    <a:pt x="26436" y="0"/>
                  </a:moveTo>
                  <a:cubicBezTo>
                    <a:pt x="17041" y="0"/>
                    <a:pt x="6835" y="1455"/>
                    <a:pt x="0" y="7655"/>
                  </a:cubicBezTo>
                  <a:cubicBezTo>
                    <a:pt x="951" y="10683"/>
                    <a:pt x="4708" y="11898"/>
                    <a:pt x="9224" y="11898"/>
                  </a:cubicBezTo>
                  <a:cubicBezTo>
                    <a:pt x="11350" y="11898"/>
                    <a:pt x="13644" y="11629"/>
                    <a:pt x="15893" y="11153"/>
                  </a:cubicBezTo>
                  <a:cubicBezTo>
                    <a:pt x="14629" y="7577"/>
                    <a:pt x="17609" y="3361"/>
                    <a:pt x="21084" y="3361"/>
                  </a:cubicBezTo>
                  <a:cubicBezTo>
                    <a:pt x="21536" y="3361"/>
                    <a:pt x="21995" y="3432"/>
                    <a:pt x="22455" y="3585"/>
                  </a:cubicBezTo>
                  <a:cubicBezTo>
                    <a:pt x="23470" y="3920"/>
                    <a:pt x="24495" y="4610"/>
                    <a:pt x="24830" y="5625"/>
                  </a:cubicBezTo>
                  <a:cubicBezTo>
                    <a:pt x="25067" y="6246"/>
                    <a:pt x="25283" y="6887"/>
                    <a:pt x="25470" y="7546"/>
                  </a:cubicBezTo>
                  <a:cubicBezTo>
                    <a:pt x="30052" y="4679"/>
                    <a:pt x="32023" y="1980"/>
                    <a:pt x="32870" y="196"/>
                  </a:cubicBezTo>
                  <a:cubicBezTo>
                    <a:pt x="32801" y="196"/>
                    <a:pt x="32732" y="186"/>
                    <a:pt x="32654" y="186"/>
                  </a:cubicBezTo>
                  <a:cubicBezTo>
                    <a:pt x="30655" y="75"/>
                    <a:pt x="28567" y="0"/>
                    <a:pt x="26436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1" name="Google Shape;2131;p42"/>
            <p:cNvSpPr/>
            <p:nvPr/>
          </p:nvSpPr>
          <p:spPr>
            <a:xfrm>
              <a:off x="10620714" y="1510050"/>
              <a:ext cx="719862" cy="315747"/>
            </a:xfrm>
            <a:custGeom>
              <a:avLst/>
              <a:gdLst/>
              <a:ahLst/>
              <a:cxnLst/>
              <a:rect l="l" t="t" r="r" b="b"/>
              <a:pathLst>
                <a:path w="34271" h="15032" extrusionOk="0">
                  <a:moveTo>
                    <a:pt x="26531" y="1"/>
                  </a:moveTo>
                  <a:cubicBezTo>
                    <a:pt x="21114" y="1"/>
                    <a:pt x="13637" y="459"/>
                    <a:pt x="9302" y="1434"/>
                  </a:cubicBezTo>
                  <a:cubicBezTo>
                    <a:pt x="2247" y="3020"/>
                    <a:pt x="30" y="13120"/>
                    <a:pt x="30" y="13120"/>
                  </a:cubicBezTo>
                  <a:cubicBezTo>
                    <a:pt x="1" y="13819"/>
                    <a:pt x="80" y="14460"/>
                    <a:pt x="257" y="15031"/>
                  </a:cubicBezTo>
                  <a:cubicBezTo>
                    <a:pt x="7092" y="8831"/>
                    <a:pt x="17298" y="7376"/>
                    <a:pt x="26693" y="7376"/>
                  </a:cubicBezTo>
                  <a:cubicBezTo>
                    <a:pt x="28824" y="7376"/>
                    <a:pt x="30912" y="7451"/>
                    <a:pt x="32911" y="7562"/>
                  </a:cubicBezTo>
                  <a:cubicBezTo>
                    <a:pt x="32989" y="7562"/>
                    <a:pt x="33058" y="7572"/>
                    <a:pt x="33127" y="7572"/>
                  </a:cubicBezTo>
                  <a:cubicBezTo>
                    <a:pt x="33748" y="6251"/>
                    <a:pt x="33767" y="5434"/>
                    <a:pt x="33767" y="5434"/>
                  </a:cubicBezTo>
                  <a:cubicBezTo>
                    <a:pt x="33600" y="3079"/>
                    <a:pt x="34270" y="1414"/>
                    <a:pt x="33009" y="527"/>
                  </a:cubicBezTo>
                  <a:cubicBezTo>
                    <a:pt x="32519" y="181"/>
                    <a:pt x="29931" y="1"/>
                    <a:pt x="26531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2" name="Google Shape;2132;p42"/>
            <p:cNvSpPr/>
            <p:nvPr/>
          </p:nvSpPr>
          <p:spPr>
            <a:xfrm>
              <a:off x="11061950" y="1624187"/>
              <a:ext cx="218788" cy="289344"/>
            </a:xfrm>
            <a:custGeom>
              <a:avLst/>
              <a:gdLst/>
              <a:ahLst/>
              <a:cxnLst/>
              <a:rect l="l" t="t" r="r" b="b"/>
              <a:pathLst>
                <a:path w="10416" h="13775" extrusionOk="0">
                  <a:moveTo>
                    <a:pt x="9460" y="0"/>
                  </a:moveTo>
                  <a:lnTo>
                    <a:pt x="1" y="5951"/>
                  </a:lnTo>
                  <a:cubicBezTo>
                    <a:pt x="1" y="5951"/>
                    <a:pt x="1006" y="9834"/>
                    <a:pt x="1488" y="13775"/>
                  </a:cubicBezTo>
                  <a:cubicBezTo>
                    <a:pt x="4247" y="11400"/>
                    <a:pt x="7243" y="9242"/>
                    <a:pt x="10415" y="7419"/>
                  </a:cubicBezTo>
                  <a:cubicBezTo>
                    <a:pt x="9736" y="4454"/>
                    <a:pt x="9243" y="1557"/>
                    <a:pt x="9460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3" name="Google Shape;2133;p42"/>
            <p:cNvSpPr/>
            <p:nvPr/>
          </p:nvSpPr>
          <p:spPr>
            <a:xfrm>
              <a:off x="11093205" y="1780018"/>
              <a:ext cx="242587" cy="266280"/>
            </a:xfrm>
            <a:custGeom>
              <a:avLst/>
              <a:gdLst/>
              <a:ahLst/>
              <a:cxnLst/>
              <a:rect l="l" t="t" r="r" b="b"/>
              <a:pathLst>
                <a:path w="11549" h="12677" extrusionOk="0">
                  <a:moveTo>
                    <a:pt x="8927" y="0"/>
                  </a:moveTo>
                  <a:cubicBezTo>
                    <a:pt x="5755" y="1823"/>
                    <a:pt x="2759" y="3981"/>
                    <a:pt x="0" y="6356"/>
                  </a:cubicBezTo>
                  <a:cubicBezTo>
                    <a:pt x="276" y="8583"/>
                    <a:pt x="385" y="10829"/>
                    <a:pt x="40" y="12396"/>
                  </a:cubicBezTo>
                  <a:cubicBezTo>
                    <a:pt x="40" y="12396"/>
                    <a:pt x="1260" y="12677"/>
                    <a:pt x="3009" y="12677"/>
                  </a:cubicBezTo>
                  <a:cubicBezTo>
                    <a:pt x="5451" y="12677"/>
                    <a:pt x="8925" y="12128"/>
                    <a:pt x="11548" y="9499"/>
                  </a:cubicBezTo>
                  <a:cubicBezTo>
                    <a:pt x="11548" y="9499"/>
                    <a:pt x="10002" y="4671"/>
                    <a:pt x="8927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42"/>
            <p:cNvSpPr/>
            <p:nvPr/>
          </p:nvSpPr>
          <p:spPr>
            <a:xfrm>
              <a:off x="10897634" y="2078446"/>
              <a:ext cx="101622" cy="43123"/>
            </a:xfrm>
            <a:custGeom>
              <a:avLst/>
              <a:gdLst/>
              <a:ahLst/>
              <a:cxnLst/>
              <a:rect l="l" t="t" r="r" b="b"/>
              <a:pathLst>
                <a:path w="4838" h="2053" extrusionOk="0">
                  <a:moveTo>
                    <a:pt x="4838" y="1"/>
                  </a:moveTo>
                  <a:cubicBezTo>
                    <a:pt x="3193" y="129"/>
                    <a:pt x="1567" y="434"/>
                    <a:pt x="0" y="1055"/>
                  </a:cubicBezTo>
                  <a:lnTo>
                    <a:pt x="0" y="1676"/>
                  </a:lnTo>
                  <a:cubicBezTo>
                    <a:pt x="0" y="1676"/>
                    <a:pt x="1551" y="2052"/>
                    <a:pt x="2861" y="2052"/>
                  </a:cubicBezTo>
                  <a:cubicBezTo>
                    <a:pt x="3517" y="2052"/>
                    <a:pt x="4112" y="1958"/>
                    <a:pt x="4424" y="1676"/>
                  </a:cubicBezTo>
                  <a:cubicBezTo>
                    <a:pt x="4710" y="1410"/>
                    <a:pt x="4818" y="769"/>
                    <a:pt x="4838" y="1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42"/>
            <p:cNvSpPr/>
            <p:nvPr/>
          </p:nvSpPr>
          <p:spPr>
            <a:xfrm>
              <a:off x="10897634" y="1990291"/>
              <a:ext cx="102462" cy="110339"/>
            </a:xfrm>
            <a:custGeom>
              <a:avLst/>
              <a:gdLst/>
              <a:ahLst/>
              <a:cxnLst/>
              <a:rect l="l" t="t" r="r" b="b"/>
              <a:pathLst>
                <a:path w="4878" h="5253" extrusionOk="0">
                  <a:moveTo>
                    <a:pt x="4424" y="0"/>
                  </a:moveTo>
                  <a:lnTo>
                    <a:pt x="0" y="2128"/>
                  </a:lnTo>
                  <a:lnTo>
                    <a:pt x="0" y="5252"/>
                  </a:lnTo>
                  <a:cubicBezTo>
                    <a:pt x="1567" y="4631"/>
                    <a:pt x="3193" y="4326"/>
                    <a:pt x="4838" y="4198"/>
                  </a:cubicBezTo>
                  <a:cubicBezTo>
                    <a:pt x="4877" y="2424"/>
                    <a:pt x="4424" y="0"/>
                    <a:pt x="4424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42"/>
            <p:cNvSpPr/>
            <p:nvPr/>
          </p:nvSpPr>
          <p:spPr>
            <a:xfrm>
              <a:off x="10708050" y="1442668"/>
              <a:ext cx="309845" cy="347528"/>
            </a:xfrm>
            <a:custGeom>
              <a:avLst/>
              <a:gdLst/>
              <a:ahLst/>
              <a:cxnLst/>
              <a:rect l="l" t="t" r="r" b="b"/>
              <a:pathLst>
                <a:path w="14751" h="16545" extrusionOk="0">
                  <a:moveTo>
                    <a:pt x="12731" y="0"/>
                  </a:moveTo>
                  <a:cubicBezTo>
                    <a:pt x="7676" y="2415"/>
                    <a:pt x="523" y="6858"/>
                    <a:pt x="523" y="6858"/>
                  </a:cubicBezTo>
                  <a:cubicBezTo>
                    <a:pt x="1" y="12140"/>
                    <a:pt x="3932" y="15726"/>
                    <a:pt x="4917" y="16544"/>
                  </a:cubicBezTo>
                  <a:cubicBezTo>
                    <a:pt x="5657" y="15126"/>
                    <a:pt x="6238" y="13628"/>
                    <a:pt x="6642" y="12130"/>
                  </a:cubicBezTo>
                  <a:cubicBezTo>
                    <a:pt x="7667" y="8730"/>
                    <a:pt x="11746" y="6681"/>
                    <a:pt x="13785" y="3626"/>
                  </a:cubicBezTo>
                  <a:cubicBezTo>
                    <a:pt x="14751" y="2415"/>
                    <a:pt x="13835" y="1213"/>
                    <a:pt x="12731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7" name="Google Shape;2137;p42"/>
            <p:cNvSpPr/>
            <p:nvPr/>
          </p:nvSpPr>
          <p:spPr>
            <a:xfrm>
              <a:off x="10809668" y="1398601"/>
              <a:ext cx="531721" cy="667224"/>
            </a:xfrm>
            <a:custGeom>
              <a:avLst/>
              <a:gdLst/>
              <a:ahLst/>
              <a:cxnLst/>
              <a:rect l="l" t="t" r="r" b="b"/>
              <a:pathLst>
                <a:path w="25314" h="31765" extrusionOk="0">
                  <a:moveTo>
                    <a:pt x="15561" y="1"/>
                  </a:moveTo>
                  <a:cubicBezTo>
                    <a:pt x="13855" y="1"/>
                    <a:pt x="12018" y="388"/>
                    <a:pt x="10081" y="1143"/>
                  </a:cubicBezTo>
                  <a:cubicBezTo>
                    <a:pt x="9430" y="1389"/>
                    <a:pt x="8691" y="1724"/>
                    <a:pt x="7893" y="2098"/>
                  </a:cubicBezTo>
                  <a:cubicBezTo>
                    <a:pt x="8997" y="3311"/>
                    <a:pt x="9913" y="4513"/>
                    <a:pt x="8947" y="5724"/>
                  </a:cubicBezTo>
                  <a:cubicBezTo>
                    <a:pt x="6908" y="8779"/>
                    <a:pt x="2829" y="10828"/>
                    <a:pt x="1804" y="14228"/>
                  </a:cubicBezTo>
                  <a:cubicBezTo>
                    <a:pt x="1400" y="15726"/>
                    <a:pt x="819" y="17224"/>
                    <a:pt x="79" y="18642"/>
                  </a:cubicBezTo>
                  <a:cubicBezTo>
                    <a:pt x="227" y="18761"/>
                    <a:pt x="306" y="18820"/>
                    <a:pt x="306" y="18820"/>
                  </a:cubicBezTo>
                  <a:lnTo>
                    <a:pt x="0" y="30298"/>
                  </a:lnTo>
                  <a:cubicBezTo>
                    <a:pt x="2493" y="31389"/>
                    <a:pt x="4528" y="31764"/>
                    <a:pt x="6146" y="31764"/>
                  </a:cubicBezTo>
                  <a:cubicBezTo>
                    <a:pt x="9703" y="31764"/>
                    <a:pt x="11253" y="29954"/>
                    <a:pt x="11253" y="29954"/>
                  </a:cubicBezTo>
                  <a:cubicBezTo>
                    <a:pt x="10504" y="28259"/>
                    <a:pt x="9844" y="19155"/>
                    <a:pt x="9844" y="19155"/>
                  </a:cubicBezTo>
                  <a:cubicBezTo>
                    <a:pt x="9844" y="19155"/>
                    <a:pt x="17628" y="16948"/>
                    <a:pt x="20860" y="13370"/>
                  </a:cubicBezTo>
                  <a:cubicBezTo>
                    <a:pt x="24092" y="9804"/>
                    <a:pt x="25314" y="5626"/>
                    <a:pt x="22220" y="2650"/>
                  </a:cubicBezTo>
                  <a:cubicBezTo>
                    <a:pt x="20361" y="863"/>
                    <a:pt x="18107" y="1"/>
                    <a:pt x="15561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8" name="Google Shape;2138;p42"/>
            <p:cNvSpPr/>
            <p:nvPr/>
          </p:nvSpPr>
          <p:spPr>
            <a:xfrm>
              <a:off x="10925780" y="1061651"/>
              <a:ext cx="269074" cy="147182"/>
            </a:xfrm>
            <a:custGeom>
              <a:avLst/>
              <a:gdLst/>
              <a:ahLst/>
              <a:cxnLst/>
              <a:rect l="l" t="t" r="r" b="b"/>
              <a:pathLst>
                <a:path w="12810" h="7007" extrusionOk="0">
                  <a:moveTo>
                    <a:pt x="12100" y="1"/>
                  </a:moveTo>
                  <a:lnTo>
                    <a:pt x="0" y="1656"/>
                  </a:lnTo>
                  <a:lnTo>
                    <a:pt x="483" y="7006"/>
                  </a:lnTo>
                  <a:cubicBezTo>
                    <a:pt x="3164" y="5540"/>
                    <a:pt x="6180" y="4828"/>
                    <a:pt x="9189" y="4828"/>
                  </a:cubicBezTo>
                  <a:cubicBezTo>
                    <a:pt x="10404" y="4828"/>
                    <a:pt x="11619" y="4944"/>
                    <a:pt x="12810" y="5174"/>
                  </a:cubicBezTo>
                  <a:lnTo>
                    <a:pt x="12100" y="1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9" name="Google Shape;2139;p42"/>
            <p:cNvSpPr/>
            <p:nvPr/>
          </p:nvSpPr>
          <p:spPr>
            <a:xfrm>
              <a:off x="10935904" y="1163039"/>
              <a:ext cx="293923" cy="291255"/>
            </a:xfrm>
            <a:custGeom>
              <a:avLst/>
              <a:gdLst/>
              <a:ahLst/>
              <a:cxnLst/>
              <a:rect l="l" t="t" r="r" b="b"/>
              <a:pathLst>
                <a:path w="13993" h="13866" extrusionOk="0">
                  <a:moveTo>
                    <a:pt x="8707" y="1"/>
                  </a:moveTo>
                  <a:cubicBezTo>
                    <a:pt x="5698" y="1"/>
                    <a:pt x="2682" y="713"/>
                    <a:pt x="1" y="2179"/>
                  </a:cubicBezTo>
                  <a:lnTo>
                    <a:pt x="1056" y="13865"/>
                  </a:lnTo>
                  <a:cubicBezTo>
                    <a:pt x="1056" y="13865"/>
                    <a:pt x="4562" y="11383"/>
                    <a:pt x="9209" y="11383"/>
                  </a:cubicBezTo>
                  <a:cubicBezTo>
                    <a:pt x="10711" y="11383"/>
                    <a:pt x="12332" y="11642"/>
                    <a:pt x="13992" y="12328"/>
                  </a:cubicBezTo>
                  <a:lnTo>
                    <a:pt x="12328" y="347"/>
                  </a:lnTo>
                  <a:cubicBezTo>
                    <a:pt x="11137" y="117"/>
                    <a:pt x="9922" y="1"/>
                    <a:pt x="870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0" name="Google Shape;2140;p42"/>
            <p:cNvSpPr/>
            <p:nvPr/>
          </p:nvSpPr>
          <p:spPr>
            <a:xfrm>
              <a:off x="10605822" y="1072195"/>
              <a:ext cx="414555" cy="713456"/>
            </a:xfrm>
            <a:custGeom>
              <a:avLst/>
              <a:gdLst/>
              <a:ahLst/>
              <a:cxnLst/>
              <a:rect l="l" t="t" r="r" b="b"/>
              <a:pathLst>
                <a:path w="19736" h="33966" extrusionOk="0">
                  <a:moveTo>
                    <a:pt x="15346" y="0"/>
                  </a:moveTo>
                  <a:cubicBezTo>
                    <a:pt x="12439" y="0"/>
                    <a:pt x="9134" y="2346"/>
                    <a:pt x="9134" y="2346"/>
                  </a:cubicBezTo>
                  <a:cubicBezTo>
                    <a:pt x="9134" y="2346"/>
                    <a:pt x="8454" y="8111"/>
                    <a:pt x="7321" y="10603"/>
                  </a:cubicBezTo>
                  <a:cubicBezTo>
                    <a:pt x="6188" y="13096"/>
                    <a:pt x="5558" y="13835"/>
                    <a:pt x="2779" y="19678"/>
                  </a:cubicBezTo>
                  <a:cubicBezTo>
                    <a:pt x="0" y="25512"/>
                    <a:pt x="739" y="33966"/>
                    <a:pt x="739" y="33966"/>
                  </a:cubicBezTo>
                  <a:cubicBezTo>
                    <a:pt x="739" y="33966"/>
                    <a:pt x="2444" y="29315"/>
                    <a:pt x="7883" y="26536"/>
                  </a:cubicBezTo>
                  <a:cubicBezTo>
                    <a:pt x="13331" y="23758"/>
                    <a:pt x="18347" y="20752"/>
                    <a:pt x="18347" y="20752"/>
                  </a:cubicBezTo>
                  <a:cubicBezTo>
                    <a:pt x="19736" y="16101"/>
                    <a:pt x="17184" y="6751"/>
                    <a:pt x="17184" y="6751"/>
                  </a:cubicBezTo>
                  <a:lnTo>
                    <a:pt x="16662" y="189"/>
                  </a:lnTo>
                  <a:cubicBezTo>
                    <a:pt x="16242" y="57"/>
                    <a:pt x="15799" y="0"/>
                    <a:pt x="1534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1" name="Google Shape;2141;p42"/>
            <p:cNvSpPr/>
            <p:nvPr/>
          </p:nvSpPr>
          <p:spPr>
            <a:xfrm>
              <a:off x="10875685" y="1146235"/>
              <a:ext cx="126072" cy="243889"/>
            </a:xfrm>
            <a:custGeom>
              <a:avLst/>
              <a:gdLst/>
              <a:ahLst/>
              <a:cxnLst/>
              <a:rect l="l" t="t" r="r" b="b"/>
              <a:pathLst>
                <a:path w="6002" h="11611" extrusionOk="0">
                  <a:moveTo>
                    <a:pt x="1626" y="0"/>
                  </a:moveTo>
                  <a:cubicBezTo>
                    <a:pt x="1062" y="0"/>
                    <a:pt x="510" y="116"/>
                    <a:pt x="1" y="358"/>
                  </a:cubicBezTo>
                  <a:cubicBezTo>
                    <a:pt x="2996" y="3187"/>
                    <a:pt x="5922" y="11611"/>
                    <a:pt x="5922" y="11611"/>
                  </a:cubicBezTo>
                  <a:cubicBezTo>
                    <a:pt x="6001" y="8389"/>
                    <a:pt x="5390" y="3945"/>
                    <a:pt x="4976" y="1363"/>
                  </a:cubicBezTo>
                  <a:cubicBezTo>
                    <a:pt x="4661" y="1157"/>
                    <a:pt x="4317" y="940"/>
                    <a:pt x="4109" y="723"/>
                  </a:cubicBezTo>
                  <a:cubicBezTo>
                    <a:pt x="3322" y="253"/>
                    <a:pt x="2461" y="0"/>
                    <a:pt x="1626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2" name="Google Shape;2142;p42"/>
            <p:cNvSpPr/>
            <p:nvPr/>
          </p:nvSpPr>
          <p:spPr>
            <a:xfrm>
              <a:off x="10851278" y="1099984"/>
              <a:ext cx="128950" cy="74904"/>
            </a:xfrm>
            <a:custGeom>
              <a:avLst/>
              <a:gdLst/>
              <a:ahLst/>
              <a:cxnLst/>
              <a:rect l="l" t="t" r="r" b="b"/>
              <a:pathLst>
                <a:path w="6139" h="3566" extrusionOk="0">
                  <a:moveTo>
                    <a:pt x="3944" y="1"/>
                  </a:moveTo>
                  <a:cubicBezTo>
                    <a:pt x="2206" y="1"/>
                    <a:pt x="0" y="1772"/>
                    <a:pt x="0" y="1772"/>
                  </a:cubicBezTo>
                  <a:cubicBezTo>
                    <a:pt x="384" y="1920"/>
                    <a:pt x="778" y="2196"/>
                    <a:pt x="1163" y="2560"/>
                  </a:cubicBezTo>
                  <a:cubicBezTo>
                    <a:pt x="1672" y="2318"/>
                    <a:pt x="2224" y="2202"/>
                    <a:pt x="2788" y="2202"/>
                  </a:cubicBezTo>
                  <a:cubicBezTo>
                    <a:pt x="3623" y="2202"/>
                    <a:pt x="4484" y="2455"/>
                    <a:pt x="5271" y="2925"/>
                  </a:cubicBezTo>
                  <a:cubicBezTo>
                    <a:pt x="5479" y="3142"/>
                    <a:pt x="5823" y="3359"/>
                    <a:pt x="6138" y="3565"/>
                  </a:cubicBezTo>
                  <a:cubicBezTo>
                    <a:pt x="5932" y="2295"/>
                    <a:pt x="5784" y="1467"/>
                    <a:pt x="5784" y="1467"/>
                  </a:cubicBezTo>
                  <a:cubicBezTo>
                    <a:pt x="5442" y="375"/>
                    <a:pt x="4743" y="1"/>
                    <a:pt x="3944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3" name="Google Shape;2143;p42"/>
            <p:cNvSpPr/>
            <p:nvPr/>
          </p:nvSpPr>
          <p:spPr>
            <a:xfrm>
              <a:off x="10729369" y="1083789"/>
              <a:ext cx="238029" cy="81919"/>
            </a:xfrm>
            <a:custGeom>
              <a:avLst/>
              <a:gdLst/>
              <a:ahLst/>
              <a:cxnLst/>
              <a:rect l="l" t="t" r="r" b="b"/>
              <a:pathLst>
                <a:path w="11332" h="3900" extrusionOk="0">
                  <a:moveTo>
                    <a:pt x="10780" y="1"/>
                  </a:moveTo>
                  <a:lnTo>
                    <a:pt x="10780" y="1"/>
                  </a:lnTo>
                  <a:cubicBezTo>
                    <a:pt x="10780" y="1"/>
                    <a:pt x="9883" y="139"/>
                    <a:pt x="6139" y="769"/>
                  </a:cubicBezTo>
                  <a:cubicBezTo>
                    <a:pt x="2395" y="1410"/>
                    <a:pt x="129" y="2238"/>
                    <a:pt x="129" y="2238"/>
                  </a:cubicBezTo>
                  <a:cubicBezTo>
                    <a:pt x="129" y="2238"/>
                    <a:pt x="0" y="3617"/>
                    <a:pt x="543" y="3657"/>
                  </a:cubicBezTo>
                  <a:cubicBezTo>
                    <a:pt x="550" y="3657"/>
                    <a:pt x="557" y="3658"/>
                    <a:pt x="564" y="3658"/>
                  </a:cubicBezTo>
                  <a:cubicBezTo>
                    <a:pt x="1091" y="3658"/>
                    <a:pt x="1350" y="2239"/>
                    <a:pt x="1351" y="2238"/>
                  </a:cubicBezTo>
                  <a:lnTo>
                    <a:pt x="1351" y="2238"/>
                  </a:lnTo>
                  <a:cubicBezTo>
                    <a:pt x="1350" y="2239"/>
                    <a:pt x="1154" y="3450"/>
                    <a:pt x="2139" y="3657"/>
                  </a:cubicBezTo>
                  <a:cubicBezTo>
                    <a:pt x="2197" y="3670"/>
                    <a:pt x="2250" y="3676"/>
                    <a:pt x="2298" y="3676"/>
                  </a:cubicBezTo>
                  <a:cubicBezTo>
                    <a:pt x="2853" y="3676"/>
                    <a:pt x="2763" y="2870"/>
                    <a:pt x="2672" y="2426"/>
                  </a:cubicBezTo>
                  <a:lnTo>
                    <a:pt x="2672" y="2426"/>
                  </a:lnTo>
                  <a:cubicBezTo>
                    <a:pt x="2809" y="2919"/>
                    <a:pt x="3155" y="3876"/>
                    <a:pt x="3769" y="3876"/>
                  </a:cubicBezTo>
                  <a:cubicBezTo>
                    <a:pt x="3787" y="3876"/>
                    <a:pt x="3805" y="3875"/>
                    <a:pt x="3823" y="3874"/>
                  </a:cubicBezTo>
                  <a:cubicBezTo>
                    <a:pt x="4578" y="3796"/>
                    <a:pt x="4422" y="2541"/>
                    <a:pt x="4369" y="2216"/>
                  </a:cubicBezTo>
                  <a:lnTo>
                    <a:pt x="4369" y="2216"/>
                  </a:lnTo>
                  <a:cubicBezTo>
                    <a:pt x="4434" y="2554"/>
                    <a:pt x="4735" y="3900"/>
                    <a:pt x="5451" y="3900"/>
                  </a:cubicBezTo>
                  <a:cubicBezTo>
                    <a:pt x="5507" y="3900"/>
                    <a:pt x="5566" y="3891"/>
                    <a:pt x="5627" y="3874"/>
                  </a:cubicBezTo>
                  <a:cubicBezTo>
                    <a:pt x="6055" y="3756"/>
                    <a:pt x="6204" y="3292"/>
                    <a:pt x="6238" y="2812"/>
                  </a:cubicBezTo>
                  <a:lnTo>
                    <a:pt x="6238" y="2812"/>
                  </a:lnTo>
                  <a:cubicBezTo>
                    <a:pt x="6357" y="3088"/>
                    <a:pt x="6576" y="3307"/>
                    <a:pt x="6967" y="3331"/>
                  </a:cubicBezTo>
                  <a:cubicBezTo>
                    <a:pt x="6988" y="3333"/>
                    <a:pt x="7009" y="3333"/>
                    <a:pt x="7028" y="3333"/>
                  </a:cubicBezTo>
                  <a:cubicBezTo>
                    <a:pt x="7735" y="3333"/>
                    <a:pt x="7599" y="2524"/>
                    <a:pt x="7439" y="2004"/>
                  </a:cubicBezTo>
                  <a:lnTo>
                    <a:pt x="7439" y="2004"/>
                  </a:lnTo>
                  <a:cubicBezTo>
                    <a:pt x="7612" y="2413"/>
                    <a:pt x="7917" y="2971"/>
                    <a:pt x="8297" y="2977"/>
                  </a:cubicBezTo>
                  <a:cubicBezTo>
                    <a:pt x="8298" y="2977"/>
                    <a:pt x="8300" y="2977"/>
                    <a:pt x="8301" y="2977"/>
                  </a:cubicBezTo>
                  <a:cubicBezTo>
                    <a:pt x="8685" y="2977"/>
                    <a:pt x="8708" y="2152"/>
                    <a:pt x="8678" y="1584"/>
                  </a:cubicBezTo>
                  <a:lnTo>
                    <a:pt x="8678" y="1584"/>
                  </a:lnTo>
                  <a:cubicBezTo>
                    <a:pt x="8749" y="2019"/>
                    <a:pt x="8932" y="2566"/>
                    <a:pt x="9399" y="2566"/>
                  </a:cubicBezTo>
                  <a:cubicBezTo>
                    <a:pt x="9440" y="2566"/>
                    <a:pt x="9483" y="2562"/>
                    <a:pt x="9529" y="2553"/>
                  </a:cubicBezTo>
                  <a:cubicBezTo>
                    <a:pt x="9873" y="2489"/>
                    <a:pt x="10001" y="2151"/>
                    <a:pt x="10028" y="1757"/>
                  </a:cubicBezTo>
                  <a:lnTo>
                    <a:pt x="10028" y="1757"/>
                  </a:lnTo>
                  <a:cubicBezTo>
                    <a:pt x="10116" y="1974"/>
                    <a:pt x="10246" y="2127"/>
                    <a:pt x="10436" y="2127"/>
                  </a:cubicBezTo>
                  <a:cubicBezTo>
                    <a:pt x="10473" y="2127"/>
                    <a:pt x="10512" y="2122"/>
                    <a:pt x="10554" y="2109"/>
                  </a:cubicBezTo>
                  <a:cubicBezTo>
                    <a:pt x="11332" y="1873"/>
                    <a:pt x="10780" y="1"/>
                    <a:pt x="10780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42"/>
            <p:cNvSpPr/>
            <p:nvPr/>
          </p:nvSpPr>
          <p:spPr>
            <a:xfrm>
              <a:off x="10696476" y="1061651"/>
              <a:ext cx="261617" cy="85847"/>
            </a:xfrm>
            <a:custGeom>
              <a:avLst/>
              <a:gdLst/>
              <a:ahLst/>
              <a:cxnLst/>
              <a:rect l="l" t="t" r="r" b="b"/>
              <a:pathLst>
                <a:path w="12455" h="4087" extrusionOk="0">
                  <a:moveTo>
                    <a:pt x="11410" y="1"/>
                  </a:moveTo>
                  <a:cubicBezTo>
                    <a:pt x="11410" y="1"/>
                    <a:pt x="7577" y="1331"/>
                    <a:pt x="4020" y="1656"/>
                  </a:cubicBezTo>
                  <a:cubicBezTo>
                    <a:pt x="463" y="1972"/>
                    <a:pt x="0" y="3844"/>
                    <a:pt x="3311" y="4070"/>
                  </a:cubicBezTo>
                  <a:cubicBezTo>
                    <a:pt x="3470" y="4081"/>
                    <a:pt x="3636" y="4086"/>
                    <a:pt x="3806" y="4086"/>
                  </a:cubicBezTo>
                  <a:cubicBezTo>
                    <a:pt x="7178" y="4086"/>
                    <a:pt x="12455" y="2050"/>
                    <a:pt x="12455" y="2050"/>
                  </a:cubicBezTo>
                  <a:lnTo>
                    <a:pt x="11410" y="1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42"/>
            <p:cNvSpPr/>
            <p:nvPr/>
          </p:nvSpPr>
          <p:spPr>
            <a:xfrm>
              <a:off x="11175268" y="807520"/>
              <a:ext cx="332719" cy="544933"/>
            </a:xfrm>
            <a:custGeom>
              <a:avLst/>
              <a:gdLst/>
              <a:ahLst/>
              <a:cxnLst/>
              <a:rect l="l" t="t" r="r" b="b"/>
              <a:pathLst>
                <a:path w="15840" h="25943" extrusionOk="0">
                  <a:moveTo>
                    <a:pt x="10932" y="0"/>
                  </a:moveTo>
                  <a:cubicBezTo>
                    <a:pt x="8981" y="4158"/>
                    <a:pt x="1582" y="12228"/>
                    <a:pt x="1582" y="12228"/>
                  </a:cubicBezTo>
                  <a:cubicBezTo>
                    <a:pt x="1582" y="12228"/>
                    <a:pt x="1" y="25942"/>
                    <a:pt x="3754" y="25942"/>
                  </a:cubicBezTo>
                  <a:cubicBezTo>
                    <a:pt x="4031" y="25942"/>
                    <a:pt x="4338" y="25868"/>
                    <a:pt x="4676" y="25707"/>
                  </a:cubicBezTo>
                  <a:cubicBezTo>
                    <a:pt x="4528" y="24662"/>
                    <a:pt x="4784" y="23549"/>
                    <a:pt x="5149" y="22633"/>
                  </a:cubicBezTo>
                  <a:cubicBezTo>
                    <a:pt x="7947" y="15262"/>
                    <a:pt x="12460" y="8454"/>
                    <a:pt x="15839" y="1222"/>
                  </a:cubicBezTo>
                  <a:cubicBezTo>
                    <a:pt x="14490" y="315"/>
                    <a:pt x="10932" y="0"/>
                    <a:pt x="10932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42"/>
            <p:cNvSpPr/>
            <p:nvPr/>
          </p:nvSpPr>
          <p:spPr>
            <a:xfrm>
              <a:off x="11270355" y="833167"/>
              <a:ext cx="245296" cy="514328"/>
            </a:xfrm>
            <a:custGeom>
              <a:avLst/>
              <a:gdLst/>
              <a:ahLst/>
              <a:cxnLst/>
              <a:rect l="l" t="t" r="r" b="b"/>
              <a:pathLst>
                <a:path w="11678" h="24486" extrusionOk="0">
                  <a:moveTo>
                    <a:pt x="11312" y="1"/>
                  </a:moveTo>
                  <a:cubicBezTo>
                    <a:pt x="7933" y="7233"/>
                    <a:pt x="3420" y="14041"/>
                    <a:pt x="622" y="21412"/>
                  </a:cubicBezTo>
                  <a:cubicBezTo>
                    <a:pt x="257" y="22328"/>
                    <a:pt x="1" y="23441"/>
                    <a:pt x="149" y="24486"/>
                  </a:cubicBezTo>
                  <a:cubicBezTo>
                    <a:pt x="543" y="24299"/>
                    <a:pt x="986" y="23984"/>
                    <a:pt x="1479" y="23540"/>
                  </a:cubicBezTo>
                  <a:cubicBezTo>
                    <a:pt x="8021" y="17589"/>
                    <a:pt x="11677" y="345"/>
                    <a:pt x="11677" y="345"/>
                  </a:cubicBezTo>
                  <a:cubicBezTo>
                    <a:pt x="11588" y="218"/>
                    <a:pt x="11460" y="109"/>
                    <a:pt x="11312" y="1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42"/>
            <p:cNvSpPr/>
            <p:nvPr/>
          </p:nvSpPr>
          <p:spPr>
            <a:xfrm>
              <a:off x="11178062" y="1076144"/>
              <a:ext cx="187533" cy="548083"/>
            </a:xfrm>
            <a:custGeom>
              <a:avLst/>
              <a:gdLst/>
              <a:ahLst/>
              <a:cxnLst/>
              <a:rect l="l" t="t" r="r" b="b"/>
              <a:pathLst>
                <a:path w="8928" h="26093" extrusionOk="0">
                  <a:moveTo>
                    <a:pt x="2385" y="1"/>
                  </a:moveTo>
                  <a:cubicBezTo>
                    <a:pt x="2385" y="1"/>
                    <a:pt x="0" y="5617"/>
                    <a:pt x="89" y="8041"/>
                  </a:cubicBezTo>
                  <a:cubicBezTo>
                    <a:pt x="89" y="8041"/>
                    <a:pt x="1331" y="12819"/>
                    <a:pt x="966" y="16051"/>
                  </a:cubicBezTo>
                  <a:cubicBezTo>
                    <a:pt x="709" y="18330"/>
                    <a:pt x="614" y="18792"/>
                    <a:pt x="580" y="18866"/>
                  </a:cubicBezTo>
                  <a:lnTo>
                    <a:pt x="580" y="18866"/>
                  </a:lnTo>
                  <a:cubicBezTo>
                    <a:pt x="568" y="18862"/>
                    <a:pt x="562" y="18860"/>
                    <a:pt x="562" y="18860"/>
                  </a:cubicBezTo>
                  <a:lnTo>
                    <a:pt x="562" y="18860"/>
                  </a:lnTo>
                  <a:cubicBezTo>
                    <a:pt x="562" y="18860"/>
                    <a:pt x="564" y="18878"/>
                    <a:pt x="570" y="18878"/>
                  </a:cubicBezTo>
                  <a:cubicBezTo>
                    <a:pt x="572" y="18878"/>
                    <a:pt x="576" y="18875"/>
                    <a:pt x="580" y="18866"/>
                  </a:cubicBezTo>
                  <a:lnTo>
                    <a:pt x="580" y="18866"/>
                  </a:lnTo>
                  <a:cubicBezTo>
                    <a:pt x="975" y="18998"/>
                    <a:pt x="7893" y="21383"/>
                    <a:pt x="7232" y="26092"/>
                  </a:cubicBezTo>
                  <a:cubicBezTo>
                    <a:pt x="7232" y="26092"/>
                    <a:pt x="8927" y="18692"/>
                    <a:pt x="6376" y="11381"/>
                  </a:cubicBezTo>
                  <a:cubicBezTo>
                    <a:pt x="3833" y="4060"/>
                    <a:pt x="2385" y="1"/>
                    <a:pt x="238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8" name="Google Shape;2148;p42"/>
            <p:cNvSpPr/>
            <p:nvPr/>
          </p:nvSpPr>
          <p:spPr>
            <a:xfrm>
              <a:off x="11157163" y="1098492"/>
              <a:ext cx="89208" cy="267625"/>
            </a:xfrm>
            <a:custGeom>
              <a:avLst/>
              <a:gdLst/>
              <a:ahLst/>
              <a:cxnLst/>
              <a:rect l="l" t="t" r="r" b="b"/>
              <a:pathLst>
                <a:path w="4247" h="12741" extrusionOk="0">
                  <a:moveTo>
                    <a:pt x="4247" y="1"/>
                  </a:moveTo>
                  <a:lnTo>
                    <a:pt x="4247" y="1"/>
                  </a:lnTo>
                  <a:cubicBezTo>
                    <a:pt x="2650" y="651"/>
                    <a:pt x="1202" y="1577"/>
                    <a:pt x="0" y="2750"/>
                  </a:cubicBezTo>
                  <a:cubicBezTo>
                    <a:pt x="355" y="5351"/>
                    <a:pt x="1064" y="9706"/>
                    <a:pt x="2059" y="12741"/>
                  </a:cubicBezTo>
                  <a:cubicBezTo>
                    <a:pt x="2059" y="12741"/>
                    <a:pt x="2424" y="4011"/>
                    <a:pt x="4247" y="1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rgbClr val="302D2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9" name="Google Shape;2149;p42"/>
            <p:cNvSpPr/>
            <p:nvPr/>
          </p:nvSpPr>
          <p:spPr>
            <a:xfrm>
              <a:off x="11146598" y="1061714"/>
              <a:ext cx="123782" cy="94544"/>
            </a:xfrm>
            <a:custGeom>
              <a:avLst/>
              <a:gdLst/>
              <a:ahLst/>
              <a:cxnLst/>
              <a:rect l="l" t="t" r="r" b="b"/>
              <a:pathLst>
                <a:path w="5893" h="4501" extrusionOk="0">
                  <a:moveTo>
                    <a:pt x="4391" y="0"/>
                  </a:moveTo>
                  <a:cubicBezTo>
                    <a:pt x="2867" y="0"/>
                    <a:pt x="642" y="362"/>
                    <a:pt x="0" y="2363"/>
                  </a:cubicBezTo>
                  <a:lnTo>
                    <a:pt x="217" y="2304"/>
                  </a:lnTo>
                  <a:cubicBezTo>
                    <a:pt x="217" y="2304"/>
                    <a:pt x="316" y="3171"/>
                    <a:pt x="503" y="4501"/>
                  </a:cubicBezTo>
                  <a:cubicBezTo>
                    <a:pt x="1705" y="3328"/>
                    <a:pt x="3153" y="2402"/>
                    <a:pt x="4750" y="1752"/>
                  </a:cubicBezTo>
                  <a:cubicBezTo>
                    <a:pt x="5075" y="1023"/>
                    <a:pt x="5459" y="451"/>
                    <a:pt x="5893" y="116"/>
                  </a:cubicBezTo>
                  <a:cubicBezTo>
                    <a:pt x="5893" y="116"/>
                    <a:pt x="5254" y="0"/>
                    <a:pt x="4391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rgbClr val="302D2C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42"/>
            <p:cNvSpPr/>
            <p:nvPr/>
          </p:nvSpPr>
          <p:spPr>
            <a:xfrm>
              <a:off x="11135213" y="1035375"/>
              <a:ext cx="157327" cy="83873"/>
            </a:xfrm>
            <a:custGeom>
              <a:avLst/>
              <a:gdLst/>
              <a:ahLst/>
              <a:cxnLst/>
              <a:rect l="l" t="t" r="r" b="b"/>
              <a:pathLst>
                <a:path w="7490" h="3993" extrusionOk="0">
                  <a:moveTo>
                    <a:pt x="6750" y="0"/>
                  </a:moveTo>
                  <a:lnTo>
                    <a:pt x="4681" y="848"/>
                  </a:lnTo>
                  <a:lnTo>
                    <a:pt x="1" y="2464"/>
                  </a:lnTo>
                  <a:cubicBezTo>
                    <a:pt x="1" y="2464"/>
                    <a:pt x="643" y="3992"/>
                    <a:pt x="1230" y="3992"/>
                  </a:cubicBezTo>
                  <a:cubicBezTo>
                    <a:pt x="1277" y="3992"/>
                    <a:pt x="1324" y="3982"/>
                    <a:pt x="1370" y="3961"/>
                  </a:cubicBezTo>
                  <a:cubicBezTo>
                    <a:pt x="1792" y="3771"/>
                    <a:pt x="1734" y="3053"/>
                    <a:pt x="1658" y="2628"/>
                  </a:cubicBezTo>
                  <a:lnTo>
                    <a:pt x="1658" y="2628"/>
                  </a:lnTo>
                  <a:cubicBezTo>
                    <a:pt x="1759" y="2993"/>
                    <a:pt x="1978" y="3540"/>
                    <a:pt x="2383" y="3540"/>
                  </a:cubicBezTo>
                  <a:cubicBezTo>
                    <a:pt x="2445" y="3540"/>
                    <a:pt x="2511" y="3527"/>
                    <a:pt x="2582" y="3499"/>
                  </a:cubicBezTo>
                  <a:cubicBezTo>
                    <a:pt x="3040" y="3323"/>
                    <a:pt x="3103" y="2871"/>
                    <a:pt x="3079" y="2534"/>
                  </a:cubicBezTo>
                  <a:lnTo>
                    <a:pt x="3079" y="2534"/>
                  </a:lnTo>
                  <a:cubicBezTo>
                    <a:pt x="3161" y="2816"/>
                    <a:pt x="3332" y="3140"/>
                    <a:pt x="3688" y="3140"/>
                  </a:cubicBezTo>
                  <a:cubicBezTo>
                    <a:pt x="3769" y="3140"/>
                    <a:pt x="3860" y="3123"/>
                    <a:pt x="3962" y="3085"/>
                  </a:cubicBezTo>
                  <a:cubicBezTo>
                    <a:pt x="4343" y="2941"/>
                    <a:pt x="4396" y="2666"/>
                    <a:pt x="4334" y="2399"/>
                  </a:cubicBezTo>
                  <a:lnTo>
                    <a:pt x="4334" y="2399"/>
                  </a:lnTo>
                  <a:cubicBezTo>
                    <a:pt x="4515" y="2678"/>
                    <a:pt x="4738" y="2936"/>
                    <a:pt x="4943" y="2936"/>
                  </a:cubicBezTo>
                  <a:cubicBezTo>
                    <a:pt x="5006" y="2936"/>
                    <a:pt x="5067" y="2912"/>
                    <a:pt x="5125" y="2858"/>
                  </a:cubicBezTo>
                  <a:cubicBezTo>
                    <a:pt x="5532" y="2468"/>
                    <a:pt x="5362" y="1428"/>
                    <a:pt x="5307" y="1146"/>
                  </a:cubicBezTo>
                  <a:lnTo>
                    <a:pt x="5307" y="1146"/>
                  </a:lnTo>
                  <a:cubicBezTo>
                    <a:pt x="5362" y="1399"/>
                    <a:pt x="5577" y="2238"/>
                    <a:pt x="5961" y="2238"/>
                  </a:cubicBezTo>
                  <a:cubicBezTo>
                    <a:pt x="6037" y="2238"/>
                    <a:pt x="6119" y="2205"/>
                    <a:pt x="6208" y="2129"/>
                  </a:cubicBezTo>
                  <a:cubicBezTo>
                    <a:pt x="6415" y="1948"/>
                    <a:pt x="6458" y="1708"/>
                    <a:pt x="6423" y="1469"/>
                  </a:cubicBezTo>
                  <a:lnTo>
                    <a:pt x="6423" y="1469"/>
                  </a:lnTo>
                  <a:cubicBezTo>
                    <a:pt x="6543" y="1636"/>
                    <a:pt x="6679" y="1758"/>
                    <a:pt x="6820" y="1758"/>
                  </a:cubicBezTo>
                  <a:cubicBezTo>
                    <a:pt x="6872" y="1758"/>
                    <a:pt x="6924" y="1742"/>
                    <a:pt x="6977" y="1705"/>
                  </a:cubicBezTo>
                  <a:cubicBezTo>
                    <a:pt x="7489" y="1360"/>
                    <a:pt x="6750" y="0"/>
                    <a:pt x="6750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1" name="Google Shape;2151;p42"/>
            <p:cNvSpPr/>
            <p:nvPr/>
          </p:nvSpPr>
          <p:spPr>
            <a:xfrm>
              <a:off x="11109966" y="1017395"/>
              <a:ext cx="187155" cy="88578"/>
            </a:xfrm>
            <a:custGeom>
              <a:avLst/>
              <a:gdLst/>
              <a:ahLst/>
              <a:cxnLst/>
              <a:rect l="l" t="t" r="r" b="b"/>
              <a:pathLst>
                <a:path w="8910" h="4217" extrusionOk="0">
                  <a:moveTo>
                    <a:pt x="7326" y="1"/>
                  </a:moveTo>
                  <a:cubicBezTo>
                    <a:pt x="6879" y="1"/>
                    <a:pt x="6312" y="133"/>
                    <a:pt x="5666" y="442"/>
                  </a:cubicBezTo>
                  <a:cubicBezTo>
                    <a:pt x="3193" y="1625"/>
                    <a:pt x="1" y="2058"/>
                    <a:pt x="1" y="2058"/>
                  </a:cubicBezTo>
                  <a:lnTo>
                    <a:pt x="404" y="4217"/>
                  </a:lnTo>
                  <a:cubicBezTo>
                    <a:pt x="404" y="4217"/>
                    <a:pt x="5390" y="3744"/>
                    <a:pt x="7410" y="2196"/>
                  </a:cubicBezTo>
                  <a:cubicBezTo>
                    <a:pt x="8910" y="1061"/>
                    <a:pt x="8592" y="1"/>
                    <a:pt x="7326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2" name="Google Shape;2152;p42"/>
            <p:cNvSpPr/>
            <p:nvPr/>
          </p:nvSpPr>
          <p:spPr>
            <a:xfrm>
              <a:off x="10924961" y="1046129"/>
              <a:ext cx="126009" cy="108176"/>
            </a:xfrm>
            <a:custGeom>
              <a:avLst/>
              <a:gdLst/>
              <a:ahLst/>
              <a:cxnLst/>
              <a:rect l="l" t="t" r="r" b="b"/>
              <a:pathLst>
                <a:path w="5999" h="5150" extrusionOk="0">
                  <a:moveTo>
                    <a:pt x="1596" y="0"/>
                  </a:moveTo>
                  <a:cubicBezTo>
                    <a:pt x="75" y="0"/>
                    <a:pt x="459" y="1134"/>
                    <a:pt x="1084" y="2356"/>
                  </a:cubicBezTo>
                  <a:cubicBezTo>
                    <a:pt x="1714" y="3597"/>
                    <a:pt x="0" y="3893"/>
                    <a:pt x="1093" y="4898"/>
                  </a:cubicBezTo>
                  <a:cubicBezTo>
                    <a:pt x="1285" y="5072"/>
                    <a:pt x="1562" y="5150"/>
                    <a:pt x="1886" y="5150"/>
                  </a:cubicBezTo>
                  <a:cubicBezTo>
                    <a:pt x="3413" y="5150"/>
                    <a:pt x="5998" y="3432"/>
                    <a:pt x="5754" y="2001"/>
                  </a:cubicBezTo>
                  <a:cubicBezTo>
                    <a:pt x="5754" y="2001"/>
                    <a:pt x="3202" y="11"/>
                    <a:pt x="1636" y="1"/>
                  </a:cubicBezTo>
                  <a:cubicBezTo>
                    <a:pt x="1622" y="0"/>
                    <a:pt x="1609" y="0"/>
                    <a:pt x="1596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3" name="Google Shape;2153;p42"/>
            <p:cNvSpPr/>
            <p:nvPr/>
          </p:nvSpPr>
          <p:spPr>
            <a:xfrm>
              <a:off x="11048487" y="1021176"/>
              <a:ext cx="127332" cy="109709"/>
            </a:xfrm>
            <a:custGeom>
              <a:avLst/>
              <a:gdLst/>
              <a:ahLst/>
              <a:cxnLst/>
              <a:rect l="l" t="t" r="r" b="b"/>
              <a:pathLst>
                <a:path w="6062" h="5223" extrusionOk="0">
                  <a:moveTo>
                    <a:pt x="3938" y="0"/>
                  </a:moveTo>
                  <a:cubicBezTo>
                    <a:pt x="3778" y="0"/>
                    <a:pt x="3587" y="33"/>
                    <a:pt x="3361" y="105"/>
                  </a:cubicBezTo>
                  <a:cubicBezTo>
                    <a:pt x="1864" y="578"/>
                    <a:pt x="1" y="3229"/>
                    <a:pt x="1" y="3229"/>
                  </a:cubicBezTo>
                  <a:cubicBezTo>
                    <a:pt x="155" y="4411"/>
                    <a:pt x="2194" y="5222"/>
                    <a:pt x="3724" y="5222"/>
                  </a:cubicBezTo>
                  <a:cubicBezTo>
                    <a:pt x="4450" y="5222"/>
                    <a:pt x="5061" y="5040"/>
                    <a:pt x="5302" y="4628"/>
                  </a:cubicBezTo>
                  <a:cubicBezTo>
                    <a:pt x="6061" y="3356"/>
                    <a:pt x="4336" y="3573"/>
                    <a:pt x="4573" y="2204"/>
                  </a:cubicBezTo>
                  <a:cubicBezTo>
                    <a:pt x="4782" y="1049"/>
                    <a:pt x="4842" y="0"/>
                    <a:pt x="3938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4" name="Google Shape;2154;p42"/>
            <p:cNvSpPr/>
            <p:nvPr/>
          </p:nvSpPr>
          <p:spPr>
            <a:xfrm>
              <a:off x="11021391" y="1071187"/>
              <a:ext cx="49488" cy="50307"/>
            </a:xfrm>
            <a:custGeom>
              <a:avLst/>
              <a:gdLst/>
              <a:ahLst/>
              <a:cxnLst/>
              <a:rect l="l" t="t" r="r" b="b"/>
              <a:pathLst>
                <a:path w="2356" h="2395" extrusionOk="0">
                  <a:moveTo>
                    <a:pt x="1183" y="0"/>
                  </a:moveTo>
                  <a:cubicBezTo>
                    <a:pt x="522" y="0"/>
                    <a:pt x="1" y="542"/>
                    <a:pt x="1" y="1202"/>
                  </a:cubicBezTo>
                  <a:cubicBezTo>
                    <a:pt x="1" y="1862"/>
                    <a:pt x="522" y="2394"/>
                    <a:pt x="1183" y="2394"/>
                  </a:cubicBezTo>
                  <a:cubicBezTo>
                    <a:pt x="1833" y="2394"/>
                    <a:pt x="2355" y="1862"/>
                    <a:pt x="2355" y="1202"/>
                  </a:cubicBezTo>
                  <a:cubicBezTo>
                    <a:pt x="2355" y="542"/>
                    <a:pt x="1833" y="0"/>
                    <a:pt x="1183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5" name="Google Shape;2155;p42"/>
            <p:cNvSpPr/>
            <p:nvPr/>
          </p:nvSpPr>
          <p:spPr>
            <a:xfrm>
              <a:off x="11478549" y="697815"/>
              <a:ext cx="234542" cy="73076"/>
            </a:xfrm>
            <a:custGeom>
              <a:avLst/>
              <a:gdLst/>
              <a:ahLst/>
              <a:cxnLst/>
              <a:rect l="l" t="t" r="r" b="b"/>
              <a:pathLst>
                <a:path w="11166" h="3479" extrusionOk="0">
                  <a:moveTo>
                    <a:pt x="11165" y="1"/>
                  </a:moveTo>
                  <a:lnTo>
                    <a:pt x="11165" y="1"/>
                  </a:lnTo>
                  <a:cubicBezTo>
                    <a:pt x="8849" y="247"/>
                    <a:pt x="6475" y="306"/>
                    <a:pt x="3982" y="306"/>
                  </a:cubicBezTo>
                  <a:cubicBezTo>
                    <a:pt x="2356" y="306"/>
                    <a:pt x="740" y="927"/>
                    <a:pt x="1" y="2750"/>
                  </a:cubicBezTo>
                  <a:lnTo>
                    <a:pt x="3292" y="3479"/>
                  </a:lnTo>
                  <a:cubicBezTo>
                    <a:pt x="4879" y="1952"/>
                    <a:pt x="6416" y="927"/>
                    <a:pt x="8406" y="691"/>
                  </a:cubicBezTo>
                  <a:cubicBezTo>
                    <a:pt x="9746" y="523"/>
                    <a:pt x="10780" y="326"/>
                    <a:pt x="11165" y="1"/>
                  </a:cubicBezTo>
                  <a:close/>
                </a:path>
              </a:pathLst>
            </a:custGeom>
            <a:solidFill>
              <a:srgbClr val="F9C795"/>
            </a:solidFill>
            <a:ln w="9525" cap="flat" cmpd="sng">
              <a:solidFill>
                <a:srgbClr val="F9C79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6" name="Google Shape;2156;p42"/>
            <p:cNvSpPr/>
            <p:nvPr/>
          </p:nvSpPr>
          <p:spPr>
            <a:xfrm>
              <a:off x="11369117" y="624468"/>
              <a:ext cx="348515" cy="131113"/>
            </a:xfrm>
            <a:custGeom>
              <a:avLst/>
              <a:gdLst/>
              <a:ahLst/>
              <a:cxnLst/>
              <a:rect l="l" t="t" r="r" b="b"/>
              <a:pathLst>
                <a:path w="16592" h="6242" extrusionOk="0">
                  <a:moveTo>
                    <a:pt x="12715" y="1"/>
                  </a:moveTo>
                  <a:cubicBezTo>
                    <a:pt x="8198" y="1"/>
                    <a:pt x="4758" y="3404"/>
                    <a:pt x="4758" y="3404"/>
                  </a:cubicBezTo>
                  <a:cubicBezTo>
                    <a:pt x="4758" y="3404"/>
                    <a:pt x="3408" y="1700"/>
                    <a:pt x="2156" y="734"/>
                  </a:cubicBezTo>
                  <a:cubicBezTo>
                    <a:pt x="1841" y="491"/>
                    <a:pt x="1518" y="383"/>
                    <a:pt x="1240" y="383"/>
                  </a:cubicBezTo>
                  <a:cubicBezTo>
                    <a:pt x="425" y="383"/>
                    <a:pt x="1" y="1314"/>
                    <a:pt x="1309" y="2497"/>
                  </a:cubicBezTo>
                  <a:cubicBezTo>
                    <a:pt x="3063" y="4084"/>
                    <a:pt x="3014" y="5759"/>
                    <a:pt x="3014" y="5759"/>
                  </a:cubicBezTo>
                  <a:lnTo>
                    <a:pt x="5211" y="6242"/>
                  </a:lnTo>
                  <a:cubicBezTo>
                    <a:pt x="5950" y="4419"/>
                    <a:pt x="7566" y="3798"/>
                    <a:pt x="9192" y="3798"/>
                  </a:cubicBezTo>
                  <a:cubicBezTo>
                    <a:pt x="11685" y="3798"/>
                    <a:pt x="14059" y="3739"/>
                    <a:pt x="16375" y="3493"/>
                  </a:cubicBezTo>
                  <a:cubicBezTo>
                    <a:pt x="16552" y="3335"/>
                    <a:pt x="16592" y="3148"/>
                    <a:pt x="16444" y="2921"/>
                  </a:cubicBezTo>
                  <a:cubicBezTo>
                    <a:pt x="16310" y="2705"/>
                    <a:pt x="15898" y="2641"/>
                    <a:pt x="15445" y="2641"/>
                  </a:cubicBezTo>
                  <a:cubicBezTo>
                    <a:pt x="15196" y="2641"/>
                    <a:pt x="14934" y="2660"/>
                    <a:pt x="14700" y="2685"/>
                  </a:cubicBezTo>
                  <a:cubicBezTo>
                    <a:pt x="14030" y="2862"/>
                    <a:pt x="12276" y="3119"/>
                    <a:pt x="12276" y="3119"/>
                  </a:cubicBezTo>
                  <a:cubicBezTo>
                    <a:pt x="12276" y="3119"/>
                    <a:pt x="13991" y="2567"/>
                    <a:pt x="14759" y="2488"/>
                  </a:cubicBezTo>
                  <a:cubicBezTo>
                    <a:pt x="15390" y="2320"/>
                    <a:pt x="15843" y="2271"/>
                    <a:pt x="15478" y="1877"/>
                  </a:cubicBezTo>
                  <a:cubicBezTo>
                    <a:pt x="15378" y="1766"/>
                    <a:pt x="15013" y="1708"/>
                    <a:pt x="14615" y="1708"/>
                  </a:cubicBezTo>
                  <a:cubicBezTo>
                    <a:pt x="14273" y="1708"/>
                    <a:pt x="13907" y="1751"/>
                    <a:pt x="13665" y="1838"/>
                  </a:cubicBezTo>
                  <a:cubicBezTo>
                    <a:pt x="13054" y="2024"/>
                    <a:pt x="10798" y="2320"/>
                    <a:pt x="10798" y="2320"/>
                  </a:cubicBezTo>
                  <a:cubicBezTo>
                    <a:pt x="10798" y="2320"/>
                    <a:pt x="12828" y="1946"/>
                    <a:pt x="13389" y="1759"/>
                  </a:cubicBezTo>
                  <a:cubicBezTo>
                    <a:pt x="14788" y="1532"/>
                    <a:pt x="14818" y="1148"/>
                    <a:pt x="14523" y="911"/>
                  </a:cubicBezTo>
                  <a:cubicBezTo>
                    <a:pt x="14411" y="820"/>
                    <a:pt x="14258" y="782"/>
                    <a:pt x="14068" y="782"/>
                  </a:cubicBezTo>
                  <a:cubicBezTo>
                    <a:pt x="13703" y="782"/>
                    <a:pt x="13199" y="921"/>
                    <a:pt x="12572" y="1089"/>
                  </a:cubicBezTo>
                  <a:cubicBezTo>
                    <a:pt x="12422" y="1180"/>
                    <a:pt x="10723" y="1420"/>
                    <a:pt x="10034" y="1569"/>
                  </a:cubicBezTo>
                  <a:lnTo>
                    <a:pt x="10034" y="1569"/>
                  </a:lnTo>
                  <a:cubicBezTo>
                    <a:pt x="10753" y="1371"/>
                    <a:pt x="12729" y="823"/>
                    <a:pt x="13034" y="695"/>
                  </a:cubicBezTo>
                  <a:cubicBezTo>
                    <a:pt x="14138" y="330"/>
                    <a:pt x="13212" y="14"/>
                    <a:pt x="13212" y="14"/>
                  </a:cubicBezTo>
                  <a:cubicBezTo>
                    <a:pt x="13045" y="5"/>
                    <a:pt x="12879" y="1"/>
                    <a:pt x="12715" y="1"/>
                  </a:cubicBezTo>
                  <a:close/>
                </a:path>
              </a:pathLst>
            </a:custGeom>
            <a:solidFill>
              <a:srgbClr val="FFD8A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7" name="Google Shape;2157;p42"/>
            <p:cNvSpPr/>
            <p:nvPr/>
          </p:nvSpPr>
          <p:spPr>
            <a:xfrm>
              <a:off x="11387916" y="785172"/>
              <a:ext cx="170561" cy="61482"/>
            </a:xfrm>
            <a:custGeom>
              <a:avLst/>
              <a:gdLst/>
              <a:ahLst/>
              <a:cxnLst/>
              <a:rect l="l" t="t" r="r" b="b"/>
              <a:pathLst>
                <a:path w="8120" h="2927" extrusionOk="0">
                  <a:moveTo>
                    <a:pt x="8119" y="0"/>
                  </a:moveTo>
                  <a:lnTo>
                    <a:pt x="8119" y="0"/>
                  </a:lnTo>
                  <a:cubicBezTo>
                    <a:pt x="6198" y="800"/>
                    <a:pt x="4094" y="1192"/>
                    <a:pt x="2054" y="1192"/>
                  </a:cubicBezTo>
                  <a:cubicBezTo>
                    <a:pt x="1406" y="1192"/>
                    <a:pt x="765" y="1152"/>
                    <a:pt x="138" y="1074"/>
                  </a:cubicBezTo>
                  <a:lnTo>
                    <a:pt x="0" y="1675"/>
                  </a:lnTo>
                  <a:cubicBezTo>
                    <a:pt x="301" y="1654"/>
                    <a:pt x="594" y="1644"/>
                    <a:pt x="880" y="1644"/>
                  </a:cubicBezTo>
                  <a:cubicBezTo>
                    <a:pt x="4134" y="1644"/>
                    <a:pt x="6365" y="2926"/>
                    <a:pt x="6365" y="2926"/>
                  </a:cubicBezTo>
                  <a:lnTo>
                    <a:pt x="8119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8" name="Google Shape;2158;p42"/>
            <p:cNvSpPr/>
            <p:nvPr/>
          </p:nvSpPr>
          <p:spPr>
            <a:xfrm>
              <a:off x="11390814" y="744613"/>
              <a:ext cx="178416" cy="65599"/>
            </a:xfrm>
            <a:custGeom>
              <a:avLst/>
              <a:gdLst/>
              <a:ahLst/>
              <a:cxnLst/>
              <a:rect l="l" t="t" r="r" b="b"/>
              <a:pathLst>
                <a:path w="8494" h="3123" extrusionOk="0">
                  <a:moveTo>
                    <a:pt x="3479" y="1"/>
                  </a:moveTo>
                  <a:cubicBezTo>
                    <a:pt x="1929" y="1"/>
                    <a:pt x="670" y="157"/>
                    <a:pt x="670" y="157"/>
                  </a:cubicBezTo>
                  <a:lnTo>
                    <a:pt x="0" y="3005"/>
                  </a:lnTo>
                  <a:cubicBezTo>
                    <a:pt x="627" y="3083"/>
                    <a:pt x="1268" y="3123"/>
                    <a:pt x="1916" y="3123"/>
                  </a:cubicBezTo>
                  <a:cubicBezTo>
                    <a:pt x="3956" y="3123"/>
                    <a:pt x="6060" y="2731"/>
                    <a:pt x="7981" y="1931"/>
                  </a:cubicBezTo>
                  <a:lnTo>
                    <a:pt x="8494" y="1084"/>
                  </a:lnTo>
                  <a:cubicBezTo>
                    <a:pt x="7406" y="206"/>
                    <a:pt x="5252" y="1"/>
                    <a:pt x="3479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9" name="Google Shape;2159;p42"/>
            <p:cNvSpPr/>
            <p:nvPr/>
          </p:nvSpPr>
          <p:spPr>
            <a:xfrm>
              <a:off x="10679904" y="2103084"/>
              <a:ext cx="319360" cy="112104"/>
            </a:xfrm>
            <a:custGeom>
              <a:avLst/>
              <a:gdLst/>
              <a:ahLst/>
              <a:cxnLst/>
              <a:rect l="l" t="t" r="r" b="b"/>
              <a:pathLst>
                <a:path w="15204" h="5337" extrusionOk="0">
                  <a:moveTo>
                    <a:pt x="10366" y="0"/>
                  </a:moveTo>
                  <a:cubicBezTo>
                    <a:pt x="10366" y="0"/>
                    <a:pt x="5381" y="2621"/>
                    <a:pt x="2149" y="2621"/>
                  </a:cubicBezTo>
                  <a:cubicBezTo>
                    <a:pt x="2149" y="2621"/>
                    <a:pt x="1" y="3134"/>
                    <a:pt x="1814" y="4494"/>
                  </a:cubicBezTo>
                  <a:cubicBezTo>
                    <a:pt x="2551" y="5053"/>
                    <a:pt x="3934" y="5336"/>
                    <a:pt x="5499" y="5336"/>
                  </a:cubicBezTo>
                  <a:cubicBezTo>
                    <a:pt x="7762" y="5336"/>
                    <a:pt x="10404" y="4744"/>
                    <a:pt x="12011" y="3537"/>
                  </a:cubicBezTo>
                  <a:lnTo>
                    <a:pt x="12011" y="3537"/>
                  </a:lnTo>
                  <a:lnTo>
                    <a:pt x="11785" y="5006"/>
                  </a:lnTo>
                  <a:lnTo>
                    <a:pt x="11785" y="5006"/>
                  </a:lnTo>
                  <a:lnTo>
                    <a:pt x="15204" y="4671"/>
                  </a:lnTo>
                  <a:lnTo>
                    <a:pt x="15057" y="0"/>
                  </a:lnTo>
                  <a:cubicBezTo>
                    <a:pt x="15057" y="0"/>
                    <a:pt x="14080" y="246"/>
                    <a:pt x="12690" y="246"/>
                  </a:cubicBezTo>
                  <a:cubicBezTo>
                    <a:pt x="11995" y="246"/>
                    <a:pt x="11197" y="184"/>
                    <a:pt x="10366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0" name="Google Shape;2160;p42"/>
            <p:cNvSpPr/>
            <p:nvPr/>
          </p:nvSpPr>
          <p:spPr>
            <a:xfrm>
              <a:off x="10930947" y="1206811"/>
              <a:ext cx="285017" cy="61839"/>
            </a:xfrm>
            <a:custGeom>
              <a:avLst/>
              <a:gdLst/>
              <a:ahLst/>
              <a:cxnLst/>
              <a:rect l="l" t="t" r="r" b="b"/>
              <a:pathLst>
                <a:path w="13569" h="2944" extrusionOk="0">
                  <a:moveTo>
                    <a:pt x="11236" y="0"/>
                  </a:moveTo>
                  <a:cubicBezTo>
                    <a:pt x="6801" y="0"/>
                    <a:pt x="0" y="2431"/>
                    <a:pt x="0" y="2431"/>
                  </a:cubicBezTo>
                  <a:lnTo>
                    <a:pt x="464" y="2943"/>
                  </a:lnTo>
                  <a:cubicBezTo>
                    <a:pt x="5032" y="1338"/>
                    <a:pt x="8532" y="982"/>
                    <a:pt x="10739" y="982"/>
                  </a:cubicBezTo>
                  <a:cubicBezTo>
                    <a:pt x="12502" y="982"/>
                    <a:pt x="13440" y="1209"/>
                    <a:pt x="13440" y="1209"/>
                  </a:cubicBezTo>
                  <a:lnTo>
                    <a:pt x="13569" y="342"/>
                  </a:lnTo>
                  <a:cubicBezTo>
                    <a:pt x="12940" y="101"/>
                    <a:pt x="12137" y="0"/>
                    <a:pt x="11236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1" name="Google Shape;2161;p42"/>
            <p:cNvSpPr/>
            <p:nvPr/>
          </p:nvSpPr>
          <p:spPr>
            <a:xfrm>
              <a:off x="10930947" y="1304586"/>
              <a:ext cx="285017" cy="61944"/>
            </a:xfrm>
            <a:custGeom>
              <a:avLst/>
              <a:gdLst/>
              <a:ahLst/>
              <a:cxnLst/>
              <a:rect l="l" t="t" r="r" b="b"/>
              <a:pathLst>
                <a:path w="13569" h="2949" extrusionOk="0">
                  <a:moveTo>
                    <a:pt x="11251" y="0"/>
                  </a:moveTo>
                  <a:cubicBezTo>
                    <a:pt x="6817" y="0"/>
                    <a:pt x="0" y="2436"/>
                    <a:pt x="0" y="2436"/>
                  </a:cubicBezTo>
                  <a:lnTo>
                    <a:pt x="464" y="2948"/>
                  </a:lnTo>
                  <a:cubicBezTo>
                    <a:pt x="5039" y="1336"/>
                    <a:pt x="8542" y="978"/>
                    <a:pt x="10748" y="978"/>
                  </a:cubicBezTo>
                  <a:cubicBezTo>
                    <a:pt x="12505" y="978"/>
                    <a:pt x="13440" y="1205"/>
                    <a:pt x="13440" y="1205"/>
                  </a:cubicBezTo>
                  <a:lnTo>
                    <a:pt x="13569" y="338"/>
                  </a:lnTo>
                  <a:cubicBezTo>
                    <a:pt x="12943" y="100"/>
                    <a:pt x="12146" y="0"/>
                    <a:pt x="11251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2" name="Google Shape;2162;p42"/>
            <p:cNvSpPr/>
            <p:nvPr/>
          </p:nvSpPr>
          <p:spPr>
            <a:xfrm>
              <a:off x="10903620" y="1221640"/>
              <a:ext cx="65010" cy="61272"/>
            </a:xfrm>
            <a:custGeom>
              <a:avLst/>
              <a:gdLst/>
              <a:ahLst/>
              <a:cxnLst/>
              <a:rect l="l" t="t" r="r" b="b"/>
              <a:pathLst>
                <a:path w="3095" h="2917" extrusionOk="0">
                  <a:moveTo>
                    <a:pt x="1548" y="0"/>
                  </a:moveTo>
                  <a:cubicBezTo>
                    <a:pt x="690" y="0"/>
                    <a:pt x="1" y="650"/>
                    <a:pt x="1" y="1458"/>
                  </a:cubicBezTo>
                  <a:cubicBezTo>
                    <a:pt x="1" y="2266"/>
                    <a:pt x="690" y="2917"/>
                    <a:pt x="1548" y="2917"/>
                  </a:cubicBezTo>
                  <a:cubicBezTo>
                    <a:pt x="2395" y="2917"/>
                    <a:pt x="3095" y="2266"/>
                    <a:pt x="3095" y="1458"/>
                  </a:cubicBezTo>
                  <a:cubicBezTo>
                    <a:pt x="3095" y="650"/>
                    <a:pt x="2395" y="0"/>
                    <a:pt x="1548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3" name="Google Shape;2163;p42"/>
            <p:cNvSpPr/>
            <p:nvPr/>
          </p:nvSpPr>
          <p:spPr>
            <a:xfrm>
              <a:off x="10910657" y="1221640"/>
              <a:ext cx="58184" cy="57134"/>
            </a:xfrm>
            <a:custGeom>
              <a:avLst/>
              <a:gdLst/>
              <a:ahLst/>
              <a:cxnLst/>
              <a:rect l="l" t="t" r="r" b="b"/>
              <a:pathLst>
                <a:path w="2770" h="2720" extrusionOk="0">
                  <a:moveTo>
                    <a:pt x="1380" y="0"/>
                  </a:moveTo>
                  <a:cubicBezTo>
                    <a:pt x="622" y="0"/>
                    <a:pt x="1" y="611"/>
                    <a:pt x="1" y="1360"/>
                  </a:cubicBezTo>
                  <a:cubicBezTo>
                    <a:pt x="1" y="2109"/>
                    <a:pt x="622" y="2720"/>
                    <a:pt x="1380" y="2720"/>
                  </a:cubicBezTo>
                  <a:cubicBezTo>
                    <a:pt x="2149" y="2720"/>
                    <a:pt x="2770" y="2109"/>
                    <a:pt x="2770" y="1360"/>
                  </a:cubicBezTo>
                  <a:cubicBezTo>
                    <a:pt x="2770" y="611"/>
                    <a:pt x="2149" y="0"/>
                    <a:pt x="1380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4" name="Google Shape;2164;p42"/>
            <p:cNvSpPr/>
            <p:nvPr/>
          </p:nvSpPr>
          <p:spPr>
            <a:xfrm>
              <a:off x="11206607" y="1304838"/>
              <a:ext cx="65010" cy="61272"/>
            </a:xfrm>
            <a:custGeom>
              <a:avLst/>
              <a:gdLst/>
              <a:ahLst/>
              <a:cxnLst/>
              <a:rect l="l" t="t" r="r" b="b"/>
              <a:pathLst>
                <a:path w="3095" h="2917" extrusionOk="0">
                  <a:moveTo>
                    <a:pt x="1548" y="0"/>
                  </a:moveTo>
                  <a:cubicBezTo>
                    <a:pt x="701" y="0"/>
                    <a:pt x="1" y="661"/>
                    <a:pt x="1" y="1458"/>
                  </a:cubicBezTo>
                  <a:cubicBezTo>
                    <a:pt x="1" y="2266"/>
                    <a:pt x="701" y="2917"/>
                    <a:pt x="1548" y="2917"/>
                  </a:cubicBezTo>
                  <a:cubicBezTo>
                    <a:pt x="2405" y="2917"/>
                    <a:pt x="3095" y="2266"/>
                    <a:pt x="3095" y="1458"/>
                  </a:cubicBezTo>
                  <a:cubicBezTo>
                    <a:pt x="3095" y="661"/>
                    <a:pt x="2405" y="0"/>
                    <a:pt x="1548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42"/>
            <p:cNvSpPr/>
            <p:nvPr/>
          </p:nvSpPr>
          <p:spPr>
            <a:xfrm>
              <a:off x="11213874" y="1304838"/>
              <a:ext cx="57953" cy="57344"/>
            </a:xfrm>
            <a:custGeom>
              <a:avLst/>
              <a:gdLst/>
              <a:ahLst/>
              <a:cxnLst/>
              <a:rect l="l" t="t" r="r" b="b"/>
              <a:pathLst>
                <a:path w="2759" h="2730" extrusionOk="0">
                  <a:moveTo>
                    <a:pt x="1380" y="0"/>
                  </a:moveTo>
                  <a:cubicBezTo>
                    <a:pt x="620" y="0"/>
                    <a:pt x="0" y="611"/>
                    <a:pt x="0" y="1360"/>
                  </a:cubicBezTo>
                  <a:cubicBezTo>
                    <a:pt x="0" y="2119"/>
                    <a:pt x="620" y="2730"/>
                    <a:pt x="1380" y="2730"/>
                  </a:cubicBezTo>
                  <a:cubicBezTo>
                    <a:pt x="2148" y="2730"/>
                    <a:pt x="2759" y="2119"/>
                    <a:pt x="2759" y="1360"/>
                  </a:cubicBezTo>
                  <a:cubicBezTo>
                    <a:pt x="2759" y="611"/>
                    <a:pt x="2148" y="0"/>
                    <a:pt x="1380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42"/>
            <p:cNvSpPr/>
            <p:nvPr/>
          </p:nvSpPr>
          <p:spPr>
            <a:xfrm>
              <a:off x="11203099" y="1190995"/>
              <a:ext cx="65010" cy="61293"/>
            </a:xfrm>
            <a:custGeom>
              <a:avLst/>
              <a:gdLst/>
              <a:ahLst/>
              <a:cxnLst/>
              <a:rect l="l" t="t" r="r" b="b"/>
              <a:pathLst>
                <a:path w="3095" h="2918" extrusionOk="0">
                  <a:moveTo>
                    <a:pt x="1547" y="1"/>
                  </a:moveTo>
                  <a:cubicBezTo>
                    <a:pt x="690" y="1"/>
                    <a:pt x="1" y="651"/>
                    <a:pt x="1" y="1459"/>
                  </a:cubicBezTo>
                  <a:cubicBezTo>
                    <a:pt x="1" y="2267"/>
                    <a:pt x="690" y="2917"/>
                    <a:pt x="1547" y="2917"/>
                  </a:cubicBezTo>
                  <a:cubicBezTo>
                    <a:pt x="2405" y="2917"/>
                    <a:pt x="3095" y="2267"/>
                    <a:pt x="3095" y="1459"/>
                  </a:cubicBezTo>
                  <a:cubicBezTo>
                    <a:pt x="3095" y="651"/>
                    <a:pt x="2405" y="1"/>
                    <a:pt x="1547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42"/>
            <p:cNvSpPr/>
            <p:nvPr/>
          </p:nvSpPr>
          <p:spPr>
            <a:xfrm>
              <a:off x="11210346" y="1190995"/>
              <a:ext cx="57974" cy="57155"/>
            </a:xfrm>
            <a:custGeom>
              <a:avLst/>
              <a:gdLst/>
              <a:ahLst/>
              <a:cxnLst/>
              <a:rect l="l" t="t" r="r" b="b"/>
              <a:pathLst>
                <a:path w="2760" h="2721" extrusionOk="0">
                  <a:moveTo>
                    <a:pt x="1380" y="1"/>
                  </a:moveTo>
                  <a:cubicBezTo>
                    <a:pt x="611" y="1"/>
                    <a:pt x="0" y="612"/>
                    <a:pt x="0" y="1361"/>
                  </a:cubicBezTo>
                  <a:cubicBezTo>
                    <a:pt x="0" y="2120"/>
                    <a:pt x="611" y="2720"/>
                    <a:pt x="1380" y="2720"/>
                  </a:cubicBezTo>
                  <a:cubicBezTo>
                    <a:pt x="2139" y="2720"/>
                    <a:pt x="2759" y="2120"/>
                    <a:pt x="2759" y="1361"/>
                  </a:cubicBezTo>
                  <a:cubicBezTo>
                    <a:pt x="2759" y="612"/>
                    <a:pt x="2139" y="1"/>
                    <a:pt x="138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42"/>
            <p:cNvSpPr/>
            <p:nvPr/>
          </p:nvSpPr>
          <p:spPr>
            <a:xfrm>
              <a:off x="10907989" y="1321810"/>
              <a:ext cx="64989" cy="61272"/>
            </a:xfrm>
            <a:custGeom>
              <a:avLst/>
              <a:gdLst/>
              <a:ahLst/>
              <a:cxnLst/>
              <a:rect l="l" t="t" r="r" b="b"/>
              <a:pathLst>
                <a:path w="3094" h="2917" extrusionOk="0">
                  <a:moveTo>
                    <a:pt x="1557" y="0"/>
                  </a:moveTo>
                  <a:cubicBezTo>
                    <a:pt x="699" y="0"/>
                    <a:pt x="0" y="650"/>
                    <a:pt x="0" y="1458"/>
                  </a:cubicBezTo>
                  <a:cubicBezTo>
                    <a:pt x="0" y="2266"/>
                    <a:pt x="699" y="2917"/>
                    <a:pt x="1557" y="2917"/>
                  </a:cubicBezTo>
                  <a:cubicBezTo>
                    <a:pt x="2404" y="2917"/>
                    <a:pt x="3094" y="2266"/>
                    <a:pt x="3094" y="1458"/>
                  </a:cubicBezTo>
                  <a:cubicBezTo>
                    <a:pt x="3094" y="650"/>
                    <a:pt x="2404" y="0"/>
                    <a:pt x="1557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42"/>
            <p:cNvSpPr/>
            <p:nvPr/>
          </p:nvSpPr>
          <p:spPr>
            <a:xfrm>
              <a:off x="10915215" y="1321810"/>
              <a:ext cx="58184" cy="57134"/>
            </a:xfrm>
            <a:custGeom>
              <a:avLst/>
              <a:gdLst/>
              <a:ahLst/>
              <a:cxnLst/>
              <a:rect l="l" t="t" r="r" b="b"/>
              <a:pathLst>
                <a:path w="2770" h="2720" extrusionOk="0">
                  <a:moveTo>
                    <a:pt x="1380" y="0"/>
                  </a:moveTo>
                  <a:cubicBezTo>
                    <a:pt x="622" y="0"/>
                    <a:pt x="1" y="611"/>
                    <a:pt x="1" y="1360"/>
                  </a:cubicBezTo>
                  <a:cubicBezTo>
                    <a:pt x="1" y="2119"/>
                    <a:pt x="622" y="2720"/>
                    <a:pt x="1380" y="2720"/>
                  </a:cubicBezTo>
                  <a:cubicBezTo>
                    <a:pt x="2149" y="2720"/>
                    <a:pt x="2770" y="2119"/>
                    <a:pt x="2770" y="1360"/>
                  </a:cubicBezTo>
                  <a:cubicBezTo>
                    <a:pt x="2770" y="611"/>
                    <a:pt x="2149" y="0"/>
                    <a:pt x="1380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42"/>
            <p:cNvSpPr/>
            <p:nvPr/>
          </p:nvSpPr>
          <p:spPr>
            <a:xfrm>
              <a:off x="10614917" y="391111"/>
              <a:ext cx="475847" cy="300729"/>
            </a:xfrm>
            <a:custGeom>
              <a:avLst/>
              <a:gdLst/>
              <a:ahLst/>
              <a:cxnLst/>
              <a:rect l="l" t="t" r="r" b="b"/>
              <a:pathLst>
                <a:path w="22654" h="14317" extrusionOk="0">
                  <a:moveTo>
                    <a:pt x="3568" y="0"/>
                  </a:moveTo>
                  <a:cubicBezTo>
                    <a:pt x="1085" y="1656"/>
                    <a:pt x="1" y="3242"/>
                    <a:pt x="1" y="3242"/>
                  </a:cubicBezTo>
                  <a:cubicBezTo>
                    <a:pt x="2110" y="7380"/>
                    <a:pt x="5006" y="14317"/>
                    <a:pt x="5006" y="14317"/>
                  </a:cubicBezTo>
                  <a:lnTo>
                    <a:pt x="22624" y="8573"/>
                  </a:lnTo>
                  <a:cubicBezTo>
                    <a:pt x="22653" y="7430"/>
                    <a:pt x="22565" y="6158"/>
                    <a:pt x="22407" y="4877"/>
                  </a:cubicBezTo>
                  <a:cubicBezTo>
                    <a:pt x="19234" y="5144"/>
                    <a:pt x="16101" y="5429"/>
                    <a:pt x="13106" y="5429"/>
                  </a:cubicBezTo>
                  <a:cubicBezTo>
                    <a:pt x="12918" y="5442"/>
                    <a:pt x="12730" y="5448"/>
                    <a:pt x="12544" y="5448"/>
                  </a:cubicBezTo>
                  <a:cubicBezTo>
                    <a:pt x="8968" y="5448"/>
                    <a:pt x="5618" y="3156"/>
                    <a:pt x="3568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1" name="Google Shape;2171;p42"/>
            <p:cNvSpPr/>
            <p:nvPr/>
          </p:nvSpPr>
          <p:spPr>
            <a:xfrm>
              <a:off x="10689839" y="312366"/>
              <a:ext cx="395755" cy="193204"/>
            </a:xfrm>
            <a:custGeom>
              <a:avLst/>
              <a:gdLst/>
              <a:ahLst/>
              <a:cxnLst/>
              <a:rect l="l" t="t" r="r" b="b"/>
              <a:pathLst>
                <a:path w="18841" h="9198" extrusionOk="0">
                  <a:moveTo>
                    <a:pt x="13689" y="1"/>
                  </a:moveTo>
                  <a:cubicBezTo>
                    <a:pt x="7148" y="1"/>
                    <a:pt x="2725" y="1918"/>
                    <a:pt x="1" y="3749"/>
                  </a:cubicBezTo>
                  <a:cubicBezTo>
                    <a:pt x="2051" y="6905"/>
                    <a:pt x="5401" y="9197"/>
                    <a:pt x="8977" y="9197"/>
                  </a:cubicBezTo>
                  <a:cubicBezTo>
                    <a:pt x="9163" y="9197"/>
                    <a:pt x="9351" y="9191"/>
                    <a:pt x="9539" y="9178"/>
                  </a:cubicBezTo>
                  <a:cubicBezTo>
                    <a:pt x="12534" y="9178"/>
                    <a:pt x="15667" y="8893"/>
                    <a:pt x="18840" y="8626"/>
                  </a:cubicBezTo>
                  <a:cubicBezTo>
                    <a:pt x="18337" y="4429"/>
                    <a:pt x="17165" y="172"/>
                    <a:pt x="17165" y="172"/>
                  </a:cubicBezTo>
                  <a:cubicBezTo>
                    <a:pt x="15945" y="55"/>
                    <a:pt x="14787" y="1"/>
                    <a:pt x="13689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2" name="Google Shape;2172;p42"/>
            <p:cNvSpPr/>
            <p:nvPr/>
          </p:nvSpPr>
          <p:spPr>
            <a:xfrm>
              <a:off x="10747790" y="546017"/>
              <a:ext cx="366768" cy="112839"/>
            </a:xfrm>
            <a:custGeom>
              <a:avLst/>
              <a:gdLst/>
              <a:ahLst/>
              <a:cxnLst/>
              <a:rect l="l" t="t" r="r" b="b"/>
              <a:pathLst>
                <a:path w="17461" h="5372" extrusionOk="0">
                  <a:moveTo>
                    <a:pt x="16507" y="1"/>
                  </a:moveTo>
                  <a:cubicBezTo>
                    <a:pt x="10736" y="1"/>
                    <a:pt x="2283" y="4047"/>
                    <a:pt x="1" y="5227"/>
                  </a:cubicBezTo>
                  <a:cubicBezTo>
                    <a:pt x="568" y="5326"/>
                    <a:pt x="1147" y="5372"/>
                    <a:pt x="1728" y="5372"/>
                  </a:cubicBezTo>
                  <a:cubicBezTo>
                    <a:pt x="3981" y="5372"/>
                    <a:pt x="6275" y="4692"/>
                    <a:pt x="8139" y="3838"/>
                  </a:cubicBezTo>
                  <a:cubicBezTo>
                    <a:pt x="11056" y="2676"/>
                    <a:pt x="14091" y="1769"/>
                    <a:pt x="17174" y="1227"/>
                  </a:cubicBezTo>
                  <a:cubicBezTo>
                    <a:pt x="17461" y="104"/>
                    <a:pt x="16830" y="5"/>
                    <a:pt x="16830" y="5"/>
                  </a:cubicBezTo>
                  <a:cubicBezTo>
                    <a:pt x="16723" y="2"/>
                    <a:pt x="16616" y="1"/>
                    <a:pt x="1650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3" name="Google Shape;2173;p42"/>
            <p:cNvSpPr/>
            <p:nvPr/>
          </p:nvSpPr>
          <p:spPr>
            <a:xfrm>
              <a:off x="10694817" y="571769"/>
              <a:ext cx="438164" cy="158147"/>
            </a:xfrm>
            <a:custGeom>
              <a:avLst/>
              <a:gdLst/>
              <a:ahLst/>
              <a:cxnLst/>
              <a:rect l="l" t="t" r="r" b="b"/>
              <a:pathLst>
                <a:path w="20860" h="7529" extrusionOk="0">
                  <a:moveTo>
                    <a:pt x="19696" y="1"/>
                  </a:moveTo>
                  <a:cubicBezTo>
                    <a:pt x="16613" y="543"/>
                    <a:pt x="13578" y="1450"/>
                    <a:pt x="10661" y="2612"/>
                  </a:cubicBezTo>
                  <a:cubicBezTo>
                    <a:pt x="8797" y="3466"/>
                    <a:pt x="6503" y="4146"/>
                    <a:pt x="4250" y="4146"/>
                  </a:cubicBezTo>
                  <a:cubicBezTo>
                    <a:pt x="3669" y="4146"/>
                    <a:pt x="3090" y="4100"/>
                    <a:pt x="2523" y="4001"/>
                  </a:cubicBezTo>
                  <a:cubicBezTo>
                    <a:pt x="2335" y="4090"/>
                    <a:pt x="2188" y="4169"/>
                    <a:pt x="2089" y="4228"/>
                  </a:cubicBezTo>
                  <a:cubicBezTo>
                    <a:pt x="739" y="4967"/>
                    <a:pt x="0" y="5588"/>
                    <a:pt x="680" y="6149"/>
                  </a:cubicBezTo>
                  <a:cubicBezTo>
                    <a:pt x="1350" y="6721"/>
                    <a:pt x="1527" y="7529"/>
                    <a:pt x="1527" y="7529"/>
                  </a:cubicBezTo>
                  <a:lnTo>
                    <a:pt x="19923" y="3381"/>
                  </a:lnTo>
                  <a:cubicBezTo>
                    <a:pt x="19923" y="3381"/>
                    <a:pt x="20859" y="2869"/>
                    <a:pt x="20169" y="1853"/>
                  </a:cubicBezTo>
                  <a:cubicBezTo>
                    <a:pt x="19963" y="1558"/>
                    <a:pt x="19539" y="484"/>
                    <a:pt x="19598" y="316"/>
                  </a:cubicBezTo>
                  <a:cubicBezTo>
                    <a:pt x="19637" y="198"/>
                    <a:pt x="19667" y="99"/>
                    <a:pt x="19696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4" name="Google Shape;2174;p42"/>
            <p:cNvSpPr/>
            <p:nvPr/>
          </p:nvSpPr>
          <p:spPr>
            <a:xfrm>
              <a:off x="10661294" y="609492"/>
              <a:ext cx="532330" cy="206164"/>
            </a:xfrm>
            <a:custGeom>
              <a:avLst/>
              <a:gdLst/>
              <a:ahLst/>
              <a:cxnLst/>
              <a:rect l="l" t="t" r="r" b="b"/>
              <a:pathLst>
                <a:path w="25343" h="9815" extrusionOk="0">
                  <a:moveTo>
                    <a:pt x="23572" y="0"/>
                  </a:moveTo>
                  <a:cubicBezTo>
                    <a:pt x="12774" y="0"/>
                    <a:pt x="512" y="6974"/>
                    <a:pt x="512" y="6974"/>
                  </a:cubicBezTo>
                  <a:cubicBezTo>
                    <a:pt x="512" y="6974"/>
                    <a:pt x="0" y="7093"/>
                    <a:pt x="512" y="8511"/>
                  </a:cubicBezTo>
                  <a:cubicBezTo>
                    <a:pt x="956" y="9732"/>
                    <a:pt x="1526" y="9814"/>
                    <a:pt x="1670" y="9814"/>
                  </a:cubicBezTo>
                  <a:cubicBezTo>
                    <a:pt x="1692" y="9814"/>
                    <a:pt x="1704" y="9812"/>
                    <a:pt x="1704" y="9812"/>
                  </a:cubicBezTo>
                  <a:cubicBezTo>
                    <a:pt x="1704" y="9812"/>
                    <a:pt x="4198" y="8620"/>
                    <a:pt x="12129" y="5388"/>
                  </a:cubicBezTo>
                  <a:cubicBezTo>
                    <a:pt x="18331" y="2864"/>
                    <a:pt x="22454" y="2588"/>
                    <a:pt x="23962" y="2588"/>
                  </a:cubicBezTo>
                  <a:cubicBezTo>
                    <a:pt x="24386" y="2588"/>
                    <a:pt x="24603" y="2610"/>
                    <a:pt x="24603" y="2610"/>
                  </a:cubicBezTo>
                  <a:cubicBezTo>
                    <a:pt x="24603" y="2610"/>
                    <a:pt x="25342" y="2324"/>
                    <a:pt x="25175" y="1191"/>
                  </a:cubicBezTo>
                  <a:cubicBezTo>
                    <a:pt x="24997" y="57"/>
                    <a:pt x="24209" y="8"/>
                    <a:pt x="24209" y="8"/>
                  </a:cubicBezTo>
                  <a:cubicBezTo>
                    <a:pt x="23997" y="3"/>
                    <a:pt x="23785" y="0"/>
                    <a:pt x="23572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5" name="Google Shape;2175;p42"/>
            <p:cNvSpPr/>
            <p:nvPr/>
          </p:nvSpPr>
          <p:spPr>
            <a:xfrm>
              <a:off x="11478150" y="685948"/>
              <a:ext cx="146132" cy="59696"/>
            </a:xfrm>
            <a:custGeom>
              <a:avLst/>
              <a:gdLst/>
              <a:ahLst/>
              <a:cxnLst/>
              <a:rect l="l" t="t" r="r" b="b"/>
              <a:pathLst>
                <a:path w="6957" h="2842" extrusionOk="0">
                  <a:moveTo>
                    <a:pt x="3142" y="0"/>
                  </a:moveTo>
                  <a:cubicBezTo>
                    <a:pt x="3010" y="0"/>
                    <a:pt x="2876" y="2"/>
                    <a:pt x="2739" y="4"/>
                  </a:cubicBezTo>
                  <a:cubicBezTo>
                    <a:pt x="2464" y="34"/>
                    <a:pt x="2188" y="63"/>
                    <a:pt x="1922" y="152"/>
                  </a:cubicBezTo>
                  <a:cubicBezTo>
                    <a:pt x="1794" y="181"/>
                    <a:pt x="1666" y="240"/>
                    <a:pt x="1548" y="290"/>
                  </a:cubicBezTo>
                  <a:cubicBezTo>
                    <a:pt x="1419" y="339"/>
                    <a:pt x="1311" y="408"/>
                    <a:pt x="1202" y="487"/>
                  </a:cubicBezTo>
                  <a:cubicBezTo>
                    <a:pt x="1084" y="556"/>
                    <a:pt x="996" y="635"/>
                    <a:pt x="897" y="724"/>
                  </a:cubicBezTo>
                  <a:cubicBezTo>
                    <a:pt x="808" y="802"/>
                    <a:pt x="729" y="891"/>
                    <a:pt x="651" y="989"/>
                  </a:cubicBezTo>
                  <a:cubicBezTo>
                    <a:pt x="503" y="1167"/>
                    <a:pt x="394" y="1364"/>
                    <a:pt x="306" y="1551"/>
                  </a:cubicBezTo>
                  <a:cubicBezTo>
                    <a:pt x="138" y="1915"/>
                    <a:pt x="70" y="2250"/>
                    <a:pt x="30" y="2478"/>
                  </a:cubicBezTo>
                  <a:cubicBezTo>
                    <a:pt x="0" y="2704"/>
                    <a:pt x="0" y="2842"/>
                    <a:pt x="0" y="2842"/>
                  </a:cubicBezTo>
                  <a:lnTo>
                    <a:pt x="40" y="2842"/>
                  </a:lnTo>
                  <a:cubicBezTo>
                    <a:pt x="40" y="2842"/>
                    <a:pt x="50" y="2714"/>
                    <a:pt x="109" y="2487"/>
                  </a:cubicBezTo>
                  <a:cubicBezTo>
                    <a:pt x="158" y="2270"/>
                    <a:pt x="247" y="1955"/>
                    <a:pt x="444" y="1620"/>
                  </a:cubicBezTo>
                  <a:cubicBezTo>
                    <a:pt x="543" y="1453"/>
                    <a:pt x="661" y="1275"/>
                    <a:pt x="808" y="1118"/>
                  </a:cubicBezTo>
                  <a:cubicBezTo>
                    <a:pt x="887" y="1048"/>
                    <a:pt x="956" y="960"/>
                    <a:pt x="1055" y="901"/>
                  </a:cubicBezTo>
                  <a:cubicBezTo>
                    <a:pt x="1143" y="822"/>
                    <a:pt x="1232" y="753"/>
                    <a:pt x="1340" y="704"/>
                  </a:cubicBezTo>
                  <a:cubicBezTo>
                    <a:pt x="1439" y="645"/>
                    <a:pt x="1537" y="586"/>
                    <a:pt x="1656" y="546"/>
                  </a:cubicBezTo>
                  <a:cubicBezTo>
                    <a:pt x="1774" y="507"/>
                    <a:pt x="1883" y="457"/>
                    <a:pt x="2001" y="437"/>
                  </a:cubicBezTo>
                  <a:cubicBezTo>
                    <a:pt x="2247" y="369"/>
                    <a:pt x="2494" y="369"/>
                    <a:pt x="2750" y="349"/>
                  </a:cubicBezTo>
                  <a:cubicBezTo>
                    <a:pt x="3242" y="378"/>
                    <a:pt x="3794" y="448"/>
                    <a:pt x="4277" y="487"/>
                  </a:cubicBezTo>
                  <a:cubicBezTo>
                    <a:pt x="4523" y="497"/>
                    <a:pt x="4760" y="516"/>
                    <a:pt x="4986" y="516"/>
                  </a:cubicBezTo>
                  <a:cubicBezTo>
                    <a:pt x="5018" y="518"/>
                    <a:pt x="5051" y="518"/>
                    <a:pt x="5083" y="518"/>
                  </a:cubicBezTo>
                  <a:cubicBezTo>
                    <a:pt x="5277" y="518"/>
                    <a:pt x="5467" y="495"/>
                    <a:pt x="5636" y="487"/>
                  </a:cubicBezTo>
                  <a:cubicBezTo>
                    <a:pt x="5844" y="467"/>
                    <a:pt x="6030" y="437"/>
                    <a:pt x="6188" y="428"/>
                  </a:cubicBezTo>
                  <a:cubicBezTo>
                    <a:pt x="6346" y="418"/>
                    <a:pt x="6494" y="359"/>
                    <a:pt x="6612" y="330"/>
                  </a:cubicBezTo>
                  <a:cubicBezTo>
                    <a:pt x="6720" y="290"/>
                    <a:pt x="6809" y="280"/>
                    <a:pt x="6868" y="240"/>
                  </a:cubicBezTo>
                  <a:cubicBezTo>
                    <a:pt x="6927" y="211"/>
                    <a:pt x="6957" y="192"/>
                    <a:pt x="6957" y="192"/>
                  </a:cubicBezTo>
                  <a:lnTo>
                    <a:pt x="6937" y="152"/>
                  </a:lnTo>
                  <a:cubicBezTo>
                    <a:pt x="6937" y="152"/>
                    <a:pt x="6897" y="162"/>
                    <a:pt x="6838" y="172"/>
                  </a:cubicBezTo>
                  <a:cubicBezTo>
                    <a:pt x="6814" y="177"/>
                    <a:pt x="6777" y="177"/>
                    <a:pt x="6733" y="177"/>
                  </a:cubicBezTo>
                  <a:cubicBezTo>
                    <a:pt x="6688" y="177"/>
                    <a:pt x="6637" y="177"/>
                    <a:pt x="6582" y="181"/>
                  </a:cubicBezTo>
                  <a:cubicBezTo>
                    <a:pt x="6556" y="179"/>
                    <a:pt x="6530" y="179"/>
                    <a:pt x="6503" y="179"/>
                  </a:cubicBezTo>
                  <a:cubicBezTo>
                    <a:pt x="6452" y="179"/>
                    <a:pt x="6398" y="181"/>
                    <a:pt x="6339" y="181"/>
                  </a:cubicBezTo>
                  <a:cubicBezTo>
                    <a:pt x="6286" y="181"/>
                    <a:pt x="6230" y="179"/>
                    <a:pt x="6168" y="172"/>
                  </a:cubicBezTo>
                  <a:cubicBezTo>
                    <a:pt x="6011" y="162"/>
                    <a:pt x="5833" y="142"/>
                    <a:pt x="5636" y="132"/>
                  </a:cubicBezTo>
                  <a:cubicBezTo>
                    <a:pt x="5449" y="122"/>
                    <a:pt x="5242" y="122"/>
                    <a:pt x="5016" y="93"/>
                  </a:cubicBezTo>
                  <a:cubicBezTo>
                    <a:pt x="4789" y="63"/>
                    <a:pt x="4552" y="54"/>
                    <a:pt x="4306" y="34"/>
                  </a:cubicBezTo>
                  <a:cubicBezTo>
                    <a:pt x="3928" y="11"/>
                    <a:pt x="3544" y="0"/>
                    <a:pt x="3142" y="0"/>
                  </a:cubicBezTo>
                  <a:close/>
                </a:path>
              </a:pathLst>
            </a:custGeom>
            <a:solidFill>
              <a:srgbClr val="DB8F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6" name="Google Shape;2176;p42"/>
            <p:cNvSpPr/>
            <p:nvPr/>
          </p:nvSpPr>
          <p:spPr>
            <a:xfrm>
              <a:off x="11020572" y="1076984"/>
              <a:ext cx="50937" cy="44132"/>
            </a:xfrm>
            <a:custGeom>
              <a:avLst/>
              <a:gdLst/>
              <a:ahLst/>
              <a:cxnLst/>
              <a:rect l="l" t="t" r="r" b="b"/>
              <a:pathLst>
                <a:path w="2425" h="2101" extrusionOk="0">
                  <a:moveTo>
                    <a:pt x="443" y="0"/>
                  </a:moveTo>
                  <a:cubicBezTo>
                    <a:pt x="197" y="315"/>
                    <a:pt x="0" y="719"/>
                    <a:pt x="59" y="1133"/>
                  </a:cubicBezTo>
                  <a:cubicBezTo>
                    <a:pt x="88" y="1340"/>
                    <a:pt x="197" y="1537"/>
                    <a:pt x="345" y="1685"/>
                  </a:cubicBezTo>
                  <a:cubicBezTo>
                    <a:pt x="493" y="1833"/>
                    <a:pt x="670" y="1941"/>
                    <a:pt x="857" y="2020"/>
                  </a:cubicBezTo>
                  <a:cubicBezTo>
                    <a:pt x="1010" y="2071"/>
                    <a:pt x="1163" y="2100"/>
                    <a:pt x="1320" y="2100"/>
                  </a:cubicBezTo>
                  <a:cubicBezTo>
                    <a:pt x="1375" y="2100"/>
                    <a:pt x="1431" y="2097"/>
                    <a:pt x="1488" y="2089"/>
                  </a:cubicBezTo>
                  <a:cubicBezTo>
                    <a:pt x="1695" y="2059"/>
                    <a:pt x="1901" y="1961"/>
                    <a:pt x="2039" y="1803"/>
                  </a:cubicBezTo>
                  <a:cubicBezTo>
                    <a:pt x="2315" y="1478"/>
                    <a:pt x="2404" y="1045"/>
                    <a:pt x="2424" y="640"/>
                  </a:cubicBezTo>
                  <a:lnTo>
                    <a:pt x="2374" y="640"/>
                  </a:lnTo>
                  <a:cubicBezTo>
                    <a:pt x="2286" y="837"/>
                    <a:pt x="2217" y="1025"/>
                    <a:pt x="2109" y="1182"/>
                  </a:cubicBezTo>
                  <a:cubicBezTo>
                    <a:pt x="2010" y="1350"/>
                    <a:pt x="1901" y="1478"/>
                    <a:pt x="1783" y="1566"/>
                  </a:cubicBezTo>
                  <a:cubicBezTo>
                    <a:pt x="1665" y="1645"/>
                    <a:pt x="1566" y="1685"/>
                    <a:pt x="1429" y="1685"/>
                  </a:cubicBezTo>
                  <a:cubicBezTo>
                    <a:pt x="1306" y="1685"/>
                    <a:pt x="1164" y="1666"/>
                    <a:pt x="1005" y="1613"/>
                  </a:cubicBezTo>
                  <a:lnTo>
                    <a:pt x="1005" y="1613"/>
                  </a:lnTo>
                  <a:cubicBezTo>
                    <a:pt x="860" y="1547"/>
                    <a:pt x="732" y="1473"/>
                    <a:pt x="631" y="1389"/>
                  </a:cubicBezTo>
                  <a:cubicBezTo>
                    <a:pt x="513" y="1301"/>
                    <a:pt x="453" y="1202"/>
                    <a:pt x="404" y="1084"/>
                  </a:cubicBezTo>
                  <a:cubicBezTo>
                    <a:pt x="355" y="955"/>
                    <a:pt x="335" y="788"/>
                    <a:pt x="355" y="611"/>
                  </a:cubicBezTo>
                  <a:cubicBezTo>
                    <a:pt x="364" y="423"/>
                    <a:pt x="424" y="237"/>
                    <a:pt x="473" y="29"/>
                  </a:cubicBezTo>
                  <a:lnTo>
                    <a:pt x="443" y="0"/>
                  </a:ln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7" name="Google Shape;2177;p42"/>
            <p:cNvSpPr/>
            <p:nvPr/>
          </p:nvSpPr>
          <p:spPr>
            <a:xfrm>
              <a:off x="10963651" y="1078349"/>
              <a:ext cx="57764" cy="12498"/>
            </a:xfrm>
            <a:custGeom>
              <a:avLst/>
              <a:gdLst/>
              <a:ahLst/>
              <a:cxnLst/>
              <a:rect l="l" t="t" r="r" b="b"/>
              <a:pathLst>
                <a:path w="2750" h="595" extrusionOk="0">
                  <a:moveTo>
                    <a:pt x="786" y="1"/>
                  </a:moveTo>
                  <a:cubicBezTo>
                    <a:pt x="760" y="1"/>
                    <a:pt x="735" y="2"/>
                    <a:pt x="710" y="4"/>
                  </a:cubicBezTo>
                  <a:cubicBezTo>
                    <a:pt x="464" y="34"/>
                    <a:pt x="217" y="93"/>
                    <a:pt x="0" y="240"/>
                  </a:cubicBezTo>
                  <a:lnTo>
                    <a:pt x="10" y="280"/>
                  </a:lnTo>
                  <a:cubicBezTo>
                    <a:pt x="256" y="369"/>
                    <a:pt x="473" y="408"/>
                    <a:pt x="690" y="447"/>
                  </a:cubicBezTo>
                  <a:cubicBezTo>
                    <a:pt x="769" y="461"/>
                    <a:pt x="848" y="465"/>
                    <a:pt x="927" y="465"/>
                  </a:cubicBezTo>
                  <a:cubicBezTo>
                    <a:pt x="1049" y="465"/>
                    <a:pt x="1171" y="455"/>
                    <a:pt x="1293" y="455"/>
                  </a:cubicBezTo>
                  <a:cubicBezTo>
                    <a:pt x="1319" y="455"/>
                    <a:pt x="1344" y="456"/>
                    <a:pt x="1370" y="457"/>
                  </a:cubicBezTo>
                  <a:cubicBezTo>
                    <a:pt x="1823" y="477"/>
                    <a:pt x="2286" y="526"/>
                    <a:pt x="2739" y="595"/>
                  </a:cubicBezTo>
                  <a:lnTo>
                    <a:pt x="2750" y="546"/>
                  </a:lnTo>
                  <a:cubicBezTo>
                    <a:pt x="2326" y="358"/>
                    <a:pt x="1883" y="211"/>
                    <a:pt x="1419" y="112"/>
                  </a:cubicBezTo>
                  <a:cubicBezTo>
                    <a:pt x="1208" y="68"/>
                    <a:pt x="997" y="1"/>
                    <a:pt x="786" y="1"/>
                  </a:cubicBez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8" name="Google Shape;2178;p42"/>
            <p:cNvSpPr/>
            <p:nvPr/>
          </p:nvSpPr>
          <p:spPr>
            <a:xfrm>
              <a:off x="10983521" y="1095909"/>
              <a:ext cx="45350" cy="10229"/>
            </a:xfrm>
            <a:custGeom>
              <a:avLst/>
              <a:gdLst/>
              <a:ahLst/>
              <a:cxnLst/>
              <a:rect l="l" t="t" r="r" b="b"/>
              <a:pathLst>
                <a:path w="2159" h="487" extrusionOk="0">
                  <a:moveTo>
                    <a:pt x="801" y="0"/>
                  </a:moveTo>
                  <a:cubicBezTo>
                    <a:pt x="691" y="0"/>
                    <a:pt x="584" y="10"/>
                    <a:pt x="483" y="54"/>
                  </a:cubicBezTo>
                  <a:cubicBezTo>
                    <a:pt x="296" y="124"/>
                    <a:pt x="129" y="232"/>
                    <a:pt x="0" y="409"/>
                  </a:cubicBezTo>
                  <a:lnTo>
                    <a:pt x="20" y="449"/>
                  </a:lnTo>
                  <a:cubicBezTo>
                    <a:pt x="148" y="478"/>
                    <a:pt x="259" y="486"/>
                    <a:pt x="366" y="486"/>
                  </a:cubicBezTo>
                  <a:cubicBezTo>
                    <a:pt x="439" y="486"/>
                    <a:pt x="509" y="482"/>
                    <a:pt x="582" y="479"/>
                  </a:cubicBezTo>
                  <a:cubicBezTo>
                    <a:pt x="749" y="468"/>
                    <a:pt x="907" y="389"/>
                    <a:pt x="1084" y="350"/>
                  </a:cubicBezTo>
                  <a:cubicBezTo>
                    <a:pt x="1360" y="301"/>
                    <a:pt x="1656" y="266"/>
                    <a:pt x="1949" y="266"/>
                  </a:cubicBezTo>
                  <a:cubicBezTo>
                    <a:pt x="2013" y="266"/>
                    <a:pt x="2076" y="268"/>
                    <a:pt x="2139" y="271"/>
                  </a:cubicBezTo>
                  <a:lnTo>
                    <a:pt x="2158" y="222"/>
                  </a:lnTo>
                  <a:cubicBezTo>
                    <a:pt x="1804" y="84"/>
                    <a:pt x="1429" y="15"/>
                    <a:pt x="1055" y="6"/>
                  </a:cubicBezTo>
                  <a:cubicBezTo>
                    <a:pt x="970" y="6"/>
                    <a:pt x="885" y="0"/>
                    <a:pt x="801" y="0"/>
                  </a:cubicBez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9" name="Google Shape;2179;p42"/>
            <p:cNvSpPr/>
            <p:nvPr/>
          </p:nvSpPr>
          <p:spPr>
            <a:xfrm>
              <a:off x="11066928" y="1074758"/>
              <a:ext cx="57743" cy="12372"/>
            </a:xfrm>
            <a:custGeom>
              <a:avLst/>
              <a:gdLst/>
              <a:ahLst/>
              <a:cxnLst/>
              <a:rect l="l" t="t" r="r" b="b"/>
              <a:pathLst>
                <a:path w="2749" h="589" extrusionOk="0">
                  <a:moveTo>
                    <a:pt x="1938" y="1"/>
                  </a:moveTo>
                  <a:cubicBezTo>
                    <a:pt x="1734" y="1"/>
                    <a:pt x="1541" y="64"/>
                    <a:pt x="1340" y="106"/>
                  </a:cubicBezTo>
                  <a:cubicBezTo>
                    <a:pt x="877" y="214"/>
                    <a:pt x="434" y="352"/>
                    <a:pt x="0" y="549"/>
                  </a:cubicBezTo>
                  <a:lnTo>
                    <a:pt x="10" y="589"/>
                  </a:lnTo>
                  <a:cubicBezTo>
                    <a:pt x="473" y="520"/>
                    <a:pt x="936" y="481"/>
                    <a:pt x="1389" y="451"/>
                  </a:cubicBezTo>
                  <a:cubicBezTo>
                    <a:pt x="1415" y="450"/>
                    <a:pt x="1441" y="449"/>
                    <a:pt x="1467" y="449"/>
                  </a:cubicBezTo>
                  <a:cubicBezTo>
                    <a:pt x="1589" y="449"/>
                    <a:pt x="1710" y="459"/>
                    <a:pt x="1830" y="459"/>
                  </a:cubicBezTo>
                  <a:cubicBezTo>
                    <a:pt x="1907" y="459"/>
                    <a:pt x="1984" y="455"/>
                    <a:pt x="2059" y="441"/>
                  </a:cubicBezTo>
                  <a:cubicBezTo>
                    <a:pt x="2286" y="402"/>
                    <a:pt x="2503" y="362"/>
                    <a:pt x="2749" y="283"/>
                  </a:cubicBezTo>
                  <a:lnTo>
                    <a:pt x="2749" y="234"/>
                  </a:lnTo>
                  <a:cubicBezTo>
                    <a:pt x="2532" y="86"/>
                    <a:pt x="2286" y="27"/>
                    <a:pt x="2050" y="8"/>
                  </a:cubicBezTo>
                  <a:cubicBezTo>
                    <a:pt x="2012" y="3"/>
                    <a:pt x="1975" y="1"/>
                    <a:pt x="1938" y="1"/>
                  </a:cubicBez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0" name="Google Shape;2180;p42"/>
            <p:cNvSpPr/>
            <p:nvPr/>
          </p:nvSpPr>
          <p:spPr>
            <a:xfrm>
              <a:off x="11070226" y="1092170"/>
              <a:ext cx="45140" cy="10250"/>
            </a:xfrm>
            <a:custGeom>
              <a:avLst/>
              <a:gdLst/>
              <a:ahLst/>
              <a:cxnLst/>
              <a:rect l="l" t="t" r="r" b="b"/>
              <a:pathLst>
                <a:path w="2149" h="488" extrusionOk="0">
                  <a:moveTo>
                    <a:pt x="1354" y="1"/>
                  </a:moveTo>
                  <a:cubicBezTo>
                    <a:pt x="1270" y="1"/>
                    <a:pt x="1185" y="6"/>
                    <a:pt x="1105" y="6"/>
                  </a:cubicBezTo>
                  <a:cubicBezTo>
                    <a:pt x="720" y="16"/>
                    <a:pt x="345" y="85"/>
                    <a:pt x="1" y="232"/>
                  </a:cubicBezTo>
                  <a:lnTo>
                    <a:pt x="10" y="272"/>
                  </a:lnTo>
                  <a:cubicBezTo>
                    <a:pt x="74" y="268"/>
                    <a:pt x="138" y="267"/>
                    <a:pt x="201" y="267"/>
                  </a:cubicBezTo>
                  <a:cubicBezTo>
                    <a:pt x="501" y="267"/>
                    <a:pt x="798" y="304"/>
                    <a:pt x="1075" y="361"/>
                  </a:cubicBezTo>
                  <a:cubicBezTo>
                    <a:pt x="1252" y="390"/>
                    <a:pt x="1410" y="469"/>
                    <a:pt x="1577" y="479"/>
                  </a:cubicBezTo>
                  <a:cubicBezTo>
                    <a:pt x="1657" y="483"/>
                    <a:pt x="1735" y="488"/>
                    <a:pt x="1816" y="488"/>
                  </a:cubicBezTo>
                  <a:cubicBezTo>
                    <a:pt x="1915" y="488"/>
                    <a:pt x="2019" y="481"/>
                    <a:pt x="2139" y="459"/>
                  </a:cubicBezTo>
                  <a:lnTo>
                    <a:pt x="2149" y="410"/>
                  </a:lnTo>
                  <a:cubicBezTo>
                    <a:pt x="2031" y="232"/>
                    <a:pt x="1863" y="124"/>
                    <a:pt x="1676" y="55"/>
                  </a:cubicBezTo>
                  <a:cubicBezTo>
                    <a:pt x="1575" y="10"/>
                    <a:pt x="1465" y="1"/>
                    <a:pt x="1354" y="1"/>
                  </a:cubicBezTo>
                  <a:close/>
                </a:path>
              </a:pathLst>
            </a:custGeom>
            <a:solidFill>
              <a:srgbClr val="5E5E5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5" name="Google Shape;2185;p4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Vision to Reality</a:t>
            </a:r>
            <a:endParaRPr/>
          </a:p>
        </p:txBody>
      </p:sp>
      <p:sp>
        <p:nvSpPr>
          <p:cNvPr id="2186" name="Google Shape;2186;p43"/>
          <p:cNvSpPr/>
          <p:nvPr/>
        </p:nvSpPr>
        <p:spPr>
          <a:xfrm>
            <a:off x="6341836" y="1747413"/>
            <a:ext cx="71400" cy="71400"/>
          </a:xfrm>
          <a:prstGeom prst="ellipse">
            <a:avLst/>
          </a:prstGeom>
          <a:solidFill>
            <a:schemeClr val="dk1"/>
          </a:solidFill>
          <a:ln>
            <a:noFill/>
          </a:ln>
          <a:effectLst>
            <a:outerShdw blurRad="57150" dist="19050" dir="5400000" algn="bl" rotWithShape="0">
              <a:schemeClr val="accent1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7" name="Google Shape;2187;p43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8" name="Google Shape;2188;p43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189" name="Google Shape;2189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8325" y="1503650"/>
            <a:ext cx="1468941" cy="2065575"/>
          </a:xfrm>
          <a:prstGeom prst="rect">
            <a:avLst/>
          </a:prstGeom>
          <a:noFill/>
          <a:ln>
            <a:noFill/>
          </a:ln>
        </p:spPr>
      </p:pic>
      <p:sp>
        <p:nvSpPr>
          <p:cNvPr id="2190" name="Google Shape;2190;p43"/>
          <p:cNvSpPr txBox="1">
            <a:spLocks noGrp="1"/>
          </p:cNvSpPr>
          <p:nvPr>
            <p:ph type="subTitle" idx="1"/>
          </p:nvPr>
        </p:nvSpPr>
        <p:spPr>
          <a:xfrm>
            <a:off x="1195350" y="3663075"/>
            <a:ext cx="1835700" cy="43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Vanessa Wigand</a:t>
            </a:r>
            <a:endParaRPr sz="1400"/>
          </a:p>
        </p:txBody>
      </p:sp>
      <p:sp>
        <p:nvSpPr>
          <p:cNvPr id="2191" name="Google Shape;2191;p43"/>
          <p:cNvSpPr txBox="1">
            <a:spLocks noGrp="1"/>
          </p:cNvSpPr>
          <p:nvPr>
            <p:ph type="subTitle" idx="1"/>
          </p:nvPr>
        </p:nvSpPr>
        <p:spPr>
          <a:xfrm>
            <a:off x="4672025" y="3663075"/>
            <a:ext cx="2591100" cy="43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/>
              <a:t>Virginia is for Movers!</a:t>
            </a:r>
            <a:endParaRPr sz="1400"/>
          </a:p>
        </p:txBody>
      </p:sp>
      <p:pic>
        <p:nvPicPr>
          <p:cNvPr id="2192" name="Google Shape;2192;p43"/>
          <p:cNvPicPr preferRelativeResize="0"/>
          <p:nvPr/>
        </p:nvPicPr>
        <p:blipFill rotWithShape="1">
          <a:blip r:embed="rId4">
            <a:alphaModFix/>
          </a:blip>
          <a:srcRect l="-340" t="-2920" r="339" b="2919"/>
          <a:stretch/>
        </p:blipFill>
        <p:spPr>
          <a:xfrm>
            <a:off x="3352400" y="1431425"/>
            <a:ext cx="4843000" cy="2126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7" name="Google Shape;2197;p4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SUPERSTAR STATIONS</a:t>
            </a:r>
            <a:endParaRPr/>
          </a:p>
        </p:txBody>
      </p:sp>
      <p:sp>
        <p:nvSpPr>
          <p:cNvPr id="2198" name="Google Shape;2198;p44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9" name="Google Shape;2199;p44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0" name="Google Shape;2200;p44"/>
          <p:cNvSpPr/>
          <p:nvPr/>
        </p:nvSpPr>
        <p:spPr>
          <a:xfrm>
            <a:off x="3344850" y="112146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DATA W/ LEI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01" name="Google Shape;2201;p44"/>
          <p:cNvSpPr/>
          <p:nvPr/>
        </p:nvSpPr>
        <p:spPr>
          <a:xfrm>
            <a:off x="538050" y="192426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ACADEMIC ACCELERATORS - SECONDARY</a:t>
            </a:r>
            <a:endParaRPr sz="600">
              <a:solidFill>
                <a:schemeClr val="accent1"/>
              </a:solidFill>
            </a:endParaRPr>
          </a:p>
        </p:txBody>
      </p:sp>
      <p:sp>
        <p:nvSpPr>
          <p:cNvPr id="2202" name="Google Shape;2202;p44"/>
          <p:cNvSpPr/>
          <p:nvPr/>
        </p:nvSpPr>
        <p:spPr>
          <a:xfrm>
            <a:off x="6151650" y="192426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ACADEMIC ACCELERATORS - ELEMENTARY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03" name="Google Shape;2203;p44"/>
          <p:cNvSpPr/>
          <p:nvPr/>
        </p:nvSpPr>
        <p:spPr>
          <a:xfrm>
            <a:off x="1089725" y="348701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BRAIN BOOSTS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04" name="Google Shape;2204;p44"/>
          <p:cNvSpPr/>
          <p:nvPr/>
        </p:nvSpPr>
        <p:spPr>
          <a:xfrm>
            <a:off x="5522100" y="3543550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CALMING &amp; REFOCUSING</a:t>
            </a:r>
            <a:endParaRPr sz="1300">
              <a:solidFill>
                <a:schemeClr val="accent1"/>
              </a:solidFill>
            </a:endParaRPr>
          </a:p>
        </p:txBody>
      </p:sp>
      <p:grpSp>
        <p:nvGrpSpPr>
          <p:cNvPr id="2205" name="Google Shape;2205;p44"/>
          <p:cNvGrpSpPr/>
          <p:nvPr/>
        </p:nvGrpSpPr>
        <p:grpSpPr>
          <a:xfrm>
            <a:off x="3174307" y="2028033"/>
            <a:ext cx="2673469" cy="2965340"/>
            <a:chOff x="9620701" y="2318042"/>
            <a:chExt cx="1727717" cy="1818892"/>
          </a:xfrm>
        </p:grpSpPr>
        <p:sp>
          <p:nvSpPr>
            <p:cNvPr id="2206" name="Google Shape;2206;p44"/>
            <p:cNvSpPr/>
            <p:nvPr/>
          </p:nvSpPr>
          <p:spPr>
            <a:xfrm>
              <a:off x="10720883" y="2920360"/>
              <a:ext cx="55075" cy="74337"/>
            </a:xfrm>
            <a:custGeom>
              <a:avLst/>
              <a:gdLst/>
              <a:ahLst/>
              <a:cxnLst/>
              <a:rect l="l" t="t" r="r" b="b"/>
              <a:pathLst>
                <a:path w="2622" h="3539" extrusionOk="0">
                  <a:moveTo>
                    <a:pt x="2622" y="1"/>
                  </a:moveTo>
                  <a:cubicBezTo>
                    <a:pt x="1725" y="917"/>
                    <a:pt x="789" y="2100"/>
                    <a:pt x="1" y="3538"/>
                  </a:cubicBezTo>
                  <a:cubicBezTo>
                    <a:pt x="1055" y="2543"/>
                    <a:pt x="1952" y="1371"/>
                    <a:pt x="2622" y="1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7" name="Google Shape;2207;p44"/>
            <p:cNvSpPr/>
            <p:nvPr/>
          </p:nvSpPr>
          <p:spPr>
            <a:xfrm>
              <a:off x="10448122" y="2980789"/>
              <a:ext cx="145082" cy="97925"/>
            </a:xfrm>
            <a:custGeom>
              <a:avLst/>
              <a:gdLst/>
              <a:ahLst/>
              <a:cxnLst/>
              <a:rect l="l" t="t" r="r" b="b"/>
              <a:pathLst>
                <a:path w="6907" h="4662" extrusionOk="0">
                  <a:moveTo>
                    <a:pt x="6335" y="1"/>
                  </a:moveTo>
                  <a:lnTo>
                    <a:pt x="345" y="1824"/>
                  </a:lnTo>
                  <a:cubicBezTo>
                    <a:pt x="345" y="1824"/>
                    <a:pt x="916" y="3745"/>
                    <a:pt x="167" y="4435"/>
                  </a:cubicBezTo>
                  <a:cubicBezTo>
                    <a:pt x="118" y="4484"/>
                    <a:pt x="59" y="4524"/>
                    <a:pt x="0" y="4563"/>
                  </a:cubicBezTo>
                  <a:cubicBezTo>
                    <a:pt x="647" y="4629"/>
                    <a:pt x="1297" y="4662"/>
                    <a:pt x="1946" y="4662"/>
                  </a:cubicBezTo>
                  <a:cubicBezTo>
                    <a:pt x="3633" y="4662"/>
                    <a:pt x="5313" y="4440"/>
                    <a:pt x="6907" y="3992"/>
                  </a:cubicBezTo>
                  <a:cubicBezTo>
                    <a:pt x="6306" y="2455"/>
                    <a:pt x="6335" y="1"/>
                    <a:pt x="6335" y="1"/>
                  </a:cubicBezTo>
                  <a:close/>
                </a:path>
              </a:pathLst>
            </a:custGeom>
            <a:solidFill>
              <a:srgbClr val="DDA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8" name="Google Shape;2208;p44"/>
            <p:cNvSpPr/>
            <p:nvPr/>
          </p:nvSpPr>
          <p:spPr>
            <a:xfrm>
              <a:off x="10835735" y="2507437"/>
              <a:ext cx="145313" cy="150186"/>
            </a:xfrm>
            <a:custGeom>
              <a:avLst/>
              <a:gdLst/>
              <a:ahLst/>
              <a:cxnLst/>
              <a:rect l="l" t="t" r="r" b="b"/>
              <a:pathLst>
                <a:path w="6918" h="7150" extrusionOk="0">
                  <a:moveTo>
                    <a:pt x="3373" y="0"/>
                  </a:moveTo>
                  <a:cubicBezTo>
                    <a:pt x="2319" y="0"/>
                    <a:pt x="1312" y="1047"/>
                    <a:pt x="1312" y="1047"/>
                  </a:cubicBezTo>
                  <a:cubicBezTo>
                    <a:pt x="1312" y="1047"/>
                    <a:pt x="464" y="3480"/>
                    <a:pt x="1" y="6870"/>
                  </a:cubicBezTo>
                  <a:cubicBezTo>
                    <a:pt x="691" y="7060"/>
                    <a:pt x="1399" y="7149"/>
                    <a:pt x="2110" y="7149"/>
                  </a:cubicBezTo>
                  <a:cubicBezTo>
                    <a:pt x="3763" y="7149"/>
                    <a:pt x="5429" y="6663"/>
                    <a:pt x="6918" y="5816"/>
                  </a:cubicBezTo>
                  <a:cubicBezTo>
                    <a:pt x="6386" y="4220"/>
                    <a:pt x="5716" y="2613"/>
                    <a:pt x="4868" y="1047"/>
                  </a:cubicBezTo>
                  <a:cubicBezTo>
                    <a:pt x="4438" y="262"/>
                    <a:pt x="3900" y="0"/>
                    <a:pt x="3373" y="0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9" name="Google Shape;2209;p44"/>
            <p:cNvSpPr/>
            <p:nvPr/>
          </p:nvSpPr>
          <p:spPr>
            <a:xfrm>
              <a:off x="10689209" y="2940020"/>
              <a:ext cx="329106" cy="463832"/>
            </a:xfrm>
            <a:custGeom>
              <a:avLst/>
              <a:gdLst/>
              <a:ahLst/>
              <a:cxnLst/>
              <a:rect l="l" t="t" r="r" b="b"/>
              <a:pathLst>
                <a:path w="15668" h="22082" extrusionOk="0">
                  <a:moveTo>
                    <a:pt x="15667" y="1"/>
                  </a:moveTo>
                  <a:cubicBezTo>
                    <a:pt x="12367" y="3588"/>
                    <a:pt x="8494" y="6859"/>
                    <a:pt x="5017" y="10721"/>
                  </a:cubicBezTo>
                  <a:cubicBezTo>
                    <a:pt x="2169" y="13923"/>
                    <a:pt x="1" y="18131"/>
                    <a:pt x="2277" y="22082"/>
                  </a:cubicBezTo>
                  <a:cubicBezTo>
                    <a:pt x="3105" y="22003"/>
                    <a:pt x="3598" y="21954"/>
                    <a:pt x="3598" y="21954"/>
                  </a:cubicBezTo>
                  <a:cubicBezTo>
                    <a:pt x="3598" y="21954"/>
                    <a:pt x="3982" y="17805"/>
                    <a:pt x="4257" y="16761"/>
                  </a:cubicBezTo>
                  <a:cubicBezTo>
                    <a:pt x="4544" y="15727"/>
                    <a:pt x="13234" y="10140"/>
                    <a:pt x="15589" y="897"/>
                  </a:cubicBezTo>
                  <a:cubicBezTo>
                    <a:pt x="15589" y="897"/>
                    <a:pt x="15628" y="572"/>
                    <a:pt x="15667" y="1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0" name="Google Shape;2210;p44"/>
            <p:cNvSpPr/>
            <p:nvPr/>
          </p:nvSpPr>
          <p:spPr>
            <a:xfrm>
              <a:off x="9986805" y="2933194"/>
              <a:ext cx="405249" cy="475217"/>
            </a:xfrm>
            <a:custGeom>
              <a:avLst/>
              <a:gdLst/>
              <a:ahLst/>
              <a:cxnLst/>
              <a:rect l="l" t="t" r="r" b="b"/>
              <a:pathLst>
                <a:path w="19293" h="22624" extrusionOk="0">
                  <a:moveTo>
                    <a:pt x="0" y="0"/>
                  </a:moveTo>
                  <a:cubicBezTo>
                    <a:pt x="1301" y="8080"/>
                    <a:pt x="10228" y="15628"/>
                    <a:pt x="14672" y="17944"/>
                  </a:cubicBezTo>
                  <a:cubicBezTo>
                    <a:pt x="14672" y="17944"/>
                    <a:pt x="16268" y="20397"/>
                    <a:pt x="16928" y="22279"/>
                  </a:cubicBezTo>
                  <a:cubicBezTo>
                    <a:pt x="16978" y="22417"/>
                    <a:pt x="17125" y="22525"/>
                    <a:pt x="17352" y="22623"/>
                  </a:cubicBezTo>
                  <a:cubicBezTo>
                    <a:pt x="18869" y="19628"/>
                    <a:pt x="19293" y="16525"/>
                    <a:pt x="16179" y="14445"/>
                  </a:cubicBezTo>
                  <a:cubicBezTo>
                    <a:pt x="9715" y="10366"/>
                    <a:pt x="5695" y="4454"/>
                    <a:pt x="0" y="0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1" name="Google Shape;2211;p44"/>
            <p:cNvSpPr/>
            <p:nvPr/>
          </p:nvSpPr>
          <p:spPr>
            <a:xfrm>
              <a:off x="9979979" y="2588619"/>
              <a:ext cx="1045608" cy="830181"/>
            </a:xfrm>
            <a:custGeom>
              <a:avLst/>
              <a:gdLst/>
              <a:ahLst/>
              <a:cxnLst/>
              <a:rect l="l" t="t" r="r" b="b"/>
              <a:pathLst>
                <a:path w="49779" h="39523" extrusionOk="0">
                  <a:moveTo>
                    <a:pt x="2650" y="0"/>
                  </a:moveTo>
                  <a:cubicBezTo>
                    <a:pt x="1468" y="3764"/>
                    <a:pt x="0" y="9587"/>
                    <a:pt x="167" y="14849"/>
                  </a:cubicBezTo>
                  <a:cubicBezTo>
                    <a:pt x="187" y="15371"/>
                    <a:pt x="237" y="15893"/>
                    <a:pt x="325" y="16405"/>
                  </a:cubicBezTo>
                  <a:cubicBezTo>
                    <a:pt x="6020" y="20859"/>
                    <a:pt x="10040" y="26771"/>
                    <a:pt x="16504" y="30850"/>
                  </a:cubicBezTo>
                  <a:cubicBezTo>
                    <a:pt x="19618" y="32930"/>
                    <a:pt x="19194" y="36033"/>
                    <a:pt x="17677" y="39028"/>
                  </a:cubicBezTo>
                  <a:cubicBezTo>
                    <a:pt x="18502" y="39392"/>
                    <a:pt x="20437" y="39522"/>
                    <a:pt x="22789" y="39522"/>
                  </a:cubicBezTo>
                  <a:cubicBezTo>
                    <a:pt x="27321" y="39522"/>
                    <a:pt x="33397" y="39039"/>
                    <a:pt x="36043" y="38812"/>
                  </a:cubicBezTo>
                  <a:cubicBezTo>
                    <a:pt x="33767" y="34861"/>
                    <a:pt x="35935" y="30653"/>
                    <a:pt x="38783" y="27451"/>
                  </a:cubicBezTo>
                  <a:cubicBezTo>
                    <a:pt x="42260" y="23589"/>
                    <a:pt x="46133" y="20318"/>
                    <a:pt x="49433" y="16731"/>
                  </a:cubicBezTo>
                  <a:cubicBezTo>
                    <a:pt x="49601" y="14484"/>
                    <a:pt x="49779" y="8326"/>
                    <a:pt x="47660" y="1951"/>
                  </a:cubicBezTo>
                  <a:cubicBezTo>
                    <a:pt x="46171" y="2798"/>
                    <a:pt x="44505" y="3284"/>
                    <a:pt x="42852" y="3284"/>
                  </a:cubicBezTo>
                  <a:cubicBezTo>
                    <a:pt x="42141" y="3284"/>
                    <a:pt x="41433" y="3195"/>
                    <a:pt x="40743" y="3005"/>
                  </a:cubicBezTo>
                  <a:lnTo>
                    <a:pt x="40743" y="3005"/>
                  </a:lnTo>
                  <a:cubicBezTo>
                    <a:pt x="40339" y="5981"/>
                    <a:pt x="40221" y="9696"/>
                    <a:pt x="41236" y="13125"/>
                  </a:cubicBezTo>
                  <a:cubicBezTo>
                    <a:pt x="41236" y="13125"/>
                    <a:pt x="39650" y="13982"/>
                    <a:pt x="37896" y="15795"/>
                  </a:cubicBezTo>
                  <a:cubicBezTo>
                    <a:pt x="37226" y="17165"/>
                    <a:pt x="36329" y="18337"/>
                    <a:pt x="35275" y="19332"/>
                  </a:cubicBezTo>
                  <a:cubicBezTo>
                    <a:pt x="34684" y="20396"/>
                    <a:pt x="34181" y="21608"/>
                    <a:pt x="33826" y="22968"/>
                  </a:cubicBezTo>
                  <a:cubicBezTo>
                    <a:pt x="33826" y="22968"/>
                    <a:pt x="32190" y="23570"/>
                    <a:pt x="30860" y="23570"/>
                  </a:cubicBezTo>
                  <a:cubicBezTo>
                    <a:pt x="30149" y="23570"/>
                    <a:pt x="29524" y="23398"/>
                    <a:pt x="29284" y="22869"/>
                  </a:cubicBezTo>
                  <a:cubicBezTo>
                    <a:pt x="29245" y="22810"/>
                    <a:pt x="29225" y="22731"/>
                    <a:pt x="29195" y="22663"/>
                  </a:cubicBezTo>
                  <a:cubicBezTo>
                    <a:pt x="27601" y="23111"/>
                    <a:pt x="25921" y="23333"/>
                    <a:pt x="24234" y="23333"/>
                  </a:cubicBezTo>
                  <a:cubicBezTo>
                    <a:pt x="23585" y="23333"/>
                    <a:pt x="22935" y="23300"/>
                    <a:pt x="22288" y="23234"/>
                  </a:cubicBezTo>
                  <a:cubicBezTo>
                    <a:pt x="21768" y="23564"/>
                    <a:pt x="20759" y="23741"/>
                    <a:pt x="19849" y="23741"/>
                  </a:cubicBezTo>
                  <a:cubicBezTo>
                    <a:pt x="19155" y="23741"/>
                    <a:pt x="18518" y="23638"/>
                    <a:pt x="18199" y="23421"/>
                  </a:cubicBezTo>
                  <a:cubicBezTo>
                    <a:pt x="17421" y="22889"/>
                    <a:pt x="13292" y="15982"/>
                    <a:pt x="8129" y="14051"/>
                  </a:cubicBezTo>
                  <a:cubicBezTo>
                    <a:pt x="8129" y="14051"/>
                    <a:pt x="10395" y="9922"/>
                    <a:pt x="9824" y="3892"/>
                  </a:cubicBezTo>
                  <a:cubicBezTo>
                    <a:pt x="7045" y="3685"/>
                    <a:pt x="4266" y="2286"/>
                    <a:pt x="2650" y="0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2" name="Google Shape;2212;p44"/>
            <p:cNvSpPr/>
            <p:nvPr/>
          </p:nvSpPr>
          <p:spPr>
            <a:xfrm>
              <a:off x="10035640" y="2492986"/>
              <a:ext cx="150690" cy="177387"/>
            </a:xfrm>
            <a:custGeom>
              <a:avLst/>
              <a:gdLst/>
              <a:ahLst/>
              <a:cxnLst/>
              <a:rect l="l" t="t" r="r" b="b"/>
              <a:pathLst>
                <a:path w="7174" h="8445" extrusionOk="0">
                  <a:moveTo>
                    <a:pt x="5499" y="1"/>
                  </a:moveTo>
                  <a:lnTo>
                    <a:pt x="1390" y="572"/>
                  </a:lnTo>
                  <a:cubicBezTo>
                    <a:pt x="1390" y="572"/>
                    <a:pt x="760" y="2139"/>
                    <a:pt x="0" y="4553"/>
                  </a:cubicBezTo>
                  <a:cubicBezTo>
                    <a:pt x="1616" y="6839"/>
                    <a:pt x="4395" y="8238"/>
                    <a:pt x="7174" y="8445"/>
                  </a:cubicBezTo>
                  <a:cubicBezTo>
                    <a:pt x="7046" y="7085"/>
                    <a:pt x="6779" y="5627"/>
                    <a:pt x="6297" y="4090"/>
                  </a:cubicBezTo>
                  <a:lnTo>
                    <a:pt x="5499" y="1"/>
                  </a:ln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3" name="Google Shape;2213;p44"/>
            <p:cNvSpPr/>
            <p:nvPr/>
          </p:nvSpPr>
          <p:spPr>
            <a:xfrm>
              <a:off x="10226254" y="2591370"/>
              <a:ext cx="568584" cy="434719"/>
            </a:xfrm>
            <a:custGeom>
              <a:avLst/>
              <a:gdLst/>
              <a:ahLst/>
              <a:cxnLst/>
              <a:rect l="l" t="t" r="r" b="b"/>
              <a:pathLst>
                <a:path w="27069" h="20696" extrusionOk="0">
                  <a:moveTo>
                    <a:pt x="13881" y="0"/>
                  </a:moveTo>
                  <a:cubicBezTo>
                    <a:pt x="12451" y="0"/>
                    <a:pt x="10893" y="280"/>
                    <a:pt x="9223" y="884"/>
                  </a:cubicBezTo>
                  <a:cubicBezTo>
                    <a:pt x="4415" y="2618"/>
                    <a:pt x="3725" y="7919"/>
                    <a:pt x="3627" y="9762"/>
                  </a:cubicBezTo>
                  <a:cubicBezTo>
                    <a:pt x="3824" y="10441"/>
                    <a:pt x="3932" y="11141"/>
                    <a:pt x="3932" y="11840"/>
                  </a:cubicBezTo>
                  <a:cubicBezTo>
                    <a:pt x="3125" y="11434"/>
                    <a:pt x="2213" y="11035"/>
                    <a:pt x="1424" y="11035"/>
                  </a:cubicBezTo>
                  <a:cubicBezTo>
                    <a:pt x="873" y="11035"/>
                    <a:pt x="382" y="11229"/>
                    <a:pt x="30" y="11752"/>
                  </a:cubicBezTo>
                  <a:cubicBezTo>
                    <a:pt x="1" y="12127"/>
                    <a:pt x="49" y="12540"/>
                    <a:pt x="207" y="13023"/>
                  </a:cubicBezTo>
                  <a:cubicBezTo>
                    <a:pt x="710" y="14579"/>
                    <a:pt x="1659" y="14979"/>
                    <a:pt x="2502" y="14979"/>
                  </a:cubicBezTo>
                  <a:cubicBezTo>
                    <a:pt x="3395" y="14979"/>
                    <a:pt x="4168" y="14531"/>
                    <a:pt x="4168" y="14531"/>
                  </a:cubicBezTo>
                  <a:cubicBezTo>
                    <a:pt x="6051" y="19695"/>
                    <a:pt x="10580" y="20696"/>
                    <a:pt x="14238" y="20696"/>
                  </a:cubicBezTo>
                  <a:cubicBezTo>
                    <a:pt x="14523" y="20696"/>
                    <a:pt x="14803" y="20690"/>
                    <a:pt x="15076" y="20679"/>
                  </a:cubicBezTo>
                  <a:cubicBezTo>
                    <a:pt x="18860" y="20541"/>
                    <a:pt x="22574" y="17358"/>
                    <a:pt x="22959" y="14580"/>
                  </a:cubicBezTo>
                  <a:cubicBezTo>
                    <a:pt x="23251" y="14645"/>
                    <a:pt x="23526" y="14676"/>
                    <a:pt x="23783" y="14676"/>
                  </a:cubicBezTo>
                  <a:cubicBezTo>
                    <a:pt x="26296" y="14676"/>
                    <a:pt x="27068" y="11751"/>
                    <a:pt x="26210" y="10392"/>
                  </a:cubicBezTo>
                  <a:cubicBezTo>
                    <a:pt x="26171" y="10333"/>
                    <a:pt x="26131" y="10274"/>
                    <a:pt x="26082" y="10225"/>
                  </a:cubicBezTo>
                  <a:cubicBezTo>
                    <a:pt x="25658" y="10235"/>
                    <a:pt x="25185" y="10382"/>
                    <a:pt x="24702" y="10708"/>
                  </a:cubicBezTo>
                  <a:cubicBezTo>
                    <a:pt x="23944" y="11082"/>
                    <a:pt x="22810" y="11840"/>
                    <a:pt x="23195" y="13348"/>
                  </a:cubicBezTo>
                  <a:cubicBezTo>
                    <a:pt x="22387" y="11998"/>
                    <a:pt x="22732" y="10846"/>
                    <a:pt x="23264" y="9614"/>
                  </a:cubicBezTo>
                  <a:cubicBezTo>
                    <a:pt x="23244" y="9614"/>
                    <a:pt x="23234" y="9624"/>
                    <a:pt x="23234" y="9624"/>
                  </a:cubicBezTo>
                  <a:cubicBezTo>
                    <a:pt x="23234" y="9624"/>
                    <a:pt x="23244" y="7732"/>
                    <a:pt x="22880" y="6677"/>
                  </a:cubicBezTo>
                  <a:cubicBezTo>
                    <a:pt x="21438" y="2635"/>
                    <a:pt x="18265" y="0"/>
                    <a:pt x="13881" y="0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4" name="Google Shape;2214;p44"/>
            <p:cNvSpPr/>
            <p:nvPr/>
          </p:nvSpPr>
          <p:spPr>
            <a:xfrm>
              <a:off x="10696476" y="2789819"/>
              <a:ext cx="77613" cy="81941"/>
            </a:xfrm>
            <a:custGeom>
              <a:avLst/>
              <a:gdLst/>
              <a:ahLst/>
              <a:cxnLst/>
              <a:rect l="l" t="t" r="r" b="b"/>
              <a:pathLst>
                <a:path w="3695" h="3901" extrusionOk="0">
                  <a:moveTo>
                    <a:pt x="1941" y="1"/>
                  </a:moveTo>
                  <a:cubicBezTo>
                    <a:pt x="1420" y="1"/>
                    <a:pt x="989" y="128"/>
                    <a:pt x="877" y="166"/>
                  </a:cubicBezTo>
                  <a:cubicBezTo>
                    <a:pt x="345" y="1398"/>
                    <a:pt x="0" y="2550"/>
                    <a:pt x="808" y="3900"/>
                  </a:cubicBezTo>
                  <a:cubicBezTo>
                    <a:pt x="423" y="2392"/>
                    <a:pt x="1557" y="1634"/>
                    <a:pt x="2315" y="1260"/>
                  </a:cubicBezTo>
                  <a:cubicBezTo>
                    <a:pt x="2798" y="934"/>
                    <a:pt x="3271" y="787"/>
                    <a:pt x="3695" y="777"/>
                  </a:cubicBezTo>
                  <a:cubicBezTo>
                    <a:pt x="3212" y="159"/>
                    <a:pt x="2521" y="1"/>
                    <a:pt x="1941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5" name="Google Shape;2215;p44"/>
            <p:cNvSpPr/>
            <p:nvPr/>
          </p:nvSpPr>
          <p:spPr>
            <a:xfrm>
              <a:off x="10226863" y="2796393"/>
              <a:ext cx="81983" cy="43690"/>
            </a:xfrm>
            <a:custGeom>
              <a:avLst/>
              <a:gdLst/>
              <a:ahLst/>
              <a:cxnLst/>
              <a:rect l="l" t="t" r="r" b="b"/>
              <a:pathLst>
                <a:path w="3903" h="2080" extrusionOk="0">
                  <a:moveTo>
                    <a:pt x="3598" y="1"/>
                  </a:moveTo>
                  <a:cubicBezTo>
                    <a:pt x="3578" y="395"/>
                    <a:pt x="3587" y="631"/>
                    <a:pt x="3587" y="631"/>
                  </a:cubicBezTo>
                  <a:cubicBezTo>
                    <a:pt x="3329" y="225"/>
                    <a:pt x="2801" y="16"/>
                    <a:pt x="2229" y="16"/>
                  </a:cubicBezTo>
                  <a:cubicBezTo>
                    <a:pt x="1231" y="16"/>
                    <a:pt x="95" y="652"/>
                    <a:pt x="1" y="1991"/>
                  </a:cubicBezTo>
                  <a:cubicBezTo>
                    <a:pt x="353" y="1468"/>
                    <a:pt x="844" y="1274"/>
                    <a:pt x="1395" y="1274"/>
                  </a:cubicBezTo>
                  <a:cubicBezTo>
                    <a:pt x="2184" y="1274"/>
                    <a:pt x="3096" y="1673"/>
                    <a:pt x="3903" y="2079"/>
                  </a:cubicBezTo>
                  <a:cubicBezTo>
                    <a:pt x="3903" y="1380"/>
                    <a:pt x="3795" y="680"/>
                    <a:pt x="3598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6" name="Google Shape;2216;p44"/>
            <p:cNvSpPr/>
            <p:nvPr/>
          </p:nvSpPr>
          <p:spPr>
            <a:xfrm>
              <a:off x="10383744" y="2903599"/>
              <a:ext cx="151530" cy="55222"/>
            </a:xfrm>
            <a:custGeom>
              <a:avLst/>
              <a:gdLst/>
              <a:ahLst/>
              <a:cxnLst/>
              <a:rect l="l" t="t" r="r" b="b"/>
              <a:pathLst>
                <a:path w="7214" h="2629" extrusionOk="0">
                  <a:moveTo>
                    <a:pt x="6740" y="1"/>
                  </a:moveTo>
                  <a:cubicBezTo>
                    <a:pt x="4843" y="388"/>
                    <a:pt x="2907" y="1622"/>
                    <a:pt x="1141" y="1622"/>
                  </a:cubicBezTo>
                  <a:cubicBezTo>
                    <a:pt x="752" y="1622"/>
                    <a:pt x="371" y="1562"/>
                    <a:pt x="1" y="1420"/>
                  </a:cubicBezTo>
                  <a:lnTo>
                    <a:pt x="1" y="1420"/>
                  </a:lnTo>
                  <a:cubicBezTo>
                    <a:pt x="581" y="2009"/>
                    <a:pt x="1451" y="2628"/>
                    <a:pt x="2537" y="2628"/>
                  </a:cubicBezTo>
                  <a:cubicBezTo>
                    <a:pt x="2686" y="2628"/>
                    <a:pt x="2839" y="2617"/>
                    <a:pt x="2996" y="2592"/>
                  </a:cubicBezTo>
                  <a:cubicBezTo>
                    <a:pt x="2996" y="2592"/>
                    <a:pt x="7213" y="2109"/>
                    <a:pt x="7134" y="218"/>
                  </a:cubicBezTo>
                  <a:cubicBezTo>
                    <a:pt x="7134" y="218"/>
                    <a:pt x="7105" y="139"/>
                    <a:pt x="7046" y="30"/>
                  </a:cubicBezTo>
                  <a:cubicBezTo>
                    <a:pt x="6947" y="10"/>
                    <a:pt x="6849" y="1"/>
                    <a:pt x="6740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44"/>
            <p:cNvSpPr/>
            <p:nvPr/>
          </p:nvSpPr>
          <p:spPr>
            <a:xfrm>
              <a:off x="10368852" y="2876755"/>
              <a:ext cx="162894" cy="60936"/>
            </a:xfrm>
            <a:custGeom>
              <a:avLst/>
              <a:gdLst/>
              <a:ahLst/>
              <a:cxnLst/>
              <a:rect l="l" t="t" r="r" b="b"/>
              <a:pathLst>
                <a:path w="7755" h="2901" extrusionOk="0">
                  <a:moveTo>
                    <a:pt x="5998" y="0"/>
                  </a:moveTo>
                  <a:cubicBezTo>
                    <a:pt x="5716" y="0"/>
                    <a:pt x="5399" y="71"/>
                    <a:pt x="5045" y="244"/>
                  </a:cubicBezTo>
                  <a:cubicBezTo>
                    <a:pt x="3065" y="1220"/>
                    <a:pt x="2966" y="2323"/>
                    <a:pt x="1636" y="2431"/>
                  </a:cubicBezTo>
                  <a:cubicBezTo>
                    <a:pt x="1551" y="2439"/>
                    <a:pt x="1469" y="2443"/>
                    <a:pt x="1392" y="2443"/>
                  </a:cubicBezTo>
                  <a:cubicBezTo>
                    <a:pt x="580" y="2443"/>
                    <a:pt x="171" y="2045"/>
                    <a:pt x="0" y="1811"/>
                  </a:cubicBezTo>
                  <a:lnTo>
                    <a:pt x="0" y="1811"/>
                  </a:lnTo>
                  <a:cubicBezTo>
                    <a:pt x="129" y="1998"/>
                    <a:pt x="365" y="2343"/>
                    <a:pt x="710" y="2698"/>
                  </a:cubicBezTo>
                  <a:cubicBezTo>
                    <a:pt x="1080" y="2840"/>
                    <a:pt x="1461" y="2900"/>
                    <a:pt x="1850" y="2900"/>
                  </a:cubicBezTo>
                  <a:cubicBezTo>
                    <a:pt x="3616" y="2900"/>
                    <a:pt x="5552" y="1666"/>
                    <a:pt x="7449" y="1279"/>
                  </a:cubicBezTo>
                  <a:cubicBezTo>
                    <a:pt x="7558" y="1279"/>
                    <a:pt x="7656" y="1288"/>
                    <a:pt x="7755" y="1308"/>
                  </a:cubicBezTo>
                  <a:cubicBezTo>
                    <a:pt x="7555" y="901"/>
                    <a:pt x="7000" y="0"/>
                    <a:pt x="599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44"/>
            <p:cNvSpPr/>
            <p:nvPr/>
          </p:nvSpPr>
          <p:spPr>
            <a:xfrm>
              <a:off x="10520145" y="2913282"/>
              <a:ext cx="145502" cy="34847"/>
            </a:xfrm>
            <a:custGeom>
              <a:avLst/>
              <a:gdLst/>
              <a:ahLst/>
              <a:cxnLst/>
              <a:rect l="l" t="t" r="r" b="b"/>
              <a:pathLst>
                <a:path w="6927" h="1659" extrusionOk="0">
                  <a:moveTo>
                    <a:pt x="1042" y="1"/>
                  </a:moveTo>
                  <a:cubicBezTo>
                    <a:pt x="780" y="1"/>
                    <a:pt x="345" y="170"/>
                    <a:pt x="0" y="525"/>
                  </a:cubicBezTo>
                  <a:cubicBezTo>
                    <a:pt x="539" y="1507"/>
                    <a:pt x="2438" y="1659"/>
                    <a:pt x="3556" y="1659"/>
                  </a:cubicBezTo>
                  <a:cubicBezTo>
                    <a:pt x="4052" y="1659"/>
                    <a:pt x="4395" y="1629"/>
                    <a:pt x="4395" y="1629"/>
                  </a:cubicBezTo>
                  <a:cubicBezTo>
                    <a:pt x="5577" y="1570"/>
                    <a:pt x="6405" y="830"/>
                    <a:pt x="6927" y="111"/>
                  </a:cubicBezTo>
                  <a:lnTo>
                    <a:pt x="6927" y="111"/>
                  </a:lnTo>
                  <a:cubicBezTo>
                    <a:pt x="6174" y="375"/>
                    <a:pt x="5351" y="486"/>
                    <a:pt x="4500" y="486"/>
                  </a:cubicBezTo>
                  <a:cubicBezTo>
                    <a:pt x="3379" y="486"/>
                    <a:pt x="2209" y="294"/>
                    <a:pt x="1084" y="3"/>
                  </a:cubicBezTo>
                  <a:cubicBezTo>
                    <a:pt x="1071" y="1"/>
                    <a:pt x="1057" y="1"/>
                    <a:pt x="1042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44"/>
            <p:cNvSpPr/>
            <p:nvPr/>
          </p:nvSpPr>
          <p:spPr>
            <a:xfrm>
              <a:off x="10517247" y="2876776"/>
              <a:ext cx="162684" cy="47555"/>
            </a:xfrm>
            <a:custGeom>
              <a:avLst/>
              <a:gdLst/>
              <a:ahLst/>
              <a:cxnLst/>
              <a:rect l="l" t="t" r="r" b="b"/>
              <a:pathLst>
                <a:path w="7745" h="2264" extrusionOk="0">
                  <a:moveTo>
                    <a:pt x="1873" y="1"/>
                  </a:moveTo>
                  <a:cubicBezTo>
                    <a:pt x="284" y="1"/>
                    <a:pt x="0" y="1869"/>
                    <a:pt x="0" y="1869"/>
                  </a:cubicBezTo>
                  <a:cubicBezTo>
                    <a:pt x="20" y="2016"/>
                    <a:pt x="69" y="2145"/>
                    <a:pt x="138" y="2263"/>
                  </a:cubicBezTo>
                  <a:cubicBezTo>
                    <a:pt x="483" y="1908"/>
                    <a:pt x="918" y="1739"/>
                    <a:pt x="1180" y="1739"/>
                  </a:cubicBezTo>
                  <a:cubicBezTo>
                    <a:pt x="1195" y="1739"/>
                    <a:pt x="1209" y="1739"/>
                    <a:pt x="1222" y="1741"/>
                  </a:cubicBezTo>
                  <a:cubicBezTo>
                    <a:pt x="2347" y="2032"/>
                    <a:pt x="3517" y="2224"/>
                    <a:pt x="4638" y="2224"/>
                  </a:cubicBezTo>
                  <a:cubicBezTo>
                    <a:pt x="5489" y="2224"/>
                    <a:pt x="6312" y="2113"/>
                    <a:pt x="7065" y="1849"/>
                  </a:cubicBezTo>
                  <a:cubicBezTo>
                    <a:pt x="7430" y="1337"/>
                    <a:pt x="7646" y="854"/>
                    <a:pt x="7745" y="608"/>
                  </a:cubicBezTo>
                  <a:lnTo>
                    <a:pt x="7745" y="608"/>
                  </a:lnTo>
                  <a:cubicBezTo>
                    <a:pt x="7616" y="884"/>
                    <a:pt x="7242" y="1425"/>
                    <a:pt x="6267" y="1543"/>
                  </a:cubicBezTo>
                  <a:cubicBezTo>
                    <a:pt x="6177" y="1554"/>
                    <a:pt x="6091" y="1559"/>
                    <a:pt x="6009" y="1559"/>
                  </a:cubicBezTo>
                  <a:cubicBezTo>
                    <a:pt x="4885" y="1559"/>
                    <a:pt x="4477" y="600"/>
                    <a:pt x="2493" y="85"/>
                  </a:cubicBezTo>
                  <a:cubicBezTo>
                    <a:pt x="2267" y="27"/>
                    <a:pt x="2061" y="1"/>
                    <a:pt x="1873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44"/>
            <p:cNvSpPr/>
            <p:nvPr/>
          </p:nvSpPr>
          <p:spPr>
            <a:xfrm>
              <a:off x="10483094" y="2845522"/>
              <a:ext cx="82088" cy="46715"/>
            </a:xfrm>
            <a:custGeom>
              <a:avLst/>
              <a:gdLst/>
              <a:ahLst/>
              <a:cxnLst/>
              <a:rect l="l" t="t" r="r" b="b"/>
              <a:pathLst>
                <a:path w="3908" h="2224" extrusionOk="0">
                  <a:moveTo>
                    <a:pt x="2189" y="1"/>
                  </a:moveTo>
                  <a:cubicBezTo>
                    <a:pt x="1928" y="1"/>
                    <a:pt x="1632" y="41"/>
                    <a:pt x="1301" y="135"/>
                  </a:cubicBezTo>
                  <a:cubicBezTo>
                    <a:pt x="0" y="509"/>
                    <a:pt x="109" y="1485"/>
                    <a:pt x="109" y="1485"/>
                  </a:cubicBezTo>
                  <a:lnTo>
                    <a:pt x="1951" y="2223"/>
                  </a:lnTo>
                  <a:cubicBezTo>
                    <a:pt x="1951" y="2223"/>
                    <a:pt x="3084" y="1840"/>
                    <a:pt x="3547" y="1347"/>
                  </a:cubicBezTo>
                  <a:cubicBezTo>
                    <a:pt x="3907" y="962"/>
                    <a:pt x="3466" y="1"/>
                    <a:pt x="2189" y="1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44"/>
            <p:cNvSpPr/>
            <p:nvPr/>
          </p:nvSpPr>
          <p:spPr>
            <a:xfrm>
              <a:off x="10480195" y="2842707"/>
              <a:ext cx="83852" cy="52218"/>
            </a:xfrm>
            <a:custGeom>
              <a:avLst/>
              <a:gdLst/>
              <a:ahLst/>
              <a:cxnLst/>
              <a:rect l="l" t="t" r="r" b="b"/>
              <a:pathLst>
                <a:path w="3992" h="2486" extrusionOk="0">
                  <a:moveTo>
                    <a:pt x="2336" y="0"/>
                  </a:moveTo>
                  <a:cubicBezTo>
                    <a:pt x="2060" y="0"/>
                    <a:pt x="1748" y="43"/>
                    <a:pt x="1399" y="141"/>
                  </a:cubicBezTo>
                  <a:cubicBezTo>
                    <a:pt x="0" y="535"/>
                    <a:pt x="109" y="1628"/>
                    <a:pt x="109" y="1639"/>
                  </a:cubicBezTo>
                  <a:cubicBezTo>
                    <a:pt x="118" y="1702"/>
                    <a:pt x="169" y="1758"/>
                    <a:pt x="240" y="1758"/>
                  </a:cubicBezTo>
                  <a:cubicBezTo>
                    <a:pt x="245" y="1758"/>
                    <a:pt x="251" y="1757"/>
                    <a:pt x="256" y="1757"/>
                  </a:cubicBezTo>
                  <a:cubicBezTo>
                    <a:pt x="335" y="1747"/>
                    <a:pt x="385" y="1678"/>
                    <a:pt x="375" y="1609"/>
                  </a:cubicBezTo>
                  <a:cubicBezTo>
                    <a:pt x="375" y="1569"/>
                    <a:pt x="306" y="732"/>
                    <a:pt x="1478" y="397"/>
                  </a:cubicBezTo>
                  <a:cubicBezTo>
                    <a:pt x="1794" y="308"/>
                    <a:pt x="2075" y="270"/>
                    <a:pt x="2322" y="270"/>
                  </a:cubicBezTo>
                  <a:cubicBezTo>
                    <a:pt x="2976" y="270"/>
                    <a:pt x="3388" y="537"/>
                    <a:pt x="3567" y="831"/>
                  </a:cubicBezTo>
                  <a:cubicBezTo>
                    <a:pt x="3695" y="1037"/>
                    <a:pt x="3705" y="1264"/>
                    <a:pt x="3587" y="1382"/>
                  </a:cubicBezTo>
                  <a:cubicBezTo>
                    <a:pt x="3153" y="1855"/>
                    <a:pt x="2060" y="2220"/>
                    <a:pt x="2050" y="2220"/>
                  </a:cubicBezTo>
                  <a:cubicBezTo>
                    <a:pt x="1971" y="2249"/>
                    <a:pt x="1931" y="2328"/>
                    <a:pt x="1961" y="2397"/>
                  </a:cubicBezTo>
                  <a:cubicBezTo>
                    <a:pt x="1981" y="2456"/>
                    <a:pt x="2030" y="2486"/>
                    <a:pt x="2089" y="2486"/>
                  </a:cubicBezTo>
                  <a:lnTo>
                    <a:pt x="2128" y="2486"/>
                  </a:lnTo>
                  <a:cubicBezTo>
                    <a:pt x="2178" y="2466"/>
                    <a:pt x="3301" y="2092"/>
                    <a:pt x="3784" y="1569"/>
                  </a:cubicBezTo>
                  <a:cubicBezTo>
                    <a:pt x="3991" y="1352"/>
                    <a:pt x="3991" y="1008"/>
                    <a:pt x="3803" y="693"/>
                  </a:cubicBezTo>
                  <a:cubicBezTo>
                    <a:pt x="3573" y="318"/>
                    <a:pt x="3089" y="0"/>
                    <a:pt x="2336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44"/>
            <p:cNvSpPr/>
            <p:nvPr/>
          </p:nvSpPr>
          <p:spPr>
            <a:xfrm>
              <a:off x="10411280" y="2826807"/>
              <a:ext cx="28168" cy="42052"/>
            </a:xfrm>
            <a:custGeom>
              <a:avLst/>
              <a:gdLst/>
              <a:ahLst/>
              <a:cxnLst/>
              <a:rect l="l" t="t" r="r" b="b"/>
              <a:pathLst>
                <a:path w="1341" h="2002" extrusionOk="0">
                  <a:moveTo>
                    <a:pt x="662" y="1"/>
                  </a:moveTo>
                  <a:cubicBezTo>
                    <a:pt x="658" y="1"/>
                    <a:pt x="655" y="1"/>
                    <a:pt x="651" y="1"/>
                  </a:cubicBezTo>
                  <a:cubicBezTo>
                    <a:pt x="286" y="1"/>
                    <a:pt x="0" y="464"/>
                    <a:pt x="10" y="1016"/>
                  </a:cubicBezTo>
                  <a:cubicBezTo>
                    <a:pt x="20" y="1562"/>
                    <a:pt x="319" y="2002"/>
                    <a:pt x="679" y="2002"/>
                  </a:cubicBezTo>
                  <a:cubicBezTo>
                    <a:pt x="682" y="2002"/>
                    <a:pt x="686" y="2002"/>
                    <a:pt x="690" y="2001"/>
                  </a:cubicBezTo>
                  <a:cubicBezTo>
                    <a:pt x="1054" y="1991"/>
                    <a:pt x="1340" y="1538"/>
                    <a:pt x="1330" y="977"/>
                  </a:cubicBezTo>
                  <a:cubicBezTo>
                    <a:pt x="1321" y="431"/>
                    <a:pt x="1021" y="1"/>
                    <a:pt x="662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44"/>
            <p:cNvSpPr/>
            <p:nvPr/>
          </p:nvSpPr>
          <p:spPr>
            <a:xfrm>
              <a:off x="10596706" y="2822249"/>
              <a:ext cx="28378" cy="42052"/>
            </a:xfrm>
            <a:custGeom>
              <a:avLst/>
              <a:gdLst/>
              <a:ahLst/>
              <a:cxnLst/>
              <a:rect l="l" t="t" r="r" b="b"/>
              <a:pathLst>
                <a:path w="1351" h="2002" extrusionOk="0">
                  <a:moveTo>
                    <a:pt x="663" y="1"/>
                  </a:moveTo>
                  <a:cubicBezTo>
                    <a:pt x="659" y="1"/>
                    <a:pt x="655" y="1"/>
                    <a:pt x="651" y="1"/>
                  </a:cubicBezTo>
                  <a:cubicBezTo>
                    <a:pt x="286" y="11"/>
                    <a:pt x="1" y="465"/>
                    <a:pt x="21" y="1016"/>
                  </a:cubicBezTo>
                  <a:cubicBezTo>
                    <a:pt x="30" y="1562"/>
                    <a:pt x="329" y="2002"/>
                    <a:pt x="689" y="2002"/>
                  </a:cubicBezTo>
                  <a:cubicBezTo>
                    <a:pt x="692" y="2002"/>
                    <a:pt x="696" y="2002"/>
                    <a:pt x="700" y="2002"/>
                  </a:cubicBezTo>
                  <a:cubicBezTo>
                    <a:pt x="1065" y="1991"/>
                    <a:pt x="1350" y="1538"/>
                    <a:pt x="1341" y="986"/>
                  </a:cubicBezTo>
                  <a:cubicBezTo>
                    <a:pt x="1321" y="440"/>
                    <a:pt x="1022" y="1"/>
                    <a:pt x="663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44"/>
            <p:cNvSpPr/>
            <p:nvPr/>
          </p:nvSpPr>
          <p:spPr>
            <a:xfrm>
              <a:off x="10347658" y="2757472"/>
              <a:ext cx="135041" cy="43564"/>
            </a:xfrm>
            <a:custGeom>
              <a:avLst/>
              <a:gdLst/>
              <a:ahLst/>
              <a:cxnLst/>
              <a:rect l="l" t="t" r="r" b="b"/>
              <a:pathLst>
                <a:path w="6429" h="2074" extrusionOk="0">
                  <a:moveTo>
                    <a:pt x="3186" y="1"/>
                  </a:moveTo>
                  <a:cubicBezTo>
                    <a:pt x="2374" y="1"/>
                    <a:pt x="260" y="1509"/>
                    <a:pt x="260" y="1509"/>
                  </a:cubicBezTo>
                  <a:cubicBezTo>
                    <a:pt x="1" y="1742"/>
                    <a:pt x="18" y="1829"/>
                    <a:pt x="199" y="1829"/>
                  </a:cubicBezTo>
                  <a:cubicBezTo>
                    <a:pt x="697" y="1829"/>
                    <a:pt x="2439" y="1167"/>
                    <a:pt x="3039" y="1095"/>
                  </a:cubicBezTo>
                  <a:cubicBezTo>
                    <a:pt x="3086" y="1089"/>
                    <a:pt x="3128" y="1086"/>
                    <a:pt x="3167" y="1086"/>
                  </a:cubicBezTo>
                  <a:cubicBezTo>
                    <a:pt x="3544" y="1086"/>
                    <a:pt x="3645" y="1339"/>
                    <a:pt x="4537" y="1795"/>
                  </a:cubicBezTo>
                  <a:cubicBezTo>
                    <a:pt x="4950" y="2003"/>
                    <a:pt x="5258" y="2074"/>
                    <a:pt x="5484" y="2074"/>
                  </a:cubicBezTo>
                  <a:cubicBezTo>
                    <a:pt x="5966" y="2074"/>
                    <a:pt x="6084" y="1755"/>
                    <a:pt x="6084" y="1755"/>
                  </a:cubicBezTo>
                  <a:cubicBezTo>
                    <a:pt x="6428" y="937"/>
                    <a:pt x="4004" y="31"/>
                    <a:pt x="3216" y="1"/>
                  </a:cubicBezTo>
                  <a:cubicBezTo>
                    <a:pt x="3206" y="1"/>
                    <a:pt x="3196" y="1"/>
                    <a:pt x="3186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44"/>
            <p:cNvSpPr/>
            <p:nvPr/>
          </p:nvSpPr>
          <p:spPr>
            <a:xfrm>
              <a:off x="10554698" y="2757472"/>
              <a:ext cx="135020" cy="43564"/>
            </a:xfrm>
            <a:custGeom>
              <a:avLst/>
              <a:gdLst/>
              <a:ahLst/>
              <a:cxnLst/>
              <a:rect l="l" t="t" r="r" b="b"/>
              <a:pathLst>
                <a:path w="6428" h="2074" extrusionOk="0">
                  <a:moveTo>
                    <a:pt x="3242" y="1"/>
                  </a:moveTo>
                  <a:cubicBezTo>
                    <a:pt x="3232" y="1"/>
                    <a:pt x="3222" y="1"/>
                    <a:pt x="3212" y="1"/>
                  </a:cubicBezTo>
                  <a:cubicBezTo>
                    <a:pt x="2424" y="31"/>
                    <a:pt x="0" y="937"/>
                    <a:pt x="346" y="1755"/>
                  </a:cubicBezTo>
                  <a:cubicBezTo>
                    <a:pt x="346" y="1755"/>
                    <a:pt x="459" y="2074"/>
                    <a:pt x="937" y="2074"/>
                  </a:cubicBezTo>
                  <a:cubicBezTo>
                    <a:pt x="1163" y="2074"/>
                    <a:pt x="1469" y="2003"/>
                    <a:pt x="1883" y="1795"/>
                  </a:cubicBezTo>
                  <a:cubicBezTo>
                    <a:pt x="2783" y="1339"/>
                    <a:pt x="2885" y="1086"/>
                    <a:pt x="3261" y="1086"/>
                  </a:cubicBezTo>
                  <a:cubicBezTo>
                    <a:pt x="3301" y="1086"/>
                    <a:pt x="3343" y="1089"/>
                    <a:pt x="3390" y="1095"/>
                  </a:cubicBezTo>
                  <a:cubicBezTo>
                    <a:pt x="3983" y="1167"/>
                    <a:pt x="5728" y="1829"/>
                    <a:pt x="6229" y="1829"/>
                  </a:cubicBezTo>
                  <a:cubicBezTo>
                    <a:pt x="6410" y="1829"/>
                    <a:pt x="6428" y="1742"/>
                    <a:pt x="6168" y="1509"/>
                  </a:cubicBezTo>
                  <a:cubicBezTo>
                    <a:pt x="6168" y="1509"/>
                    <a:pt x="4046" y="1"/>
                    <a:pt x="3242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44"/>
            <p:cNvSpPr/>
            <p:nvPr/>
          </p:nvSpPr>
          <p:spPr>
            <a:xfrm>
              <a:off x="10237638" y="2818364"/>
              <a:ext cx="79294" cy="73875"/>
            </a:xfrm>
            <a:custGeom>
              <a:avLst/>
              <a:gdLst/>
              <a:ahLst/>
              <a:cxnLst/>
              <a:rect l="l" t="t" r="r" b="b"/>
              <a:pathLst>
                <a:path w="3775" h="3517" extrusionOk="0">
                  <a:moveTo>
                    <a:pt x="1642" y="1"/>
                  </a:moveTo>
                  <a:cubicBezTo>
                    <a:pt x="1535" y="1"/>
                    <a:pt x="1428" y="16"/>
                    <a:pt x="1320" y="48"/>
                  </a:cubicBezTo>
                  <a:cubicBezTo>
                    <a:pt x="523" y="265"/>
                    <a:pt x="50" y="1290"/>
                    <a:pt x="30" y="1329"/>
                  </a:cubicBezTo>
                  <a:cubicBezTo>
                    <a:pt x="0" y="1418"/>
                    <a:pt x="30" y="1506"/>
                    <a:pt x="118" y="1546"/>
                  </a:cubicBezTo>
                  <a:cubicBezTo>
                    <a:pt x="140" y="1556"/>
                    <a:pt x="161" y="1561"/>
                    <a:pt x="183" y="1561"/>
                  </a:cubicBezTo>
                  <a:cubicBezTo>
                    <a:pt x="241" y="1561"/>
                    <a:pt x="297" y="1525"/>
                    <a:pt x="326" y="1467"/>
                  </a:cubicBezTo>
                  <a:cubicBezTo>
                    <a:pt x="335" y="1458"/>
                    <a:pt x="749" y="541"/>
                    <a:pt x="1410" y="354"/>
                  </a:cubicBezTo>
                  <a:cubicBezTo>
                    <a:pt x="1484" y="334"/>
                    <a:pt x="1559" y="324"/>
                    <a:pt x="1635" y="324"/>
                  </a:cubicBezTo>
                  <a:cubicBezTo>
                    <a:pt x="1827" y="324"/>
                    <a:pt x="2022" y="390"/>
                    <a:pt x="2227" y="531"/>
                  </a:cubicBezTo>
                  <a:cubicBezTo>
                    <a:pt x="3409" y="1339"/>
                    <a:pt x="2956" y="3300"/>
                    <a:pt x="2947" y="3319"/>
                  </a:cubicBezTo>
                  <a:cubicBezTo>
                    <a:pt x="2927" y="3408"/>
                    <a:pt x="2986" y="3497"/>
                    <a:pt x="3065" y="3516"/>
                  </a:cubicBezTo>
                  <a:lnTo>
                    <a:pt x="3104" y="3516"/>
                  </a:lnTo>
                  <a:cubicBezTo>
                    <a:pt x="3183" y="3516"/>
                    <a:pt x="3242" y="3468"/>
                    <a:pt x="3262" y="3398"/>
                  </a:cubicBezTo>
                  <a:cubicBezTo>
                    <a:pt x="3282" y="3310"/>
                    <a:pt x="3774" y="1201"/>
                    <a:pt x="2415" y="265"/>
                  </a:cubicBezTo>
                  <a:cubicBezTo>
                    <a:pt x="2157" y="91"/>
                    <a:pt x="1899" y="1"/>
                    <a:pt x="1642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44"/>
            <p:cNvSpPr/>
            <p:nvPr/>
          </p:nvSpPr>
          <p:spPr>
            <a:xfrm>
              <a:off x="10269313" y="2845081"/>
              <a:ext cx="39342" cy="19640"/>
            </a:xfrm>
            <a:custGeom>
              <a:avLst/>
              <a:gdLst/>
              <a:ahLst/>
              <a:cxnLst/>
              <a:rect l="l" t="t" r="r" b="b"/>
              <a:pathLst>
                <a:path w="1873" h="935" extrusionOk="0">
                  <a:moveTo>
                    <a:pt x="870" y="0"/>
                  </a:moveTo>
                  <a:cubicBezTo>
                    <a:pt x="650" y="0"/>
                    <a:pt x="403" y="52"/>
                    <a:pt x="128" y="156"/>
                  </a:cubicBezTo>
                  <a:cubicBezTo>
                    <a:pt x="39" y="186"/>
                    <a:pt x="0" y="274"/>
                    <a:pt x="29" y="363"/>
                  </a:cubicBezTo>
                  <a:cubicBezTo>
                    <a:pt x="52" y="424"/>
                    <a:pt x="117" y="461"/>
                    <a:pt x="181" y="461"/>
                  </a:cubicBezTo>
                  <a:cubicBezTo>
                    <a:pt x="200" y="461"/>
                    <a:pt x="219" y="458"/>
                    <a:pt x="237" y="451"/>
                  </a:cubicBezTo>
                  <a:cubicBezTo>
                    <a:pt x="472" y="366"/>
                    <a:pt x="675" y="324"/>
                    <a:pt x="850" y="324"/>
                  </a:cubicBezTo>
                  <a:cubicBezTo>
                    <a:pt x="997" y="324"/>
                    <a:pt x="1123" y="353"/>
                    <a:pt x="1231" y="412"/>
                  </a:cubicBezTo>
                  <a:cubicBezTo>
                    <a:pt x="1478" y="540"/>
                    <a:pt x="1537" y="796"/>
                    <a:pt x="1537" y="806"/>
                  </a:cubicBezTo>
                  <a:cubicBezTo>
                    <a:pt x="1557" y="885"/>
                    <a:pt x="1616" y="934"/>
                    <a:pt x="1695" y="934"/>
                  </a:cubicBezTo>
                  <a:lnTo>
                    <a:pt x="1724" y="934"/>
                  </a:lnTo>
                  <a:cubicBezTo>
                    <a:pt x="1813" y="915"/>
                    <a:pt x="1872" y="836"/>
                    <a:pt x="1852" y="747"/>
                  </a:cubicBezTo>
                  <a:cubicBezTo>
                    <a:pt x="1852" y="727"/>
                    <a:pt x="1774" y="343"/>
                    <a:pt x="1399" y="126"/>
                  </a:cubicBezTo>
                  <a:cubicBezTo>
                    <a:pt x="1245" y="42"/>
                    <a:pt x="1068" y="0"/>
                    <a:pt x="870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44"/>
            <p:cNvSpPr/>
            <p:nvPr/>
          </p:nvSpPr>
          <p:spPr>
            <a:xfrm>
              <a:off x="10697085" y="2804606"/>
              <a:ext cx="79483" cy="73980"/>
            </a:xfrm>
            <a:custGeom>
              <a:avLst/>
              <a:gdLst/>
              <a:ahLst/>
              <a:cxnLst/>
              <a:rect l="l" t="t" r="r" b="b"/>
              <a:pathLst>
                <a:path w="3784" h="3522" extrusionOk="0">
                  <a:moveTo>
                    <a:pt x="2147" y="0"/>
                  </a:moveTo>
                  <a:cubicBezTo>
                    <a:pt x="1888" y="0"/>
                    <a:pt x="1629" y="88"/>
                    <a:pt x="1370" y="270"/>
                  </a:cubicBezTo>
                  <a:cubicBezTo>
                    <a:pt x="0" y="1206"/>
                    <a:pt x="493" y="3304"/>
                    <a:pt x="523" y="3393"/>
                  </a:cubicBezTo>
                  <a:cubicBezTo>
                    <a:pt x="532" y="3472"/>
                    <a:pt x="602" y="3521"/>
                    <a:pt x="670" y="3521"/>
                  </a:cubicBezTo>
                  <a:cubicBezTo>
                    <a:pt x="690" y="3521"/>
                    <a:pt x="700" y="3521"/>
                    <a:pt x="710" y="3512"/>
                  </a:cubicBezTo>
                  <a:cubicBezTo>
                    <a:pt x="799" y="3492"/>
                    <a:pt x="858" y="3403"/>
                    <a:pt x="828" y="3324"/>
                  </a:cubicBezTo>
                  <a:cubicBezTo>
                    <a:pt x="828" y="3304"/>
                    <a:pt x="365" y="1344"/>
                    <a:pt x="1557" y="526"/>
                  </a:cubicBezTo>
                  <a:cubicBezTo>
                    <a:pt x="1753" y="393"/>
                    <a:pt x="1949" y="325"/>
                    <a:pt x="2142" y="325"/>
                  </a:cubicBezTo>
                  <a:cubicBezTo>
                    <a:pt x="2221" y="325"/>
                    <a:pt x="2298" y="336"/>
                    <a:pt x="2375" y="359"/>
                  </a:cubicBezTo>
                  <a:cubicBezTo>
                    <a:pt x="3026" y="536"/>
                    <a:pt x="3449" y="1452"/>
                    <a:pt x="3459" y="1462"/>
                  </a:cubicBezTo>
                  <a:cubicBezTo>
                    <a:pt x="3480" y="1525"/>
                    <a:pt x="3535" y="1558"/>
                    <a:pt x="3594" y="1558"/>
                  </a:cubicBezTo>
                  <a:cubicBezTo>
                    <a:pt x="3618" y="1558"/>
                    <a:pt x="3643" y="1553"/>
                    <a:pt x="3666" y="1541"/>
                  </a:cubicBezTo>
                  <a:cubicBezTo>
                    <a:pt x="3744" y="1511"/>
                    <a:pt x="3784" y="1413"/>
                    <a:pt x="3744" y="1334"/>
                  </a:cubicBezTo>
                  <a:cubicBezTo>
                    <a:pt x="3725" y="1285"/>
                    <a:pt x="3262" y="270"/>
                    <a:pt x="2464" y="43"/>
                  </a:cubicBezTo>
                  <a:cubicBezTo>
                    <a:pt x="2358" y="15"/>
                    <a:pt x="2253" y="0"/>
                    <a:pt x="2147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44"/>
            <p:cNvSpPr/>
            <p:nvPr/>
          </p:nvSpPr>
          <p:spPr>
            <a:xfrm>
              <a:off x="10705571" y="2831239"/>
              <a:ext cx="39342" cy="19829"/>
            </a:xfrm>
            <a:custGeom>
              <a:avLst/>
              <a:gdLst/>
              <a:ahLst/>
              <a:cxnLst/>
              <a:rect l="l" t="t" r="r" b="b"/>
              <a:pathLst>
                <a:path w="1873" h="944" extrusionOk="0">
                  <a:moveTo>
                    <a:pt x="1010" y="0"/>
                  </a:moveTo>
                  <a:cubicBezTo>
                    <a:pt x="809" y="0"/>
                    <a:pt x="630" y="45"/>
                    <a:pt x="474" y="135"/>
                  </a:cubicBezTo>
                  <a:cubicBezTo>
                    <a:pt x="99" y="342"/>
                    <a:pt x="20" y="736"/>
                    <a:pt x="20" y="746"/>
                  </a:cubicBezTo>
                  <a:cubicBezTo>
                    <a:pt x="1" y="834"/>
                    <a:pt x="60" y="913"/>
                    <a:pt x="139" y="933"/>
                  </a:cubicBezTo>
                  <a:cubicBezTo>
                    <a:pt x="158" y="933"/>
                    <a:pt x="168" y="943"/>
                    <a:pt x="178" y="943"/>
                  </a:cubicBezTo>
                  <a:cubicBezTo>
                    <a:pt x="247" y="943"/>
                    <a:pt x="316" y="884"/>
                    <a:pt x="336" y="815"/>
                  </a:cubicBezTo>
                  <a:cubicBezTo>
                    <a:pt x="336" y="795"/>
                    <a:pt x="395" y="549"/>
                    <a:pt x="631" y="411"/>
                  </a:cubicBezTo>
                  <a:cubicBezTo>
                    <a:pt x="735" y="354"/>
                    <a:pt x="859" y="327"/>
                    <a:pt x="1000" y="327"/>
                  </a:cubicBezTo>
                  <a:cubicBezTo>
                    <a:pt x="1180" y="327"/>
                    <a:pt x="1389" y="372"/>
                    <a:pt x="1626" y="460"/>
                  </a:cubicBezTo>
                  <a:cubicBezTo>
                    <a:pt x="1644" y="466"/>
                    <a:pt x="1662" y="469"/>
                    <a:pt x="1679" y="469"/>
                  </a:cubicBezTo>
                  <a:cubicBezTo>
                    <a:pt x="1748" y="469"/>
                    <a:pt x="1809" y="424"/>
                    <a:pt x="1833" y="361"/>
                  </a:cubicBezTo>
                  <a:cubicBezTo>
                    <a:pt x="1873" y="283"/>
                    <a:pt x="1823" y="184"/>
                    <a:pt x="1744" y="155"/>
                  </a:cubicBezTo>
                  <a:cubicBezTo>
                    <a:pt x="1473" y="52"/>
                    <a:pt x="1229" y="0"/>
                    <a:pt x="1010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44"/>
            <p:cNvSpPr/>
            <p:nvPr/>
          </p:nvSpPr>
          <p:spPr>
            <a:xfrm>
              <a:off x="10256479" y="3728331"/>
              <a:ext cx="246494" cy="256471"/>
            </a:xfrm>
            <a:custGeom>
              <a:avLst/>
              <a:gdLst/>
              <a:ahLst/>
              <a:cxnLst/>
              <a:rect l="l" t="t" r="r" b="b"/>
              <a:pathLst>
                <a:path w="11735" h="12210" extrusionOk="0">
                  <a:moveTo>
                    <a:pt x="3714" y="1"/>
                  </a:moveTo>
                  <a:cubicBezTo>
                    <a:pt x="3714" y="1"/>
                    <a:pt x="0" y="3341"/>
                    <a:pt x="2523" y="7174"/>
                  </a:cubicBezTo>
                  <a:cubicBezTo>
                    <a:pt x="5035" y="11016"/>
                    <a:pt x="6168" y="12209"/>
                    <a:pt x="6168" y="12209"/>
                  </a:cubicBezTo>
                  <a:lnTo>
                    <a:pt x="11735" y="11342"/>
                  </a:lnTo>
                  <a:cubicBezTo>
                    <a:pt x="9863" y="8731"/>
                    <a:pt x="8572" y="5775"/>
                    <a:pt x="8543" y="2789"/>
                  </a:cubicBezTo>
                  <a:lnTo>
                    <a:pt x="3714" y="1"/>
                  </a:ln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44"/>
            <p:cNvSpPr/>
            <p:nvPr/>
          </p:nvSpPr>
          <p:spPr>
            <a:xfrm>
              <a:off x="10435897" y="3786912"/>
              <a:ext cx="111579" cy="179677"/>
            </a:xfrm>
            <a:custGeom>
              <a:avLst/>
              <a:gdLst/>
              <a:ahLst/>
              <a:cxnLst/>
              <a:rect l="l" t="t" r="r" b="b"/>
              <a:pathLst>
                <a:path w="5312" h="8554" extrusionOk="0">
                  <a:moveTo>
                    <a:pt x="1" y="0"/>
                  </a:moveTo>
                  <a:lnTo>
                    <a:pt x="1" y="0"/>
                  </a:lnTo>
                  <a:cubicBezTo>
                    <a:pt x="30" y="2986"/>
                    <a:pt x="1321" y="5942"/>
                    <a:pt x="3193" y="8553"/>
                  </a:cubicBezTo>
                  <a:lnTo>
                    <a:pt x="5312" y="8227"/>
                  </a:lnTo>
                  <a:cubicBezTo>
                    <a:pt x="5312" y="8227"/>
                    <a:pt x="4957" y="4109"/>
                    <a:pt x="3440" y="198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44"/>
            <p:cNvSpPr/>
            <p:nvPr/>
          </p:nvSpPr>
          <p:spPr>
            <a:xfrm>
              <a:off x="10636656" y="3787731"/>
              <a:ext cx="115506" cy="186713"/>
            </a:xfrm>
            <a:custGeom>
              <a:avLst/>
              <a:gdLst/>
              <a:ahLst/>
              <a:cxnLst/>
              <a:rect l="l" t="t" r="r" b="b"/>
              <a:pathLst>
                <a:path w="5499" h="8889" extrusionOk="0">
                  <a:moveTo>
                    <a:pt x="4946" y="1"/>
                  </a:moveTo>
                  <a:lnTo>
                    <a:pt x="1990" y="1942"/>
                  </a:lnTo>
                  <a:cubicBezTo>
                    <a:pt x="650" y="4070"/>
                    <a:pt x="0" y="8188"/>
                    <a:pt x="0" y="8188"/>
                  </a:cubicBezTo>
                  <a:lnTo>
                    <a:pt x="4129" y="8888"/>
                  </a:lnTo>
                  <a:cubicBezTo>
                    <a:pt x="5163" y="6060"/>
                    <a:pt x="5498" y="2947"/>
                    <a:pt x="4946" y="1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44"/>
            <p:cNvSpPr/>
            <p:nvPr/>
          </p:nvSpPr>
          <p:spPr>
            <a:xfrm>
              <a:off x="10723383" y="3728331"/>
              <a:ext cx="175938" cy="256471"/>
            </a:xfrm>
            <a:custGeom>
              <a:avLst/>
              <a:gdLst/>
              <a:ahLst/>
              <a:cxnLst/>
              <a:rect l="l" t="t" r="r" b="b"/>
              <a:pathLst>
                <a:path w="8376" h="12210" extrusionOk="0">
                  <a:moveTo>
                    <a:pt x="5113" y="1"/>
                  </a:moveTo>
                  <a:lnTo>
                    <a:pt x="817" y="2829"/>
                  </a:lnTo>
                  <a:cubicBezTo>
                    <a:pt x="1369" y="5775"/>
                    <a:pt x="1034" y="8888"/>
                    <a:pt x="0" y="11716"/>
                  </a:cubicBezTo>
                  <a:lnTo>
                    <a:pt x="2965" y="12209"/>
                  </a:lnTo>
                  <a:cubicBezTo>
                    <a:pt x="2965" y="12209"/>
                    <a:pt x="3961" y="11016"/>
                    <a:pt x="6168" y="7174"/>
                  </a:cubicBezTo>
                  <a:cubicBezTo>
                    <a:pt x="8375" y="3341"/>
                    <a:pt x="5113" y="1"/>
                    <a:pt x="5113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44"/>
            <p:cNvSpPr/>
            <p:nvPr/>
          </p:nvSpPr>
          <p:spPr>
            <a:xfrm>
              <a:off x="10325184" y="3075540"/>
              <a:ext cx="524894" cy="769980"/>
            </a:xfrm>
            <a:custGeom>
              <a:avLst/>
              <a:gdLst/>
              <a:ahLst/>
              <a:cxnLst/>
              <a:rect l="l" t="t" r="r" b="b"/>
              <a:pathLst>
                <a:path w="24989" h="36657" extrusionOk="0">
                  <a:moveTo>
                    <a:pt x="15886" y="1"/>
                  </a:moveTo>
                  <a:cubicBezTo>
                    <a:pt x="15284" y="1"/>
                    <a:pt x="14859" y="377"/>
                    <a:pt x="14859" y="377"/>
                  </a:cubicBezTo>
                  <a:cubicBezTo>
                    <a:pt x="14859" y="377"/>
                    <a:pt x="15017" y="4269"/>
                    <a:pt x="13834" y="8565"/>
                  </a:cubicBezTo>
                  <a:cubicBezTo>
                    <a:pt x="13036" y="11464"/>
                    <a:pt x="11790" y="11936"/>
                    <a:pt x="11063" y="11936"/>
                  </a:cubicBezTo>
                  <a:cubicBezTo>
                    <a:pt x="10713" y="11936"/>
                    <a:pt x="10484" y="11826"/>
                    <a:pt x="10484" y="11826"/>
                  </a:cubicBezTo>
                  <a:cubicBezTo>
                    <a:pt x="6661" y="9649"/>
                    <a:pt x="3833" y="554"/>
                    <a:pt x="3833" y="554"/>
                  </a:cubicBezTo>
                  <a:lnTo>
                    <a:pt x="2109" y="377"/>
                  </a:lnTo>
                  <a:lnTo>
                    <a:pt x="2109" y="377"/>
                  </a:lnTo>
                  <a:cubicBezTo>
                    <a:pt x="4789" y="10634"/>
                    <a:pt x="0" y="11629"/>
                    <a:pt x="986" y="15630"/>
                  </a:cubicBezTo>
                  <a:cubicBezTo>
                    <a:pt x="1961" y="19621"/>
                    <a:pt x="4582" y="25798"/>
                    <a:pt x="4582" y="25798"/>
                  </a:cubicBezTo>
                  <a:cubicBezTo>
                    <a:pt x="3636" y="26547"/>
                    <a:pt x="522" y="31080"/>
                    <a:pt x="522" y="31080"/>
                  </a:cubicBezTo>
                  <a:cubicBezTo>
                    <a:pt x="1843" y="34528"/>
                    <a:pt x="8779" y="35849"/>
                    <a:pt x="8779" y="35849"/>
                  </a:cubicBezTo>
                  <a:cubicBezTo>
                    <a:pt x="8779" y="35849"/>
                    <a:pt x="10671" y="33297"/>
                    <a:pt x="12326" y="33258"/>
                  </a:cubicBezTo>
                  <a:cubicBezTo>
                    <a:pt x="12338" y="33257"/>
                    <a:pt x="12350" y="33257"/>
                    <a:pt x="12362" y="33257"/>
                  </a:cubicBezTo>
                  <a:cubicBezTo>
                    <a:pt x="14008" y="33257"/>
                    <a:pt x="16475" y="36656"/>
                    <a:pt x="16475" y="36656"/>
                  </a:cubicBezTo>
                  <a:cubicBezTo>
                    <a:pt x="17233" y="35149"/>
                    <a:pt x="24988" y="32203"/>
                    <a:pt x="24988" y="32203"/>
                  </a:cubicBezTo>
                  <a:cubicBezTo>
                    <a:pt x="24958" y="32163"/>
                    <a:pt x="19263" y="24478"/>
                    <a:pt x="19263" y="24478"/>
                  </a:cubicBezTo>
                  <a:cubicBezTo>
                    <a:pt x="20298" y="21975"/>
                    <a:pt x="21007" y="15502"/>
                    <a:pt x="21007" y="15502"/>
                  </a:cubicBezTo>
                  <a:cubicBezTo>
                    <a:pt x="17756" y="11018"/>
                    <a:pt x="16416" y="101"/>
                    <a:pt x="16416" y="101"/>
                  </a:cubicBezTo>
                  <a:cubicBezTo>
                    <a:pt x="16229" y="29"/>
                    <a:pt x="16051" y="1"/>
                    <a:pt x="15886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44"/>
            <p:cNvSpPr/>
            <p:nvPr/>
          </p:nvSpPr>
          <p:spPr>
            <a:xfrm>
              <a:off x="9941898" y="2476435"/>
              <a:ext cx="1092575" cy="53017"/>
            </a:xfrm>
            <a:custGeom>
              <a:avLst/>
              <a:gdLst/>
              <a:ahLst/>
              <a:cxnLst/>
              <a:rect l="l" t="t" r="r" b="b"/>
              <a:pathLst>
                <a:path w="52015" h="2524" extrusionOk="0">
                  <a:moveTo>
                    <a:pt x="52015" y="1"/>
                  </a:moveTo>
                  <a:lnTo>
                    <a:pt x="0" y="385"/>
                  </a:lnTo>
                  <a:lnTo>
                    <a:pt x="0" y="2523"/>
                  </a:lnTo>
                  <a:lnTo>
                    <a:pt x="52015" y="2523"/>
                  </a:lnTo>
                  <a:lnTo>
                    <a:pt x="52015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44"/>
            <p:cNvSpPr/>
            <p:nvPr/>
          </p:nvSpPr>
          <p:spPr>
            <a:xfrm>
              <a:off x="9620701" y="2381853"/>
              <a:ext cx="265965" cy="293062"/>
            </a:xfrm>
            <a:custGeom>
              <a:avLst/>
              <a:gdLst/>
              <a:ahLst/>
              <a:cxnLst/>
              <a:rect l="l" t="t" r="r" b="b"/>
              <a:pathLst>
                <a:path w="12662" h="13952" extrusionOk="0">
                  <a:moveTo>
                    <a:pt x="3488" y="0"/>
                  </a:moveTo>
                  <a:lnTo>
                    <a:pt x="3488" y="0"/>
                  </a:lnTo>
                  <a:cubicBezTo>
                    <a:pt x="0" y="3420"/>
                    <a:pt x="611" y="9746"/>
                    <a:pt x="3922" y="12209"/>
                  </a:cubicBezTo>
                  <a:cubicBezTo>
                    <a:pt x="5402" y="13309"/>
                    <a:pt x="7442" y="13952"/>
                    <a:pt x="9485" y="13952"/>
                  </a:cubicBezTo>
                  <a:cubicBezTo>
                    <a:pt x="10570" y="13952"/>
                    <a:pt x="11657" y="13771"/>
                    <a:pt x="12661" y="13381"/>
                  </a:cubicBezTo>
                  <a:cubicBezTo>
                    <a:pt x="7537" y="10583"/>
                    <a:pt x="3793" y="5627"/>
                    <a:pt x="348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44"/>
            <p:cNvSpPr/>
            <p:nvPr/>
          </p:nvSpPr>
          <p:spPr>
            <a:xfrm>
              <a:off x="9693964" y="2333942"/>
              <a:ext cx="293902" cy="329001"/>
            </a:xfrm>
            <a:custGeom>
              <a:avLst/>
              <a:gdLst/>
              <a:ahLst/>
              <a:cxnLst/>
              <a:rect l="l" t="t" r="r" b="b"/>
              <a:pathLst>
                <a:path w="13992" h="15663" extrusionOk="0">
                  <a:moveTo>
                    <a:pt x="6142" y="1"/>
                  </a:moveTo>
                  <a:cubicBezTo>
                    <a:pt x="5682" y="1"/>
                    <a:pt x="5195" y="34"/>
                    <a:pt x="4680" y="104"/>
                  </a:cubicBezTo>
                  <a:cubicBezTo>
                    <a:pt x="2661" y="380"/>
                    <a:pt x="1123" y="1178"/>
                    <a:pt x="0" y="2281"/>
                  </a:cubicBezTo>
                  <a:cubicBezTo>
                    <a:pt x="305" y="7908"/>
                    <a:pt x="4049" y="12864"/>
                    <a:pt x="9173" y="15662"/>
                  </a:cubicBezTo>
                  <a:cubicBezTo>
                    <a:pt x="11873" y="14628"/>
                    <a:pt x="13992" y="12095"/>
                    <a:pt x="13962" y="7523"/>
                  </a:cubicBezTo>
                  <a:cubicBezTo>
                    <a:pt x="13962" y="7523"/>
                    <a:pt x="13087" y="1"/>
                    <a:pt x="6142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44"/>
            <p:cNvSpPr/>
            <p:nvPr/>
          </p:nvSpPr>
          <p:spPr>
            <a:xfrm>
              <a:off x="10985789" y="2397165"/>
              <a:ext cx="285017" cy="261953"/>
            </a:xfrm>
            <a:custGeom>
              <a:avLst/>
              <a:gdLst/>
              <a:ahLst/>
              <a:cxnLst/>
              <a:rect l="l" t="t" r="r" b="b"/>
              <a:pathLst>
                <a:path w="13569" h="12471" extrusionOk="0">
                  <a:moveTo>
                    <a:pt x="2109" y="1"/>
                  </a:moveTo>
                  <a:cubicBezTo>
                    <a:pt x="1" y="3538"/>
                    <a:pt x="838" y="8593"/>
                    <a:pt x="3715" y="10731"/>
                  </a:cubicBezTo>
                  <a:cubicBezTo>
                    <a:pt x="5201" y="11830"/>
                    <a:pt x="7243" y="12471"/>
                    <a:pt x="9289" y="12471"/>
                  </a:cubicBezTo>
                  <a:cubicBezTo>
                    <a:pt x="10785" y="12471"/>
                    <a:pt x="12283" y="12128"/>
                    <a:pt x="13568" y="11371"/>
                  </a:cubicBezTo>
                  <a:cubicBezTo>
                    <a:pt x="8445" y="9203"/>
                    <a:pt x="3647" y="5026"/>
                    <a:pt x="2109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44"/>
            <p:cNvSpPr/>
            <p:nvPr/>
          </p:nvSpPr>
          <p:spPr>
            <a:xfrm>
              <a:off x="11030087" y="2318042"/>
              <a:ext cx="318331" cy="317995"/>
            </a:xfrm>
            <a:custGeom>
              <a:avLst/>
              <a:gdLst/>
              <a:ahLst/>
              <a:cxnLst/>
              <a:rect l="l" t="t" r="r" b="b"/>
              <a:pathLst>
                <a:path w="15155" h="15139" extrusionOk="0">
                  <a:moveTo>
                    <a:pt x="7303" y="0"/>
                  </a:moveTo>
                  <a:cubicBezTo>
                    <a:pt x="6847" y="0"/>
                    <a:pt x="6364" y="33"/>
                    <a:pt x="5853" y="102"/>
                  </a:cubicBezTo>
                  <a:cubicBezTo>
                    <a:pt x="3005" y="496"/>
                    <a:pt x="1104" y="1925"/>
                    <a:pt x="0" y="3768"/>
                  </a:cubicBezTo>
                  <a:cubicBezTo>
                    <a:pt x="1538" y="8793"/>
                    <a:pt x="6336" y="12970"/>
                    <a:pt x="11459" y="15138"/>
                  </a:cubicBezTo>
                  <a:cubicBezTo>
                    <a:pt x="13598" y="13867"/>
                    <a:pt x="15155" y="11444"/>
                    <a:pt x="15135" y="7531"/>
                  </a:cubicBezTo>
                  <a:cubicBezTo>
                    <a:pt x="15135" y="7531"/>
                    <a:pt x="14258" y="0"/>
                    <a:pt x="7303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44"/>
            <p:cNvSpPr/>
            <p:nvPr/>
          </p:nvSpPr>
          <p:spPr>
            <a:xfrm>
              <a:off x="10009154" y="2412603"/>
              <a:ext cx="227274" cy="156361"/>
            </a:xfrm>
            <a:custGeom>
              <a:avLst/>
              <a:gdLst/>
              <a:ahLst/>
              <a:cxnLst/>
              <a:rect l="l" t="t" r="r" b="b"/>
              <a:pathLst>
                <a:path w="10820" h="7444" extrusionOk="0">
                  <a:moveTo>
                    <a:pt x="4531" y="0"/>
                  </a:moveTo>
                  <a:cubicBezTo>
                    <a:pt x="3096" y="0"/>
                    <a:pt x="1743" y="422"/>
                    <a:pt x="1035" y="1838"/>
                  </a:cubicBezTo>
                  <a:cubicBezTo>
                    <a:pt x="464" y="2961"/>
                    <a:pt x="0" y="6705"/>
                    <a:pt x="1261" y="6872"/>
                  </a:cubicBezTo>
                  <a:cubicBezTo>
                    <a:pt x="1299" y="6878"/>
                    <a:pt x="1335" y="6880"/>
                    <a:pt x="1370" y="6880"/>
                  </a:cubicBezTo>
                  <a:cubicBezTo>
                    <a:pt x="2140" y="6880"/>
                    <a:pt x="2151" y="5525"/>
                    <a:pt x="2207" y="3384"/>
                  </a:cubicBezTo>
                  <a:cubicBezTo>
                    <a:pt x="2207" y="3378"/>
                    <a:pt x="2207" y="3374"/>
                    <a:pt x="2208" y="3374"/>
                  </a:cubicBezTo>
                  <a:cubicBezTo>
                    <a:pt x="2220" y="3374"/>
                    <a:pt x="2450" y="7238"/>
                    <a:pt x="3331" y="7266"/>
                  </a:cubicBezTo>
                  <a:cubicBezTo>
                    <a:pt x="3334" y="7266"/>
                    <a:pt x="3338" y="7267"/>
                    <a:pt x="3342" y="7267"/>
                  </a:cubicBezTo>
                  <a:cubicBezTo>
                    <a:pt x="3982" y="7267"/>
                    <a:pt x="4184" y="5500"/>
                    <a:pt x="4247" y="4387"/>
                  </a:cubicBezTo>
                  <a:lnTo>
                    <a:pt x="4247" y="4387"/>
                  </a:lnTo>
                  <a:cubicBezTo>
                    <a:pt x="4294" y="5564"/>
                    <a:pt x="4529" y="7444"/>
                    <a:pt x="5341" y="7444"/>
                  </a:cubicBezTo>
                  <a:cubicBezTo>
                    <a:pt x="6277" y="7444"/>
                    <a:pt x="6089" y="3621"/>
                    <a:pt x="6227" y="3591"/>
                  </a:cubicBezTo>
                  <a:lnTo>
                    <a:pt x="6227" y="3591"/>
                  </a:lnTo>
                  <a:cubicBezTo>
                    <a:pt x="6227" y="3592"/>
                    <a:pt x="6198" y="7001"/>
                    <a:pt x="7381" y="7010"/>
                  </a:cubicBezTo>
                  <a:cubicBezTo>
                    <a:pt x="7666" y="7010"/>
                    <a:pt x="8159" y="4153"/>
                    <a:pt x="7804" y="3040"/>
                  </a:cubicBezTo>
                  <a:lnTo>
                    <a:pt x="7804" y="3040"/>
                  </a:lnTo>
                  <a:cubicBezTo>
                    <a:pt x="7804" y="3040"/>
                    <a:pt x="8396" y="4083"/>
                    <a:pt x="9192" y="4083"/>
                  </a:cubicBezTo>
                  <a:cubicBezTo>
                    <a:pt x="9344" y="4083"/>
                    <a:pt x="9503" y="4045"/>
                    <a:pt x="9667" y="3956"/>
                  </a:cubicBezTo>
                  <a:cubicBezTo>
                    <a:pt x="10819" y="3335"/>
                    <a:pt x="9154" y="793"/>
                    <a:pt x="7026" y="320"/>
                  </a:cubicBezTo>
                  <a:cubicBezTo>
                    <a:pt x="6242" y="145"/>
                    <a:pt x="5373" y="0"/>
                    <a:pt x="4531" y="0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44"/>
            <p:cNvSpPr/>
            <p:nvPr/>
          </p:nvSpPr>
          <p:spPr>
            <a:xfrm>
              <a:off x="10774276" y="2398929"/>
              <a:ext cx="227274" cy="156172"/>
            </a:xfrm>
            <a:custGeom>
              <a:avLst/>
              <a:gdLst/>
              <a:ahLst/>
              <a:cxnLst/>
              <a:rect l="l" t="t" r="r" b="b"/>
              <a:pathLst>
                <a:path w="10820" h="7435" extrusionOk="0">
                  <a:moveTo>
                    <a:pt x="6294" y="0"/>
                  </a:moveTo>
                  <a:cubicBezTo>
                    <a:pt x="5450" y="0"/>
                    <a:pt x="4579" y="146"/>
                    <a:pt x="3794" y="321"/>
                  </a:cubicBezTo>
                  <a:cubicBezTo>
                    <a:pt x="1666" y="794"/>
                    <a:pt x="1" y="3336"/>
                    <a:pt x="1144" y="3956"/>
                  </a:cubicBezTo>
                  <a:cubicBezTo>
                    <a:pt x="1309" y="4046"/>
                    <a:pt x="1469" y="4084"/>
                    <a:pt x="1622" y="4084"/>
                  </a:cubicBezTo>
                  <a:cubicBezTo>
                    <a:pt x="2424" y="4084"/>
                    <a:pt x="3016" y="3041"/>
                    <a:pt x="3016" y="3040"/>
                  </a:cubicBezTo>
                  <a:lnTo>
                    <a:pt x="3016" y="3040"/>
                  </a:lnTo>
                  <a:cubicBezTo>
                    <a:pt x="2661" y="4144"/>
                    <a:pt x="2572" y="6863"/>
                    <a:pt x="3430" y="7011"/>
                  </a:cubicBezTo>
                  <a:cubicBezTo>
                    <a:pt x="3460" y="7016"/>
                    <a:pt x="3488" y="7018"/>
                    <a:pt x="3517" y="7018"/>
                  </a:cubicBezTo>
                  <a:cubicBezTo>
                    <a:pt x="4601" y="7018"/>
                    <a:pt x="4592" y="3592"/>
                    <a:pt x="4592" y="3592"/>
                  </a:cubicBezTo>
                  <a:lnTo>
                    <a:pt x="4592" y="3592"/>
                  </a:lnTo>
                  <a:cubicBezTo>
                    <a:pt x="4730" y="3612"/>
                    <a:pt x="4533" y="7435"/>
                    <a:pt x="5479" y="7435"/>
                  </a:cubicBezTo>
                  <a:cubicBezTo>
                    <a:pt x="6290" y="7435"/>
                    <a:pt x="6526" y="5558"/>
                    <a:pt x="6573" y="4384"/>
                  </a:cubicBezTo>
                  <a:lnTo>
                    <a:pt x="6573" y="4384"/>
                  </a:lnTo>
                  <a:cubicBezTo>
                    <a:pt x="6636" y="5493"/>
                    <a:pt x="6837" y="7258"/>
                    <a:pt x="7478" y="7258"/>
                  </a:cubicBezTo>
                  <a:cubicBezTo>
                    <a:pt x="7482" y="7258"/>
                    <a:pt x="7486" y="7258"/>
                    <a:pt x="7489" y="7258"/>
                  </a:cubicBezTo>
                  <a:cubicBezTo>
                    <a:pt x="8360" y="7228"/>
                    <a:pt x="8590" y="3375"/>
                    <a:pt x="8611" y="3375"/>
                  </a:cubicBezTo>
                  <a:cubicBezTo>
                    <a:pt x="8612" y="3375"/>
                    <a:pt x="8612" y="3378"/>
                    <a:pt x="8613" y="3385"/>
                  </a:cubicBezTo>
                  <a:cubicBezTo>
                    <a:pt x="8669" y="5526"/>
                    <a:pt x="8680" y="6881"/>
                    <a:pt x="9450" y="6881"/>
                  </a:cubicBezTo>
                  <a:cubicBezTo>
                    <a:pt x="9485" y="6881"/>
                    <a:pt x="9521" y="6878"/>
                    <a:pt x="9559" y="6873"/>
                  </a:cubicBezTo>
                  <a:cubicBezTo>
                    <a:pt x="10820" y="6696"/>
                    <a:pt x="10347" y="2962"/>
                    <a:pt x="9785" y="1828"/>
                  </a:cubicBezTo>
                  <a:cubicBezTo>
                    <a:pt x="9078" y="420"/>
                    <a:pt x="7726" y="0"/>
                    <a:pt x="6294" y="0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44"/>
            <p:cNvSpPr/>
            <p:nvPr/>
          </p:nvSpPr>
          <p:spPr>
            <a:xfrm>
              <a:off x="10498805" y="3959714"/>
              <a:ext cx="55915" cy="150270"/>
            </a:xfrm>
            <a:custGeom>
              <a:avLst/>
              <a:gdLst/>
              <a:ahLst/>
              <a:cxnLst/>
              <a:rect l="l" t="t" r="r" b="b"/>
              <a:pathLst>
                <a:path w="2662" h="7154" extrusionOk="0">
                  <a:moveTo>
                    <a:pt x="2317" y="0"/>
                  </a:moveTo>
                  <a:cubicBezTo>
                    <a:pt x="1361" y="40"/>
                    <a:pt x="612" y="70"/>
                    <a:pt x="1" y="90"/>
                  </a:cubicBezTo>
                  <a:cubicBezTo>
                    <a:pt x="691" y="2444"/>
                    <a:pt x="1400" y="4789"/>
                    <a:pt x="2001" y="7154"/>
                  </a:cubicBezTo>
                  <a:cubicBezTo>
                    <a:pt x="2415" y="6681"/>
                    <a:pt x="2523" y="6021"/>
                    <a:pt x="2563" y="5085"/>
                  </a:cubicBezTo>
                  <a:cubicBezTo>
                    <a:pt x="2661" y="2632"/>
                    <a:pt x="2317" y="0"/>
                    <a:pt x="2317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44"/>
            <p:cNvSpPr/>
            <p:nvPr/>
          </p:nvSpPr>
          <p:spPr>
            <a:xfrm>
              <a:off x="10280991" y="3936210"/>
              <a:ext cx="260063" cy="200724"/>
            </a:xfrm>
            <a:custGeom>
              <a:avLst/>
              <a:gdLst/>
              <a:ahLst/>
              <a:cxnLst/>
              <a:rect l="l" t="t" r="r" b="b"/>
              <a:pathLst>
                <a:path w="12381" h="9556" extrusionOk="0">
                  <a:moveTo>
                    <a:pt x="3177" y="0"/>
                  </a:moveTo>
                  <a:cubicBezTo>
                    <a:pt x="2943" y="0"/>
                    <a:pt x="4147" y="1777"/>
                    <a:pt x="5484" y="3563"/>
                  </a:cubicBezTo>
                  <a:cubicBezTo>
                    <a:pt x="6164" y="3258"/>
                    <a:pt x="6843" y="2903"/>
                    <a:pt x="6903" y="2785"/>
                  </a:cubicBezTo>
                  <a:cubicBezTo>
                    <a:pt x="6918" y="2740"/>
                    <a:pt x="6962" y="2706"/>
                    <a:pt x="7013" y="2706"/>
                  </a:cubicBezTo>
                  <a:cubicBezTo>
                    <a:pt x="7028" y="2706"/>
                    <a:pt x="7044" y="2709"/>
                    <a:pt x="7060" y="2716"/>
                  </a:cubicBezTo>
                  <a:cubicBezTo>
                    <a:pt x="7119" y="2735"/>
                    <a:pt x="7149" y="2805"/>
                    <a:pt x="7130" y="2864"/>
                  </a:cubicBezTo>
                  <a:cubicBezTo>
                    <a:pt x="7041" y="3090"/>
                    <a:pt x="6233" y="3484"/>
                    <a:pt x="5661" y="3740"/>
                  </a:cubicBezTo>
                  <a:lnTo>
                    <a:pt x="8174" y="4233"/>
                  </a:lnTo>
                  <a:cubicBezTo>
                    <a:pt x="8213" y="4243"/>
                    <a:pt x="8243" y="4273"/>
                    <a:pt x="8262" y="4312"/>
                  </a:cubicBezTo>
                  <a:cubicBezTo>
                    <a:pt x="8273" y="4351"/>
                    <a:pt x="8262" y="4391"/>
                    <a:pt x="8243" y="4421"/>
                  </a:cubicBezTo>
                  <a:lnTo>
                    <a:pt x="7189" y="5751"/>
                  </a:lnTo>
                  <a:cubicBezTo>
                    <a:pt x="7257" y="5840"/>
                    <a:pt x="7327" y="5918"/>
                    <a:pt x="7395" y="5997"/>
                  </a:cubicBezTo>
                  <a:lnTo>
                    <a:pt x="8982" y="6175"/>
                  </a:lnTo>
                  <a:cubicBezTo>
                    <a:pt x="9041" y="6184"/>
                    <a:pt x="9090" y="6234"/>
                    <a:pt x="9081" y="6302"/>
                  </a:cubicBezTo>
                  <a:cubicBezTo>
                    <a:pt x="9081" y="6361"/>
                    <a:pt x="9021" y="6411"/>
                    <a:pt x="8962" y="6411"/>
                  </a:cubicBezTo>
                  <a:lnTo>
                    <a:pt x="8952" y="6411"/>
                  </a:lnTo>
                  <a:lnTo>
                    <a:pt x="7622" y="6263"/>
                  </a:lnTo>
                  <a:lnTo>
                    <a:pt x="7622" y="6263"/>
                  </a:lnTo>
                  <a:cubicBezTo>
                    <a:pt x="7859" y="6539"/>
                    <a:pt x="8065" y="6766"/>
                    <a:pt x="8223" y="6913"/>
                  </a:cubicBezTo>
                  <a:cubicBezTo>
                    <a:pt x="8223" y="6913"/>
                    <a:pt x="7150" y="6896"/>
                    <a:pt x="5556" y="6896"/>
                  </a:cubicBezTo>
                  <a:cubicBezTo>
                    <a:pt x="4759" y="6896"/>
                    <a:pt x="3832" y="6900"/>
                    <a:pt x="2843" y="6913"/>
                  </a:cubicBezTo>
                  <a:cubicBezTo>
                    <a:pt x="65" y="6960"/>
                    <a:pt x="1" y="9556"/>
                    <a:pt x="5840" y="9556"/>
                  </a:cubicBezTo>
                  <a:cubicBezTo>
                    <a:pt x="6256" y="9556"/>
                    <a:pt x="6702" y="9543"/>
                    <a:pt x="7178" y="9514"/>
                  </a:cubicBezTo>
                  <a:cubicBezTo>
                    <a:pt x="10292" y="9328"/>
                    <a:pt x="11721" y="9052"/>
                    <a:pt x="12381" y="8283"/>
                  </a:cubicBezTo>
                  <a:cubicBezTo>
                    <a:pt x="11780" y="5918"/>
                    <a:pt x="11071" y="3573"/>
                    <a:pt x="10381" y="1218"/>
                  </a:cubicBezTo>
                  <a:cubicBezTo>
                    <a:pt x="8115" y="1297"/>
                    <a:pt x="7701" y="1327"/>
                    <a:pt x="5770" y="1592"/>
                  </a:cubicBezTo>
                  <a:cubicBezTo>
                    <a:pt x="5770" y="1592"/>
                    <a:pt x="3937" y="390"/>
                    <a:pt x="3228" y="16"/>
                  </a:cubicBezTo>
                  <a:cubicBezTo>
                    <a:pt x="3207" y="5"/>
                    <a:pt x="3190" y="0"/>
                    <a:pt x="3177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44"/>
            <p:cNvSpPr/>
            <p:nvPr/>
          </p:nvSpPr>
          <p:spPr>
            <a:xfrm>
              <a:off x="10403194" y="4020353"/>
              <a:ext cx="44531" cy="32726"/>
            </a:xfrm>
            <a:custGeom>
              <a:avLst/>
              <a:gdLst/>
              <a:ahLst/>
              <a:cxnLst/>
              <a:rect l="l" t="t" r="r" b="b"/>
              <a:pathLst>
                <a:path w="2120" h="1558" extrusionOk="0">
                  <a:moveTo>
                    <a:pt x="1" y="1"/>
                  </a:moveTo>
                  <a:lnTo>
                    <a:pt x="1" y="1"/>
                  </a:lnTo>
                  <a:cubicBezTo>
                    <a:pt x="415" y="553"/>
                    <a:pt x="839" y="1085"/>
                    <a:pt x="1213" y="1558"/>
                  </a:cubicBezTo>
                  <a:lnTo>
                    <a:pt x="2120" y="4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44"/>
            <p:cNvSpPr/>
            <p:nvPr/>
          </p:nvSpPr>
          <p:spPr>
            <a:xfrm>
              <a:off x="10396157" y="3993027"/>
              <a:ext cx="58604" cy="63981"/>
            </a:xfrm>
            <a:custGeom>
              <a:avLst/>
              <a:gdLst/>
              <a:ahLst/>
              <a:cxnLst/>
              <a:rect l="l" t="t" r="r" b="b"/>
              <a:pathLst>
                <a:path w="2790" h="3046" extrusionOk="0">
                  <a:moveTo>
                    <a:pt x="1530" y="1"/>
                  </a:moveTo>
                  <a:cubicBezTo>
                    <a:pt x="1479" y="1"/>
                    <a:pt x="1435" y="35"/>
                    <a:pt x="1420" y="80"/>
                  </a:cubicBezTo>
                  <a:cubicBezTo>
                    <a:pt x="1360" y="198"/>
                    <a:pt x="681" y="553"/>
                    <a:pt x="1" y="858"/>
                  </a:cubicBezTo>
                  <a:cubicBezTo>
                    <a:pt x="109" y="1006"/>
                    <a:pt x="228" y="1154"/>
                    <a:pt x="336" y="1302"/>
                  </a:cubicBezTo>
                  <a:lnTo>
                    <a:pt x="2455" y="1725"/>
                  </a:lnTo>
                  <a:lnTo>
                    <a:pt x="1548" y="2859"/>
                  </a:lnTo>
                  <a:cubicBezTo>
                    <a:pt x="1607" y="2918"/>
                    <a:pt x="1656" y="2986"/>
                    <a:pt x="1706" y="3046"/>
                  </a:cubicBezTo>
                  <a:lnTo>
                    <a:pt x="2760" y="1716"/>
                  </a:lnTo>
                  <a:cubicBezTo>
                    <a:pt x="2779" y="1686"/>
                    <a:pt x="2790" y="1646"/>
                    <a:pt x="2779" y="1607"/>
                  </a:cubicBezTo>
                  <a:cubicBezTo>
                    <a:pt x="2760" y="1568"/>
                    <a:pt x="2730" y="1538"/>
                    <a:pt x="2691" y="1528"/>
                  </a:cubicBezTo>
                  <a:lnTo>
                    <a:pt x="178" y="1035"/>
                  </a:lnTo>
                  <a:cubicBezTo>
                    <a:pt x="750" y="779"/>
                    <a:pt x="1558" y="385"/>
                    <a:pt x="1647" y="159"/>
                  </a:cubicBezTo>
                  <a:cubicBezTo>
                    <a:pt x="1666" y="100"/>
                    <a:pt x="1636" y="30"/>
                    <a:pt x="1577" y="11"/>
                  </a:cubicBezTo>
                  <a:cubicBezTo>
                    <a:pt x="1561" y="4"/>
                    <a:pt x="1545" y="1"/>
                    <a:pt x="153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44"/>
            <p:cNvSpPr/>
            <p:nvPr/>
          </p:nvSpPr>
          <p:spPr>
            <a:xfrm>
              <a:off x="10436317" y="4062173"/>
              <a:ext cx="35603" cy="8717"/>
            </a:xfrm>
            <a:custGeom>
              <a:avLst/>
              <a:gdLst/>
              <a:ahLst/>
              <a:cxnLst/>
              <a:rect l="l" t="t" r="r" b="b"/>
              <a:pathLst>
                <a:path w="1695" h="415" extrusionOk="0">
                  <a:moveTo>
                    <a:pt x="0" y="0"/>
                  </a:moveTo>
                  <a:cubicBezTo>
                    <a:pt x="79" y="99"/>
                    <a:pt x="148" y="187"/>
                    <a:pt x="227" y="266"/>
                  </a:cubicBezTo>
                  <a:lnTo>
                    <a:pt x="1557" y="414"/>
                  </a:lnTo>
                  <a:lnTo>
                    <a:pt x="1567" y="414"/>
                  </a:lnTo>
                  <a:cubicBezTo>
                    <a:pt x="1626" y="414"/>
                    <a:pt x="1686" y="364"/>
                    <a:pt x="1686" y="305"/>
                  </a:cubicBezTo>
                  <a:cubicBezTo>
                    <a:pt x="1695" y="237"/>
                    <a:pt x="1646" y="187"/>
                    <a:pt x="1587" y="1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44"/>
            <p:cNvSpPr/>
            <p:nvPr/>
          </p:nvSpPr>
          <p:spPr>
            <a:xfrm>
              <a:off x="10629410" y="3959714"/>
              <a:ext cx="77214" cy="157937"/>
            </a:xfrm>
            <a:custGeom>
              <a:avLst/>
              <a:gdLst/>
              <a:ahLst/>
              <a:cxnLst/>
              <a:rect l="l" t="t" r="r" b="b"/>
              <a:pathLst>
                <a:path w="3676" h="7519" extrusionOk="0">
                  <a:moveTo>
                    <a:pt x="345" y="0"/>
                  </a:moveTo>
                  <a:cubicBezTo>
                    <a:pt x="345" y="0"/>
                    <a:pt x="1" y="2632"/>
                    <a:pt x="99" y="5085"/>
                  </a:cubicBezTo>
                  <a:cubicBezTo>
                    <a:pt x="148" y="6287"/>
                    <a:pt x="316" y="7036"/>
                    <a:pt x="1074" y="7519"/>
                  </a:cubicBezTo>
                  <a:cubicBezTo>
                    <a:pt x="2208" y="5144"/>
                    <a:pt x="3075" y="2641"/>
                    <a:pt x="3676" y="129"/>
                  </a:cubicBezTo>
                  <a:cubicBezTo>
                    <a:pt x="2907" y="99"/>
                    <a:pt x="1902" y="60"/>
                    <a:pt x="345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44"/>
            <p:cNvSpPr/>
            <p:nvPr/>
          </p:nvSpPr>
          <p:spPr>
            <a:xfrm>
              <a:off x="10651968" y="3926905"/>
              <a:ext cx="251367" cy="209840"/>
            </a:xfrm>
            <a:custGeom>
              <a:avLst/>
              <a:gdLst/>
              <a:ahLst/>
              <a:cxnLst/>
              <a:rect l="l" t="t" r="r" b="b"/>
              <a:pathLst>
                <a:path w="11967" h="9990" extrusionOk="0">
                  <a:moveTo>
                    <a:pt x="8258" y="0"/>
                  </a:moveTo>
                  <a:cubicBezTo>
                    <a:pt x="8245" y="0"/>
                    <a:pt x="8229" y="5"/>
                    <a:pt x="8208" y="16"/>
                  </a:cubicBezTo>
                  <a:cubicBezTo>
                    <a:pt x="7489" y="380"/>
                    <a:pt x="6198" y="2026"/>
                    <a:pt x="6198" y="2026"/>
                  </a:cubicBezTo>
                  <a:cubicBezTo>
                    <a:pt x="4592" y="1809"/>
                    <a:pt x="4040" y="1750"/>
                    <a:pt x="2602" y="1691"/>
                  </a:cubicBezTo>
                  <a:cubicBezTo>
                    <a:pt x="2001" y="4203"/>
                    <a:pt x="1134" y="6706"/>
                    <a:pt x="0" y="9081"/>
                  </a:cubicBezTo>
                  <a:cubicBezTo>
                    <a:pt x="789" y="9583"/>
                    <a:pt x="2218" y="9800"/>
                    <a:pt x="4779" y="9948"/>
                  </a:cubicBezTo>
                  <a:cubicBezTo>
                    <a:pt x="5256" y="9976"/>
                    <a:pt x="5702" y="9989"/>
                    <a:pt x="6118" y="9989"/>
                  </a:cubicBezTo>
                  <a:cubicBezTo>
                    <a:pt x="11967" y="9989"/>
                    <a:pt x="11902" y="7393"/>
                    <a:pt x="9124" y="7356"/>
                  </a:cubicBezTo>
                  <a:cubicBezTo>
                    <a:pt x="8132" y="7340"/>
                    <a:pt x="7204" y="7334"/>
                    <a:pt x="6407" y="7334"/>
                  </a:cubicBezTo>
                  <a:cubicBezTo>
                    <a:pt x="4813" y="7334"/>
                    <a:pt x="3744" y="7356"/>
                    <a:pt x="3744" y="7356"/>
                  </a:cubicBezTo>
                  <a:cubicBezTo>
                    <a:pt x="5028" y="6111"/>
                    <a:pt x="8711" y="0"/>
                    <a:pt x="8258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44"/>
            <p:cNvSpPr/>
            <p:nvPr/>
          </p:nvSpPr>
          <p:spPr>
            <a:xfrm>
              <a:off x="10592358" y="3222528"/>
              <a:ext cx="125442" cy="82193"/>
            </a:xfrm>
            <a:custGeom>
              <a:avLst/>
              <a:gdLst/>
              <a:ahLst/>
              <a:cxnLst/>
              <a:rect l="l" t="t" r="r" b="b"/>
              <a:pathLst>
                <a:path w="5972" h="3913" extrusionOk="0">
                  <a:moveTo>
                    <a:pt x="4898" y="0"/>
                  </a:moveTo>
                  <a:lnTo>
                    <a:pt x="1400" y="89"/>
                  </a:lnTo>
                  <a:cubicBezTo>
                    <a:pt x="1292" y="572"/>
                    <a:pt x="1173" y="1064"/>
                    <a:pt x="1036" y="1567"/>
                  </a:cubicBezTo>
                  <a:cubicBezTo>
                    <a:pt x="740" y="2661"/>
                    <a:pt x="375" y="3400"/>
                    <a:pt x="1" y="3912"/>
                  </a:cubicBezTo>
                  <a:lnTo>
                    <a:pt x="5972" y="3774"/>
                  </a:lnTo>
                  <a:cubicBezTo>
                    <a:pt x="5558" y="2542"/>
                    <a:pt x="5203" y="1242"/>
                    <a:pt x="4898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44"/>
            <p:cNvSpPr/>
            <p:nvPr/>
          </p:nvSpPr>
          <p:spPr>
            <a:xfrm>
              <a:off x="10636236" y="3803043"/>
              <a:ext cx="94817" cy="42451"/>
            </a:xfrm>
            <a:custGeom>
              <a:avLst/>
              <a:gdLst/>
              <a:ahLst/>
              <a:cxnLst/>
              <a:rect l="l" t="t" r="r" b="b"/>
              <a:pathLst>
                <a:path w="4514" h="2021" extrusionOk="0">
                  <a:moveTo>
                    <a:pt x="4513" y="1"/>
                  </a:moveTo>
                  <a:lnTo>
                    <a:pt x="0" y="168"/>
                  </a:lnTo>
                  <a:cubicBezTo>
                    <a:pt x="897" y="1065"/>
                    <a:pt x="1587" y="2020"/>
                    <a:pt x="1587" y="2020"/>
                  </a:cubicBezTo>
                  <a:cubicBezTo>
                    <a:pt x="1863" y="1469"/>
                    <a:pt x="3085" y="730"/>
                    <a:pt x="451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44"/>
            <p:cNvSpPr/>
            <p:nvPr/>
          </p:nvSpPr>
          <p:spPr>
            <a:xfrm>
              <a:off x="10632917" y="3075540"/>
              <a:ext cx="46610" cy="73959"/>
            </a:xfrm>
            <a:custGeom>
              <a:avLst/>
              <a:gdLst/>
              <a:ahLst/>
              <a:cxnLst/>
              <a:rect l="l" t="t" r="r" b="b"/>
              <a:pathLst>
                <a:path w="2219" h="3521" extrusionOk="0">
                  <a:moveTo>
                    <a:pt x="1156" y="1"/>
                  </a:moveTo>
                  <a:cubicBezTo>
                    <a:pt x="554" y="1"/>
                    <a:pt x="129" y="377"/>
                    <a:pt x="129" y="377"/>
                  </a:cubicBezTo>
                  <a:cubicBezTo>
                    <a:pt x="129" y="377"/>
                    <a:pt x="178" y="1638"/>
                    <a:pt x="1" y="3520"/>
                  </a:cubicBezTo>
                  <a:lnTo>
                    <a:pt x="2218" y="3442"/>
                  </a:lnTo>
                  <a:cubicBezTo>
                    <a:pt x="1853" y="1480"/>
                    <a:pt x="1686" y="101"/>
                    <a:pt x="1686" y="101"/>
                  </a:cubicBezTo>
                  <a:cubicBezTo>
                    <a:pt x="1499" y="29"/>
                    <a:pt x="1321" y="1"/>
                    <a:pt x="1156" y="1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44"/>
            <p:cNvSpPr/>
            <p:nvPr/>
          </p:nvSpPr>
          <p:spPr>
            <a:xfrm>
              <a:off x="10452449" y="3810710"/>
              <a:ext cx="70808" cy="17812"/>
            </a:xfrm>
            <a:custGeom>
              <a:avLst/>
              <a:gdLst/>
              <a:ahLst/>
              <a:cxnLst/>
              <a:rect l="l" t="t" r="r" b="b"/>
              <a:pathLst>
                <a:path w="3371" h="848" extrusionOk="0">
                  <a:moveTo>
                    <a:pt x="3371" y="0"/>
                  </a:moveTo>
                  <a:lnTo>
                    <a:pt x="1" y="118"/>
                  </a:lnTo>
                  <a:cubicBezTo>
                    <a:pt x="1479" y="621"/>
                    <a:pt x="2652" y="848"/>
                    <a:pt x="2652" y="848"/>
                  </a:cubicBezTo>
                  <a:cubicBezTo>
                    <a:pt x="2652" y="848"/>
                    <a:pt x="2928" y="464"/>
                    <a:pt x="3371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44"/>
            <p:cNvSpPr/>
            <p:nvPr/>
          </p:nvSpPr>
          <p:spPr>
            <a:xfrm>
              <a:off x="10367823" y="3083437"/>
              <a:ext cx="61692" cy="74127"/>
            </a:xfrm>
            <a:custGeom>
              <a:avLst/>
              <a:gdLst/>
              <a:ahLst/>
              <a:cxnLst/>
              <a:rect l="l" t="t" r="r" b="b"/>
              <a:pathLst>
                <a:path w="2937" h="3529" extrusionOk="0">
                  <a:moveTo>
                    <a:pt x="0" y="1"/>
                  </a:moveTo>
                  <a:lnTo>
                    <a:pt x="0" y="1"/>
                  </a:lnTo>
                  <a:cubicBezTo>
                    <a:pt x="345" y="1321"/>
                    <a:pt x="561" y="2494"/>
                    <a:pt x="690" y="3528"/>
                  </a:cubicBezTo>
                  <a:lnTo>
                    <a:pt x="2936" y="3460"/>
                  </a:lnTo>
                  <a:cubicBezTo>
                    <a:pt x="2168" y="1607"/>
                    <a:pt x="1724" y="178"/>
                    <a:pt x="1724" y="17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44"/>
            <p:cNvSpPr/>
            <p:nvPr/>
          </p:nvSpPr>
          <p:spPr>
            <a:xfrm>
              <a:off x="10334489" y="3681156"/>
              <a:ext cx="513929" cy="88809"/>
            </a:xfrm>
            <a:custGeom>
              <a:avLst/>
              <a:gdLst/>
              <a:ahLst/>
              <a:cxnLst/>
              <a:rect l="l" t="t" r="r" b="b"/>
              <a:pathLst>
                <a:path w="24467" h="4228" extrusionOk="0">
                  <a:moveTo>
                    <a:pt x="21973" y="0"/>
                  </a:moveTo>
                  <a:lnTo>
                    <a:pt x="1045" y="769"/>
                  </a:lnTo>
                  <a:cubicBezTo>
                    <a:pt x="444" y="1606"/>
                    <a:pt x="0" y="2247"/>
                    <a:pt x="0" y="2247"/>
                  </a:cubicBezTo>
                  <a:cubicBezTo>
                    <a:pt x="296" y="3006"/>
                    <a:pt x="858" y="3665"/>
                    <a:pt x="1568" y="4227"/>
                  </a:cubicBezTo>
                  <a:lnTo>
                    <a:pt x="24427" y="3390"/>
                  </a:lnTo>
                  <a:lnTo>
                    <a:pt x="24466" y="3370"/>
                  </a:lnTo>
                  <a:cubicBezTo>
                    <a:pt x="24456" y="3350"/>
                    <a:pt x="23264" y="1744"/>
                    <a:pt x="21973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44"/>
            <p:cNvSpPr/>
            <p:nvPr/>
          </p:nvSpPr>
          <p:spPr>
            <a:xfrm>
              <a:off x="10387462" y="3536268"/>
              <a:ext cx="359543" cy="91918"/>
            </a:xfrm>
            <a:custGeom>
              <a:avLst/>
              <a:gdLst/>
              <a:ahLst/>
              <a:cxnLst/>
              <a:rect l="l" t="t" r="r" b="b"/>
              <a:pathLst>
                <a:path w="17117" h="4376" extrusionOk="0">
                  <a:moveTo>
                    <a:pt x="1" y="1"/>
                  </a:moveTo>
                  <a:lnTo>
                    <a:pt x="1" y="1"/>
                  </a:lnTo>
                  <a:cubicBezTo>
                    <a:pt x="819" y="2179"/>
                    <a:pt x="1538" y="3863"/>
                    <a:pt x="1538" y="3863"/>
                  </a:cubicBezTo>
                  <a:cubicBezTo>
                    <a:pt x="1410" y="3962"/>
                    <a:pt x="1233" y="4149"/>
                    <a:pt x="1026" y="4376"/>
                  </a:cubicBezTo>
                  <a:lnTo>
                    <a:pt x="17116" y="3745"/>
                  </a:lnTo>
                  <a:cubicBezTo>
                    <a:pt x="16574" y="3016"/>
                    <a:pt x="16219" y="2543"/>
                    <a:pt x="16219" y="2543"/>
                  </a:cubicBezTo>
                  <a:cubicBezTo>
                    <a:pt x="16456" y="1982"/>
                    <a:pt x="16663" y="1223"/>
                    <a:pt x="16860" y="38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44"/>
            <p:cNvSpPr/>
            <p:nvPr/>
          </p:nvSpPr>
          <p:spPr>
            <a:xfrm>
              <a:off x="10362845" y="3228115"/>
              <a:ext cx="157516" cy="81562"/>
            </a:xfrm>
            <a:custGeom>
              <a:avLst/>
              <a:gdLst/>
              <a:ahLst/>
              <a:cxnLst/>
              <a:rect l="l" t="t" r="r" b="b"/>
              <a:pathLst>
                <a:path w="7499" h="3883" extrusionOk="0">
                  <a:moveTo>
                    <a:pt x="4809" y="1"/>
                  </a:moveTo>
                  <a:lnTo>
                    <a:pt x="996" y="99"/>
                  </a:lnTo>
                  <a:cubicBezTo>
                    <a:pt x="838" y="1695"/>
                    <a:pt x="415" y="2878"/>
                    <a:pt x="1" y="3883"/>
                  </a:cubicBezTo>
                  <a:lnTo>
                    <a:pt x="7499" y="3715"/>
                  </a:lnTo>
                  <a:cubicBezTo>
                    <a:pt x="6504" y="2779"/>
                    <a:pt x="5587" y="1429"/>
                    <a:pt x="4809" y="1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44"/>
            <p:cNvSpPr/>
            <p:nvPr/>
          </p:nvSpPr>
          <p:spPr>
            <a:xfrm>
              <a:off x="10341525" y="3376510"/>
              <a:ext cx="423272" cy="106600"/>
            </a:xfrm>
            <a:custGeom>
              <a:avLst/>
              <a:gdLst/>
              <a:ahLst/>
              <a:cxnLst/>
              <a:rect l="l" t="t" r="r" b="b"/>
              <a:pathLst>
                <a:path w="20151" h="5075" extrusionOk="0">
                  <a:moveTo>
                    <a:pt x="19422" y="0"/>
                  </a:moveTo>
                  <a:lnTo>
                    <a:pt x="0" y="434"/>
                  </a:lnTo>
                  <a:cubicBezTo>
                    <a:pt x="11" y="709"/>
                    <a:pt x="50" y="996"/>
                    <a:pt x="129" y="1301"/>
                  </a:cubicBezTo>
                  <a:cubicBezTo>
                    <a:pt x="375" y="2325"/>
                    <a:pt x="730" y="3488"/>
                    <a:pt x="1124" y="4651"/>
                  </a:cubicBezTo>
                  <a:lnTo>
                    <a:pt x="19608" y="5075"/>
                  </a:lnTo>
                  <a:cubicBezTo>
                    <a:pt x="19954" y="2995"/>
                    <a:pt x="20151" y="1173"/>
                    <a:pt x="20151" y="1173"/>
                  </a:cubicBezTo>
                  <a:cubicBezTo>
                    <a:pt x="19894" y="828"/>
                    <a:pt x="19658" y="424"/>
                    <a:pt x="19422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44"/>
            <p:cNvSpPr/>
            <p:nvPr/>
          </p:nvSpPr>
          <p:spPr>
            <a:xfrm>
              <a:off x="10369482" y="3083437"/>
              <a:ext cx="14914" cy="1680"/>
            </a:xfrm>
            <a:custGeom>
              <a:avLst/>
              <a:gdLst/>
              <a:ahLst/>
              <a:cxnLst/>
              <a:rect l="l" t="t" r="r" b="b"/>
              <a:pathLst>
                <a:path w="710" h="80" extrusionOk="0">
                  <a:moveTo>
                    <a:pt x="0" y="1"/>
                  </a:moveTo>
                  <a:lnTo>
                    <a:pt x="709" y="80"/>
                  </a:lnTo>
                  <a:lnTo>
                    <a:pt x="699" y="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44"/>
            <p:cNvSpPr/>
            <p:nvPr/>
          </p:nvSpPr>
          <p:spPr>
            <a:xfrm>
              <a:off x="10383954" y="3157120"/>
              <a:ext cx="23631" cy="72866"/>
            </a:xfrm>
            <a:custGeom>
              <a:avLst/>
              <a:gdLst/>
              <a:ahLst/>
              <a:cxnLst/>
              <a:rect l="l" t="t" r="r" b="b"/>
              <a:pathLst>
                <a:path w="1125" h="3469" extrusionOk="0">
                  <a:moveTo>
                    <a:pt x="750" y="1"/>
                  </a:moveTo>
                  <a:lnTo>
                    <a:pt x="1" y="20"/>
                  </a:lnTo>
                  <a:cubicBezTo>
                    <a:pt x="99" y="789"/>
                    <a:pt x="139" y="1489"/>
                    <a:pt x="139" y="2119"/>
                  </a:cubicBezTo>
                  <a:cubicBezTo>
                    <a:pt x="139" y="2602"/>
                    <a:pt x="109" y="3055"/>
                    <a:pt x="69" y="3469"/>
                  </a:cubicBezTo>
                  <a:lnTo>
                    <a:pt x="1124" y="3449"/>
                  </a:lnTo>
                  <a:cubicBezTo>
                    <a:pt x="1035" y="2297"/>
                    <a:pt x="917" y="1144"/>
                    <a:pt x="7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44"/>
            <p:cNvSpPr/>
            <p:nvPr/>
          </p:nvSpPr>
          <p:spPr>
            <a:xfrm>
              <a:off x="10369482" y="3083437"/>
              <a:ext cx="30226" cy="74127"/>
            </a:xfrm>
            <a:custGeom>
              <a:avLst/>
              <a:gdLst/>
              <a:ahLst/>
              <a:cxnLst/>
              <a:rect l="l" t="t" r="r" b="b"/>
              <a:pathLst>
                <a:path w="1439" h="3529" extrusionOk="0">
                  <a:moveTo>
                    <a:pt x="0" y="1"/>
                  </a:moveTo>
                  <a:lnTo>
                    <a:pt x="0" y="1"/>
                  </a:lnTo>
                  <a:cubicBezTo>
                    <a:pt x="345" y="1321"/>
                    <a:pt x="572" y="2494"/>
                    <a:pt x="690" y="3528"/>
                  </a:cubicBezTo>
                  <a:lnTo>
                    <a:pt x="1439" y="3509"/>
                  </a:lnTo>
                  <a:cubicBezTo>
                    <a:pt x="1271" y="2366"/>
                    <a:pt x="1034" y="1223"/>
                    <a:pt x="709" y="8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44"/>
            <p:cNvSpPr/>
            <p:nvPr/>
          </p:nvSpPr>
          <p:spPr>
            <a:xfrm>
              <a:off x="10342975" y="3308624"/>
              <a:ext cx="81772" cy="77004"/>
            </a:xfrm>
            <a:custGeom>
              <a:avLst/>
              <a:gdLst/>
              <a:ahLst/>
              <a:cxnLst/>
              <a:rect l="l" t="t" r="r" b="b"/>
              <a:pathLst>
                <a:path w="3893" h="3666" extrusionOk="0">
                  <a:moveTo>
                    <a:pt x="3390" y="0"/>
                  </a:moveTo>
                  <a:lnTo>
                    <a:pt x="1026" y="50"/>
                  </a:lnTo>
                  <a:cubicBezTo>
                    <a:pt x="513" y="1291"/>
                    <a:pt x="1" y="2277"/>
                    <a:pt x="1" y="3459"/>
                  </a:cubicBezTo>
                  <a:lnTo>
                    <a:pt x="1" y="3666"/>
                  </a:lnTo>
                  <a:lnTo>
                    <a:pt x="3892" y="3577"/>
                  </a:lnTo>
                  <a:cubicBezTo>
                    <a:pt x="3656" y="2385"/>
                    <a:pt x="3509" y="1193"/>
                    <a:pt x="339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44"/>
            <p:cNvSpPr/>
            <p:nvPr/>
          </p:nvSpPr>
          <p:spPr>
            <a:xfrm>
              <a:off x="10364504" y="3229564"/>
              <a:ext cx="49698" cy="80113"/>
            </a:xfrm>
            <a:custGeom>
              <a:avLst/>
              <a:gdLst/>
              <a:ahLst/>
              <a:cxnLst/>
              <a:rect l="l" t="t" r="r" b="b"/>
              <a:pathLst>
                <a:path w="2366" h="3814" extrusionOk="0">
                  <a:moveTo>
                    <a:pt x="2050" y="0"/>
                  </a:moveTo>
                  <a:lnTo>
                    <a:pt x="995" y="20"/>
                  </a:lnTo>
                  <a:cubicBezTo>
                    <a:pt x="838" y="1626"/>
                    <a:pt x="414" y="2809"/>
                    <a:pt x="1" y="3814"/>
                  </a:cubicBezTo>
                  <a:lnTo>
                    <a:pt x="2365" y="3764"/>
                  </a:lnTo>
                  <a:cubicBezTo>
                    <a:pt x="2237" y="2503"/>
                    <a:pt x="2158" y="1252"/>
                    <a:pt x="2050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44"/>
            <p:cNvSpPr/>
            <p:nvPr/>
          </p:nvSpPr>
          <p:spPr>
            <a:xfrm>
              <a:off x="10366772" y="3474180"/>
              <a:ext cx="132289" cy="64590"/>
            </a:xfrm>
            <a:custGeom>
              <a:avLst/>
              <a:gdLst/>
              <a:ahLst/>
              <a:cxnLst/>
              <a:rect l="l" t="t" r="r" b="b"/>
              <a:pathLst>
                <a:path w="6298" h="3075" extrusionOk="0">
                  <a:moveTo>
                    <a:pt x="1" y="1"/>
                  </a:moveTo>
                  <a:lnTo>
                    <a:pt x="1" y="1"/>
                  </a:lnTo>
                  <a:cubicBezTo>
                    <a:pt x="346" y="1016"/>
                    <a:pt x="710" y="2031"/>
                    <a:pt x="1065" y="2957"/>
                  </a:cubicBezTo>
                  <a:lnTo>
                    <a:pt x="6297" y="3075"/>
                  </a:lnTo>
                  <a:cubicBezTo>
                    <a:pt x="5647" y="2070"/>
                    <a:pt x="4918" y="1104"/>
                    <a:pt x="4316" y="9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44"/>
            <p:cNvSpPr/>
            <p:nvPr/>
          </p:nvSpPr>
          <p:spPr>
            <a:xfrm>
              <a:off x="10358077" y="3623604"/>
              <a:ext cx="254602" cy="73707"/>
            </a:xfrm>
            <a:custGeom>
              <a:avLst/>
              <a:gdLst/>
              <a:ahLst/>
              <a:cxnLst/>
              <a:rect l="l" t="t" r="r" b="b"/>
              <a:pathLst>
                <a:path w="12121" h="3509" extrusionOk="0">
                  <a:moveTo>
                    <a:pt x="7942" y="1"/>
                  </a:moveTo>
                  <a:lnTo>
                    <a:pt x="2503" y="218"/>
                  </a:lnTo>
                  <a:cubicBezTo>
                    <a:pt x="1804" y="1016"/>
                    <a:pt x="769" y="2425"/>
                    <a:pt x="1" y="3509"/>
                  </a:cubicBezTo>
                  <a:lnTo>
                    <a:pt x="12120" y="3055"/>
                  </a:lnTo>
                  <a:cubicBezTo>
                    <a:pt x="11627" y="2908"/>
                    <a:pt x="11115" y="2799"/>
                    <a:pt x="10583" y="2720"/>
                  </a:cubicBezTo>
                  <a:cubicBezTo>
                    <a:pt x="9450" y="2346"/>
                    <a:pt x="8317" y="1213"/>
                    <a:pt x="7942" y="80"/>
                  </a:cubicBezTo>
                  <a:lnTo>
                    <a:pt x="7942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44"/>
            <p:cNvSpPr/>
            <p:nvPr/>
          </p:nvSpPr>
          <p:spPr>
            <a:xfrm>
              <a:off x="10584082" y="3774078"/>
              <a:ext cx="1071" cy="21"/>
            </a:xfrm>
            <a:custGeom>
              <a:avLst/>
              <a:gdLst/>
              <a:ahLst/>
              <a:cxnLst/>
              <a:rect l="l" t="t" r="r" b="b"/>
              <a:pathLst>
                <a:path w="51" h="1" extrusionOk="0">
                  <a:moveTo>
                    <a:pt x="30" y="1"/>
                  </a:moveTo>
                  <a:lnTo>
                    <a:pt x="0" y="1"/>
                  </a:lnTo>
                  <a:lnTo>
                    <a:pt x="30" y="1"/>
                  </a:lnTo>
                  <a:close/>
                  <a:moveTo>
                    <a:pt x="30" y="1"/>
                  </a:moveTo>
                  <a:lnTo>
                    <a:pt x="30" y="1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44"/>
            <p:cNvSpPr/>
            <p:nvPr/>
          </p:nvSpPr>
          <p:spPr>
            <a:xfrm>
              <a:off x="10671229" y="3798275"/>
              <a:ext cx="70997" cy="47219"/>
            </a:xfrm>
            <a:custGeom>
              <a:avLst/>
              <a:gdLst/>
              <a:ahLst/>
              <a:cxnLst/>
              <a:rect l="l" t="t" r="r" b="b"/>
              <a:pathLst>
                <a:path w="3380" h="2248" extrusionOk="0">
                  <a:moveTo>
                    <a:pt x="3379" y="1"/>
                  </a:moveTo>
                  <a:cubicBezTo>
                    <a:pt x="1763" y="789"/>
                    <a:pt x="305" y="1637"/>
                    <a:pt x="0" y="2247"/>
                  </a:cubicBezTo>
                  <a:cubicBezTo>
                    <a:pt x="305" y="1637"/>
                    <a:pt x="1763" y="789"/>
                    <a:pt x="3379" y="1"/>
                  </a:cubicBezTo>
                  <a:close/>
                </a:path>
              </a:pathLst>
            </a:custGeom>
            <a:solidFill>
              <a:srgbClr val="CF8E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44"/>
            <p:cNvSpPr/>
            <p:nvPr/>
          </p:nvSpPr>
          <p:spPr>
            <a:xfrm>
              <a:off x="10742203" y="3797876"/>
              <a:ext cx="840" cy="420"/>
            </a:xfrm>
            <a:custGeom>
              <a:avLst/>
              <a:gdLst/>
              <a:ahLst/>
              <a:cxnLst/>
              <a:rect l="l" t="t" r="r" b="b"/>
              <a:pathLst>
                <a:path w="40" h="20" extrusionOk="0">
                  <a:moveTo>
                    <a:pt x="40" y="0"/>
                  </a:moveTo>
                  <a:cubicBezTo>
                    <a:pt x="30" y="10"/>
                    <a:pt x="20" y="20"/>
                    <a:pt x="0" y="20"/>
                  </a:cubicBezTo>
                  <a:lnTo>
                    <a:pt x="0" y="20"/>
                  </a:lnTo>
                  <a:cubicBezTo>
                    <a:pt x="20" y="20"/>
                    <a:pt x="30" y="10"/>
                    <a:pt x="40" y="1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rgbClr val="D89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44"/>
            <p:cNvSpPr/>
            <p:nvPr/>
          </p:nvSpPr>
          <p:spPr>
            <a:xfrm>
              <a:off x="10368852" y="3757107"/>
              <a:ext cx="374204" cy="88389"/>
            </a:xfrm>
            <a:custGeom>
              <a:avLst/>
              <a:gdLst/>
              <a:ahLst/>
              <a:cxnLst/>
              <a:rect l="l" t="t" r="r" b="b"/>
              <a:pathLst>
                <a:path w="17815" h="4208" extrusionOk="0">
                  <a:moveTo>
                    <a:pt x="16573" y="1"/>
                  </a:moveTo>
                  <a:lnTo>
                    <a:pt x="0" y="611"/>
                  </a:lnTo>
                  <a:cubicBezTo>
                    <a:pt x="1173" y="1547"/>
                    <a:pt x="2730" y="2217"/>
                    <a:pt x="4050" y="2670"/>
                  </a:cubicBezTo>
                  <a:lnTo>
                    <a:pt x="7351" y="2552"/>
                  </a:lnTo>
                  <a:lnTo>
                    <a:pt x="7351" y="2552"/>
                  </a:lnTo>
                  <a:cubicBezTo>
                    <a:pt x="6956" y="2966"/>
                    <a:pt x="6691" y="3311"/>
                    <a:pt x="6641" y="3390"/>
                  </a:cubicBezTo>
                  <a:cubicBezTo>
                    <a:pt x="6681" y="3400"/>
                    <a:pt x="6700" y="3400"/>
                    <a:pt x="6700" y="3400"/>
                  </a:cubicBezTo>
                  <a:cubicBezTo>
                    <a:pt x="6700" y="3400"/>
                    <a:pt x="8592" y="848"/>
                    <a:pt x="10247" y="809"/>
                  </a:cubicBezTo>
                  <a:lnTo>
                    <a:pt x="10297" y="809"/>
                  </a:lnTo>
                  <a:cubicBezTo>
                    <a:pt x="11066" y="809"/>
                    <a:pt x="12012" y="1557"/>
                    <a:pt x="12809" y="2355"/>
                  </a:cubicBezTo>
                  <a:lnTo>
                    <a:pt x="17243" y="2188"/>
                  </a:lnTo>
                  <a:lnTo>
                    <a:pt x="17243" y="2188"/>
                  </a:lnTo>
                  <a:cubicBezTo>
                    <a:pt x="15864" y="2887"/>
                    <a:pt x="14681" y="3607"/>
                    <a:pt x="14357" y="4148"/>
                  </a:cubicBezTo>
                  <a:cubicBezTo>
                    <a:pt x="14386" y="4188"/>
                    <a:pt x="14396" y="4207"/>
                    <a:pt x="14396" y="4207"/>
                  </a:cubicBezTo>
                  <a:cubicBezTo>
                    <a:pt x="14701" y="3597"/>
                    <a:pt x="16159" y="2749"/>
                    <a:pt x="17775" y="1961"/>
                  </a:cubicBezTo>
                  <a:cubicBezTo>
                    <a:pt x="17795" y="1961"/>
                    <a:pt x="17805" y="1951"/>
                    <a:pt x="17815" y="1941"/>
                  </a:cubicBezTo>
                  <a:cubicBezTo>
                    <a:pt x="17480" y="1252"/>
                    <a:pt x="17066" y="601"/>
                    <a:pt x="1657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44"/>
            <p:cNvSpPr/>
            <p:nvPr/>
          </p:nvSpPr>
          <p:spPr>
            <a:xfrm>
              <a:off x="10637895" y="3803043"/>
              <a:ext cx="93157" cy="41212"/>
            </a:xfrm>
            <a:custGeom>
              <a:avLst/>
              <a:gdLst/>
              <a:ahLst/>
              <a:cxnLst/>
              <a:rect l="l" t="t" r="r" b="b"/>
              <a:pathLst>
                <a:path w="4435" h="1962" extrusionOk="0">
                  <a:moveTo>
                    <a:pt x="4434" y="1"/>
                  </a:moveTo>
                  <a:lnTo>
                    <a:pt x="0" y="168"/>
                  </a:lnTo>
                  <a:cubicBezTo>
                    <a:pt x="759" y="927"/>
                    <a:pt x="1380" y="1735"/>
                    <a:pt x="1548" y="1961"/>
                  </a:cubicBezTo>
                  <a:cubicBezTo>
                    <a:pt x="1872" y="1420"/>
                    <a:pt x="3055" y="700"/>
                    <a:pt x="4434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44"/>
            <p:cNvSpPr/>
            <p:nvPr/>
          </p:nvSpPr>
          <p:spPr>
            <a:xfrm>
              <a:off x="10453919" y="3810710"/>
              <a:ext cx="69338" cy="17623"/>
            </a:xfrm>
            <a:custGeom>
              <a:avLst/>
              <a:gdLst/>
              <a:ahLst/>
              <a:cxnLst/>
              <a:rect l="l" t="t" r="r" b="b"/>
              <a:pathLst>
                <a:path w="3301" h="839" extrusionOk="0">
                  <a:moveTo>
                    <a:pt x="3301" y="0"/>
                  </a:moveTo>
                  <a:lnTo>
                    <a:pt x="0" y="118"/>
                  </a:lnTo>
                  <a:cubicBezTo>
                    <a:pt x="1271" y="552"/>
                    <a:pt x="2315" y="779"/>
                    <a:pt x="2591" y="838"/>
                  </a:cubicBezTo>
                  <a:cubicBezTo>
                    <a:pt x="2641" y="759"/>
                    <a:pt x="2906" y="414"/>
                    <a:pt x="3301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44"/>
            <p:cNvSpPr/>
            <p:nvPr/>
          </p:nvSpPr>
          <p:spPr>
            <a:xfrm>
              <a:off x="10336148" y="3687772"/>
              <a:ext cx="380842" cy="82193"/>
            </a:xfrm>
            <a:custGeom>
              <a:avLst/>
              <a:gdLst/>
              <a:ahLst/>
              <a:cxnLst/>
              <a:rect l="l" t="t" r="r" b="b"/>
              <a:pathLst>
                <a:path w="18131" h="3913" extrusionOk="0">
                  <a:moveTo>
                    <a:pt x="13164" y="0"/>
                  </a:moveTo>
                  <a:lnTo>
                    <a:pt x="1045" y="454"/>
                  </a:lnTo>
                  <a:cubicBezTo>
                    <a:pt x="444" y="1291"/>
                    <a:pt x="0" y="1932"/>
                    <a:pt x="0" y="1932"/>
                  </a:cubicBezTo>
                  <a:cubicBezTo>
                    <a:pt x="296" y="2691"/>
                    <a:pt x="858" y="3350"/>
                    <a:pt x="1557" y="3912"/>
                  </a:cubicBezTo>
                  <a:lnTo>
                    <a:pt x="18130" y="3302"/>
                  </a:lnTo>
                  <a:cubicBezTo>
                    <a:pt x="16889" y="1764"/>
                    <a:pt x="15174" y="602"/>
                    <a:pt x="13164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44"/>
            <p:cNvSpPr/>
            <p:nvPr/>
          </p:nvSpPr>
          <p:spPr>
            <a:xfrm>
              <a:off x="10389121" y="3536268"/>
              <a:ext cx="135797" cy="91918"/>
            </a:xfrm>
            <a:custGeom>
              <a:avLst/>
              <a:gdLst/>
              <a:ahLst/>
              <a:cxnLst/>
              <a:rect l="l" t="t" r="r" b="b"/>
              <a:pathLst>
                <a:path w="6465" h="4376" extrusionOk="0">
                  <a:moveTo>
                    <a:pt x="1" y="1"/>
                  </a:moveTo>
                  <a:lnTo>
                    <a:pt x="1" y="1"/>
                  </a:lnTo>
                  <a:cubicBezTo>
                    <a:pt x="819" y="2179"/>
                    <a:pt x="1538" y="3863"/>
                    <a:pt x="1538" y="3863"/>
                  </a:cubicBezTo>
                  <a:cubicBezTo>
                    <a:pt x="1410" y="3962"/>
                    <a:pt x="1233" y="4149"/>
                    <a:pt x="1025" y="4376"/>
                  </a:cubicBezTo>
                  <a:lnTo>
                    <a:pt x="6464" y="4159"/>
                  </a:lnTo>
                  <a:cubicBezTo>
                    <a:pt x="6435" y="3410"/>
                    <a:pt x="6090" y="2326"/>
                    <a:pt x="6090" y="1597"/>
                  </a:cubicBezTo>
                  <a:cubicBezTo>
                    <a:pt x="5834" y="1085"/>
                    <a:pt x="5538" y="602"/>
                    <a:pt x="5233" y="11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44"/>
            <p:cNvSpPr/>
            <p:nvPr/>
          </p:nvSpPr>
          <p:spPr>
            <a:xfrm>
              <a:off x="10342975" y="3383756"/>
              <a:ext cx="114477" cy="92527"/>
            </a:xfrm>
            <a:custGeom>
              <a:avLst/>
              <a:gdLst/>
              <a:ahLst/>
              <a:cxnLst/>
              <a:rect l="l" t="t" r="r" b="b"/>
              <a:pathLst>
                <a:path w="5450" h="4405" extrusionOk="0">
                  <a:moveTo>
                    <a:pt x="3892" y="0"/>
                  </a:moveTo>
                  <a:lnTo>
                    <a:pt x="1" y="89"/>
                  </a:lnTo>
                  <a:cubicBezTo>
                    <a:pt x="21" y="364"/>
                    <a:pt x="60" y="651"/>
                    <a:pt x="139" y="956"/>
                  </a:cubicBezTo>
                  <a:cubicBezTo>
                    <a:pt x="385" y="1980"/>
                    <a:pt x="739" y="3143"/>
                    <a:pt x="1134" y="4306"/>
                  </a:cubicBezTo>
                  <a:lnTo>
                    <a:pt x="5449" y="4404"/>
                  </a:lnTo>
                  <a:cubicBezTo>
                    <a:pt x="5065" y="3774"/>
                    <a:pt x="4740" y="3123"/>
                    <a:pt x="4503" y="2434"/>
                  </a:cubicBezTo>
                  <a:cubicBezTo>
                    <a:pt x="4257" y="1626"/>
                    <a:pt x="4050" y="808"/>
                    <a:pt x="389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44"/>
            <p:cNvSpPr/>
            <p:nvPr/>
          </p:nvSpPr>
          <p:spPr>
            <a:xfrm>
              <a:off x="11099002" y="2342281"/>
              <a:ext cx="223535" cy="180769"/>
            </a:xfrm>
            <a:custGeom>
              <a:avLst/>
              <a:gdLst/>
              <a:ahLst/>
              <a:cxnLst/>
              <a:rect l="l" t="t" r="r" b="b"/>
              <a:pathLst>
                <a:path w="10642" h="8606" extrusionOk="0">
                  <a:moveTo>
                    <a:pt x="4146" y="1"/>
                  </a:moveTo>
                  <a:cubicBezTo>
                    <a:pt x="3335" y="1"/>
                    <a:pt x="2779" y="170"/>
                    <a:pt x="2779" y="170"/>
                  </a:cubicBezTo>
                  <a:cubicBezTo>
                    <a:pt x="1213" y="673"/>
                    <a:pt x="0" y="2141"/>
                    <a:pt x="1656" y="2141"/>
                  </a:cubicBezTo>
                  <a:cubicBezTo>
                    <a:pt x="4592" y="2141"/>
                    <a:pt x="6976" y="3362"/>
                    <a:pt x="7528" y="5915"/>
                  </a:cubicBezTo>
                  <a:cubicBezTo>
                    <a:pt x="7945" y="7842"/>
                    <a:pt x="8603" y="8605"/>
                    <a:pt x="9125" y="8605"/>
                  </a:cubicBezTo>
                  <a:cubicBezTo>
                    <a:pt x="9295" y="8605"/>
                    <a:pt x="9450" y="8525"/>
                    <a:pt x="9577" y="8378"/>
                  </a:cubicBezTo>
                  <a:cubicBezTo>
                    <a:pt x="10061" y="7826"/>
                    <a:pt x="10642" y="5136"/>
                    <a:pt x="8395" y="2141"/>
                  </a:cubicBezTo>
                  <a:cubicBezTo>
                    <a:pt x="7061" y="362"/>
                    <a:pt x="5331" y="1"/>
                    <a:pt x="4146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44"/>
            <p:cNvSpPr/>
            <p:nvPr/>
          </p:nvSpPr>
          <p:spPr>
            <a:xfrm>
              <a:off x="9747546" y="2364629"/>
              <a:ext cx="223556" cy="180769"/>
            </a:xfrm>
            <a:custGeom>
              <a:avLst/>
              <a:gdLst/>
              <a:ahLst/>
              <a:cxnLst/>
              <a:rect l="l" t="t" r="r" b="b"/>
              <a:pathLst>
                <a:path w="10643" h="8606" extrusionOk="0">
                  <a:moveTo>
                    <a:pt x="4147" y="1"/>
                  </a:moveTo>
                  <a:cubicBezTo>
                    <a:pt x="3336" y="1"/>
                    <a:pt x="2779" y="170"/>
                    <a:pt x="2779" y="170"/>
                  </a:cubicBezTo>
                  <a:cubicBezTo>
                    <a:pt x="1213" y="673"/>
                    <a:pt x="1" y="2141"/>
                    <a:pt x="1656" y="2141"/>
                  </a:cubicBezTo>
                  <a:cubicBezTo>
                    <a:pt x="4592" y="2141"/>
                    <a:pt x="6977" y="3363"/>
                    <a:pt x="7529" y="5915"/>
                  </a:cubicBezTo>
                  <a:cubicBezTo>
                    <a:pt x="7945" y="7842"/>
                    <a:pt x="8604" y="8606"/>
                    <a:pt x="9126" y="8606"/>
                  </a:cubicBezTo>
                  <a:cubicBezTo>
                    <a:pt x="9295" y="8606"/>
                    <a:pt x="9450" y="8525"/>
                    <a:pt x="9578" y="8378"/>
                  </a:cubicBezTo>
                  <a:cubicBezTo>
                    <a:pt x="10061" y="7826"/>
                    <a:pt x="10642" y="5136"/>
                    <a:pt x="8396" y="2141"/>
                  </a:cubicBezTo>
                  <a:cubicBezTo>
                    <a:pt x="7062" y="362"/>
                    <a:pt x="5332" y="1"/>
                    <a:pt x="4147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44"/>
            <p:cNvSpPr/>
            <p:nvPr/>
          </p:nvSpPr>
          <p:spPr>
            <a:xfrm>
              <a:off x="10421404" y="3984772"/>
              <a:ext cx="18652" cy="17602"/>
            </a:xfrm>
            <a:custGeom>
              <a:avLst/>
              <a:gdLst/>
              <a:ahLst/>
              <a:cxnLst/>
              <a:rect l="l" t="t" r="r" b="b"/>
              <a:pathLst>
                <a:path w="888" h="838" extrusionOk="0">
                  <a:moveTo>
                    <a:pt x="445" y="0"/>
                  </a:moveTo>
                  <a:cubicBezTo>
                    <a:pt x="208" y="0"/>
                    <a:pt x="1" y="187"/>
                    <a:pt x="1" y="423"/>
                  </a:cubicBezTo>
                  <a:cubicBezTo>
                    <a:pt x="1" y="650"/>
                    <a:pt x="208" y="837"/>
                    <a:pt x="445" y="837"/>
                  </a:cubicBezTo>
                  <a:cubicBezTo>
                    <a:pt x="691" y="837"/>
                    <a:pt x="888" y="650"/>
                    <a:pt x="888" y="423"/>
                  </a:cubicBezTo>
                  <a:cubicBezTo>
                    <a:pt x="888" y="187"/>
                    <a:pt x="691" y="0"/>
                    <a:pt x="445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44"/>
            <p:cNvSpPr/>
            <p:nvPr/>
          </p:nvSpPr>
          <p:spPr>
            <a:xfrm>
              <a:off x="10423484" y="3984772"/>
              <a:ext cx="16783" cy="16363"/>
            </a:xfrm>
            <a:custGeom>
              <a:avLst/>
              <a:gdLst/>
              <a:ahLst/>
              <a:cxnLst/>
              <a:rect l="l" t="t" r="r" b="b"/>
              <a:pathLst>
                <a:path w="799" h="779" extrusionOk="0">
                  <a:moveTo>
                    <a:pt x="405" y="0"/>
                  </a:moveTo>
                  <a:cubicBezTo>
                    <a:pt x="178" y="0"/>
                    <a:pt x="0" y="177"/>
                    <a:pt x="0" y="394"/>
                  </a:cubicBezTo>
                  <a:cubicBezTo>
                    <a:pt x="0" y="611"/>
                    <a:pt x="178" y="778"/>
                    <a:pt x="405" y="778"/>
                  </a:cubicBezTo>
                  <a:cubicBezTo>
                    <a:pt x="621" y="778"/>
                    <a:pt x="799" y="611"/>
                    <a:pt x="799" y="394"/>
                  </a:cubicBezTo>
                  <a:cubicBezTo>
                    <a:pt x="799" y="177"/>
                    <a:pt x="621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44"/>
            <p:cNvSpPr/>
            <p:nvPr/>
          </p:nvSpPr>
          <p:spPr>
            <a:xfrm>
              <a:off x="10440245" y="4018904"/>
              <a:ext cx="18652" cy="17623"/>
            </a:xfrm>
            <a:custGeom>
              <a:avLst/>
              <a:gdLst/>
              <a:ahLst/>
              <a:cxnLst/>
              <a:rect l="l" t="t" r="r" b="b"/>
              <a:pathLst>
                <a:path w="888" h="839" extrusionOk="0">
                  <a:moveTo>
                    <a:pt x="444" y="1"/>
                  </a:moveTo>
                  <a:cubicBezTo>
                    <a:pt x="198" y="1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88" y="651"/>
                    <a:pt x="888" y="414"/>
                  </a:cubicBezTo>
                  <a:cubicBezTo>
                    <a:pt x="888" y="188"/>
                    <a:pt x="680" y="1"/>
                    <a:pt x="444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44"/>
            <p:cNvSpPr/>
            <p:nvPr/>
          </p:nvSpPr>
          <p:spPr>
            <a:xfrm>
              <a:off x="10442325" y="4018904"/>
              <a:ext cx="16573" cy="16384"/>
            </a:xfrm>
            <a:custGeom>
              <a:avLst/>
              <a:gdLst/>
              <a:ahLst/>
              <a:cxnLst/>
              <a:rect l="l" t="t" r="r" b="b"/>
              <a:pathLst>
                <a:path w="789" h="780" extrusionOk="0">
                  <a:moveTo>
                    <a:pt x="394" y="1"/>
                  </a:moveTo>
                  <a:cubicBezTo>
                    <a:pt x="178" y="1"/>
                    <a:pt x="0" y="178"/>
                    <a:pt x="0" y="395"/>
                  </a:cubicBezTo>
                  <a:cubicBezTo>
                    <a:pt x="0" y="602"/>
                    <a:pt x="178" y="779"/>
                    <a:pt x="394" y="779"/>
                  </a:cubicBezTo>
                  <a:cubicBezTo>
                    <a:pt x="611" y="779"/>
                    <a:pt x="789" y="602"/>
                    <a:pt x="789" y="395"/>
                  </a:cubicBezTo>
                  <a:cubicBezTo>
                    <a:pt x="789" y="178"/>
                    <a:pt x="611" y="1"/>
                    <a:pt x="39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44"/>
            <p:cNvSpPr/>
            <p:nvPr/>
          </p:nvSpPr>
          <p:spPr>
            <a:xfrm>
              <a:off x="10458876" y="4054506"/>
              <a:ext cx="18652" cy="17623"/>
            </a:xfrm>
            <a:custGeom>
              <a:avLst/>
              <a:gdLst/>
              <a:ahLst/>
              <a:cxnLst/>
              <a:rect l="l" t="t" r="r" b="b"/>
              <a:pathLst>
                <a:path w="888" h="839" extrusionOk="0">
                  <a:moveTo>
                    <a:pt x="444" y="0"/>
                  </a:moveTo>
                  <a:cubicBezTo>
                    <a:pt x="198" y="0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87" y="651"/>
                    <a:pt x="887" y="414"/>
                  </a:cubicBezTo>
                  <a:cubicBezTo>
                    <a:pt x="887" y="188"/>
                    <a:pt x="680" y="0"/>
                    <a:pt x="444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44"/>
            <p:cNvSpPr/>
            <p:nvPr/>
          </p:nvSpPr>
          <p:spPr>
            <a:xfrm>
              <a:off x="10460724" y="4054506"/>
              <a:ext cx="16804" cy="16384"/>
            </a:xfrm>
            <a:custGeom>
              <a:avLst/>
              <a:gdLst/>
              <a:ahLst/>
              <a:cxnLst/>
              <a:rect l="l" t="t" r="r" b="b"/>
              <a:pathLst>
                <a:path w="800" h="780" extrusionOk="0">
                  <a:moveTo>
                    <a:pt x="405" y="0"/>
                  </a:moveTo>
                  <a:cubicBezTo>
                    <a:pt x="189" y="0"/>
                    <a:pt x="1" y="178"/>
                    <a:pt x="1" y="385"/>
                  </a:cubicBezTo>
                  <a:cubicBezTo>
                    <a:pt x="1" y="602"/>
                    <a:pt x="189" y="779"/>
                    <a:pt x="405" y="779"/>
                  </a:cubicBezTo>
                  <a:cubicBezTo>
                    <a:pt x="622" y="779"/>
                    <a:pt x="799" y="602"/>
                    <a:pt x="799" y="385"/>
                  </a:cubicBezTo>
                  <a:cubicBezTo>
                    <a:pt x="799" y="178"/>
                    <a:pt x="622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44"/>
            <p:cNvSpPr/>
            <p:nvPr/>
          </p:nvSpPr>
          <p:spPr>
            <a:xfrm>
              <a:off x="10728130" y="3993027"/>
              <a:ext cx="54235" cy="64611"/>
            </a:xfrm>
            <a:custGeom>
              <a:avLst/>
              <a:gdLst/>
              <a:ahLst/>
              <a:cxnLst/>
              <a:rect l="l" t="t" r="r" b="b"/>
              <a:pathLst>
                <a:path w="2582" h="3076" extrusionOk="0">
                  <a:moveTo>
                    <a:pt x="1264" y="1"/>
                  </a:moveTo>
                  <a:cubicBezTo>
                    <a:pt x="1250" y="1"/>
                    <a:pt x="1236" y="4"/>
                    <a:pt x="1222" y="11"/>
                  </a:cubicBezTo>
                  <a:cubicBezTo>
                    <a:pt x="1153" y="30"/>
                    <a:pt x="1124" y="100"/>
                    <a:pt x="1153" y="159"/>
                  </a:cubicBezTo>
                  <a:cubicBezTo>
                    <a:pt x="1232" y="385"/>
                    <a:pt x="1833" y="779"/>
                    <a:pt x="2404" y="1035"/>
                  </a:cubicBezTo>
                  <a:lnTo>
                    <a:pt x="99" y="1528"/>
                  </a:lnTo>
                  <a:cubicBezTo>
                    <a:pt x="59" y="1538"/>
                    <a:pt x="30" y="1568"/>
                    <a:pt x="20" y="1607"/>
                  </a:cubicBezTo>
                  <a:cubicBezTo>
                    <a:pt x="0" y="1646"/>
                    <a:pt x="10" y="1686"/>
                    <a:pt x="30" y="1716"/>
                  </a:cubicBezTo>
                  <a:lnTo>
                    <a:pt x="1045" y="3075"/>
                  </a:lnTo>
                  <a:cubicBezTo>
                    <a:pt x="1094" y="3016"/>
                    <a:pt x="1193" y="2848"/>
                    <a:pt x="1252" y="2789"/>
                  </a:cubicBezTo>
                  <a:lnTo>
                    <a:pt x="335" y="1725"/>
                  </a:lnTo>
                  <a:lnTo>
                    <a:pt x="2247" y="1302"/>
                  </a:lnTo>
                  <a:cubicBezTo>
                    <a:pt x="2365" y="1154"/>
                    <a:pt x="2474" y="927"/>
                    <a:pt x="2582" y="770"/>
                  </a:cubicBezTo>
                  <a:cubicBezTo>
                    <a:pt x="1912" y="474"/>
                    <a:pt x="1429" y="198"/>
                    <a:pt x="1370" y="80"/>
                  </a:cubicBezTo>
                  <a:cubicBezTo>
                    <a:pt x="1355" y="35"/>
                    <a:pt x="1311" y="1"/>
                    <a:pt x="126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44"/>
            <p:cNvSpPr/>
            <p:nvPr/>
          </p:nvSpPr>
          <p:spPr>
            <a:xfrm>
              <a:off x="10710948" y="4062173"/>
              <a:ext cx="35624" cy="8717"/>
            </a:xfrm>
            <a:custGeom>
              <a:avLst/>
              <a:gdLst/>
              <a:ahLst/>
              <a:cxnLst/>
              <a:rect l="l" t="t" r="r" b="b"/>
              <a:pathLst>
                <a:path w="1696" h="415" extrusionOk="0">
                  <a:moveTo>
                    <a:pt x="1696" y="0"/>
                  </a:moveTo>
                  <a:lnTo>
                    <a:pt x="109" y="178"/>
                  </a:lnTo>
                  <a:cubicBezTo>
                    <a:pt x="50" y="187"/>
                    <a:pt x="1" y="237"/>
                    <a:pt x="10" y="305"/>
                  </a:cubicBezTo>
                  <a:cubicBezTo>
                    <a:pt x="10" y="364"/>
                    <a:pt x="69" y="414"/>
                    <a:pt x="129" y="414"/>
                  </a:cubicBezTo>
                  <a:lnTo>
                    <a:pt x="139" y="414"/>
                  </a:lnTo>
                  <a:lnTo>
                    <a:pt x="1508" y="246"/>
                  </a:lnTo>
                  <a:cubicBezTo>
                    <a:pt x="1587" y="167"/>
                    <a:pt x="1617" y="99"/>
                    <a:pt x="1696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44"/>
            <p:cNvSpPr/>
            <p:nvPr/>
          </p:nvSpPr>
          <p:spPr>
            <a:xfrm>
              <a:off x="10742833" y="3984772"/>
              <a:ext cx="18631" cy="17602"/>
            </a:xfrm>
            <a:custGeom>
              <a:avLst/>
              <a:gdLst/>
              <a:ahLst/>
              <a:cxnLst/>
              <a:rect l="l" t="t" r="r" b="b"/>
              <a:pathLst>
                <a:path w="887" h="838" extrusionOk="0">
                  <a:moveTo>
                    <a:pt x="443" y="0"/>
                  </a:moveTo>
                  <a:cubicBezTo>
                    <a:pt x="197" y="0"/>
                    <a:pt x="0" y="187"/>
                    <a:pt x="0" y="423"/>
                  </a:cubicBezTo>
                  <a:cubicBezTo>
                    <a:pt x="0" y="650"/>
                    <a:pt x="197" y="837"/>
                    <a:pt x="443" y="837"/>
                  </a:cubicBezTo>
                  <a:cubicBezTo>
                    <a:pt x="690" y="837"/>
                    <a:pt x="887" y="650"/>
                    <a:pt x="887" y="423"/>
                  </a:cubicBezTo>
                  <a:cubicBezTo>
                    <a:pt x="887" y="187"/>
                    <a:pt x="690" y="0"/>
                    <a:pt x="443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44"/>
            <p:cNvSpPr/>
            <p:nvPr/>
          </p:nvSpPr>
          <p:spPr>
            <a:xfrm>
              <a:off x="10742602" y="3984772"/>
              <a:ext cx="16804" cy="16363"/>
            </a:xfrm>
            <a:custGeom>
              <a:avLst/>
              <a:gdLst/>
              <a:ahLst/>
              <a:cxnLst/>
              <a:rect l="l" t="t" r="r" b="b"/>
              <a:pathLst>
                <a:path w="800" h="779" extrusionOk="0">
                  <a:moveTo>
                    <a:pt x="405" y="0"/>
                  </a:moveTo>
                  <a:cubicBezTo>
                    <a:pt x="178" y="0"/>
                    <a:pt x="1" y="177"/>
                    <a:pt x="1" y="394"/>
                  </a:cubicBezTo>
                  <a:cubicBezTo>
                    <a:pt x="1" y="611"/>
                    <a:pt x="178" y="778"/>
                    <a:pt x="405" y="778"/>
                  </a:cubicBezTo>
                  <a:cubicBezTo>
                    <a:pt x="622" y="778"/>
                    <a:pt x="799" y="611"/>
                    <a:pt x="799" y="394"/>
                  </a:cubicBezTo>
                  <a:cubicBezTo>
                    <a:pt x="799" y="177"/>
                    <a:pt x="622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44"/>
            <p:cNvSpPr/>
            <p:nvPr/>
          </p:nvSpPr>
          <p:spPr>
            <a:xfrm>
              <a:off x="10723992" y="4018904"/>
              <a:ext cx="18631" cy="17623"/>
            </a:xfrm>
            <a:custGeom>
              <a:avLst/>
              <a:gdLst/>
              <a:ahLst/>
              <a:cxnLst/>
              <a:rect l="l" t="t" r="r" b="b"/>
              <a:pathLst>
                <a:path w="887" h="839" extrusionOk="0">
                  <a:moveTo>
                    <a:pt x="444" y="1"/>
                  </a:moveTo>
                  <a:cubicBezTo>
                    <a:pt x="207" y="1"/>
                    <a:pt x="0" y="188"/>
                    <a:pt x="0" y="414"/>
                  </a:cubicBezTo>
                  <a:cubicBezTo>
                    <a:pt x="0" y="651"/>
                    <a:pt x="207" y="838"/>
                    <a:pt x="444" y="838"/>
                  </a:cubicBezTo>
                  <a:cubicBezTo>
                    <a:pt x="690" y="838"/>
                    <a:pt x="887" y="651"/>
                    <a:pt x="887" y="414"/>
                  </a:cubicBezTo>
                  <a:cubicBezTo>
                    <a:pt x="887" y="188"/>
                    <a:pt x="690" y="1"/>
                    <a:pt x="444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44"/>
            <p:cNvSpPr/>
            <p:nvPr/>
          </p:nvSpPr>
          <p:spPr>
            <a:xfrm>
              <a:off x="10723992" y="4018904"/>
              <a:ext cx="16573" cy="16384"/>
            </a:xfrm>
            <a:custGeom>
              <a:avLst/>
              <a:gdLst/>
              <a:ahLst/>
              <a:cxnLst/>
              <a:rect l="l" t="t" r="r" b="b"/>
              <a:pathLst>
                <a:path w="789" h="780" extrusionOk="0">
                  <a:moveTo>
                    <a:pt x="394" y="1"/>
                  </a:moveTo>
                  <a:cubicBezTo>
                    <a:pt x="178" y="1"/>
                    <a:pt x="0" y="178"/>
                    <a:pt x="0" y="395"/>
                  </a:cubicBezTo>
                  <a:cubicBezTo>
                    <a:pt x="0" y="602"/>
                    <a:pt x="178" y="779"/>
                    <a:pt x="394" y="779"/>
                  </a:cubicBezTo>
                  <a:cubicBezTo>
                    <a:pt x="611" y="779"/>
                    <a:pt x="788" y="602"/>
                    <a:pt x="788" y="395"/>
                  </a:cubicBezTo>
                  <a:cubicBezTo>
                    <a:pt x="788" y="178"/>
                    <a:pt x="611" y="1"/>
                    <a:pt x="39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44"/>
            <p:cNvSpPr/>
            <p:nvPr/>
          </p:nvSpPr>
          <p:spPr>
            <a:xfrm>
              <a:off x="10705571" y="4054506"/>
              <a:ext cx="18442" cy="17623"/>
            </a:xfrm>
            <a:custGeom>
              <a:avLst/>
              <a:gdLst/>
              <a:ahLst/>
              <a:cxnLst/>
              <a:rect l="l" t="t" r="r" b="b"/>
              <a:pathLst>
                <a:path w="878" h="839" extrusionOk="0">
                  <a:moveTo>
                    <a:pt x="444" y="0"/>
                  </a:moveTo>
                  <a:cubicBezTo>
                    <a:pt x="198" y="0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77" y="651"/>
                    <a:pt x="877" y="414"/>
                  </a:cubicBezTo>
                  <a:cubicBezTo>
                    <a:pt x="877" y="188"/>
                    <a:pt x="680" y="0"/>
                    <a:pt x="444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44"/>
            <p:cNvSpPr/>
            <p:nvPr/>
          </p:nvSpPr>
          <p:spPr>
            <a:xfrm>
              <a:off x="10705361" y="4054506"/>
              <a:ext cx="16783" cy="16384"/>
            </a:xfrm>
            <a:custGeom>
              <a:avLst/>
              <a:gdLst/>
              <a:ahLst/>
              <a:cxnLst/>
              <a:rect l="l" t="t" r="r" b="b"/>
              <a:pathLst>
                <a:path w="799" h="780" extrusionOk="0">
                  <a:moveTo>
                    <a:pt x="395" y="0"/>
                  </a:moveTo>
                  <a:cubicBezTo>
                    <a:pt x="178" y="0"/>
                    <a:pt x="0" y="178"/>
                    <a:pt x="0" y="385"/>
                  </a:cubicBezTo>
                  <a:cubicBezTo>
                    <a:pt x="0" y="602"/>
                    <a:pt x="178" y="779"/>
                    <a:pt x="395" y="779"/>
                  </a:cubicBezTo>
                  <a:cubicBezTo>
                    <a:pt x="622" y="779"/>
                    <a:pt x="799" y="602"/>
                    <a:pt x="799" y="385"/>
                  </a:cubicBezTo>
                  <a:cubicBezTo>
                    <a:pt x="799" y="178"/>
                    <a:pt x="622" y="0"/>
                    <a:pt x="39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4" name="Google Shape;2294;p4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SUPERSTAR STATIONS</a:t>
            </a:r>
            <a:endParaRPr/>
          </a:p>
        </p:txBody>
      </p:sp>
      <p:sp>
        <p:nvSpPr>
          <p:cNvPr id="2295" name="Google Shape;2295;p45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6" name="Google Shape;2296;p45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7" name="Google Shape;2297;p45"/>
          <p:cNvSpPr/>
          <p:nvPr/>
        </p:nvSpPr>
        <p:spPr>
          <a:xfrm>
            <a:off x="2905575" y="1121475"/>
            <a:ext cx="28935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Dairy - DragonFruit- Jalapeno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2298" name="Google Shape;2298;p45"/>
          <p:cNvSpPr/>
          <p:nvPr/>
        </p:nvSpPr>
        <p:spPr>
          <a:xfrm>
            <a:off x="538050" y="192426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Pineapple - Mango - Pumpkin</a:t>
            </a:r>
            <a:endParaRPr sz="1100">
              <a:solidFill>
                <a:schemeClr val="accent1"/>
              </a:solidFill>
            </a:endParaRPr>
          </a:p>
        </p:txBody>
      </p:sp>
      <p:sp>
        <p:nvSpPr>
          <p:cNvPr id="2299" name="Google Shape;2299;p45"/>
          <p:cNvSpPr/>
          <p:nvPr/>
        </p:nvSpPr>
        <p:spPr>
          <a:xfrm>
            <a:off x="6151650" y="192426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Strawberry - Pistachio - Rhubarb</a:t>
            </a:r>
            <a:endParaRPr sz="1800">
              <a:solidFill>
                <a:schemeClr val="accent1"/>
              </a:solidFill>
            </a:endParaRPr>
          </a:p>
        </p:txBody>
      </p:sp>
      <p:sp>
        <p:nvSpPr>
          <p:cNvPr id="2300" name="Google Shape;2300;p45"/>
          <p:cNvSpPr/>
          <p:nvPr/>
        </p:nvSpPr>
        <p:spPr>
          <a:xfrm>
            <a:off x="1089725" y="3487013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PassionFruit - Sweet Potato - Water</a:t>
            </a:r>
            <a:endParaRPr sz="1100">
              <a:solidFill>
                <a:schemeClr val="accent1"/>
              </a:solidFill>
            </a:endParaRPr>
          </a:p>
        </p:txBody>
      </p:sp>
      <p:sp>
        <p:nvSpPr>
          <p:cNvPr id="2301" name="Google Shape;2301;p45"/>
          <p:cNvSpPr/>
          <p:nvPr/>
        </p:nvSpPr>
        <p:spPr>
          <a:xfrm>
            <a:off x="5522100" y="3543550"/>
            <a:ext cx="2454300" cy="8028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1"/>
                </a:solidFill>
                <a:latin typeface="Boogaloo"/>
                <a:ea typeface="Boogaloo"/>
                <a:cs typeface="Boogaloo"/>
                <a:sym typeface="Boogaloo"/>
              </a:rPr>
              <a:t>Kumquat - Kiwi - Watermelon</a:t>
            </a:r>
            <a:endParaRPr sz="1300">
              <a:solidFill>
                <a:schemeClr val="accent1"/>
              </a:solidFill>
            </a:endParaRPr>
          </a:p>
        </p:txBody>
      </p:sp>
      <p:grpSp>
        <p:nvGrpSpPr>
          <p:cNvPr id="2302" name="Google Shape;2302;p45"/>
          <p:cNvGrpSpPr/>
          <p:nvPr/>
        </p:nvGrpSpPr>
        <p:grpSpPr>
          <a:xfrm>
            <a:off x="3174307" y="2028033"/>
            <a:ext cx="2673469" cy="2965340"/>
            <a:chOff x="9620701" y="2318042"/>
            <a:chExt cx="1727717" cy="1818892"/>
          </a:xfrm>
        </p:grpSpPr>
        <p:sp>
          <p:nvSpPr>
            <p:cNvPr id="2303" name="Google Shape;2303;p45"/>
            <p:cNvSpPr/>
            <p:nvPr/>
          </p:nvSpPr>
          <p:spPr>
            <a:xfrm>
              <a:off x="10720883" y="2920360"/>
              <a:ext cx="55075" cy="74337"/>
            </a:xfrm>
            <a:custGeom>
              <a:avLst/>
              <a:gdLst/>
              <a:ahLst/>
              <a:cxnLst/>
              <a:rect l="l" t="t" r="r" b="b"/>
              <a:pathLst>
                <a:path w="2622" h="3539" extrusionOk="0">
                  <a:moveTo>
                    <a:pt x="2622" y="1"/>
                  </a:moveTo>
                  <a:cubicBezTo>
                    <a:pt x="1725" y="917"/>
                    <a:pt x="789" y="2100"/>
                    <a:pt x="1" y="3538"/>
                  </a:cubicBezTo>
                  <a:cubicBezTo>
                    <a:pt x="1055" y="2543"/>
                    <a:pt x="1952" y="1371"/>
                    <a:pt x="2622" y="1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45"/>
            <p:cNvSpPr/>
            <p:nvPr/>
          </p:nvSpPr>
          <p:spPr>
            <a:xfrm>
              <a:off x="10448122" y="2980789"/>
              <a:ext cx="145082" cy="97925"/>
            </a:xfrm>
            <a:custGeom>
              <a:avLst/>
              <a:gdLst/>
              <a:ahLst/>
              <a:cxnLst/>
              <a:rect l="l" t="t" r="r" b="b"/>
              <a:pathLst>
                <a:path w="6907" h="4662" extrusionOk="0">
                  <a:moveTo>
                    <a:pt x="6335" y="1"/>
                  </a:moveTo>
                  <a:lnTo>
                    <a:pt x="345" y="1824"/>
                  </a:lnTo>
                  <a:cubicBezTo>
                    <a:pt x="345" y="1824"/>
                    <a:pt x="916" y="3745"/>
                    <a:pt x="167" y="4435"/>
                  </a:cubicBezTo>
                  <a:cubicBezTo>
                    <a:pt x="118" y="4484"/>
                    <a:pt x="59" y="4524"/>
                    <a:pt x="0" y="4563"/>
                  </a:cubicBezTo>
                  <a:cubicBezTo>
                    <a:pt x="647" y="4629"/>
                    <a:pt x="1297" y="4662"/>
                    <a:pt x="1946" y="4662"/>
                  </a:cubicBezTo>
                  <a:cubicBezTo>
                    <a:pt x="3633" y="4662"/>
                    <a:pt x="5313" y="4440"/>
                    <a:pt x="6907" y="3992"/>
                  </a:cubicBezTo>
                  <a:cubicBezTo>
                    <a:pt x="6306" y="2455"/>
                    <a:pt x="6335" y="1"/>
                    <a:pt x="6335" y="1"/>
                  </a:cubicBezTo>
                  <a:close/>
                </a:path>
              </a:pathLst>
            </a:custGeom>
            <a:solidFill>
              <a:srgbClr val="DDA6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45"/>
            <p:cNvSpPr/>
            <p:nvPr/>
          </p:nvSpPr>
          <p:spPr>
            <a:xfrm>
              <a:off x="10835735" y="2507437"/>
              <a:ext cx="145313" cy="150186"/>
            </a:xfrm>
            <a:custGeom>
              <a:avLst/>
              <a:gdLst/>
              <a:ahLst/>
              <a:cxnLst/>
              <a:rect l="l" t="t" r="r" b="b"/>
              <a:pathLst>
                <a:path w="6918" h="7150" extrusionOk="0">
                  <a:moveTo>
                    <a:pt x="3373" y="0"/>
                  </a:moveTo>
                  <a:cubicBezTo>
                    <a:pt x="2319" y="0"/>
                    <a:pt x="1312" y="1047"/>
                    <a:pt x="1312" y="1047"/>
                  </a:cubicBezTo>
                  <a:cubicBezTo>
                    <a:pt x="1312" y="1047"/>
                    <a:pt x="464" y="3480"/>
                    <a:pt x="1" y="6870"/>
                  </a:cubicBezTo>
                  <a:cubicBezTo>
                    <a:pt x="691" y="7060"/>
                    <a:pt x="1399" y="7149"/>
                    <a:pt x="2110" y="7149"/>
                  </a:cubicBezTo>
                  <a:cubicBezTo>
                    <a:pt x="3763" y="7149"/>
                    <a:pt x="5429" y="6663"/>
                    <a:pt x="6918" y="5816"/>
                  </a:cubicBezTo>
                  <a:cubicBezTo>
                    <a:pt x="6386" y="4220"/>
                    <a:pt x="5716" y="2613"/>
                    <a:pt x="4868" y="1047"/>
                  </a:cubicBezTo>
                  <a:cubicBezTo>
                    <a:pt x="4438" y="262"/>
                    <a:pt x="3900" y="0"/>
                    <a:pt x="3373" y="0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45"/>
            <p:cNvSpPr/>
            <p:nvPr/>
          </p:nvSpPr>
          <p:spPr>
            <a:xfrm>
              <a:off x="10689209" y="2940020"/>
              <a:ext cx="329106" cy="463832"/>
            </a:xfrm>
            <a:custGeom>
              <a:avLst/>
              <a:gdLst/>
              <a:ahLst/>
              <a:cxnLst/>
              <a:rect l="l" t="t" r="r" b="b"/>
              <a:pathLst>
                <a:path w="15668" h="22082" extrusionOk="0">
                  <a:moveTo>
                    <a:pt x="15667" y="1"/>
                  </a:moveTo>
                  <a:cubicBezTo>
                    <a:pt x="12367" y="3588"/>
                    <a:pt x="8494" y="6859"/>
                    <a:pt x="5017" y="10721"/>
                  </a:cubicBezTo>
                  <a:cubicBezTo>
                    <a:pt x="2169" y="13923"/>
                    <a:pt x="1" y="18131"/>
                    <a:pt x="2277" y="22082"/>
                  </a:cubicBezTo>
                  <a:cubicBezTo>
                    <a:pt x="3105" y="22003"/>
                    <a:pt x="3598" y="21954"/>
                    <a:pt x="3598" y="21954"/>
                  </a:cubicBezTo>
                  <a:cubicBezTo>
                    <a:pt x="3598" y="21954"/>
                    <a:pt x="3982" y="17805"/>
                    <a:pt x="4257" y="16761"/>
                  </a:cubicBezTo>
                  <a:cubicBezTo>
                    <a:pt x="4544" y="15727"/>
                    <a:pt x="13234" y="10140"/>
                    <a:pt x="15589" y="897"/>
                  </a:cubicBezTo>
                  <a:cubicBezTo>
                    <a:pt x="15589" y="897"/>
                    <a:pt x="15628" y="572"/>
                    <a:pt x="15667" y="1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45"/>
            <p:cNvSpPr/>
            <p:nvPr/>
          </p:nvSpPr>
          <p:spPr>
            <a:xfrm>
              <a:off x="9986805" y="2933194"/>
              <a:ext cx="405249" cy="475217"/>
            </a:xfrm>
            <a:custGeom>
              <a:avLst/>
              <a:gdLst/>
              <a:ahLst/>
              <a:cxnLst/>
              <a:rect l="l" t="t" r="r" b="b"/>
              <a:pathLst>
                <a:path w="19293" h="22624" extrusionOk="0">
                  <a:moveTo>
                    <a:pt x="0" y="0"/>
                  </a:moveTo>
                  <a:cubicBezTo>
                    <a:pt x="1301" y="8080"/>
                    <a:pt x="10228" y="15628"/>
                    <a:pt x="14672" y="17944"/>
                  </a:cubicBezTo>
                  <a:cubicBezTo>
                    <a:pt x="14672" y="17944"/>
                    <a:pt x="16268" y="20397"/>
                    <a:pt x="16928" y="22279"/>
                  </a:cubicBezTo>
                  <a:cubicBezTo>
                    <a:pt x="16978" y="22417"/>
                    <a:pt x="17125" y="22525"/>
                    <a:pt x="17352" y="22623"/>
                  </a:cubicBezTo>
                  <a:cubicBezTo>
                    <a:pt x="18869" y="19628"/>
                    <a:pt x="19293" y="16525"/>
                    <a:pt x="16179" y="14445"/>
                  </a:cubicBezTo>
                  <a:cubicBezTo>
                    <a:pt x="9715" y="10366"/>
                    <a:pt x="5695" y="4454"/>
                    <a:pt x="0" y="0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45"/>
            <p:cNvSpPr/>
            <p:nvPr/>
          </p:nvSpPr>
          <p:spPr>
            <a:xfrm>
              <a:off x="9979979" y="2588619"/>
              <a:ext cx="1045608" cy="830181"/>
            </a:xfrm>
            <a:custGeom>
              <a:avLst/>
              <a:gdLst/>
              <a:ahLst/>
              <a:cxnLst/>
              <a:rect l="l" t="t" r="r" b="b"/>
              <a:pathLst>
                <a:path w="49779" h="39523" extrusionOk="0">
                  <a:moveTo>
                    <a:pt x="2650" y="0"/>
                  </a:moveTo>
                  <a:cubicBezTo>
                    <a:pt x="1468" y="3764"/>
                    <a:pt x="0" y="9587"/>
                    <a:pt x="167" y="14849"/>
                  </a:cubicBezTo>
                  <a:cubicBezTo>
                    <a:pt x="187" y="15371"/>
                    <a:pt x="237" y="15893"/>
                    <a:pt x="325" y="16405"/>
                  </a:cubicBezTo>
                  <a:cubicBezTo>
                    <a:pt x="6020" y="20859"/>
                    <a:pt x="10040" y="26771"/>
                    <a:pt x="16504" y="30850"/>
                  </a:cubicBezTo>
                  <a:cubicBezTo>
                    <a:pt x="19618" y="32930"/>
                    <a:pt x="19194" y="36033"/>
                    <a:pt x="17677" y="39028"/>
                  </a:cubicBezTo>
                  <a:cubicBezTo>
                    <a:pt x="18502" y="39392"/>
                    <a:pt x="20437" y="39522"/>
                    <a:pt x="22789" y="39522"/>
                  </a:cubicBezTo>
                  <a:cubicBezTo>
                    <a:pt x="27321" y="39522"/>
                    <a:pt x="33397" y="39039"/>
                    <a:pt x="36043" y="38812"/>
                  </a:cubicBezTo>
                  <a:cubicBezTo>
                    <a:pt x="33767" y="34861"/>
                    <a:pt x="35935" y="30653"/>
                    <a:pt x="38783" y="27451"/>
                  </a:cubicBezTo>
                  <a:cubicBezTo>
                    <a:pt x="42260" y="23589"/>
                    <a:pt x="46133" y="20318"/>
                    <a:pt x="49433" y="16731"/>
                  </a:cubicBezTo>
                  <a:cubicBezTo>
                    <a:pt x="49601" y="14484"/>
                    <a:pt x="49779" y="8326"/>
                    <a:pt x="47660" y="1951"/>
                  </a:cubicBezTo>
                  <a:cubicBezTo>
                    <a:pt x="46171" y="2798"/>
                    <a:pt x="44505" y="3284"/>
                    <a:pt x="42852" y="3284"/>
                  </a:cubicBezTo>
                  <a:cubicBezTo>
                    <a:pt x="42141" y="3284"/>
                    <a:pt x="41433" y="3195"/>
                    <a:pt x="40743" y="3005"/>
                  </a:cubicBezTo>
                  <a:lnTo>
                    <a:pt x="40743" y="3005"/>
                  </a:lnTo>
                  <a:cubicBezTo>
                    <a:pt x="40339" y="5981"/>
                    <a:pt x="40221" y="9696"/>
                    <a:pt x="41236" y="13125"/>
                  </a:cubicBezTo>
                  <a:cubicBezTo>
                    <a:pt x="41236" y="13125"/>
                    <a:pt x="39650" y="13982"/>
                    <a:pt x="37896" y="15795"/>
                  </a:cubicBezTo>
                  <a:cubicBezTo>
                    <a:pt x="37226" y="17165"/>
                    <a:pt x="36329" y="18337"/>
                    <a:pt x="35275" y="19332"/>
                  </a:cubicBezTo>
                  <a:cubicBezTo>
                    <a:pt x="34684" y="20396"/>
                    <a:pt x="34181" y="21608"/>
                    <a:pt x="33826" y="22968"/>
                  </a:cubicBezTo>
                  <a:cubicBezTo>
                    <a:pt x="33826" y="22968"/>
                    <a:pt x="32190" y="23570"/>
                    <a:pt x="30860" y="23570"/>
                  </a:cubicBezTo>
                  <a:cubicBezTo>
                    <a:pt x="30149" y="23570"/>
                    <a:pt x="29524" y="23398"/>
                    <a:pt x="29284" y="22869"/>
                  </a:cubicBezTo>
                  <a:cubicBezTo>
                    <a:pt x="29245" y="22810"/>
                    <a:pt x="29225" y="22731"/>
                    <a:pt x="29195" y="22663"/>
                  </a:cubicBezTo>
                  <a:cubicBezTo>
                    <a:pt x="27601" y="23111"/>
                    <a:pt x="25921" y="23333"/>
                    <a:pt x="24234" y="23333"/>
                  </a:cubicBezTo>
                  <a:cubicBezTo>
                    <a:pt x="23585" y="23333"/>
                    <a:pt x="22935" y="23300"/>
                    <a:pt x="22288" y="23234"/>
                  </a:cubicBezTo>
                  <a:cubicBezTo>
                    <a:pt x="21768" y="23564"/>
                    <a:pt x="20759" y="23741"/>
                    <a:pt x="19849" y="23741"/>
                  </a:cubicBezTo>
                  <a:cubicBezTo>
                    <a:pt x="19155" y="23741"/>
                    <a:pt x="18518" y="23638"/>
                    <a:pt x="18199" y="23421"/>
                  </a:cubicBezTo>
                  <a:cubicBezTo>
                    <a:pt x="17421" y="22889"/>
                    <a:pt x="13292" y="15982"/>
                    <a:pt x="8129" y="14051"/>
                  </a:cubicBezTo>
                  <a:cubicBezTo>
                    <a:pt x="8129" y="14051"/>
                    <a:pt x="10395" y="9922"/>
                    <a:pt x="9824" y="3892"/>
                  </a:cubicBezTo>
                  <a:cubicBezTo>
                    <a:pt x="7045" y="3685"/>
                    <a:pt x="4266" y="2286"/>
                    <a:pt x="2650" y="0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45"/>
            <p:cNvSpPr/>
            <p:nvPr/>
          </p:nvSpPr>
          <p:spPr>
            <a:xfrm>
              <a:off x="10035640" y="2492986"/>
              <a:ext cx="150690" cy="177387"/>
            </a:xfrm>
            <a:custGeom>
              <a:avLst/>
              <a:gdLst/>
              <a:ahLst/>
              <a:cxnLst/>
              <a:rect l="l" t="t" r="r" b="b"/>
              <a:pathLst>
                <a:path w="7174" h="8445" extrusionOk="0">
                  <a:moveTo>
                    <a:pt x="5499" y="1"/>
                  </a:moveTo>
                  <a:lnTo>
                    <a:pt x="1390" y="572"/>
                  </a:lnTo>
                  <a:cubicBezTo>
                    <a:pt x="1390" y="572"/>
                    <a:pt x="760" y="2139"/>
                    <a:pt x="0" y="4553"/>
                  </a:cubicBezTo>
                  <a:cubicBezTo>
                    <a:pt x="1616" y="6839"/>
                    <a:pt x="4395" y="8238"/>
                    <a:pt x="7174" y="8445"/>
                  </a:cubicBezTo>
                  <a:cubicBezTo>
                    <a:pt x="7046" y="7085"/>
                    <a:pt x="6779" y="5627"/>
                    <a:pt x="6297" y="4090"/>
                  </a:cubicBezTo>
                  <a:lnTo>
                    <a:pt x="5499" y="1"/>
                  </a:ln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45"/>
            <p:cNvSpPr/>
            <p:nvPr/>
          </p:nvSpPr>
          <p:spPr>
            <a:xfrm>
              <a:off x="10226254" y="2591370"/>
              <a:ext cx="568584" cy="434719"/>
            </a:xfrm>
            <a:custGeom>
              <a:avLst/>
              <a:gdLst/>
              <a:ahLst/>
              <a:cxnLst/>
              <a:rect l="l" t="t" r="r" b="b"/>
              <a:pathLst>
                <a:path w="27069" h="20696" extrusionOk="0">
                  <a:moveTo>
                    <a:pt x="13881" y="0"/>
                  </a:moveTo>
                  <a:cubicBezTo>
                    <a:pt x="12451" y="0"/>
                    <a:pt x="10893" y="280"/>
                    <a:pt x="9223" y="884"/>
                  </a:cubicBezTo>
                  <a:cubicBezTo>
                    <a:pt x="4415" y="2618"/>
                    <a:pt x="3725" y="7919"/>
                    <a:pt x="3627" y="9762"/>
                  </a:cubicBezTo>
                  <a:cubicBezTo>
                    <a:pt x="3824" y="10441"/>
                    <a:pt x="3932" y="11141"/>
                    <a:pt x="3932" y="11840"/>
                  </a:cubicBezTo>
                  <a:cubicBezTo>
                    <a:pt x="3125" y="11434"/>
                    <a:pt x="2213" y="11035"/>
                    <a:pt x="1424" y="11035"/>
                  </a:cubicBezTo>
                  <a:cubicBezTo>
                    <a:pt x="873" y="11035"/>
                    <a:pt x="382" y="11229"/>
                    <a:pt x="30" y="11752"/>
                  </a:cubicBezTo>
                  <a:cubicBezTo>
                    <a:pt x="1" y="12127"/>
                    <a:pt x="49" y="12540"/>
                    <a:pt x="207" y="13023"/>
                  </a:cubicBezTo>
                  <a:cubicBezTo>
                    <a:pt x="710" y="14579"/>
                    <a:pt x="1659" y="14979"/>
                    <a:pt x="2502" y="14979"/>
                  </a:cubicBezTo>
                  <a:cubicBezTo>
                    <a:pt x="3395" y="14979"/>
                    <a:pt x="4168" y="14531"/>
                    <a:pt x="4168" y="14531"/>
                  </a:cubicBezTo>
                  <a:cubicBezTo>
                    <a:pt x="6051" y="19695"/>
                    <a:pt x="10580" y="20696"/>
                    <a:pt x="14238" y="20696"/>
                  </a:cubicBezTo>
                  <a:cubicBezTo>
                    <a:pt x="14523" y="20696"/>
                    <a:pt x="14803" y="20690"/>
                    <a:pt x="15076" y="20679"/>
                  </a:cubicBezTo>
                  <a:cubicBezTo>
                    <a:pt x="18860" y="20541"/>
                    <a:pt x="22574" y="17358"/>
                    <a:pt x="22959" y="14580"/>
                  </a:cubicBezTo>
                  <a:cubicBezTo>
                    <a:pt x="23251" y="14645"/>
                    <a:pt x="23526" y="14676"/>
                    <a:pt x="23783" y="14676"/>
                  </a:cubicBezTo>
                  <a:cubicBezTo>
                    <a:pt x="26296" y="14676"/>
                    <a:pt x="27068" y="11751"/>
                    <a:pt x="26210" y="10392"/>
                  </a:cubicBezTo>
                  <a:cubicBezTo>
                    <a:pt x="26171" y="10333"/>
                    <a:pt x="26131" y="10274"/>
                    <a:pt x="26082" y="10225"/>
                  </a:cubicBezTo>
                  <a:cubicBezTo>
                    <a:pt x="25658" y="10235"/>
                    <a:pt x="25185" y="10382"/>
                    <a:pt x="24702" y="10708"/>
                  </a:cubicBezTo>
                  <a:cubicBezTo>
                    <a:pt x="23944" y="11082"/>
                    <a:pt x="22810" y="11840"/>
                    <a:pt x="23195" y="13348"/>
                  </a:cubicBezTo>
                  <a:cubicBezTo>
                    <a:pt x="22387" y="11998"/>
                    <a:pt x="22732" y="10846"/>
                    <a:pt x="23264" y="9614"/>
                  </a:cubicBezTo>
                  <a:cubicBezTo>
                    <a:pt x="23244" y="9614"/>
                    <a:pt x="23234" y="9624"/>
                    <a:pt x="23234" y="9624"/>
                  </a:cubicBezTo>
                  <a:cubicBezTo>
                    <a:pt x="23234" y="9624"/>
                    <a:pt x="23244" y="7732"/>
                    <a:pt x="22880" y="6677"/>
                  </a:cubicBezTo>
                  <a:cubicBezTo>
                    <a:pt x="21438" y="2635"/>
                    <a:pt x="18265" y="0"/>
                    <a:pt x="13881" y="0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45"/>
            <p:cNvSpPr/>
            <p:nvPr/>
          </p:nvSpPr>
          <p:spPr>
            <a:xfrm>
              <a:off x="10696476" y="2789819"/>
              <a:ext cx="77613" cy="81941"/>
            </a:xfrm>
            <a:custGeom>
              <a:avLst/>
              <a:gdLst/>
              <a:ahLst/>
              <a:cxnLst/>
              <a:rect l="l" t="t" r="r" b="b"/>
              <a:pathLst>
                <a:path w="3695" h="3901" extrusionOk="0">
                  <a:moveTo>
                    <a:pt x="1941" y="1"/>
                  </a:moveTo>
                  <a:cubicBezTo>
                    <a:pt x="1420" y="1"/>
                    <a:pt x="989" y="128"/>
                    <a:pt x="877" y="166"/>
                  </a:cubicBezTo>
                  <a:cubicBezTo>
                    <a:pt x="345" y="1398"/>
                    <a:pt x="0" y="2550"/>
                    <a:pt x="808" y="3900"/>
                  </a:cubicBezTo>
                  <a:cubicBezTo>
                    <a:pt x="423" y="2392"/>
                    <a:pt x="1557" y="1634"/>
                    <a:pt x="2315" y="1260"/>
                  </a:cubicBezTo>
                  <a:cubicBezTo>
                    <a:pt x="2798" y="934"/>
                    <a:pt x="3271" y="787"/>
                    <a:pt x="3695" y="777"/>
                  </a:cubicBezTo>
                  <a:cubicBezTo>
                    <a:pt x="3212" y="159"/>
                    <a:pt x="2521" y="1"/>
                    <a:pt x="1941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45"/>
            <p:cNvSpPr/>
            <p:nvPr/>
          </p:nvSpPr>
          <p:spPr>
            <a:xfrm>
              <a:off x="10226863" y="2796393"/>
              <a:ext cx="81983" cy="43690"/>
            </a:xfrm>
            <a:custGeom>
              <a:avLst/>
              <a:gdLst/>
              <a:ahLst/>
              <a:cxnLst/>
              <a:rect l="l" t="t" r="r" b="b"/>
              <a:pathLst>
                <a:path w="3903" h="2080" extrusionOk="0">
                  <a:moveTo>
                    <a:pt x="3598" y="1"/>
                  </a:moveTo>
                  <a:cubicBezTo>
                    <a:pt x="3578" y="395"/>
                    <a:pt x="3587" y="631"/>
                    <a:pt x="3587" y="631"/>
                  </a:cubicBezTo>
                  <a:cubicBezTo>
                    <a:pt x="3329" y="225"/>
                    <a:pt x="2801" y="16"/>
                    <a:pt x="2229" y="16"/>
                  </a:cubicBezTo>
                  <a:cubicBezTo>
                    <a:pt x="1231" y="16"/>
                    <a:pt x="95" y="652"/>
                    <a:pt x="1" y="1991"/>
                  </a:cubicBezTo>
                  <a:cubicBezTo>
                    <a:pt x="353" y="1468"/>
                    <a:pt x="844" y="1274"/>
                    <a:pt x="1395" y="1274"/>
                  </a:cubicBezTo>
                  <a:cubicBezTo>
                    <a:pt x="2184" y="1274"/>
                    <a:pt x="3096" y="1673"/>
                    <a:pt x="3903" y="2079"/>
                  </a:cubicBezTo>
                  <a:cubicBezTo>
                    <a:pt x="3903" y="1380"/>
                    <a:pt x="3795" y="680"/>
                    <a:pt x="3598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45"/>
            <p:cNvSpPr/>
            <p:nvPr/>
          </p:nvSpPr>
          <p:spPr>
            <a:xfrm>
              <a:off x="10383744" y="2903599"/>
              <a:ext cx="151530" cy="55222"/>
            </a:xfrm>
            <a:custGeom>
              <a:avLst/>
              <a:gdLst/>
              <a:ahLst/>
              <a:cxnLst/>
              <a:rect l="l" t="t" r="r" b="b"/>
              <a:pathLst>
                <a:path w="7214" h="2629" extrusionOk="0">
                  <a:moveTo>
                    <a:pt x="6740" y="1"/>
                  </a:moveTo>
                  <a:cubicBezTo>
                    <a:pt x="4843" y="388"/>
                    <a:pt x="2907" y="1622"/>
                    <a:pt x="1141" y="1622"/>
                  </a:cubicBezTo>
                  <a:cubicBezTo>
                    <a:pt x="752" y="1622"/>
                    <a:pt x="371" y="1562"/>
                    <a:pt x="1" y="1420"/>
                  </a:cubicBezTo>
                  <a:lnTo>
                    <a:pt x="1" y="1420"/>
                  </a:lnTo>
                  <a:cubicBezTo>
                    <a:pt x="581" y="2009"/>
                    <a:pt x="1451" y="2628"/>
                    <a:pt x="2537" y="2628"/>
                  </a:cubicBezTo>
                  <a:cubicBezTo>
                    <a:pt x="2686" y="2628"/>
                    <a:pt x="2839" y="2617"/>
                    <a:pt x="2996" y="2592"/>
                  </a:cubicBezTo>
                  <a:cubicBezTo>
                    <a:pt x="2996" y="2592"/>
                    <a:pt x="7213" y="2109"/>
                    <a:pt x="7134" y="218"/>
                  </a:cubicBezTo>
                  <a:cubicBezTo>
                    <a:pt x="7134" y="218"/>
                    <a:pt x="7105" y="139"/>
                    <a:pt x="7046" y="30"/>
                  </a:cubicBezTo>
                  <a:cubicBezTo>
                    <a:pt x="6947" y="10"/>
                    <a:pt x="6849" y="1"/>
                    <a:pt x="6740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45"/>
            <p:cNvSpPr/>
            <p:nvPr/>
          </p:nvSpPr>
          <p:spPr>
            <a:xfrm>
              <a:off x="10368852" y="2876755"/>
              <a:ext cx="162894" cy="60936"/>
            </a:xfrm>
            <a:custGeom>
              <a:avLst/>
              <a:gdLst/>
              <a:ahLst/>
              <a:cxnLst/>
              <a:rect l="l" t="t" r="r" b="b"/>
              <a:pathLst>
                <a:path w="7755" h="2901" extrusionOk="0">
                  <a:moveTo>
                    <a:pt x="5998" y="0"/>
                  </a:moveTo>
                  <a:cubicBezTo>
                    <a:pt x="5716" y="0"/>
                    <a:pt x="5399" y="71"/>
                    <a:pt x="5045" y="244"/>
                  </a:cubicBezTo>
                  <a:cubicBezTo>
                    <a:pt x="3065" y="1220"/>
                    <a:pt x="2966" y="2323"/>
                    <a:pt x="1636" y="2431"/>
                  </a:cubicBezTo>
                  <a:cubicBezTo>
                    <a:pt x="1551" y="2439"/>
                    <a:pt x="1469" y="2443"/>
                    <a:pt x="1392" y="2443"/>
                  </a:cubicBezTo>
                  <a:cubicBezTo>
                    <a:pt x="580" y="2443"/>
                    <a:pt x="171" y="2045"/>
                    <a:pt x="0" y="1811"/>
                  </a:cubicBezTo>
                  <a:lnTo>
                    <a:pt x="0" y="1811"/>
                  </a:lnTo>
                  <a:cubicBezTo>
                    <a:pt x="129" y="1998"/>
                    <a:pt x="365" y="2343"/>
                    <a:pt x="710" y="2698"/>
                  </a:cubicBezTo>
                  <a:cubicBezTo>
                    <a:pt x="1080" y="2840"/>
                    <a:pt x="1461" y="2900"/>
                    <a:pt x="1850" y="2900"/>
                  </a:cubicBezTo>
                  <a:cubicBezTo>
                    <a:pt x="3616" y="2900"/>
                    <a:pt x="5552" y="1666"/>
                    <a:pt x="7449" y="1279"/>
                  </a:cubicBezTo>
                  <a:cubicBezTo>
                    <a:pt x="7558" y="1279"/>
                    <a:pt x="7656" y="1288"/>
                    <a:pt x="7755" y="1308"/>
                  </a:cubicBezTo>
                  <a:cubicBezTo>
                    <a:pt x="7555" y="901"/>
                    <a:pt x="7000" y="0"/>
                    <a:pt x="599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45"/>
            <p:cNvSpPr/>
            <p:nvPr/>
          </p:nvSpPr>
          <p:spPr>
            <a:xfrm>
              <a:off x="10520145" y="2913282"/>
              <a:ext cx="145502" cy="34847"/>
            </a:xfrm>
            <a:custGeom>
              <a:avLst/>
              <a:gdLst/>
              <a:ahLst/>
              <a:cxnLst/>
              <a:rect l="l" t="t" r="r" b="b"/>
              <a:pathLst>
                <a:path w="6927" h="1659" extrusionOk="0">
                  <a:moveTo>
                    <a:pt x="1042" y="1"/>
                  </a:moveTo>
                  <a:cubicBezTo>
                    <a:pt x="780" y="1"/>
                    <a:pt x="345" y="170"/>
                    <a:pt x="0" y="525"/>
                  </a:cubicBezTo>
                  <a:cubicBezTo>
                    <a:pt x="539" y="1507"/>
                    <a:pt x="2438" y="1659"/>
                    <a:pt x="3556" y="1659"/>
                  </a:cubicBezTo>
                  <a:cubicBezTo>
                    <a:pt x="4052" y="1659"/>
                    <a:pt x="4395" y="1629"/>
                    <a:pt x="4395" y="1629"/>
                  </a:cubicBezTo>
                  <a:cubicBezTo>
                    <a:pt x="5577" y="1570"/>
                    <a:pt x="6405" y="830"/>
                    <a:pt x="6927" y="111"/>
                  </a:cubicBezTo>
                  <a:lnTo>
                    <a:pt x="6927" y="111"/>
                  </a:lnTo>
                  <a:cubicBezTo>
                    <a:pt x="6174" y="375"/>
                    <a:pt x="5351" y="486"/>
                    <a:pt x="4500" y="486"/>
                  </a:cubicBezTo>
                  <a:cubicBezTo>
                    <a:pt x="3379" y="486"/>
                    <a:pt x="2209" y="294"/>
                    <a:pt x="1084" y="3"/>
                  </a:cubicBezTo>
                  <a:cubicBezTo>
                    <a:pt x="1071" y="1"/>
                    <a:pt x="1057" y="1"/>
                    <a:pt x="1042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45"/>
            <p:cNvSpPr/>
            <p:nvPr/>
          </p:nvSpPr>
          <p:spPr>
            <a:xfrm>
              <a:off x="10517247" y="2876776"/>
              <a:ext cx="162684" cy="47555"/>
            </a:xfrm>
            <a:custGeom>
              <a:avLst/>
              <a:gdLst/>
              <a:ahLst/>
              <a:cxnLst/>
              <a:rect l="l" t="t" r="r" b="b"/>
              <a:pathLst>
                <a:path w="7745" h="2264" extrusionOk="0">
                  <a:moveTo>
                    <a:pt x="1873" y="1"/>
                  </a:moveTo>
                  <a:cubicBezTo>
                    <a:pt x="284" y="1"/>
                    <a:pt x="0" y="1869"/>
                    <a:pt x="0" y="1869"/>
                  </a:cubicBezTo>
                  <a:cubicBezTo>
                    <a:pt x="20" y="2016"/>
                    <a:pt x="69" y="2145"/>
                    <a:pt x="138" y="2263"/>
                  </a:cubicBezTo>
                  <a:cubicBezTo>
                    <a:pt x="483" y="1908"/>
                    <a:pt x="918" y="1739"/>
                    <a:pt x="1180" y="1739"/>
                  </a:cubicBezTo>
                  <a:cubicBezTo>
                    <a:pt x="1195" y="1739"/>
                    <a:pt x="1209" y="1739"/>
                    <a:pt x="1222" y="1741"/>
                  </a:cubicBezTo>
                  <a:cubicBezTo>
                    <a:pt x="2347" y="2032"/>
                    <a:pt x="3517" y="2224"/>
                    <a:pt x="4638" y="2224"/>
                  </a:cubicBezTo>
                  <a:cubicBezTo>
                    <a:pt x="5489" y="2224"/>
                    <a:pt x="6312" y="2113"/>
                    <a:pt x="7065" y="1849"/>
                  </a:cubicBezTo>
                  <a:cubicBezTo>
                    <a:pt x="7430" y="1337"/>
                    <a:pt x="7646" y="854"/>
                    <a:pt x="7745" y="608"/>
                  </a:cubicBezTo>
                  <a:lnTo>
                    <a:pt x="7745" y="608"/>
                  </a:lnTo>
                  <a:cubicBezTo>
                    <a:pt x="7616" y="884"/>
                    <a:pt x="7242" y="1425"/>
                    <a:pt x="6267" y="1543"/>
                  </a:cubicBezTo>
                  <a:cubicBezTo>
                    <a:pt x="6177" y="1554"/>
                    <a:pt x="6091" y="1559"/>
                    <a:pt x="6009" y="1559"/>
                  </a:cubicBezTo>
                  <a:cubicBezTo>
                    <a:pt x="4885" y="1559"/>
                    <a:pt x="4477" y="600"/>
                    <a:pt x="2493" y="85"/>
                  </a:cubicBezTo>
                  <a:cubicBezTo>
                    <a:pt x="2267" y="27"/>
                    <a:pt x="2061" y="1"/>
                    <a:pt x="1873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45"/>
            <p:cNvSpPr/>
            <p:nvPr/>
          </p:nvSpPr>
          <p:spPr>
            <a:xfrm>
              <a:off x="10483094" y="2845522"/>
              <a:ext cx="82088" cy="46715"/>
            </a:xfrm>
            <a:custGeom>
              <a:avLst/>
              <a:gdLst/>
              <a:ahLst/>
              <a:cxnLst/>
              <a:rect l="l" t="t" r="r" b="b"/>
              <a:pathLst>
                <a:path w="3908" h="2224" extrusionOk="0">
                  <a:moveTo>
                    <a:pt x="2189" y="1"/>
                  </a:moveTo>
                  <a:cubicBezTo>
                    <a:pt x="1928" y="1"/>
                    <a:pt x="1632" y="41"/>
                    <a:pt x="1301" y="135"/>
                  </a:cubicBezTo>
                  <a:cubicBezTo>
                    <a:pt x="0" y="509"/>
                    <a:pt x="109" y="1485"/>
                    <a:pt x="109" y="1485"/>
                  </a:cubicBezTo>
                  <a:lnTo>
                    <a:pt x="1951" y="2223"/>
                  </a:lnTo>
                  <a:cubicBezTo>
                    <a:pt x="1951" y="2223"/>
                    <a:pt x="3084" y="1840"/>
                    <a:pt x="3547" y="1347"/>
                  </a:cubicBezTo>
                  <a:cubicBezTo>
                    <a:pt x="3907" y="962"/>
                    <a:pt x="3466" y="1"/>
                    <a:pt x="2189" y="1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45"/>
            <p:cNvSpPr/>
            <p:nvPr/>
          </p:nvSpPr>
          <p:spPr>
            <a:xfrm>
              <a:off x="10480195" y="2842707"/>
              <a:ext cx="83852" cy="52218"/>
            </a:xfrm>
            <a:custGeom>
              <a:avLst/>
              <a:gdLst/>
              <a:ahLst/>
              <a:cxnLst/>
              <a:rect l="l" t="t" r="r" b="b"/>
              <a:pathLst>
                <a:path w="3992" h="2486" extrusionOk="0">
                  <a:moveTo>
                    <a:pt x="2336" y="0"/>
                  </a:moveTo>
                  <a:cubicBezTo>
                    <a:pt x="2060" y="0"/>
                    <a:pt x="1748" y="43"/>
                    <a:pt x="1399" y="141"/>
                  </a:cubicBezTo>
                  <a:cubicBezTo>
                    <a:pt x="0" y="535"/>
                    <a:pt x="109" y="1628"/>
                    <a:pt x="109" y="1639"/>
                  </a:cubicBezTo>
                  <a:cubicBezTo>
                    <a:pt x="118" y="1702"/>
                    <a:pt x="169" y="1758"/>
                    <a:pt x="240" y="1758"/>
                  </a:cubicBezTo>
                  <a:cubicBezTo>
                    <a:pt x="245" y="1758"/>
                    <a:pt x="251" y="1757"/>
                    <a:pt x="256" y="1757"/>
                  </a:cubicBezTo>
                  <a:cubicBezTo>
                    <a:pt x="335" y="1747"/>
                    <a:pt x="385" y="1678"/>
                    <a:pt x="375" y="1609"/>
                  </a:cubicBezTo>
                  <a:cubicBezTo>
                    <a:pt x="375" y="1569"/>
                    <a:pt x="306" y="732"/>
                    <a:pt x="1478" y="397"/>
                  </a:cubicBezTo>
                  <a:cubicBezTo>
                    <a:pt x="1794" y="308"/>
                    <a:pt x="2075" y="270"/>
                    <a:pt x="2322" y="270"/>
                  </a:cubicBezTo>
                  <a:cubicBezTo>
                    <a:pt x="2976" y="270"/>
                    <a:pt x="3388" y="537"/>
                    <a:pt x="3567" y="831"/>
                  </a:cubicBezTo>
                  <a:cubicBezTo>
                    <a:pt x="3695" y="1037"/>
                    <a:pt x="3705" y="1264"/>
                    <a:pt x="3587" y="1382"/>
                  </a:cubicBezTo>
                  <a:cubicBezTo>
                    <a:pt x="3153" y="1855"/>
                    <a:pt x="2060" y="2220"/>
                    <a:pt x="2050" y="2220"/>
                  </a:cubicBezTo>
                  <a:cubicBezTo>
                    <a:pt x="1971" y="2249"/>
                    <a:pt x="1931" y="2328"/>
                    <a:pt x="1961" y="2397"/>
                  </a:cubicBezTo>
                  <a:cubicBezTo>
                    <a:pt x="1981" y="2456"/>
                    <a:pt x="2030" y="2486"/>
                    <a:pt x="2089" y="2486"/>
                  </a:cubicBezTo>
                  <a:lnTo>
                    <a:pt x="2128" y="2486"/>
                  </a:lnTo>
                  <a:cubicBezTo>
                    <a:pt x="2178" y="2466"/>
                    <a:pt x="3301" y="2092"/>
                    <a:pt x="3784" y="1569"/>
                  </a:cubicBezTo>
                  <a:cubicBezTo>
                    <a:pt x="3991" y="1352"/>
                    <a:pt x="3991" y="1008"/>
                    <a:pt x="3803" y="693"/>
                  </a:cubicBezTo>
                  <a:cubicBezTo>
                    <a:pt x="3573" y="318"/>
                    <a:pt x="3089" y="0"/>
                    <a:pt x="2336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45"/>
            <p:cNvSpPr/>
            <p:nvPr/>
          </p:nvSpPr>
          <p:spPr>
            <a:xfrm>
              <a:off x="10411280" y="2826807"/>
              <a:ext cx="28168" cy="42052"/>
            </a:xfrm>
            <a:custGeom>
              <a:avLst/>
              <a:gdLst/>
              <a:ahLst/>
              <a:cxnLst/>
              <a:rect l="l" t="t" r="r" b="b"/>
              <a:pathLst>
                <a:path w="1341" h="2002" extrusionOk="0">
                  <a:moveTo>
                    <a:pt x="662" y="1"/>
                  </a:moveTo>
                  <a:cubicBezTo>
                    <a:pt x="658" y="1"/>
                    <a:pt x="655" y="1"/>
                    <a:pt x="651" y="1"/>
                  </a:cubicBezTo>
                  <a:cubicBezTo>
                    <a:pt x="286" y="1"/>
                    <a:pt x="0" y="464"/>
                    <a:pt x="10" y="1016"/>
                  </a:cubicBezTo>
                  <a:cubicBezTo>
                    <a:pt x="20" y="1562"/>
                    <a:pt x="319" y="2002"/>
                    <a:pt x="679" y="2002"/>
                  </a:cubicBezTo>
                  <a:cubicBezTo>
                    <a:pt x="682" y="2002"/>
                    <a:pt x="686" y="2002"/>
                    <a:pt x="690" y="2001"/>
                  </a:cubicBezTo>
                  <a:cubicBezTo>
                    <a:pt x="1054" y="1991"/>
                    <a:pt x="1340" y="1538"/>
                    <a:pt x="1330" y="977"/>
                  </a:cubicBezTo>
                  <a:cubicBezTo>
                    <a:pt x="1321" y="431"/>
                    <a:pt x="1021" y="1"/>
                    <a:pt x="662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45"/>
            <p:cNvSpPr/>
            <p:nvPr/>
          </p:nvSpPr>
          <p:spPr>
            <a:xfrm>
              <a:off x="10596706" y="2822249"/>
              <a:ext cx="28378" cy="42052"/>
            </a:xfrm>
            <a:custGeom>
              <a:avLst/>
              <a:gdLst/>
              <a:ahLst/>
              <a:cxnLst/>
              <a:rect l="l" t="t" r="r" b="b"/>
              <a:pathLst>
                <a:path w="1351" h="2002" extrusionOk="0">
                  <a:moveTo>
                    <a:pt x="663" y="1"/>
                  </a:moveTo>
                  <a:cubicBezTo>
                    <a:pt x="659" y="1"/>
                    <a:pt x="655" y="1"/>
                    <a:pt x="651" y="1"/>
                  </a:cubicBezTo>
                  <a:cubicBezTo>
                    <a:pt x="286" y="11"/>
                    <a:pt x="1" y="465"/>
                    <a:pt x="21" y="1016"/>
                  </a:cubicBezTo>
                  <a:cubicBezTo>
                    <a:pt x="30" y="1562"/>
                    <a:pt x="329" y="2002"/>
                    <a:pt x="689" y="2002"/>
                  </a:cubicBezTo>
                  <a:cubicBezTo>
                    <a:pt x="692" y="2002"/>
                    <a:pt x="696" y="2002"/>
                    <a:pt x="700" y="2002"/>
                  </a:cubicBezTo>
                  <a:cubicBezTo>
                    <a:pt x="1065" y="1991"/>
                    <a:pt x="1350" y="1538"/>
                    <a:pt x="1341" y="986"/>
                  </a:cubicBezTo>
                  <a:cubicBezTo>
                    <a:pt x="1321" y="440"/>
                    <a:pt x="1022" y="1"/>
                    <a:pt x="663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45"/>
            <p:cNvSpPr/>
            <p:nvPr/>
          </p:nvSpPr>
          <p:spPr>
            <a:xfrm>
              <a:off x="10347658" y="2757472"/>
              <a:ext cx="135041" cy="43564"/>
            </a:xfrm>
            <a:custGeom>
              <a:avLst/>
              <a:gdLst/>
              <a:ahLst/>
              <a:cxnLst/>
              <a:rect l="l" t="t" r="r" b="b"/>
              <a:pathLst>
                <a:path w="6429" h="2074" extrusionOk="0">
                  <a:moveTo>
                    <a:pt x="3186" y="1"/>
                  </a:moveTo>
                  <a:cubicBezTo>
                    <a:pt x="2374" y="1"/>
                    <a:pt x="260" y="1509"/>
                    <a:pt x="260" y="1509"/>
                  </a:cubicBezTo>
                  <a:cubicBezTo>
                    <a:pt x="1" y="1742"/>
                    <a:pt x="18" y="1829"/>
                    <a:pt x="199" y="1829"/>
                  </a:cubicBezTo>
                  <a:cubicBezTo>
                    <a:pt x="697" y="1829"/>
                    <a:pt x="2439" y="1167"/>
                    <a:pt x="3039" y="1095"/>
                  </a:cubicBezTo>
                  <a:cubicBezTo>
                    <a:pt x="3086" y="1089"/>
                    <a:pt x="3128" y="1086"/>
                    <a:pt x="3167" y="1086"/>
                  </a:cubicBezTo>
                  <a:cubicBezTo>
                    <a:pt x="3544" y="1086"/>
                    <a:pt x="3645" y="1339"/>
                    <a:pt x="4537" y="1795"/>
                  </a:cubicBezTo>
                  <a:cubicBezTo>
                    <a:pt x="4950" y="2003"/>
                    <a:pt x="5258" y="2074"/>
                    <a:pt x="5484" y="2074"/>
                  </a:cubicBezTo>
                  <a:cubicBezTo>
                    <a:pt x="5966" y="2074"/>
                    <a:pt x="6084" y="1755"/>
                    <a:pt x="6084" y="1755"/>
                  </a:cubicBezTo>
                  <a:cubicBezTo>
                    <a:pt x="6428" y="937"/>
                    <a:pt x="4004" y="31"/>
                    <a:pt x="3216" y="1"/>
                  </a:cubicBezTo>
                  <a:cubicBezTo>
                    <a:pt x="3206" y="1"/>
                    <a:pt x="3196" y="1"/>
                    <a:pt x="3186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45"/>
            <p:cNvSpPr/>
            <p:nvPr/>
          </p:nvSpPr>
          <p:spPr>
            <a:xfrm>
              <a:off x="10554698" y="2757472"/>
              <a:ext cx="135020" cy="43564"/>
            </a:xfrm>
            <a:custGeom>
              <a:avLst/>
              <a:gdLst/>
              <a:ahLst/>
              <a:cxnLst/>
              <a:rect l="l" t="t" r="r" b="b"/>
              <a:pathLst>
                <a:path w="6428" h="2074" extrusionOk="0">
                  <a:moveTo>
                    <a:pt x="3242" y="1"/>
                  </a:moveTo>
                  <a:cubicBezTo>
                    <a:pt x="3232" y="1"/>
                    <a:pt x="3222" y="1"/>
                    <a:pt x="3212" y="1"/>
                  </a:cubicBezTo>
                  <a:cubicBezTo>
                    <a:pt x="2424" y="31"/>
                    <a:pt x="0" y="937"/>
                    <a:pt x="346" y="1755"/>
                  </a:cubicBezTo>
                  <a:cubicBezTo>
                    <a:pt x="346" y="1755"/>
                    <a:pt x="459" y="2074"/>
                    <a:pt x="937" y="2074"/>
                  </a:cubicBezTo>
                  <a:cubicBezTo>
                    <a:pt x="1163" y="2074"/>
                    <a:pt x="1469" y="2003"/>
                    <a:pt x="1883" y="1795"/>
                  </a:cubicBezTo>
                  <a:cubicBezTo>
                    <a:pt x="2783" y="1339"/>
                    <a:pt x="2885" y="1086"/>
                    <a:pt x="3261" y="1086"/>
                  </a:cubicBezTo>
                  <a:cubicBezTo>
                    <a:pt x="3301" y="1086"/>
                    <a:pt x="3343" y="1089"/>
                    <a:pt x="3390" y="1095"/>
                  </a:cubicBezTo>
                  <a:cubicBezTo>
                    <a:pt x="3983" y="1167"/>
                    <a:pt x="5728" y="1829"/>
                    <a:pt x="6229" y="1829"/>
                  </a:cubicBezTo>
                  <a:cubicBezTo>
                    <a:pt x="6410" y="1829"/>
                    <a:pt x="6428" y="1742"/>
                    <a:pt x="6168" y="1509"/>
                  </a:cubicBezTo>
                  <a:cubicBezTo>
                    <a:pt x="6168" y="1509"/>
                    <a:pt x="4046" y="1"/>
                    <a:pt x="3242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45"/>
            <p:cNvSpPr/>
            <p:nvPr/>
          </p:nvSpPr>
          <p:spPr>
            <a:xfrm>
              <a:off x="10237638" y="2818364"/>
              <a:ext cx="79294" cy="73875"/>
            </a:xfrm>
            <a:custGeom>
              <a:avLst/>
              <a:gdLst/>
              <a:ahLst/>
              <a:cxnLst/>
              <a:rect l="l" t="t" r="r" b="b"/>
              <a:pathLst>
                <a:path w="3775" h="3517" extrusionOk="0">
                  <a:moveTo>
                    <a:pt x="1642" y="1"/>
                  </a:moveTo>
                  <a:cubicBezTo>
                    <a:pt x="1535" y="1"/>
                    <a:pt x="1428" y="16"/>
                    <a:pt x="1320" y="48"/>
                  </a:cubicBezTo>
                  <a:cubicBezTo>
                    <a:pt x="523" y="265"/>
                    <a:pt x="50" y="1290"/>
                    <a:pt x="30" y="1329"/>
                  </a:cubicBezTo>
                  <a:cubicBezTo>
                    <a:pt x="0" y="1418"/>
                    <a:pt x="30" y="1506"/>
                    <a:pt x="118" y="1546"/>
                  </a:cubicBezTo>
                  <a:cubicBezTo>
                    <a:pt x="140" y="1556"/>
                    <a:pt x="161" y="1561"/>
                    <a:pt x="183" y="1561"/>
                  </a:cubicBezTo>
                  <a:cubicBezTo>
                    <a:pt x="241" y="1561"/>
                    <a:pt x="297" y="1525"/>
                    <a:pt x="326" y="1467"/>
                  </a:cubicBezTo>
                  <a:cubicBezTo>
                    <a:pt x="335" y="1458"/>
                    <a:pt x="749" y="541"/>
                    <a:pt x="1410" y="354"/>
                  </a:cubicBezTo>
                  <a:cubicBezTo>
                    <a:pt x="1484" y="334"/>
                    <a:pt x="1559" y="324"/>
                    <a:pt x="1635" y="324"/>
                  </a:cubicBezTo>
                  <a:cubicBezTo>
                    <a:pt x="1827" y="324"/>
                    <a:pt x="2022" y="390"/>
                    <a:pt x="2227" y="531"/>
                  </a:cubicBezTo>
                  <a:cubicBezTo>
                    <a:pt x="3409" y="1339"/>
                    <a:pt x="2956" y="3300"/>
                    <a:pt x="2947" y="3319"/>
                  </a:cubicBezTo>
                  <a:cubicBezTo>
                    <a:pt x="2927" y="3408"/>
                    <a:pt x="2986" y="3497"/>
                    <a:pt x="3065" y="3516"/>
                  </a:cubicBezTo>
                  <a:lnTo>
                    <a:pt x="3104" y="3516"/>
                  </a:lnTo>
                  <a:cubicBezTo>
                    <a:pt x="3183" y="3516"/>
                    <a:pt x="3242" y="3468"/>
                    <a:pt x="3262" y="3398"/>
                  </a:cubicBezTo>
                  <a:cubicBezTo>
                    <a:pt x="3282" y="3310"/>
                    <a:pt x="3774" y="1201"/>
                    <a:pt x="2415" y="265"/>
                  </a:cubicBezTo>
                  <a:cubicBezTo>
                    <a:pt x="2157" y="91"/>
                    <a:pt x="1899" y="1"/>
                    <a:pt x="1642" y="1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45"/>
            <p:cNvSpPr/>
            <p:nvPr/>
          </p:nvSpPr>
          <p:spPr>
            <a:xfrm>
              <a:off x="10269313" y="2845081"/>
              <a:ext cx="39342" cy="19640"/>
            </a:xfrm>
            <a:custGeom>
              <a:avLst/>
              <a:gdLst/>
              <a:ahLst/>
              <a:cxnLst/>
              <a:rect l="l" t="t" r="r" b="b"/>
              <a:pathLst>
                <a:path w="1873" h="935" extrusionOk="0">
                  <a:moveTo>
                    <a:pt x="870" y="0"/>
                  </a:moveTo>
                  <a:cubicBezTo>
                    <a:pt x="650" y="0"/>
                    <a:pt x="403" y="52"/>
                    <a:pt x="128" y="156"/>
                  </a:cubicBezTo>
                  <a:cubicBezTo>
                    <a:pt x="39" y="186"/>
                    <a:pt x="0" y="274"/>
                    <a:pt x="29" y="363"/>
                  </a:cubicBezTo>
                  <a:cubicBezTo>
                    <a:pt x="52" y="424"/>
                    <a:pt x="117" y="461"/>
                    <a:pt x="181" y="461"/>
                  </a:cubicBezTo>
                  <a:cubicBezTo>
                    <a:pt x="200" y="461"/>
                    <a:pt x="219" y="458"/>
                    <a:pt x="237" y="451"/>
                  </a:cubicBezTo>
                  <a:cubicBezTo>
                    <a:pt x="472" y="366"/>
                    <a:pt x="675" y="324"/>
                    <a:pt x="850" y="324"/>
                  </a:cubicBezTo>
                  <a:cubicBezTo>
                    <a:pt x="997" y="324"/>
                    <a:pt x="1123" y="353"/>
                    <a:pt x="1231" y="412"/>
                  </a:cubicBezTo>
                  <a:cubicBezTo>
                    <a:pt x="1478" y="540"/>
                    <a:pt x="1537" y="796"/>
                    <a:pt x="1537" y="806"/>
                  </a:cubicBezTo>
                  <a:cubicBezTo>
                    <a:pt x="1557" y="885"/>
                    <a:pt x="1616" y="934"/>
                    <a:pt x="1695" y="934"/>
                  </a:cubicBezTo>
                  <a:lnTo>
                    <a:pt x="1724" y="934"/>
                  </a:lnTo>
                  <a:cubicBezTo>
                    <a:pt x="1813" y="915"/>
                    <a:pt x="1872" y="836"/>
                    <a:pt x="1852" y="747"/>
                  </a:cubicBezTo>
                  <a:cubicBezTo>
                    <a:pt x="1852" y="727"/>
                    <a:pt x="1774" y="343"/>
                    <a:pt x="1399" y="126"/>
                  </a:cubicBezTo>
                  <a:cubicBezTo>
                    <a:pt x="1245" y="42"/>
                    <a:pt x="1068" y="0"/>
                    <a:pt x="870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45"/>
            <p:cNvSpPr/>
            <p:nvPr/>
          </p:nvSpPr>
          <p:spPr>
            <a:xfrm>
              <a:off x="10697085" y="2804606"/>
              <a:ext cx="79483" cy="73980"/>
            </a:xfrm>
            <a:custGeom>
              <a:avLst/>
              <a:gdLst/>
              <a:ahLst/>
              <a:cxnLst/>
              <a:rect l="l" t="t" r="r" b="b"/>
              <a:pathLst>
                <a:path w="3784" h="3522" extrusionOk="0">
                  <a:moveTo>
                    <a:pt x="2147" y="0"/>
                  </a:moveTo>
                  <a:cubicBezTo>
                    <a:pt x="1888" y="0"/>
                    <a:pt x="1629" y="88"/>
                    <a:pt x="1370" y="270"/>
                  </a:cubicBezTo>
                  <a:cubicBezTo>
                    <a:pt x="0" y="1206"/>
                    <a:pt x="493" y="3304"/>
                    <a:pt x="523" y="3393"/>
                  </a:cubicBezTo>
                  <a:cubicBezTo>
                    <a:pt x="532" y="3472"/>
                    <a:pt x="602" y="3521"/>
                    <a:pt x="670" y="3521"/>
                  </a:cubicBezTo>
                  <a:cubicBezTo>
                    <a:pt x="690" y="3521"/>
                    <a:pt x="700" y="3521"/>
                    <a:pt x="710" y="3512"/>
                  </a:cubicBezTo>
                  <a:cubicBezTo>
                    <a:pt x="799" y="3492"/>
                    <a:pt x="858" y="3403"/>
                    <a:pt x="828" y="3324"/>
                  </a:cubicBezTo>
                  <a:cubicBezTo>
                    <a:pt x="828" y="3304"/>
                    <a:pt x="365" y="1344"/>
                    <a:pt x="1557" y="526"/>
                  </a:cubicBezTo>
                  <a:cubicBezTo>
                    <a:pt x="1753" y="393"/>
                    <a:pt x="1949" y="325"/>
                    <a:pt x="2142" y="325"/>
                  </a:cubicBezTo>
                  <a:cubicBezTo>
                    <a:pt x="2221" y="325"/>
                    <a:pt x="2298" y="336"/>
                    <a:pt x="2375" y="359"/>
                  </a:cubicBezTo>
                  <a:cubicBezTo>
                    <a:pt x="3026" y="536"/>
                    <a:pt x="3449" y="1452"/>
                    <a:pt x="3459" y="1462"/>
                  </a:cubicBezTo>
                  <a:cubicBezTo>
                    <a:pt x="3480" y="1525"/>
                    <a:pt x="3535" y="1558"/>
                    <a:pt x="3594" y="1558"/>
                  </a:cubicBezTo>
                  <a:cubicBezTo>
                    <a:pt x="3618" y="1558"/>
                    <a:pt x="3643" y="1553"/>
                    <a:pt x="3666" y="1541"/>
                  </a:cubicBezTo>
                  <a:cubicBezTo>
                    <a:pt x="3744" y="1511"/>
                    <a:pt x="3784" y="1413"/>
                    <a:pt x="3744" y="1334"/>
                  </a:cubicBezTo>
                  <a:cubicBezTo>
                    <a:pt x="3725" y="1285"/>
                    <a:pt x="3262" y="270"/>
                    <a:pt x="2464" y="43"/>
                  </a:cubicBezTo>
                  <a:cubicBezTo>
                    <a:pt x="2358" y="15"/>
                    <a:pt x="2253" y="0"/>
                    <a:pt x="2147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45"/>
            <p:cNvSpPr/>
            <p:nvPr/>
          </p:nvSpPr>
          <p:spPr>
            <a:xfrm>
              <a:off x="10705571" y="2831239"/>
              <a:ext cx="39342" cy="19829"/>
            </a:xfrm>
            <a:custGeom>
              <a:avLst/>
              <a:gdLst/>
              <a:ahLst/>
              <a:cxnLst/>
              <a:rect l="l" t="t" r="r" b="b"/>
              <a:pathLst>
                <a:path w="1873" h="944" extrusionOk="0">
                  <a:moveTo>
                    <a:pt x="1010" y="0"/>
                  </a:moveTo>
                  <a:cubicBezTo>
                    <a:pt x="809" y="0"/>
                    <a:pt x="630" y="45"/>
                    <a:pt x="474" y="135"/>
                  </a:cubicBezTo>
                  <a:cubicBezTo>
                    <a:pt x="99" y="342"/>
                    <a:pt x="20" y="736"/>
                    <a:pt x="20" y="746"/>
                  </a:cubicBezTo>
                  <a:cubicBezTo>
                    <a:pt x="1" y="834"/>
                    <a:pt x="60" y="913"/>
                    <a:pt x="139" y="933"/>
                  </a:cubicBezTo>
                  <a:cubicBezTo>
                    <a:pt x="158" y="933"/>
                    <a:pt x="168" y="943"/>
                    <a:pt x="178" y="943"/>
                  </a:cubicBezTo>
                  <a:cubicBezTo>
                    <a:pt x="247" y="943"/>
                    <a:pt x="316" y="884"/>
                    <a:pt x="336" y="815"/>
                  </a:cubicBezTo>
                  <a:cubicBezTo>
                    <a:pt x="336" y="795"/>
                    <a:pt x="395" y="549"/>
                    <a:pt x="631" y="411"/>
                  </a:cubicBezTo>
                  <a:cubicBezTo>
                    <a:pt x="735" y="354"/>
                    <a:pt x="859" y="327"/>
                    <a:pt x="1000" y="327"/>
                  </a:cubicBezTo>
                  <a:cubicBezTo>
                    <a:pt x="1180" y="327"/>
                    <a:pt x="1389" y="372"/>
                    <a:pt x="1626" y="460"/>
                  </a:cubicBezTo>
                  <a:cubicBezTo>
                    <a:pt x="1644" y="466"/>
                    <a:pt x="1662" y="469"/>
                    <a:pt x="1679" y="469"/>
                  </a:cubicBezTo>
                  <a:cubicBezTo>
                    <a:pt x="1748" y="469"/>
                    <a:pt x="1809" y="424"/>
                    <a:pt x="1833" y="361"/>
                  </a:cubicBezTo>
                  <a:cubicBezTo>
                    <a:pt x="1873" y="283"/>
                    <a:pt x="1823" y="184"/>
                    <a:pt x="1744" y="155"/>
                  </a:cubicBezTo>
                  <a:cubicBezTo>
                    <a:pt x="1473" y="52"/>
                    <a:pt x="1229" y="0"/>
                    <a:pt x="1010" y="0"/>
                  </a:cubicBezTo>
                  <a:close/>
                </a:path>
              </a:pathLst>
            </a:custGeom>
            <a:solidFill>
              <a:srgbClr val="3D3D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45"/>
            <p:cNvSpPr/>
            <p:nvPr/>
          </p:nvSpPr>
          <p:spPr>
            <a:xfrm>
              <a:off x="10256479" y="3728331"/>
              <a:ext cx="246494" cy="256471"/>
            </a:xfrm>
            <a:custGeom>
              <a:avLst/>
              <a:gdLst/>
              <a:ahLst/>
              <a:cxnLst/>
              <a:rect l="l" t="t" r="r" b="b"/>
              <a:pathLst>
                <a:path w="11735" h="12210" extrusionOk="0">
                  <a:moveTo>
                    <a:pt x="3714" y="1"/>
                  </a:moveTo>
                  <a:cubicBezTo>
                    <a:pt x="3714" y="1"/>
                    <a:pt x="0" y="3341"/>
                    <a:pt x="2523" y="7174"/>
                  </a:cubicBezTo>
                  <a:cubicBezTo>
                    <a:pt x="5035" y="11016"/>
                    <a:pt x="6168" y="12209"/>
                    <a:pt x="6168" y="12209"/>
                  </a:cubicBezTo>
                  <a:lnTo>
                    <a:pt x="11735" y="11342"/>
                  </a:lnTo>
                  <a:cubicBezTo>
                    <a:pt x="9863" y="8731"/>
                    <a:pt x="8572" y="5775"/>
                    <a:pt x="8543" y="2789"/>
                  </a:cubicBezTo>
                  <a:lnTo>
                    <a:pt x="3714" y="1"/>
                  </a:ln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45"/>
            <p:cNvSpPr/>
            <p:nvPr/>
          </p:nvSpPr>
          <p:spPr>
            <a:xfrm>
              <a:off x="10435897" y="3786912"/>
              <a:ext cx="111579" cy="179677"/>
            </a:xfrm>
            <a:custGeom>
              <a:avLst/>
              <a:gdLst/>
              <a:ahLst/>
              <a:cxnLst/>
              <a:rect l="l" t="t" r="r" b="b"/>
              <a:pathLst>
                <a:path w="5312" h="8554" extrusionOk="0">
                  <a:moveTo>
                    <a:pt x="1" y="0"/>
                  </a:moveTo>
                  <a:lnTo>
                    <a:pt x="1" y="0"/>
                  </a:lnTo>
                  <a:cubicBezTo>
                    <a:pt x="30" y="2986"/>
                    <a:pt x="1321" y="5942"/>
                    <a:pt x="3193" y="8553"/>
                  </a:cubicBezTo>
                  <a:lnTo>
                    <a:pt x="5312" y="8227"/>
                  </a:lnTo>
                  <a:cubicBezTo>
                    <a:pt x="5312" y="8227"/>
                    <a:pt x="4957" y="4109"/>
                    <a:pt x="3440" y="198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9" name="Google Shape;2329;p45"/>
            <p:cNvSpPr/>
            <p:nvPr/>
          </p:nvSpPr>
          <p:spPr>
            <a:xfrm>
              <a:off x="10636656" y="3787731"/>
              <a:ext cx="115506" cy="186713"/>
            </a:xfrm>
            <a:custGeom>
              <a:avLst/>
              <a:gdLst/>
              <a:ahLst/>
              <a:cxnLst/>
              <a:rect l="l" t="t" r="r" b="b"/>
              <a:pathLst>
                <a:path w="5499" h="8889" extrusionOk="0">
                  <a:moveTo>
                    <a:pt x="4946" y="1"/>
                  </a:moveTo>
                  <a:lnTo>
                    <a:pt x="1990" y="1942"/>
                  </a:lnTo>
                  <a:cubicBezTo>
                    <a:pt x="650" y="4070"/>
                    <a:pt x="0" y="8188"/>
                    <a:pt x="0" y="8188"/>
                  </a:cubicBezTo>
                  <a:lnTo>
                    <a:pt x="4129" y="8888"/>
                  </a:lnTo>
                  <a:cubicBezTo>
                    <a:pt x="5163" y="6060"/>
                    <a:pt x="5498" y="2947"/>
                    <a:pt x="4946" y="1"/>
                  </a:cubicBezTo>
                  <a:close/>
                </a:path>
              </a:pathLst>
            </a:custGeom>
            <a:solidFill>
              <a:srgbClr val="DDA676"/>
            </a:solidFill>
            <a:ln w="9525" cap="flat" cmpd="sng">
              <a:solidFill>
                <a:srgbClr val="DDA67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0" name="Google Shape;2330;p45"/>
            <p:cNvSpPr/>
            <p:nvPr/>
          </p:nvSpPr>
          <p:spPr>
            <a:xfrm>
              <a:off x="10723383" y="3728331"/>
              <a:ext cx="175938" cy="256471"/>
            </a:xfrm>
            <a:custGeom>
              <a:avLst/>
              <a:gdLst/>
              <a:ahLst/>
              <a:cxnLst/>
              <a:rect l="l" t="t" r="r" b="b"/>
              <a:pathLst>
                <a:path w="8376" h="12210" extrusionOk="0">
                  <a:moveTo>
                    <a:pt x="5113" y="1"/>
                  </a:moveTo>
                  <a:lnTo>
                    <a:pt x="817" y="2829"/>
                  </a:lnTo>
                  <a:cubicBezTo>
                    <a:pt x="1369" y="5775"/>
                    <a:pt x="1034" y="8888"/>
                    <a:pt x="0" y="11716"/>
                  </a:cubicBezTo>
                  <a:lnTo>
                    <a:pt x="2965" y="12209"/>
                  </a:lnTo>
                  <a:cubicBezTo>
                    <a:pt x="2965" y="12209"/>
                    <a:pt x="3961" y="11016"/>
                    <a:pt x="6168" y="7174"/>
                  </a:cubicBezTo>
                  <a:cubicBezTo>
                    <a:pt x="8375" y="3341"/>
                    <a:pt x="5113" y="1"/>
                    <a:pt x="5113" y="1"/>
                  </a:cubicBezTo>
                  <a:close/>
                </a:path>
              </a:pathLst>
            </a:custGeom>
            <a:solidFill>
              <a:srgbClr val="E8B287"/>
            </a:solidFill>
            <a:ln w="9525" cap="flat" cmpd="sng">
              <a:solidFill>
                <a:srgbClr val="E8B28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1" name="Google Shape;2331;p45"/>
            <p:cNvSpPr/>
            <p:nvPr/>
          </p:nvSpPr>
          <p:spPr>
            <a:xfrm>
              <a:off x="10325184" y="3075540"/>
              <a:ext cx="524894" cy="769980"/>
            </a:xfrm>
            <a:custGeom>
              <a:avLst/>
              <a:gdLst/>
              <a:ahLst/>
              <a:cxnLst/>
              <a:rect l="l" t="t" r="r" b="b"/>
              <a:pathLst>
                <a:path w="24989" h="36657" extrusionOk="0">
                  <a:moveTo>
                    <a:pt x="15886" y="1"/>
                  </a:moveTo>
                  <a:cubicBezTo>
                    <a:pt x="15284" y="1"/>
                    <a:pt x="14859" y="377"/>
                    <a:pt x="14859" y="377"/>
                  </a:cubicBezTo>
                  <a:cubicBezTo>
                    <a:pt x="14859" y="377"/>
                    <a:pt x="15017" y="4269"/>
                    <a:pt x="13834" y="8565"/>
                  </a:cubicBezTo>
                  <a:cubicBezTo>
                    <a:pt x="13036" y="11464"/>
                    <a:pt x="11790" y="11936"/>
                    <a:pt x="11063" y="11936"/>
                  </a:cubicBezTo>
                  <a:cubicBezTo>
                    <a:pt x="10713" y="11936"/>
                    <a:pt x="10484" y="11826"/>
                    <a:pt x="10484" y="11826"/>
                  </a:cubicBezTo>
                  <a:cubicBezTo>
                    <a:pt x="6661" y="9649"/>
                    <a:pt x="3833" y="554"/>
                    <a:pt x="3833" y="554"/>
                  </a:cubicBezTo>
                  <a:lnTo>
                    <a:pt x="2109" y="377"/>
                  </a:lnTo>
                  <a:lnTo>
                    <a:pt x="2109" y="377"/>
                  </a:lnTo>
                  <a:cubicBezTo>
                    <a:pt x="4789" y="10634"/>
                    <a:pt x="0" y="11629"/>
                    <a:pt x="986" y="15630"/>
                  </a:cubicBezTo>
                  <a:cubicBezTo>
                    <a:pt x="1961" y="19621"/>
                    <a:pt x="4582" y="25798"/>
                    <a:pt x="4582" y="25798"/>
                  </a:cubicBezTo>
                  <a:cubicBezTo>
                    <a:pt x="3636" y="26547"/>
                    <a:pt x="522" y="31080"/>
                    <a:pt x="522" y="31080"/>
                  </a:cubicBezTo>
                  <a:cubicBezTo>
                    <a:pt x="1843" y="34528"/>
                    <a:pt x="8779" y="35849"/>
                    <a:pt x="8779" y="35849"/>
                  </a:cubicBezTo>
                  <a:cubicBezTo>
                    <a:pt x="8779" y="35849"/>
                    <a:pt x="10671" y="33297"/>
                    <a:pt x="12326" y="33258"/>
                  </a:cubicBezTo>
                  <a:cubicBezTo>
                    <a:pt x="12338" y="33257"/>
                    <a:pt x="12350" y="33257"/>
                    <a:pt x="12362" y="33257"/>
                  </a:cubicBezTo>
                  <a:cubicBezTo>
                    <a:pt x="14008" y="33257"/>
                    <a:pt x="16475" y="36656"/>
                    <a:pt x="16475" y="36656"/>
                  </a:cubicBezTo>
                  <a:cubicBezTo>
                    <a:pt x="17233" y="35149"/>
                    <a:pt x="24988" y="32203"/>
                    <a:pt x="24988" y="32203"/>
                  </a:cubicBezTo>
                  <a:cubicBezTo>
                    <a:pt x="24958" y="32163"/>
                    <a:pt x="19263" y="24478"/>
                    <a:pt x="19263" y="24478"/>
                  </a:cubicBezTo>
                  <a:cubicBezTo>
                    <a:pt x="20298" y="21975"/>
                    <a:pt x="21007" y="15502"/>
                    <a:pt x="21007" y="15502"/>
                  </a:cubicBezTo>
                  <a:cubicBezTo>
                    <a:pt x="17756" y="11018"/>
                    <a:pt x="16416" y="101"/>
                    <a:pt x="16416" y="101"/>
                  </a:cubicBezTo>
                  <a:cubicBezTo>
                    <a:pt x="16229" y="29"/>
                    <a:pt x="16051" y="1"/>
                    <a:pt x="15886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2" name="Google Shape;2332;p45"/>
            <p:cNvSpPr/>
            <p:nvPr/>
          </p:nvSpPr>
          <p:spPr>
            <a:xfrm>
              <a:off x="9941898" y="2476435"/>
              <a:ext cx="1092575" cy="53017"/>
            </a:xfrm>
            <a:custGeom>
              <a:avLst/>
              <a:gdLst/>
              <a:ahLst/>
              <a:cxnLst/>
              <a:rect l="l" t="t" r="r" b="b"/>
              <a:pathLst>
                <a:path w="52015" h="2524" extrusionOk="0">
                  <a:moveTo>
                    <a:pt x="52015" y="1"/>
                  </a:moveTo>
                  <a:lnTo>
                    <a:pt x="0" y="385"/>
                  </a:lnTo>
                  <a:lnTo>
                    <a:pt x="0" y="2523"/>
                  </a:lnTo>
                  <a:lnTo>
                    <a:pt x="52015" y="2523"/>
                  </a:lnTo>
                  <a:lnTo>
                    <a:pt x="52015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3" name="Google Shape;2333;p45"/>
            <p:cNvSpPr/>
            <p:nvPr/>
          </p:nvSpPr>
          <p:spPr>
            <a:xfrm>
              <a:off x="9620701" y="2381853"/>
              <a:ext cx="265965" cy="293062"/>
            </a:xfrm>
            <a:custGeom>
              <a:avLst/>
              <a:gdLst/>
              <a:ahLst/>
              <a:cxnLst/>
              <a:rect l="l" t="t" r="r" b="b"/>
              <a:pathLst>
                <a:path w="12662" h="13952" extrusionOk="0">
                  <a:moveTo>
                    <a:pt x="3488" y="0"/>
                  </a:moveTo>
                  <a:lnTo>
                    <a:pt x="3488" y="0"/>
                  </a:lnTo>
                  <a:cubicBezTo>
                    <a:pt x="0" y="3420"/>
                    <a:pt x="611" y="9746"/>
                    <a:pt x="3922" y="12209"/>
                  </a:cubicBezTo>
                  <a:cubicBezTo>
                    <a:pt x="5402" y="13309"/>
                    <a:pt x="7442" y="13952"/>
                    <a:pt x="9485" y="13952"/>
                  </a:cubicBezTo>
                  <a:cubicBezTo>
                    <a:pt x="10570" y="13952"/>
                    <a:pt x="11657" y="13771"/>
                    <a:pt x="12661" y="13381"/>
                  </a:cubicBezTo>
                  <a:cubicBezTo>
                    <a:pt x="7537" y="10583"/>
                    <a:pt x="3793" y="5627"/>
                    <a:pt x="3488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4" name="Google Shape;2334;p45"/>
            <p:cNvSpPr/>
            <p:nvPr/>
          </p:nvSpPr>
          <p:spPr>
            <a:xfrm>
              <a:off x="9693964" y="2333942"/>
              <a:ext cx="293902" cy="329001"/>
            </a:xfrm>
            <a:custGeom>
              <a:avLst/>
              <a:gdLst/>
              <a:ahLst/>
              <a:cxnLst/>
              <a:rect l="l" t="t" r="r" b="b"/>
              <a:pathLst>
                <a:path w="13992" h="15663" extrusionOk="0">
                  <a:moveTo>
                    <a:pt x="6142" y="1"/>
                  </a:moveTo>
                  <a:cubicBezTo>
                    <a:pt x="5682" y="1"/>
                    <a:pt x="5195" y="34"/>
                    <a:pt x="4680" y="104"/>
                  </a:cubicBezTo>
                  <a:cubicBezTo>
                    <a:pt x="2661" y="380"/>
                    <a:pt x="1123" y="1178"/>
                    <a:pt x="0" y="2281"/>
                  </a:cubicBezTo>
                  <a:cubicBezTo>
                    <a:pt x="305" y="7908"/>
                    <a:pt x="4049" y="12864"/>
                    <a:pt x="9173" y="15662"/>
                  </a:cubicBezTo>
                  <a:cubicBezTo>
                    <a:pt x="11873" y="14628"/>
                    <a:pt x="13992" y="12095"/>
                    <a:pt x="13962" y="7523"/>
                  </a:cubicBezTo>
                  <a:cubicBezTo>
                    <a:pt x="13962" y="7523"/>
                    <a:pt x="13087" y="1"/>
                    <a:pt x="6142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45"/>
            <p:cNvSpPr/>
            <p:nvPr/>
          </p:nvSpPr>
          <p:spPr>
            <a:xfrm>
              <a:off x="10985789" y="2397165"/>
              <a:ext cx="285017" cy="261953"/>
            </a:xfrm>
            <a:custGeom>
              <a:avLst/>
              <a:gdLst/>
              <a:ahLst/>
              <a:cxnLst/>
              <a:rect l="l" t="t" r="r" b="b"/>
              <a:pathLst>
                <a:path w="13569" h="12471" extrusionOk="0">
                  <a:moveTo>
                    <a:pt x="2109" y="1"/>
                  </a:moveTo>
                  <a:cubicBezTo>
                    <a:pt x="1" y="3538"/>
                    <a:pt x="838" y="8593"/>
                    <a:pt x="3715" y="10731"/>
                  </a:cubicBezTo>
                  <a:cubicBezTo>
                    <a:pt x="5201" y="11830"/>
                    <a:pt x="7243" y="12471"/>
                    <a:pt x="9289" y="12471"/>
                  </a:cubicBezTo>
                  <a:cubicBezTo>
                    <a:pt x="10785" y="12471"/>
                    <a:pt x="12283" y="12128"/>
                    <a:pt x="13568" y="11371"/>
                  </a:cubicBezTo>
                  <a:cubicBezTo>
                    <a:pt x="8445" y="9203"/>
                    <a:pt x="3647" y="5026"/>
                    <a:pt x="2109" y="1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6" name="Google Shape;2336;p45"/>
            <p:cNvSpPr/>
            <p:nvPr/>
          </p:nvSpPr>
          <p:spPr>
            <a:xfrm>
              <a:off x="11030087" y="2318042"/>
              <a:ext cx="318331" cy="317995"/>
            </a:xfrm>
            <a:custGeom>
              <a:avLst/>
              <a:gdLst/>
              <a:ahLst/>
              <a:cxnLst/>
              <a:rect l="l" t="t" r="r" b="b"/>
              <a:pathLst>
                <a:path w="15155" h="15139" extrusionOk="0">
                  <a:moveTo>
                    <a:pt x="7303" y="0"/>
                  </a:moveTo>
                  <a:cubicBezTo>
                    <a:pt x="6847" y="0"/>
                    <a:pt x="6364" y="33"/>
                    <a:pt x="5853" y="102"/>
                  </a:cubicBezTo>
                  <a:cubicBezTo>
                    <a:pt x="3005" y="496"/>
                    <a:pt x="1104" y="1925"/>
                    <a:pt x="0" y="3768"/>
                  </a:cubicBezTo>
                  <a:cubicBezTo>
                    <a:pt x="1538" y="8793"/>
                    <a:pt x="6336" y="12970"/>
                    <a:pt x="11459" y="15138"/>
                  </a:cubicBezTo>
                  <a:cubicBezTo>
                    <a:pt x="13598" y="13867"/>
                    <a:pt x="15155" y="11444"/>
                    <a:pt x="15135" y="7531"/>
                  </a:cubicBezTo>
                  <a:cubicBezTo>
                    <a:pt x="15135" y="7531"/>
                    <a:pt x="14258" y="0"/>
                    <a:pt x="7303" y="0"/>
                  </a:cubicBezTo>
                  <a:close/>
                </a:path>
              </a:pathLst>
            </a:custGeom>
            <a:solidFill>
              <a:srgbClr val="302D2C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7" name="Google Shape;2337;p45"/>
            <p:cNvSpPr/>
            <p:nvPr/>
          </p:nvSpPr>
          <p:spPr>
            <a:xfrm>
              <a:off x="10009154" y="2412603"/>
              <a:ext cx="227274" cy="156361"/>
            </a:xfrm>
            <a:custGeom>
              <a:avLst/>
              <a:gdLst/>
              <a:ahLst/>
              <a:cxnLst/>
              <a:rect l="l" t="t" r="r" b="b"/>
              <a:pathLst>
                <a:path w="10820" h="7444" extrusionOk="0">
                  <a:moveTo>
                    <a:pt x="4531" y="0"/>
                  </a:moveTo>
                  <a:cubicBezTo>
                    <a:pt x="3096" y="0"/>
                    <a:pt x="1743" y="422"/>
                    <a:pt x="1035" y="1838"/>
                  </a:cubicBezTo>
                  <a:cubicBezTo>
                    <a:pt x="464" y="2961"/>
                    <a:pt x="0" y="6705"/>
                    <a:pt x="1261" y="6872"/>
                  </a:cubicBezTo>
                  <a:cubicBezTo>
                    <a:pt x="1299" y="6878"/>
                    <a:pt x="1335" y="6880"/>
                    <a:pt x="1370" y="6880"/>
                  </a:cubicBezTo>
                  <a:cubicBezTo>
                    <a:pt x="2140" y="6880"/>
                    <a:pt x="2151" y="5525"/>
                    <a:pt x="2207" y="3384"/>
                  </a:cubicBezTo>
                  <a:cubicBezTo>
                    <a:pt x="2207" y="3378"/>
                    <a:pt x="2207" y="3374"/>
                    <a:pt x="2208" y="3374"/>
                  </a:cubicBezTo>
                  <a:cubicBezTo>
                    <a:pt x="2220" y="3374"/>
                    <a:pt x="2450" y="7238"/>
                    <a:pt x="3331" y="7266"/>
                  </a:cubicBezTo>
                  <a:cubicBezTo>
                    <a:pt x="3334" y="7266"/>
                    <a:pt x="3338" y="7267"/>
                    <a:pt x="3342" y="7267"/>
                  </a:cubicBezTo>
                  <a:cubicBezTo>
                    <a:pt x="3982" y="7267"/>
                    <a:pt x="4184" y="5500"/>
                    <a:pt x="4247" y="4387"/>
                  </a:cubicBezTo>
                  <a:lnTo>
                    <a:pt x="4247" y="4387"/>
                  </a:lnTo>
                  <a:cubicBezTo>
                    <a:pt x="4294" y="5564"/>
                    <a:pt x="4529" y="7444"/>
                    <a:pt x="5341" y="7444"/>
                  </a:cubicBezTo>
                  <a:cubicBezTo>
                    <a:pt x="6277" y="7444"/>
                    <a:pt x="6089" y="3621"/>
                    <a:pt x="6227" y="3591"/>
                  </a:cubicBezTo>
                  <a:lnTo>
                    <a:pt x="6227" y="3591"/>
                  </a:lnTo>
                  <a:cubicBezTo>
                    <a:pt x="6227" y="3592"/>
                    <a:pt x="6198" y="7001"/>
                    <a:pt x="7381" y="7010"/>
                  </a:cubicBezTo>
                  <a:cubicBezTo>
                    <a:pt x="7666" y="7010"/>
                    <a:pt x="8159" y="4153"/>
                    <a:pt x="7804" y="3040"/>
                  </a:cubicBezTo>
                  <a:lnTo>
                    <a:pt x="7804" y="3040"/>
                  </a:lnTo>
                  <a:cubicBezTo>
                    <a:pt x="7804" y="3040"/>
                    <a:pt x="8396" y="4083"/>
                    <a:pt x="9192" y="4083"/>
                  </a:cubicBezTo>
                  <a:cubicBezTo>
                    <a:pt x="9344" y="4083"/>
                    <a:pt x="9503" y="4045"/>
                    <a:pt x="9667" y="3956"/>
                  </a:cubicBezTo>
                  <a:cubicBezTo>
                    <a:pt x="10819" y="3335"/>
                    <a:pt x="9154" y="793"/>
                    <a:pt x="7026" y="320"/>
                  </a:cubicBezTo>
                  <a:cubicBezTo>
                    <a:pt x="6242" y="145"/>
                    <a:pt x="5373" y="0"/>
                    <a:pt x="4531" y="0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8" name="Google Shape;2338;p45"/>
            <p:cNvSpPr/>
            <p:nvPr/>
          </p:nvSpPr>
          <p:spPr>
            <a:xfrm>
              <a:off x="10774276" y="2398929"/>
              <a:ext cx="227274" cy="156172"/>
            </a:xfrm>
            <a:custGeom>
              <a:avLst/>
              <a:gdLst/>
              <a:ahLst/>
              <a:cxnLst/>
              <a:rect l="l" t="t" r="r" b="b"/>
              <a:pathLst>
                <a:path w="10820" h="7435" extrusionOk="0">
                  <a:moveTo>
                    <a:pt x="6294" y="0"/>
                  </a:moveTo>
                  <a:cubicBezTo>
                    <a:pt x="5450" y="0"/>
                    <a:pt x="4579" y="146"/>
                    <a:pt x="3794" y="321"/>
                  </a:cubicBezTo>
                  <a:cubicBezTo>
                    <a:pt x="1666" y="794"/>
                    <a:pt x="1" y="3336"/>
                    <a:pt x="1144" y="3956"/>
                  </a:cubicBezTo>
                  <a:cubicBezTo>
                    <a:pt x="1309" y="4046"/>
                    <a:pt x="1469" y="4084"/>
                    <a:pt x="1622" y="4084"/>
                  </a:cubicBezTo>
                  <a:cubicBezTo>
                    <a:pt x="2424" y="4084"/>
                    <a:pt x="3016" y="3041"/>
                    <a:pt x="3016" y="3040"/>
                  </a:cubicBezTo>
                  <a:lnTo>
                    <a:pt x="3016" y="3040"/>
                  </a:lnTo>
                  <a:cubicBezTo>
                    <a:pt x="2661" y="4144"/>
                    <a:pt x="2572" y="6863"/>
                    <a:pt x="3430" y="7011"/>
                  </a:cubicBezTo>
                  <a:cubicBezTo>
                    <a:pt x="3460" y="7016"/>
                    <a:pt x="3488" y="7018"/>
                    <a:pt x="3517" y="7018"/>
                  </a:cubicBezTo>
                  <a:cubicBezTo>
                    <a:pt x="4601" y="7018"/>
                    <a:pt x="4592" y="3592"/>
                    <a:pt x="4592" y="3592"/>
                  </a:cubicBezTo>
                  <a:lnTo>
                    <a:pt x="4592" y="3592"/>
                  </a:lnTo>
                  <a:cubicBezTo>
                    <a:pt x="4730" y="3612"/>
                    <a:pt x="4533" y="7435"/>
                    <a:pt x="5479" y="7435"/>
                  </a:cubicBezTo>
                  <a:cubicBezTo>
                    <a:pt x="6290" y="7435"/>
                    <a:pt x="6526" y="5558"/>
                    <a:pt x="6573" y="4384"/>
                  </a:cubicBezTo>
                  <a:lnTo>
                    <a:pt x="6573" y="4384"/>
                  </a:lnTo>
                  <a:cubicBezTo>
                    <a:pt x="6636" y="5493"/>
                    <a:pt x="6837" y="7258"/>
                    <a:pt x="7478" y="7258"/>
                  </a:cubicBezTo>
                  <a:cubicBezTo>
                    <a:pt x="7482" y="7258"/>
                    <a:pt x="7486" y="7258"/>
                    <a:pt x="7489" y="7258"/>
                  </a:cubicBezTo>
                  <a:cubicBezTo>
                    <a:pt x="8360" y="7228"/>
                    <a:pt x="8590" y="3375"/>
                    <a:pt x="8611" y="3375"/>
                  </a:cubicBezTo>
                  <a:cubicBezTo>
                    <a:pt x="8612" y="3375"/>
                    <a:pt x="8612" y="3378"/>
                    <a:pt x="8613" y="3385"/>
                  </a:cubicBezTo>
                  <a:cubicBezTo>
                    <a:pt x="8669" y="5526"/>
                    <a:pt x="8680" y="6881"/>
                    <a:pt x="9450" y="6881"/>
                  </a:cubicBezTo>
                  <a:cubicBezTo>
                    <a:pt x="9485" y="6881"/>
                    <a:pt x="9521" y="6878"/>
                    <a:pt x="9559" y="6873"/>
                  </a:cubicBezTo>
                  <a:cubicBezTo>
                    <a:pt x="10820" y="6696"/>
                    <a:pt x="10347" y="2962"/>
                    <a:pt x="9785" y="1828"/>
                  </a:cubicBezTo>
                  <a:cubicBezTo>
                    <a:pt x="9078" y="420"/>
                    <a:pt x="7726" y="0"/>
                    <a:pt x="6294" y="0"/>
                  </a:cubicBezTo>
                  <a:close/>
                </a:path>
              </a:pathLst>
            </a:custGeom>
            <a:solidFill>
              <a:srgbClr val="E8B28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5"/>
            <p:cNvSpPr/>
            <p:nvPr/>
          </p:nvSpPr>
          <p:spPr>
            <a:xfrm>
              <a:off x="10498805" y="3959714"/>
              <a:ext cx="55915" cy="150270"/>
            </a:xfrm>
            <a:custGeom>
              <a:avLst/>
              <a:gdLst/>
              <a:ahLst/>
              <a:cxnLst/>
              <a:rect l="l" t="t" r="r" b="b"/>
              <a:pathLst>
                <a:path w="2662" h="7154" extrusionOk="0">
                  <a:moveTo>
                    <a:pt x="2317" y="0"/>
                  </a:moveTo>
                  <a:cubicBezTo>
                    <a:pt x="1361" y="40"/>
                    <a:pt x="612" y="70"/>
                    <a:pt x="1" y="90"/>
                  </a:cubicBezTo>
                  <a:cubicBezTo>
                    <a:pt x="691" y="2444"/>
                    <a:pt x="1400" y="4789"/>
                    <a:pt x="2001" y="7154"/>
                  </a:cubicBezTo>
                  <a:cubicBezTo>
                    <a:pt x="2415" y="6681"/>
                    <a:pt x="2523" y="6021"/>
                    <a:pt x="2563" y="5085"/>
                  </a:cubicBezTo>
                  <a:cubicBezTo>
                    <a:pt x="2661" y="2632"/>
                    <a:pt x="2317" y="0"/>
                    <a:pt x="2317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5"/>
            <p:cNvSpPr/>
            <p:nvPr/>
          </p:nvSpPr>
          <p:spPr>
            <a:xfrm>
              <a:off x="10280991" y="3936210"/>
              <a:ext cx="260063" cy="200724"/>
            </a:xfrm>
            <a:custGeom>
              <a:avLst/>
              <a:gdLst/>
              <a:ahLst/>
              <a:cxnLst/>
              <a:rect l="l" t="t" r="r" b="b"/>
              <a:pathLst>
                <a:path w="12381" h="9556" extrusionOk="0">
                  <a:moveTo>
                    <a:pt x="3177" y="0"/>
                  </a:moveTo>
                  <a:cubicBezTo>
                    <a:pt x="2943" y="0"/>
                    <a:pt x="4147" y="1777"/>
                    <a:pt x="5484" y="3563"/>
                  </a:cubicBezTo>
                  <a:cubicBezTo>
                    <a:pt x="6164" y="3258"/>
                    <a:pt x="6843" y="2903"/>
                    <a:pt x="6903" y="2785"/>
                  </a:cubicBezTo>
                  <a:cubicBezTo>
                    <a:pt x="6918" y="2740"/>
                    <a:pt x="6962" y="2706"/>
                    <a:pt x="7013" y="2706"/>
                  </a:cubicBezTo>
                  <a:cubicBezTo>
                    <a:pt x="7028" y="2706"/>
                    <a:pt x="7044" y="2709"/>
                    <a:pt x="7060" y="2716"/>
                  </a:cubicBezTo>
                  <a:cubicBezTo>
                    <a:pt x="7119" y="2735"/>
                    <a:pt x="7149" y="2805"/>
                    <a:pt x="7130" y="2864"/>
                  </a:cubicBezTo>
                  <a:cubicBezTo>
                    <a:pt x="7041" y="3090"/>
                    <a:pt x="6233" y="3484"/>
                    <a:pt x="5661" y="3740"/>
                  </a:cubicBezTo>
                  <a:lnTo>
                    <a:pt x="8174" y="4233"/>
                  </a:lnTo>
                  <a:cubicBezTo>
                    <a:pt x="8213" y="4243"/>
                    <a:pt x="8243" y="4273"/>
                    <a:pt x="8262" y="4312"/>
                  </a:cubicBezTo>
                  <a:cubicBezTo>
                    <a:pt x="8273" y="4351"/>
                    <a:pt x="8262" y="4391"/>
                    <a:pt x="8243" y="4421"/>
                  </a:cubicBezTo>
                  <a:lnTo>
                    <a:pt x="7189" y="5751"/>
                  </a:lnTo>
                  <a:cubicBezTo>
                    <a:pt x="7257" y="5840"/>
                    <a:pt x="7327" y="5918"/>
                    <a:pt x="7395" y="5997"/>
                  </a:cubicBezTo>
                  <a:lnTo>
                    <a:pt x="8982" y="6175"/>
                  </a:lnTo>
                  <a:cubicBezTo>
                    <a:pt x="9041" y="6184"/>
                    <a:pt x="9090" y="6234"/>
                    <a:pt x="9081" y="6302"/>
                  </a:cubicBezTo>
                  <a:cubicBezTo>
                    <a:pt x="9081" y="6361"/>
                    <a:pt x="9021" y="6411"/>
                    <a:pt x="8962" y="6411"/>
                  </a:cubicBezTo>
                  <a:lnTo>
                    <a:pt x="8952" y="6411"/>
                  </a:lnTo>
                  <a:lnTo>
                    <a:pt x="7622" y="6263"/>
                  </a:lnTo>
                  <a:lnTo>
                    <a:pt x="7622" y="6263"/>
                  </a:lnTo>
                  <a:cubicBezTo>
                    <a:pt x="7859" y="6539"/>
                    <a:pt x="8065" y="6766"/>
                    <a:pt x="8223" y="6913"/>
                  </a:cubicBezTo>
                  <a:cubicBezTo>
                    <a:pt x="8223" y="6913"/>
                    <a:pt x="7150" y="6896"/>
                    <a:pt x="5556" y="6896"/>
                  </a:cubicBezTo>
                  <a:cubicBezTo>
                    <a:pt x="4759" y="6896"/>
                    <a:pt x="3832" y="6900"/>
                    <a:pt x="2843" y="6913"/>
                  </a:cubicBezTo>
                  <a:cubicBezTo>
                    <a:pt x="65" y="6960"/>
                    <a:pt x="1" y="9556"/>
                    <a:pt x="5840" y="9556"/>
                  </a:cubicBezTo>
                  <a:cubicBezTo>
                    <a:pt x="6256" y="9556"/>
                    <a:pt x="6702" y="9543"/>
                    <a:pt x="7178" y="9514"/>
                  </a:cubicBezTo>
                  <a:cubicBezTo>
                    <a:pt x="10292" y="9328"/>
                    <a:pt x="11721" y="9052"/>
                    <a:pt x="12381" y="8283"/>
                  </a:cubicBezTo>
                  <a:cubicBezTo>
                    <a:pt x="11780" y="5918"/>
                    <a:pt x="11071" y="3573"/>
                    <a:pt x="10381" y="1218"/>
                  </a:cubicBezTo>
                  <a:cubicBezTo>
                    <a:pt x="8115" y="1297"/>
                    <a:pt x="7701" y="1327"/>
                    <a:pt x="5770" y="1592"/>
                  </a:cubicBezTo>
                  <a:cubicBezTo>
                    <a:pt x="5770" y="1592"/>
                    <a:pt x="3937" y="390"/>
                    <a:pt x="3228" y="16"/>
                  </a:cubicBezTo>
                  <a:cubicBezTo>
                    <a:pt x="3207" y="5"/>
                    <a:pt x="3190" y="0"/>
                    <a:pt x="3177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5"/>
            <p:cNvSpPr/>
            <p:nvPr/>
          </p:nvSpPr>
          <p:spPr>
            <a:xfrm>
              <a:off x="10403194" y="4020353"/>
              <a:ext cx="44531" cy="32726"/>
            </a:xfrm>
            <a:custGeom>
              <a:avLst/>
              <a:gdLst/>
              <a:ahLst/>
              <a:cxnLst/>
              <a:rect l="l" t="t" r="r" b="b"/>
              <a:pathLst>
                <a:path w="2120" h="1558" extrusionOk="0">
                  <a:moveTo>
                    <a:pt x="1" y="1"/>
                  </a:moveTo>
                  <a:lnTo>
                    <a:pt x="1" y="1"/>
                  </a:lnTo>
                  <a:cubicBezTo>
                    <a:pt x="415" y="553"/>
                    <a:pt x="839" y="1085"/>
                    <a:pt x="1213" y="1558"/>
                  </a:cubicBezTo>
                  <a:lnTo>
                    <a:pt x="2120" y="42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5"/>
            <p:cNvSpPr/>
            <p:nvPr/>
          </p:nvSpPr>
          <p:spPr>
            <a:xfrm>
              <a:off x="10396157" y="3993027"/>
              <a:ext cx="58604" cy="63981"/>
            </a:xfrm>
            <a:custGeom>
              <a:avLst/>
              <a:gdLst/>
              <a:ahLst/>
              <a:cxnLst/>
              <a:rect l="l" t="t" r="r" b="b"/>
              <a:pathLst>
                <a:path w="2790" h="3046" extrusionOk="0">
                  <a:moveTo>
                    <a:pt x="1530" y="1"/>
                  </a:moveTo>
                  <a:cubicBezTo>
                    <a:pt x="1479" y="1"/>
                    <a:pt x="1435" y="35"/>
                    <a:pt x="1420" y="80"/>
                  </a:cubicBezTo>
                  <a:cubicBezTo>
                    <a:pt x="1360" y="198"/>
                    <a:pt x="681" y="553"/>
                    <a:pt x="1" y="858"/>
                  </a:cubicBezTo>
                  <a:cubicBezTo>
                    <a:pt x="109" y="1006"/>
                    <a:pt x="228" y="1154"/>
                    <a:pt x="336" y="1302"/>
                  </a:cubicBezTo>
                  <a:lnTo>
                    <a:pt x="2455" y="1725"/>
                  </a:lnTo>
                  <a:lnTo>
                    <a:pt x="1548" y="2859"/>
                  </a:lnTo>
                  <a:cubicBezTo>
                    <a:pt x="1607" y="2918"/>
                    <a:pt x="1656" y="2986"/>
                    <a:pt x="1706" y="3046"/>
                  </a:cubicBezTo>
                  <a:lnTo>
                    <a:pt x="2760" y="1716"/>
                  </a:lnTo>
                  <a:cubicBezTo>
                    <a:pt x="2779" y="1686"/>
                    <a:pt x="2790" y="1646"/>
                    <a:pt x="2779" y="1607"/>
                  </a:cubicBezTo>
                  <a:cubicBezTo>
                    <a:pt x="2760" y="1568"/>
                    <a:pt x="2730" y="1538"/>
                    <a:pt x="2691" y="1528"/>
                  </a:cubicBezTo>
                  <a:lnTo>
                    <a:pt x="178" y="1035"/>
                  </a:lnTo>
                  <a:cubicBezTo>
                    <a:pt x="750" y="779"/>
                    <a:pt x="1558" y="385"/>
                    <a:pt x="1647" y="159"/>
                  </a:cubicBezTo>
                  <a:cubicBezTo>
                    <a:pt x="1666" y="100"/>
                    <a:pt x="1636" y="30"/>
                    <a:pt x="1577" y="11"/>
                  </a:cubicBezTo>
                  <a:cubicBezTo>
                    <a:pt x="1561" y="4"/>
                    <a:pt x="1545" y="1"/>
                    <a:pt x="1530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5"/>
            <p:cNvSpPr/>
            <p:nvPr/>
          </p:nvSpPr>
          <p:spPr>
            <a:xfrm>
              <a:off x="10436317" y="4062173"/>
              <a:ext cx="35603" cy="8717"/>
            </a:xfrm>
            <a:custGeom>
              <a:avLst/>
              <a:gdLst/>
              <a:ahLst/>
              <a:cxnLst/>
              <a:rect l="l" t="t" r="r" b="b"/>
              <a:pathLst>
                <a:path w="1695" h="415" extrusionOk="0">
                  <a:moveTo>
                    <a:pt x="0" y="0"/>
                  </a:moveTo>
                  <a:cubicBezTo>
                    <a:pt x="79" y="99"/>
                    <a:pt x="148" y="187"/>
                    <a:pt x="227" y="266"/>
                  </a:cubicBezTo>
                  <a:lnTo>
                    <a:pt x="1557" y="414"/>
                  </a:lnTo>
                  <a:lnTo>
                    <a:pt x="1567" y="414"/>
                  </a:lnTo>
                  <a:cubicBezTo>
                    <a:pt x="1626" y="414"/>
                    <a:pt x="1686" y="364"/>
                    <a:pt x="1686" y="305"/>
                  </a:cubicBezTo>
                  <a:cubicBezTo>
                    <a:pt x="1695" y="237"/>
                    <a:pt x="1646" y="187"/>
                    <a:pt x="1587" y="1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5"/>
            <p:cNvSpPr/>
            <p:nvPr/>
          </p:nvSpPr>
          <p:spPr>
            <a:xfrm>
              <a:off x="10629410" y="3959714"/>
              <a:ext cx="77214" cy="157937"/>
            </a:xfrm>
            <a:custGeom>
              <a:avLst/>
              <a:gdLst/>
              <a:ahLst/>
              <a:cxnLst/>
              <a:rect l="l" t="t" r="r" b="b"/>
              <a:pathLst>
                <a:path w="3676" h="7519" extrusionOk="0">
                  <a:moveTo>
                    <a:pt x="345" y="0"/>
                  </a:moveTo>
                  <a:cubicBezTo>
                    <a:pt x="345" y="0"/>
                    <a:pt x="1" y="2632"/>
                    <a:pt x="99" y="5085"/>
                  </a:cubicBezTo>
                  <a:cubicBezTo>
                    <a:pt x="148" y="6287"/>
                    <a:pt x="316" y="7036"/>
                    <a:pt x="1074" y="7519"/>
                  </a:cubicBezTo>
                  <a:cubicBezTo>
                    <a:pt x="2208" y="5144"/>
                    <a:pt x="3075" y="2641"/>
                    <a:pt x="3676" y="129"/>
                  </a:cubicBezTo>
                  <a:cubicBezTo>
                    <a:pt x="2907" y="99"/>
                    <a:pt x="1902" y="60"/>
                    <a:pt x="345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5"/>
            <p:cNvSpPr/>
            <p:nvPr/>
          </p:nvSpPr>
          <p:spPr>
            <a:xfrm>
              <a:off x="10651968" y="3926905"/>
              <a:ext cx="251367" cy="209840"/>
            </a:xfrm>
            <a:custGeom>
              <a:avLst/>
              <a:gdLst/>
              <a:ahLst/>
              <a:cxnLst/>
              <a:rect l="l" t="t" r="r" b="b"/>
              <a:pathLst>
                <a:path w="11967" h="9990" extrusionOk="0">
                  <a:moveTo>
                    <a:pt x="8258" y="0"/>
                  </a:moveTo>
                  <a:cubicBezTo>
                    <a:pt x="8245" y="0"/>
                    <a:pt x="8229" y="5"/>
                    <a:pt x="8208" y="16"/>
                  </a:cubicBezTo>
                  <a:cubicBezTo>
                    <a:pt x="7489" y="380"/>
                    <a:pt x="6198" y="2026"/>
                    <a:pt x="6198" y="2026"/>
                  </a:cubicBezTo>
                  <a:cubicBezTo>
                    <a:pt x="4592" y="1809"/>
                    <a:pt x="4040" y="1750"/>
                    <a:pt x="2602" y="1691"/>
                  </a:cubicBezTo>
                  <a:cubicBezTo>
                    <a:pt x="2001" y="4203"/>
                    <a:pt x="1134" y="6706"/>
                    <a:pt x="0" y="9081"/>
                  </a:cubicBezTo>
                  <a:cubicBezTo>
                    <a:pt x="789" y="9583"/>
                    <a:pt x="2218" y="9800"/>
                    <a:pt x="4779" y="9948"/>
                  </a:cubicBezTo>
                  <a:cubicBezTo>
                    <a:pt x="5256" y="9976"/>
                    <a:pt x="5702" y="9989"/>
                    <a:pt x="6118" y="9989"/>
                  </a:cubicBezTo>
                  <a:cubicBezTo>
                    <a:pt x="11967" y="9989"/>
                    <a:pt x="11902" y="7393"/>
                    <a:pt x="9124" y="7356"/>
                  </a:cubicBezTo>
                  <a:cubicBezTo>
                    <a:pt x="8132" y="7340"/>
                    <a:pt x="7204" y="7334"/>
                    <a:pt x="6407" y="7334"/>
                  </a:cubicBezTo>
                  <a:cubicBezTo>
                    <a:pt x="4813" y="7334"/>
                    <a:pt x="3744" y="7356"/>
                    <a:pt x="3744" y="7356"/>
                  </a:cubicBezTo>
                  <a:cubicBezTo>
                    <a:pt x="5028" y="6111"/>
                    <a:pt x="8711" y="0"/>
                    <a:pt x="8258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5"/>
            <p:cNvSpPr/>
            <p:nvPr/>
          </p:nvSpPr>
          <p:spPr>
            <a:xfrm>
              <a:off x="10592358" y="3222528"/>
              <a:ext cx="125442" cy="82193"/>
            </a:xfrm>
            <a:custGeom>
              <a:avLst/>
              <a:gdLst/>
              <a:ahLst/>
              <a:cxnLst/>
              <a:rect l="l" t="t" r="r" b="b"/>
              <a:pathLst>
                <a:path w="5972" h="3913" extrusionOk="0">
                  <a:moveTo>
                    <a:pt x="4898" y="0"/>
                  </a:moveTo>
                  <a:lnTo>
                    <a:pt x="1400" y="89"/>
                  </a:lnTo>
                  <a:cubicBezTo>
                    <a:pt x="1292" y="572"/>
                    <a:pt x="1173" y="1064"/>
                    <a:pt x="1036" y="1567"/>
                  </a:cubicBezTo>
                  <a:cubicBezTo>
                    <a:pt x="740" y="2661"/>
                    <a:pt x="375" y="3400"/>
                    <a:pt x="1" y="3912"/>
                  </a:cubicBezTo>
                  <a:lnTo>
                    <a:pt x="5972" y="3774"/>
                  </a:lnTo>
                  <a:cubicBezTo>
                    <a:pt x="5558" y="2542"/>
                    <a:pt x="5203" y="1242"/>
                    <a:pt x="4898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5"/>
            <p:cNvSpPr/>
            <p:nvPr/>
          </p:nvSpPr>
          <p:spPr>
            <a:xfrm>
              <a:off x="10636236" y="3803043"/>
              <a:ext cx="94817" cy="42451"/>
            </a:xfrm>
            <a:custGeom>
              <a:avLst/>
              <a:gdLst/>
              <a:ahLst/>
              <a:cxnLst/>
              <a:rect l="l" t="t" r="r" b="b"/>
              <a:pathLst>
                <a:path w="4514" h="2021" extrusionOk="0">
                  <a:moveTo>
                    <a:pt x="4513" y="1"/>
                  </a:moveTo>
                  <a:lnTo>
                    <a:pt x="0" y="168"/>
                  </a:lnTo>
                  <a:cubicBezTo>
                    <a:pt x="897" y="1065"/>
                    <a:pt x="1587" y="2020"/>
                    <a:pt x="1587" y="2020"/>
                  </a:cubicBezTo>
                  <a:cubicBezTo>
                    <a:pt x="1863" y="1469"/>
                    <a:pt x="3085" y="730"/>
                    <a:pt x="451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5"/>
            <p:cNvSpPr/>
            <p:nvPr/>
          </p:nvSpPr>
          <p:spPr>
            <a:xfrm>
              <a:off x="10632917" y="3075540"/>
              <a:ext cx="46610" cy="73959"/>
            </a:xfrm>
            <a:custGeom>
              <a:avLst/>
              <a:gdLst/>
              <a:ahLst/>
              <a:cxnLst/>
              <a:rect l="l" t="t" r="r" b="b"/>
              <a:pathLst>
                <a:path w="2219" h="3521" extrusionOk="0">
                  <a:moveTo>
                    <a:pt x="1156" y="1"/>
                  </a:moveTo>
                  <a:cubicBezTo>
                    <a:pt x="554" y="1"/>
                    <a:pt x="129" y="377"/>
                    <a:pt x="129" y="377"/>
                  </a:cubicBezTo>
                  <a:cubicBezTo>
                    <a:pt x="129" y="377"/>
                    <a:pt x="178" y="1638"/>
                    <a:pt x="1" y="3520"/>
                  </a:cubicBezTo>
                  <a:lnTo>
                    <a:pt x="2218" y="3442"/>
                  </a:lnTo>
                  <a:cubicBezTo>
                    <a:pt x="1853" y="1480"/>
                    <a:pt x="1686" y="101"/>
                    <a:pt x="1686" y="101"/>
                  </a:cubicBezTo>
                  <a:cubicBezTo>
                    <a:pt x="1499" y="29"/>
                    <a:pt x="1321" y="1"/>
                    <a:pt x="1156" y="1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5"/>
            <p:cNvSpPr/>
            <p:nvPr/>
          </p:nvSpPr>
          <p:spPr>
            <a:xfrm>
              <a:off x="10452449" y="3810710"/>
              <a:ext cx="70808" cy="17812"/>
            </a:xfrm>
            <a:custGeom>
              <a:avLst/>
              <a:gdLst/>
              <a:ahLst/>
              <a:cxnLst/>
              <a:rect l="l" t="t" r="r" b="b"/>
              <a:pathLst>
                <a:path w="3371" h="848" extrusionOk="0">
                  <a:moveTo>
                    <a:pt x="3371" y="0"/>
                  </a:moveTo>
                  <a:lnTo>
                    <a:pt x="1" y="118"/>
                  </a:lnTo>
                  <a:cubicBezTo>
                    <a:pt x="1479" y="621"/>
                    <a:pt x="2652" y="848"/>
                    <a:pt x="2652" y="848"/>
                  </a:cubicBezTo>
                  <a:cubicBezTo>
                    <a:pt x="2652" y="848"/>
                    <a:pt x="2928" y="464"/>
                    <a:pt x="3371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5"/>
            <p:cNvSpPr/>
            <p:nvPr/>
          </p:nvSpPr>
          <p:spPr>
            <a:xfrm>
              <a:off x="10367823" y="3083437"/>
              <a:ext cx="61692" cy="74127"/>
            </a:xfrm>
            <a:custGeom>
              <a:avLst/>
              <a:gdLst/>
              <a:ahLst/>
              <a:cxnLst/>
              <a:rect l="l" t="t" r="r" b="b"/>
              <a:pathLst>
                <a:path w="2937" h="3529" extrusionOk="0">
                  <a:moveTo>
                    <a:pt x="0" y="1"/>
                  </a:moveTo>
                  <a:lnTo>
                    <a:pt x="0" y="1"/>
                  </a:lnTo>
                  <a:cubicBezTo>
                    <a:pt x="345" y="1321"/>
                    <a:pt x="561" y="2494"/>
                    <a:pt x="690" y="3528"/>
                  </a:cubicBezTo>
                  <a:lnTo>
                    <a:pt x="2936" y="3460"/>
                  </a:lnTo>
                  <a:cubicBezTo>
                    <a:pt x="2168" y="1607"/>
                    <a:pt x="1724" y="178"/>
                    <a:pt x="1724" y="178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5"/>
            <p:cNvSpPr/>
            <p:nvPr/>
          </p:nvSpPr>
          <p:spPr>
            <a:xfrm>
              <a:off x="10334489" y="3681156"/>
              <a:ext cx="513929" cy="88809"/>
            </a:xfrm>
            <a:custGeom>
              <a:avLst/>
              <a:gdLst/>
              <a:ahLst/>
              <a:cxnLst/>
              <a:rect l="l" t="t" r="r" b="b"/>
              <a:pathLst>
                <a:path w="24467" h="4228" extrusionOk="0">
                  <a:moveTo>
                    <a:pt x="21973" y="0"/>
                  </a:moveTo>
                  <a:lnTo>
                    <a:pt x="1045" y="769"/>
                  </a:lnTo>
                  <a:cubicBezTo>
                    <a:pt x="444" y="1606"/>
                    <a:pt x="0" y="2247"/>
                    <a:pt x="0" y="2247"/>
                  </a:cubicBezTo>
                  <a:cubicBezTo>
                    <a:pt x="296" y="3006"/>
                    <a:pt x="858" y="3665"/>
                    <a:pt x="1568" y="4227"/>
                  </a:cubicBezTo>
                  <a:lnTo>
                    <a:pt x="24427" y="3390"/>
                  </a:lnTo>
                  <a:lnTo>
                    <a:pt x="24466" y="3370"/>
                  </a:lnTo>
                  <a:cubicBezTo>
                    <a:pt x="24456" y="3350"/>
                    <a:pt x="23264" y="1744"/>
                    <a:pt x="21973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5"/>
            <p:cNvSpPr/>
            <p:nvPr/>
          </p:nvSpPr>
          <p:spPr>
            <a:xfrm>
              <a:off x="10387462" y="3536268"/>
              <a:ext cx="359543" cy="91918"/>
            </a:xfrm>
            <a:custGeom>
              <a:avLst/>
              <a:gdLst/>
              <a:ahLst/>
              <a:cxnLst/>
              <a:rect l="l" t="t" r="r" b="b"/>
              <a:pathLst>
                <a:path w="17117" h="4376" extrusionOk="0">
                  <a:moveTo>
                    <a:pt x="1" y="1"/>
                  </a:moveTo>
                  <a:lnTo>
                    <a:pt x="1" y="1"/>
                  </a:lnTo>
                  <a:cubicBezTo>
                    <a:pt x="819" y="2179"/>
                    <a:pt x="1538" y="3863"/>
                    <a:pt x="1538" y="3863"/>
                  </a:cubicBezTo>
                  <a:cubicBezTo>
                    <a:pt x="1410" y="3962"/>
                    <a:pt x="1233" y="4149"/>
                    <a:pt x="1026" y="4376"/>
                  </a:cubicBezTo>
                  <a:lnTo>
                    <a:pt x="17116" y="3745"/>
                  </a:lnTo>
                  <a:cubicBezTo>
                    <a:pt x="16574" y="3016"/>
                    <a:pt x="16219" y="2543"/>
                    <a:pt x="16219" y="2543"/>
                  </a:cubicBezTo>
                  <a:cubicBezTo>
                    <a:pt x="16456" y="1982"/>
                    <a:pt x="16663" y="1223"/>
                    <a:pt x="16860" y="38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5"/>
            <p:cNvSpPr/>
            <p:nvPr/>
          </p:nvSpPr>
          <p:spPr>
            <a:xfrm>
              <a:off x="10362845" y="3228115"/>
              <a:ext cx="157516" cy="81562"/>
            </a:xfrm>
            <a:custGeom>
              <a:avLst/>
              <a:gdLst/>
              <a:ahLst/>
              <a:cxnLst/>
              <a:rect l="l" t="t" r="r" b="b"/>
              <a:pathLst>
                <a:path w="7499" h="3883" extrusionOk="0">
                  <a:moveTo>
                    <a:pt x="4809" y="1"/>
                  </a:moveTo>
                  <a:lnTo>
                    <a:pt x="996" y="99"/>
                  </a:lnTo>
                  <a:cubicBezTo>
                    <a:pt x="838" y="1695"/>
                    <a:pt x="415" y="2878"/>
                    <a:pt x="1" y="3883"/>
                  </a:cubicBezTo>
                  <a:lnTo>
                    <a:pt x="7499" y="3715"/>
                  </a:lnTo>
                  <a:cubicBezTo>
                    <a:pt x="6504" y="2779"/>
                    <a:pt x="5587" y="1429"/>
                    <a:pt x="4809" y="1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5"/>
            <p:cNvSpPr/>
            <p:nvPr/>
          </p:nvSpPr>
          <p:spPr>
            <a:xfrm>
              <a:off x="10341525" y="3376510"/>
              <a:ext cx="423272" cy="106600"/>
            </a:xfrm>
            <a:custGeom>
              <a:avLst/>
              <a:gdLst/>
              <a:ahLst/>
              <a:cxnLst/>
              <a:rect l="l" t="t" r="r" b="b"/>
              <a:pathLst>
                <a:path w="20151" h="5075" extrusionOk="0">
                  <a:moveTo>
                    <a:pt x="19422" y="0"/>
                  </a:moveTo>
                  <a:lnTo>
                    <a:pt x="0" y="434"/>
                  </a:lnTo>
                  <a:cubicBezTo>
                    <a:pt x="11" y="709"/>
                    <a:pt x="50" y="996"/>
                    <a:pt x="129" y="1301"/>
                  </a:cubicBezTo>
                  <a:cubicBezTo>
                    <a:pt x="375" y="2325"/>
                    <a:pt x="730" y="3488"/>
                    <a:pt x="1124" y="4651"/>
                  </a:cubicBezTo>
                  <a:lnTo>
                    <a:pt x="19608" y="5075"/>
                  </a:lnTo>
                  <a:cubicBezTo>
                    <a:pt x="19954" y="2995"/>
                    <a:pt x="20151" y="1173"/>
                    <a:pt x="20151" y="1173"/>
                  </a:cubicBezTo>
                  <a:cubicBezTo>
                    <a:pt x="19894" y="828"/>
                    <a:pt x="19658" y="424"/>
                    <a:pt x="19422" y="0"/>
                  </a:cubicBezTo>
                  <a:close/>
                </a:path>
              </a:pathLst>
            </a:custGeom>
            <a:solidFill>
              <a:srgbClr val="F35519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5"/>
            <p:cNvSpPr/>
            <p:nvPr/>
          </p:nvSpPr>
          <p:spPr>
            <a:xfrm>
              <a:off x="10369482" y="3083437"/>
              <a:ext cx="14914" cy="1680"/>
            </a:xfrm>
            <a:custGeom>
              <a:avLst/>
              <a:gdLst/>
              <a:ahLst/>
              <a:cxnLst/>
              <a:rect l="l" t="t" r="r" b="b"/>
              <a:pathLst>
                <a:path w="710" h="80" extrusionOk="0">
                  <a:moveTo>
                    <a:pt x="0" y="1"/>
                  </a:moveTo>
                  <a:lnTo>
                    <a:pt x="709" y="80"/>
                  </a:lnTo>
                  <a:lnTo>
                    <a:pt x="699" y="7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5"/>
            <p:cNvSpPr/>
            <p:nvPr/>
          </p:nvSpPr>
          <p:spPr>
            <a:xfrm>
              <a:off x="10383954" y="3157120"/>
              <a:ext cx="23631" cy="72866"/>
            </a:xfrm>
            <a:custGeom>
              <a:avLst/>
              <a:gdLst/>
              <a:ahLst/>
              <a:cxnLst/>
              <a:rect l="l" t="t" r="r" b="b"/>
              <a:pathLst>
                <a:path w="1125" h="3469" extrusionOk="0">
                  <a:moveTo>
                    <a:pt x="750" y="1"/>
                  </a:moveTo>
                  <a:lnTo>
                    <a:pt x="1" y="20"/>
                  </a:lnTo>
                  <a:cubicBezTo>
                    <a:pt x="99" y="789"/>
                    <a:pt x="139" y="1489"/>
                    <a:pt x="139" y="2119"/>
                  </a:cubicBezTo>
                  <a:cubicBezTo>
                    <a:pt x="139" y="2602"/>
                    <a:pt x="109" y="3055"/>
                    <a:pt x="69" y="3469"/>
                  </a:cubicBezTo>
                  <a:lnTo>
                    <a:pt x="1124" y="3449"/>
                  </a:lnTo>
                  <a:cubicBezTo>
                    <a:pt x="1035" y="2297"/>
                    <a:pt x="917" y="1144"/>
                    <a:pt x="750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5"/>
            <p:cNvSpPr/>
            <p:nvPr/>
          </p:nvSpPr>
          <p:spPr>
            <a:xfrm>
              <a:off x="10369482" y="3083437"/>
              <a:ext cx="30226" cy="74127"/>
            </a:xfrm>
            <a:custGeom>
              <a:avLst/>
              <a:gdLst/>
              <a:ahLst/>
              <a:cxnLst/>
              <a:rect l="l" t="t" r="r" b="b"/>
              <a:pathLst>
                <a:path w="1439" h="3529" extrusionOk="0">
                  <a:moveTo>
                    <a:pt x="0" y="1"/>
                  </a:moveTo>
                  <a:lnTo>
                    <a:pt x="0" y="1"/>
                  </a:lnTo>
                  <a:cubicBezTo>
                    <a:pt x="345" y="1321"/>
                    <a:pt x="572" y="2494"/>
                    <a:pt x="690" y="3528"/>
                  </a:cubicBezTo>
                  <a:lnTo>
                    <a:pt x="1439" y="3509"/>
                  </a:lnTo>
                  <a:cubicBezTo>
                    <a:pt x="1271" y="2366"/>
                    <a:pt x="1034" y="1223"/>
                    <a:pt x="709" y="8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5"/>
            <p:cNvSpPr/>
            <p:nvPr/>
          </p:nvSpPr>
          <p:spPr>
            <a:xfrm>
              <a:off x="10342975" y="3308624"/>
              <a:ext cx="81772" cy="77004"/>
            </a:xfrm>
            <a:custGeom>
              <a:avLst/>
              <a:gdLst/>
              <a:ahLst/>
              <a:cxnLst/>
              <a:rect l="l" t="t" r="r" b="b"/>
              <a:pathLst>
                <a:path w="3893" h="3666" extrusionOk="0">
                  <a:moveTo>
                    <a:pt x="3390" y="0"/>
                  </a:moveTo>
                  <a:lnTo>
                    <a:pt x="1026" y="50"/>
                  </a:lnTo>
                  <a:cubicBezTo>
                    <a:pt x="513" y="1291"/>
                    <a:pt x="1" y="2277"/>
                    <a:pt x="1" y="3459"/>
                  </a:cubicBezTo>
                  <a:lnTo>
                    <a:pt x="1" y="3666"/>
                  </a:lnTo>
                  <a:lnTo>
                    <a:pt x="3892" y="3577"/>
                  </a:lnTo>
                  <a:cubicBezTo>
                    <a:pt x="3656" y="2385"/>
                    <a:pt x="3509" y="1193"/>
                    <a:pt x="3390" y="0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5"/>
            <p:cNvSpPr/>
            <p:nvPr/>
          </p:nvSpPr>
          <p:spPr>
            <a:xfrm>
              <a:off x="10364504" y="3229564"/>
              <a:ext cx="49698" cy="80113"/>
            </a:xfrm>
            <a:custGeom>
              <a:avLst/>
              <a:gdLst/>
              <a:ahLst/>
              <a:cxnLst/>
              <a:rect l="l" t="t" r="r" b="b"/>
              <a:pathLst>
                <a:path w="2366" h="3814" extrusionOk="0">
                  <a:moveTo>
                    <a:pt x="2050" y="0"/>
                  </a:moveTo>
                  <a:lnTo>
                    <a:pt x="995" y="20"/>
                  </a:lnTo>
                  <a:cubicBezTo>
                    <a:pt x="838" y="1626"/>
                    <a:pt x="414" y="2809"/>
                    <a:pt x="1" y="3814"/>
                  </a:cubicBezTo>
                  <a:lnTo>
                    <a:pt x="2365" y="3764"/>
                  </a:lnTo>
                  <a:cubicBezTo>
                    <a:pt x="2237" y="2503"/>
                    <a:pt x="2158" y="1252"/>
                    <a:pt x="2050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5"/>
            <p:cNvSpPr/>
            <p:nvPr/>
          </p:nvSpPr>
          <p:spPr>
            <a:xfrm>
              <a:off x="10366772" y="3474180"/>
              <a:ext cx="132289" cy="64590"/>
            </a:xfrm>
            <a:custGeom>
              <a:avLst/>
              <a:gdLst/>
              <a:ahLst/>
              <a:cxnLst/>
              <a:rect l="l" t="t" r="r" b="b"/>
              <a:pathLst>
                <a:path w="6298" h="3075" extrusionOk="0">
                  <a:moveTo>
                    <a:pt x="1" y="1"/>
                  </a:moveTo>
                  <a:lnTo>
                    <a:pt x="1" y="1"/>
                  </a:lnTo>
                  <a:cubicBezTo>
                    <a:pt x="346" y="1016"/>
                    <a:pt x="710" y="2031"/>
                    <a:pt x="1065" y="2957"/>
                  </a:cubicBezTo>
                  <a:lnTo>
                    <a:pt x="6297" y="3075"/>
                  </a:lnTo>
                  <a:cubicBezTo>
                    <a:pt x="5647" y="2070"/>
                    <a:pt x="4918" y="1104"/>
                    <a:pt x="4316" y="9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5"/>
            <p:cNvSpPr/>
            <p:nvPr/>
          </p:nvSpPr>
          <p:spPr>
            <a:xfrm>
              <a:off x="10358077" y="3623604"/>
              <a:ext cx="254602" cy="73707"/>
            </a:xfrm>
            <a:custGeom>
              <a:avLst/>
              <a:gdLst/>
              <a:ahLst/>
              <a:cxnLst/>
              <a:rect l="l" t="t" r="r" b="b"/>
              <a:pathLst>
                <a:path w="12121" h="3509" extrusionOk="0">
                  <a:moveTo>
                    <a:pt x="7942" y="1"/>
                  </a:moveTo>
                  <a:lnTo>
                    <a:pt x="2503" y="218"/>
                  </a:lnTo>
                  <a:cubicBezTo>
                    <a:pt x="1804" y="1016"/>
                    <a:pt x="769" y="2425"/>
                    <a:pt x="1" y="3509"/>
                  </a:cubicBezTo>
                  <a:lnTo>
                    <a:pt x="12120" y="3055"/>
                  </a:lnTo>
                  <a:cubicBezTo>
                    <a:pt x="11627" y="2908"/>
                    <a:pt x="11115" y="2799"/>
                    <a:pt x="10583" y="2720"/>
                  </a:cubicBezTo>
                  <a:cubicBezTo>
                    <a:pt x="9450" y="2346"/>
                    <a:pt x="8317" y="1213"/>
                    <a:pt x="7942" y="80"/>
                  </a:cubicBezTo>
                  <a:lnTo>
                    <a:pt x="7942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45"/>
            <p:cNvSpPr/>
            <p:nvPr/>
          </p:nvSpPr>
          <p:spPr>
            <a:xfrm>
              <a:off x="10584082" y="3774078"/>
              <a:ext cx="1071" cy="21"/>
            </a:xfrm>
            <a:custGeom>
              <a:avLst/>
              <a:gdLst/>
              <a:ahLst/>
              <a:cxnLst/>
              <a:rect l="l" t="t" r="r" b="b"/>
              <a:pathLst>
                <a:path w="51" h="1" extrusionOk="0">
                  <a:moveTo>
                    <a:pt x="30" y="1"/>
                  </a:moveTo>
                  <a:lnTo>
                    <a:pt x="0" y="1"/>
                  </a:lnTo>
                  <a:lnTo>
                    <a:pt x="30" y="1"/>
                  </a:lnTo>
                  <a:close/>
                  <a:moveTo>
                    <a:pt x="30" y="1"/>
                  </a:moveTo>
                  <a:lnTo>
                    <a:pt x="30" y="1"/>
                  </a:lnTo>
                  <a:lnTo>
                    <a:pt x="50" y="1"/>
                  </a:lnTo>
                  <a:close/>
                </a:path>
              </a:pathLst>
            </a:custGeom>
            <a:solidFill>
              <a:srgbClr val="EBD5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45"/>
            <p:cNvSpPr/>
            <p:nvPr/>
          </p:nvSpPr>
          <p:spPr>
            <a:xfrm>
              <a:off x="10671229" y="3798275"/>
              <a:ext cx="70997" cy="47219"/>
            </a:xfrm>
            <a:custGeom>
              <a:avLst/>
              <a:gdLst/>
              <a:ahLst/>
              <a:cxnLst/>
              <a:rect l="l" t="t" r="r" b="b"/>
              <a:pathLst>
                <a:path w="3380" h="2248" extrusionOk="0">
                  <a:moveTo>
                    <a:pt x="3379" y="1"/>
                  </a:moveTo>
                  <a:cubicBezTo>
                    <a:pt x="1763" y="789"/>
                    <a:pt x="305" y="1637"/>
                    <a:pt x="0" y="2247"/>
                  </a:cubicBezTo>
                  <a:cubicBezTo>
                    <a:pt x="305" y="1637"/>
                    <a:pt x="1763" y="789"/>
                    <a:pt x="3379" y="1"/>
                  </a:cubicBezTo>
                  <a:close/>
                </a:path>
              </a:pathLst>
            </a:custGeom>
            <a:solidFill>
              <a:srgbClr val="CF8E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5"/>
            <p:cNvSpPr/>
            <p:nvPr/>
          </p:nvSpPr>
          <p:spPr>
            <a:xfrm>
              <a:off x="10742203" y="3797876"/>
              <a:ext cx="840" cy="420"/>
            </a:xfrm>
            <a:custGeom>
              <a:avLst/>
              <a:gdLst/>
              <a:ahLst/>
              <a:cxnLst/>
              <a:rect l="l" t="t" r="r" b="b"/>
              <a:pathLst>
                <a:path w="40" h="20" extrusionOk="0">
                  <a:moveTo>
                    <a:pt x="40" y="0"/>
                  </a:moveTo>
                  <a:cubicBezTo>
                    <a:pt x="30" y="10"/>
                    <a:pt x="20" y="20"/>
                    <a:pt x="0" y="20"/>
                  </a:cubicBezTo>
                  <a:lnTo>
                    <a:pt x="0" y="20"/>
                  </a:lnTo>
                  <a:cubicBezTo>
                    <a:pt x="20" y="20"/>
                    <a:pt x="30" y="10"/>
                    <a:pt x="40" y="1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rgbClr val="D898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5"/>
            <p:cNvSpPr/>
            <p:nvPr/>
          </p:nvSpPr>
          <p:spPr>
            <a:xfrm>
              <a:off x="10368852" y="3757107"/>
              <a:ext cx="374204" cy="88389"/>
            </a:xfrm>
            <a:custGeom>
              <a:avLst/>
              <a:gdLst/>
              <a:ahLst/>
              <a:cxnLst/>
              <a:rect l="l" t="t" r="r" b="b"/>
              <a:pathLst>
                <a:path w="17815" h="4208" extrusionOk="0">
                  <a:moveTo>
                    <a:pt x="16573" y="1"/>
                  </a:moveTo>
                  <a:lnTo>
                    <a:pt x="0" y="611"/>
                  </a:lnTo>
                  <a:cubicBezTo>
                    <a:pt x="1173" y="1547"/>
                    <a:pt x="2730" y="2217"/>
                    <a:pt x="4050" y="2670"/>
                  </a:cubicBezTo>
                  <a:lnTo>
                    <a:pt x="7351" y="2552"/>
                  </a:lnTo>
                  <a:lnTo>
                    <a:pt x="7351" y="2552"/>
                  </a:lnTo>
                  <a:cubicBezTo>
                    <a:pt x="6956" y="2966"/>
                    <a:pt x="6691" y="3311"/>
                    <a:pt x="6641" y="3390"/>
                  </a:cubicBezTo>
                  <a:cubicBezTo>
                    <a:pt x="6681" y="3400"/>
                    <a:pt x="6700" y="3400"/>
                    <a:pt x="6700" y="3400"/>
                  </a:cubicBezTo>
                  <a:cubicBezTo>
                    <a:pt x="6700" y="3400"/>
                    <a:pt x="8592" y="848"/>
                    <a:pt x="10247" y="809"/>
                  </a:cubicBezTo>
                  <a:lnTo>
                    <a:pt x="10297" y="809"/>
                  </a:lnTo>
                  <a:cubicBezTo>
                    <a:pt x="11066" y="809"/>
                    <a:pt x="12012" y="1557"/>
                    <a:pt x="12809" y="2355"/>
                  </a:cubicBezTo>
                  <a:lnTo>
                    <a:pt x="17243" y="2188"/>
                  </a:lnTo>
                  <a:lnTo>
                    <a:pt x="17243" y="2188"/>
                  </a:lnTo>
                  <a:cubicBezTo>
                    <a:pt x="15864" y="2887"/>
                    <a:pt x="14681" y="3607"/>
                    <a:pt x="14357" y="4148"/>
                  </a:cubicBezTo>
                  <a:cubicBezTo>
                    <a:pt x="14386" y="4188"/>
                    <a:pt x="14396" y="4207"/>
                    <a:pt x="14396" y="4207"/>
                  </a:cubicBezTo>
                  <a:cubicBezTo>
                    <a:pt x="14701" y="3597"/>
                    <a:pt x="16159" y="2749"/>
                    <a:pt x="17775" y="1961"/>
                  </a:cubicBezTo>
                  <a:cubicBezTo>
                    <a:pt x="17795" y="1961"/>
                    <a:pt x="17805" y="1951"/>
                    <a:pt x="17815" y="1941"/>
                  </a:cubicBezTo>
                  <a:cubicBezTo>
                    <a:pt x="17480" y="1252"/>
                    <a:pt x="17066" y="601"/>
                    <a:pt x="16573" y="1"/>
                  </a:cubicBez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5"/>
            <p:cNvSpPr/>
            <p:nvPr/>
          </p:nvSpPr>
          <p:spPr>
            <a:xfrm>
              <a:off x="10637895" y="3803043"/>
              <a:ext cx="93157" cy="41212"/>
            </a:xfrm>
            <a:custGeom>
              <a:avLst/>
              <a:gdLst/>
              <a:ahLst/>
              <a:cxnLst/>
              <a:rect l="l" t="t" r="r" b="b"/>
              <a:pathLst>
                <a:path w="4435" h="1962" extrusionOk="0">
                  <a:moveTo>
                    <a:pt x="4434" y="1"/>
                  </a:moveTo>
                  <a:lnTo>
                    <a:pt x="0" y="168"/>
                  </a:lnTo>
                  <a:cubicBezTo>
                    <a:pt x="759" y="927"/>
                    <a:pt x="1380" y="1735"/>
                    <a:pt x="1548" y="1961"/>
                  </a:cubicBezTo>
                  <a:cubicBezTo>
                    <a:pt x="1872" y="1420"/>
                    <a:pt x="3055" y="700"/>
                    <a:pt x="4434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5"/>
            <p:cNvSpPr/>
            <p:nvPr/>
          </p:nvSpPr>
          <p:spPr>
            <a:xfrm>
              <a:off x="10453919" y="3810710"/>
              <a:ext cx="69338" cy="17623"/>
            </a:xfrm>
            <a:custGeom>
              <a:avLst/>
              <a:gdLst/>
              <a:ahLst/>
              <a:cxnLst/>
              <a:rect l="l" t="t" r="r" b="b"/>
              <a:pathLst>
                <a:path w="3301" h="839" extrusionOk="0">
                  <a:moveTo>
                    <a:pt x="3301" y="0"/>
                  </a:moveTo>
                  <a:lnTo>
                    <a:pt x="0" y="118"/>
                  </a:lnTo>
                  <a:cubicBezTo>
                    <a:pt x="1271" y="552"/>
                    <a:pt x="2315" y="779"/>
                    <a:pt x="2591" y="838"/>
                  </a:cubicBezTo>
                  <a:cubicBezTo>
                    <a:pt x="2641" y="759"/>
                    <a:pt x="2906" y="414"/>
                    <a:pt x="3301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5"/>
            <p:cNvSpPr/>
            <p:nvPr/>
          </p:nvSpPr>
          <p:spPr>
            <a:xfrm>
              <a:off x="10336148" y="3687772"/>
              <a:ext cx="380842" cy="82193"/>
            </a:xfrm>
            <a:custGeom>
              <a:avLst/>
              <a:gdLst/>
              <a:ahLst/>
              <a:cxnLst/>
              <a:rect l="l" t="t" r="r" b="b"/>
              <a:pathLst>
                <a:path w="18131" h="3913" extrusionOk="0">
                  <a:moveTo>
                    <a:pt x="13164" y="0"/>
                  </a:moveTo>
                  <a:lnTo>
                    <a:pt x="1045" y="454"/>
                  </a:lnTo>
                  <a:cubicBezTo>
                    <a:pt x="444" y="1291"/>
                    <a:pt x="0" y="1932"/>
                    <a:pt x="0" y="1932"/>
                  </a:cubicBezTo>
                  <a:cubicBezTo>
                    <a:pt x="296" y="2691"/>
                    <a:pt x="858" y="3350"/>
                    <a:pt x="1557" y="3912"/>
                  </a:cubicBezTo>
                  <a:lnTo>
                    <a:pt x="18130" y="3302"/>
                  </a:lnTo>
                  <a:cubicBezTo>
                    <a:pt x="16889" y="1764"/>
                    <a:pt x="15174" y="602"/>
                    <a:pt x="13164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5"/>
            <p:cNvSpPr/>
            <p:nvPr/>
          </p:nvSpPr>
          <p:spPr>
            <a:xfrm>
              <a:off x="10389121" y="3536268"/>
              <a:ext cx="135797" cy="91918"/>
            </a:xfrm>
            <a:custGeom>
              <a:avLst/>
              <a:gdLst/>
              <a:ahLst/>
              <a:cxnLst/>
              <a:rect l="l" t="t" r="r" b="b"/>
              <a:pathLst>
                <a:path w="6465" h="4376" extrusionOk="0">
                  <a:moveTo>
                    <a:pt x="1" y="1"/>
                  </a:moveTo>
                  <a:lnTo>
                    <a:pt x="1" y="1"/>
                  </a:lnTo>
                  <a:cubicBezTo>
                    <a:pt x="819" y="2179"/>
                    <a:pt x="1538" y="3863"/>
                    <a:pt x="1538" y="3863"/>
                  </a:cubicBezTo>
                  <a:cubicBezTo>
                    <a:pt x="1410" y="3962"/>
                    <a:pt x="1233" y="4149"/>
                    <a:pt x="1025" y="4376"/>
                  </a:cubicBezTo>
                  <a:lnTo>
                    <a:pt x="6464" y="4159"/>
                  </a:lnTo>
                  <a:cubicBezTo>
                    <a:pt x="6435" y="3410"/>
                    <a:pt x="6090" y="2326"/>
                    <a:pt x="6090" y="1597"/>
                  </a:cubicBezTo>
                  <a:cubicBezTo>
                    <a:pt x="5834" y="1085"/>
                    <a:pt x="5538" y="602"/>
                    <a:pt x="5233" y="119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5"/>
            <p:cNvSpPr/>
            <p:nvPr/>
          </p:nvSpPr>
          <p:spPr>
            <a:xfrm>
              <a:off x="10342975" y="3383756"/>
              <a:ext cx="114477" cy="92527"/>
            </a:xfrm>
            <a:custGeom>
              <a:avLst/>
              <a:gdLst/>
              <a:ahLst/>
              <a:cxnLst/>
              <a:rect l="l" t="t" r="r" b="b"/>
              <a:pathLst>
                <a:path w="5450" h="4405" extrusionOk="0">
                  <a:moveTo>
                    <a:pt x="3892" y="0"/>
                  </a:moveTo>
                  <a:lnTo>
                    <a:pt x="1" y="89"/>
                  </a:lnTo>
                  <a:cubicBezTo>
                    <a:pt x="21" y="364"/>
                    <a:pt x="60" y="651"/>
                    <a:pt x="139" y="956"/>
                  </a:cubicBezTo>
                  <a:cubicBezTo>
                    <a:pt x="385" y="1980"/>
                    <a:pt x="739" y="3143"/>
                    <a:pt x="1134" y="4306"/>
                  </a:cubicBezTo>
                  <a:lnTo>
                    <a:pt x="5449" y="4404"/>
                  </a:lnTo>
                  <a:cubicBezTo>
                    <a:pt x="5065" y="3774"/>
                    <a:pt x="4740" y="3123"/>
                    <a:pt x="4503" y="2434"/>
                  </a:cubicBezTo>
                  <a:cubicBezTo>
                    <a:pt x="4257" y="1626"/>
                    <a:pt x="4050" y="808"/>
                    <a:pt x="389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5"/>
            <p:cNvSpPr/>
            <p:nvPr/>
          </p:nvSpPr>
          <p:spPr>
            <a:xfrm>
              <a:off x="11099002" y="2342281"/>
              <a:ext cx="223535" cy="180769"/>
            </a:xfrm>
            <a:custGeom>
              <a:avLst/>
              <a:gdLst/>
              <a:ahLst/>
              <a:cxnLst/>
              <a:rect l="l" t="t" r="r" b="b"/>
              <a:pathLst>
                <a:path w="10642" h="8606" extrusionOk="0">
                  <a:moveTo>
                    <a:pt x="4146" y="1"/>
                  </a:moveTo>
                  <a:cubicBezTo>
                    <a:pt x="3335" y="1"/>
                    <a:pt x="2779" y="170"/>
                    <a:pt x="2779" y="170"/>
                  </a:cubicBezTo>
                  <a:cubicBezTo>
                    <a:pt x="1213" y="673"/>
                    <a:pt x="0" y="2141"/>
                    <a:pt x="1656" y="2141"/>
                  </a:cubicBezTo>
                  <a:cubicBezTo>
                    <a:pt x="4592" y="2141"/>
                    <a:pt x="6976" y="3362"/>
                    <a:pt x="7528" y="5915"/>
                  </a:cubicBezTo>
                  <a:cubicBezTo>
                    <a:pt x="7945" y="7842"/>
                    <a:pt x="8603" y="8605"/>
                    <a:pt x="9125" y="8605"/>
                  </a:cubicBezTo>
                  <a:cubicBezTo>
                    <a:pt x="9295" y="8605"/>
                    <a:pt x="9450" y="8525"/>
                    <a:pt x="9577" y="8378"/>
                  </a:cubicBezTo>
                  <a:cubicBezTo>
                    <a:pt x="10061" y="7826"/>
                    <a:pt x="10642" y="5136"/>
                    <a:pt x="8395" y="2141"/>
                  </a:cubicBezTo>
                  <a:cubicBezTo>
                    <a:pt x="7061" y="362"/>
                    <a:pt x="5331" y="1"/>
                    <a:pt x="4146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5"/>
            <p:cNvSpPr/>
            <p:nvPr/>
          </p:nvSpPr>
          <p:spPr>
            <a:xfrm>
              <a:off x="9747546" y="2364629"/>
              <a:ext cx="223556" cy="180769"/>
            </a:xfrm>
            <a:custGeom>
              <a:avLst/>
              <a:gdLst/>
              <a:ahLst/>
              <a:cxnLst/>
              <a:rect l="l" t="t" r="r" b="b"/>
              <a:pathLst>
                <a:path w="10643" h="8606" extrusionOk="0">
                  <a:moveTo>
                    <a:pt x="4147" y="1"/>
                  </a:moveTo>
                  <a:cubicBezTo>
                    <a:pt x="3336" y="1"/>
                    <a:pt x="2779" y="170"/>
                    <a:pt x="2779" y="170"/>
                  </a:cubicBezTo>
                  <a:cubicBezTo>
                    <a:pt x="1213" y="673"/>
                    <a:pt x="1" y="2141"/>
                    <a:pt x="1656" y="2141"/>
                  </a:cubicBezTo>
                  <a:cubicBezTo>
                    <a:pt x="4592" y="2141"/>
                    <a:pt x="6977" y="3363"/>
                    <a:pt x="7529" y="5915"/>
                  </a:cubicBezTo>
                  <a:cubicBezTo>
                    <a:pt x="7945" y="7842"/>
                    <a:pt x="8604" y="8606"/>
                    <a:pt x="9126" y="8606"/>
                  </a:cubicBezTo>
                  <a:cubicBezTo>
                    <a:pt x="9295" y="8606"/>
                    <a:pt x="9450" y="8525"/>
                    <a:pt x="9578" y="8378"/>
                  </a:cubicBezTo>
                  <a:cubicBezTo>
                    <a:pt x="10061" y="7826"/>
                    <a:pt x="10642" y="5136"/>
                    <a:pt x="8396" y="2141"/>
                  </a:cubicBezTo>
                  <a:cubicBezTo>
                    <a:pt x="7062" y="362"/>
                    <a:pt x="5332" y="1"/>
                    <a:pt x="4147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5"/>
            <p:cNvSpPr/>
            <p:nvPr/>
          </p:nvSpPr>
          <p:spPr>
            <a:xfrm>
              <a:off x="10421404" y="3984772"/>
              <a:ext cx="18652" cy="17602"/>
            </a:xfrm>
            <a:custGeom>
              <a:avLst/>
              <a:gdLst/>
              <a:ahLst/>
              <a:cxnLst/>
              <a:rect l="l" t="t" r="r" b="b"/>
              <a:pathLst>
                <a:path w="888" h="838" extrusionOk="0">
                  <a:moveTo>
                    <a:pt x="445" y="0"/>
                  </a:moveTo>
                  <a:cubicBezTo>
                    <a:pt x="208" y="0"/>
                    <a:pt x="1" y="187"/>
                    <a:pt x="1" y="423"/>
                  </a:cubicBezTo>
                  <a:cubicBezTo>
                    <a:pt x="1" y="650"/>
                    <a:pt x="208" y="837"/>
                    <a:pt x="445" y="837"/>
                  </a:cubicBezTo>
                  <a:cubicBezTo>
                    <a:pt x="691" y="837"/>
                    <a:pt x="888" y="650"/>
                    <a:pt x="888" y="423"/>
                  </a:cubicBezTo>
                  <a:cubicBezTo>
                    <a:pt x="888" y="187"/>
                    <a:pt x="691" y="0"/>
                    <a:pt x="445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5"/>
            <p:cNvSpPr/>
            <p:nvPr/>
          </p:nvSpPr>
          <p:spPr>
            <a:xfrm>
              <a:off x="10423484" y="3984772"/>
              <a:ext cx="16783" cy="16363"/>
            </a:xfrm>
            <a:custGeom>
              <a:avLst/>
              <a:gdLst/>
              <a:ahLst/>
              <a:cxnLst/>
              <a:rect l="l" t="t" r="r" b="b"/>
              <a:pathLst>
                <a:path w="799" h="779" extrusionOk="0">
                  <a:moveTo>
                    <a:pt x="405" y="0"/>
                  </a:moveTo>
                  <a:cubicBezTo>
                    <a:pt x="178" y="0"/>
                    <a:pt x="0" y="177"/>
                    <a:pt x="0" y="394"/>
                  </a:cubicBezTo>
                  <a:cubicBezTo>
                    <a:pt x="0" y="611"/>
                    <a:pt x="178" y="778"/>
                    <a:pt x="405" y="778"/>
                  </a:cubicBezTo>
                  <a:cubicBezTo>
                    <a:pt x="621" y="778"/>
                    <a:pt x="799" y="611"/>
                    <a:pt x="799" y="394"/>
                  </a:cubicBezTo>
                  <a:cubicBezTo>
                    <a:pt x="799" y="177"/>
                    <a:pt x="621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5"/>
            <p:cNvSpPr/>
            <p:nvPr/>
          </p:nvSpPr>
          <p:spPr>
            <a:xfrm>
              <a:off x="10440245" y="4018904"/>
              <a:ext cx="18652" cy="17623"/>
            </a:xfrm>
            <a:custGeom>
              <a:avLst/>
              <a:gdLst/>
              <a:ahLst/>
              <a:cxnLst/>
              <a:rect l="l" t="t" r="r" b="b"/>
              <a:pathLst>
                <a:path w="888" h="839" extrusionOk="0">
                  <a:moveTo>
                    <a:pt x="444" y="1"/>
                  </a:moveTo>
                  <a:cubicBezTo>
                    <a:pt x="198" y="1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88" y="651"/>
                    <a:pt x="888" y="414"/>
                  </a:cubicBezTo>
                  <a:cubicBezTo>
                    <a:pt x="888" y="188"/>
                    <a:pt x="680" y="1"/>
                    <a:pt x="444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5"/>
            <p:cNvSpPr/>
            <p:nvPr/>
          </p:nvSpPr>
          <p:spPr>
            <a:xfrm>
              <a:off x="10442325" y="4018904"/>
              <a:ext cx="16573" cy="16384"/>
            </a:xfrm>
            <a:custGeom>
              <a:avLst/>
              <a:gdLst/>
              <a:ahLst/>
              <a:cxnLst/>
              <a:rect l="l" t="t" r="r" b="b"/>
              <a:pathLst>
                <a:path w="789" h="780" extrusionOk="0">
                  <a:moveTo>
                    <a:pt x="394" y="1"/>
                  </a:moveTo>
                  <a:cubicBezTo>
                    <a:pt x="178" y="1"/>
                    <a:pt x="0" y="178"/>
                    <a:pt x="0" y="395"/>
                  </a:cubicBezTo>
                  <a:cubicBezTo>
                    <a:pt x="0" y="602"/>
                    <a:pt x="178" y="779"/>
                    <a:pt x="394" y="779"/>
                  </a:cubicBezTo>
                  <a:cubicBezTo>
                    <a:pt x="611" y="779"/>
                    <a:pt x="789" y="602"/>
                    <a:pt x="789" y="395"/>
                  </a:cubicBezTo>
                  <a:cubicBezTo>
                    <a:pt x="789" y="178"/>
                    <a:pt x="611" y="1"/>
                    <a:pt x="39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45"/>
            <p:cNvSpPr/>
            <p:nvPr/>
          </p:nvSpPr>
          <p:spPr>
            <a:xfrm>
              <a:off x="10458876" y="4054506"/>
              <a:ext cx="18652" cy="17623"/>
            </a:xfrm>
            <a:custGeom>
              <a:avLst/>
              <a:gdLst/>
              <a:ahLst/>
              <a:cxnLst/>
              <a:rect l="l" t="t" r="r" b="b"/>
              <a:pathLst>
                <a:path w="888" h="839" extrusionOk="0">
                  <a:moveTo>
                    <a:pt x="444" y="0"/>
                  </a:moveTo>
                  <a:cubicBezTo>
                    <a:pt x="198" y="0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87" y="651"/>
                    <a:pt x="887" y="414"/>
                  </a:cubicBezTo>
                  <a:cubicBezTo>
                    <a:pt x="887" y="188"/>
                    <a:pt x="680" y="0"/>
                    <a:pt x="444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45"/>
            <p:cNvSpPr/>
            <p:nvPr/>
          </p:nvSpPr>
          <p:spPr>
            <a:xfrm>
              <a:off x="10460724" y="4054506"/>
              <a:ext cx="16804" cy="16384"/>
            </a:xfrm>
            <a:custGeom>
              <a:avLst/>
              <a:gdLst/>
              <a:ahLst/>
              <a:cxnLst/>
              <a:rect l="l" t="t" r="r" b="b"/>
              <a:pathLst>
                <a:path w="800" h="780" extrusionOk="0">
                  <a:moveTo>
                    <a:pt x="405" y="0"/>
                  </a:moveTo>
                  <a:cubicBezTo>
                    <a:pt x="189" y="0"/>
                    <a:pt x="1" y="178"/>
                    <a:pt x="1" y="385"/>
                  </a:cubicBezTo>
                  <a:cubicBezTo>
                    <a:pt x="1" y="602"/>
                    <a:pt x="189" y="779"/>
                    <a:pt x="405" y="779"/>
                  </a:cubicBezTo>
                  <a:cubicBezTo>
                    <a:pt x="622" y="779"/>
                    <a:pt x="799" y="602"/>
                    <a:pt x="799" y="385"/>
                  </a:cubicBezTo>
                  <a:cubicBezTo>
                    <a:pt x="799" y="178"/>
                    <a:pt x="622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5"/>
            <p:cNvSpPr/>
            <p:nvPr/>
          </p:nvSpPr>
          <p:spPr>
            <a:xfrm>
              <a:off x="10728130" y="3993027"/>
              <a:ext cx="54235" cy="64611"/>
            </a:xfrm>
            <a:custGeom>
              <a:avLst/>
              <a:gdLst/>
              <a:ahLst/>
              <a:cxnLst/>
              <a:rect l="l" t="t" r="r" b="b"/>
              <a:pathLst>
                <a:path w="2582" h="3076" extrusionOk="0">
                  <a:moveTo>
                    <a:pt x="1264" y="1"/>
                  </a:moveTo>
                  <a:cubicBezTo>
                    <a:pt x="1250" y="1"/>
                    <a:pt x="1236" y="4"/>
                    <a:pt x="1222" y="11"/>
                  </a:cubicBezTo>
                  <a:cubicBezTo>
                    <a:pt x="1153" y="30"/>
                    <a:pt x="1124" y="100"/>
                    <a:pt x="1153" y="159"/>
                  </a:cubicBezTo>
                  <a:cubicBezTo>
                    <a:pt x="1232" y="385"/>
                    <a:pt x="1833" y="779"/>
                    <a:pt x="2404" y="1035"/>
                  </a:cubicBezTo>
                  <a:lnTo>
                    <a:pt x="99" y="1528"/>
                  </a:lnTo>
                  <a:cubicBezTo>
                    <a:pt x="59" y="1538"/>
                    <a:pt x="30" y="1568"/>
                    <a:pt x="20" y="1607"/>
                  </a:cubicBezTo>
                  <a:cubicBezTo>
                    <a:pt x="0" y="1646"/>
                    <a:pt x="10" y="1686"/>
                    <a:pt x="30" y="1716"/>
                  </a:cubicBezTo>
                  <a:lnTo>
                    <a:pt x="1045" y="3075"/>
                  </a:lnTo>
                  <a:cubicBezTo>
                    <a:pt x="1094" y="3016"/>
                    <a:pt x="1193" y="2848"/>
                    <a:pt x="1252" y="2789"/>
                  </a:cubicBezTo>
                  <a:lnTo>
                    <a:pt x="335" y="1725"/>
                  </a:lnTo>
                  <a:lnTo>
                    <a:pt x="2247" y="1302"/>
                  </a:lnTo>
                  <a:cubicBezTo>
                    <a:pt x="2365" y="1154"/>
                    <a:pt x="2474" y="927"/>
                    <a:pt x="2582" y="770"/>
                  </a:cubicBezTo>
                  <a:cubicBezTo>
                    <a:pt x="1912" y="474"/>
                    <a:pt x="1429" y="198"/>
                    <a:pt x="1370" y="80"/>
                  </a:cubicBezTo>
                  <a:cubicBezTo>
                    <a:pt x="1355" y="35"/>
                    <a:pt x="1311" y="1"/>
                    <a:pt x="126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5"/>
            <p:cNvSpPr/>
            <p:nvPr/>
          </p:nvSpPr>
          <p:spPr>
            <a:xfrm>
              <a:off x="10710948" y="4062173"/>
              <a:ext cx="35624" cy="8717"/>
            </a:xfrm>
            <a:custGeom>
              <a:avLst/>
              <a:gdLst/>
              <a:ahLst/>
              <a:cxnLst/>
              <a:rect l="l" t="t" r="r" b="b"/>
              <a:pathLst>
                <a:path w="1696" h="415" extrusionOk="0">
                  <a:moveTo>
                    <a:pt x="1696" y="0"/>
                  </a:moveTo>
                  <a:lnTo>
                    <a:pt x="109" y="178"/>
                  </a:lnTo>
                  <a:cubicBezTo>
                    <a:pt x="50" y="187"/>
                    <a:pt x="1" y="237"/>
                    <a:pt x="10" y="305"/>
                  </a:cubicBezTo>
                  <a:cubicBezTo>
                    <a:pt x="10" y="364"/>
                    <a:pt x="69" y="414"/>
                    <a:pt x="129" y="414"/>
                  </a:cubicBezTo>
                  <a:lnTo>
                    <a:pt x="139" y="414"/>
                  </a:lnTo>
                  <a:lnTo>
                    <a:pt x="1508" y="246"/>
                  </a:lnTo>
                  <a:cubicBezTo>
                    <a:pt x="1587" y="167"/>
                    <a:pt x="1617" y="99"/>
                    <a:pt x="1696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45"/>
            <p:cNvSpPr/>
            <p:nvPr/>
          </p:nvSpPr>
          <p:spPr>
            <a:xfrm>
              <a:off x="10742833" y="3984772"/>
              <a:ext cx="18631" cy="17602"/>
            </a:xfrm>
            <a:custGeom>
              <a:avLst/>
              <a:gdLst/>
              <a:ahLst/>
              <a:cxnLst/>
              <a:rect l="l" t="t" r="r" b="b"/>
              <a:pathLst>
                <a:path w="887" h="838" extrusionOk="0">
                  <a:moveTo>
                    <a:pt x="443" y="0"/>
                  </a:moveTo>
                  <a:cubicBezTo>
                    <a:pt x="197" y="0"/>
                    <a:pt x="0" y="187"/>
                    <a:pt x="0" y="423"/>
                  </a:cubicBezTo>
                  <a:cubicBezTo>
                    <a:pt x="0" y="650"/>
                    <a:pt x="197" y="837"/>
                    <a:pt x="443" y="837"/>
                  </a:cubicBezTo>
                  <a:cubicBezTo>
                    <a:pt x="690" y="837"/>
                    <a:pt x="887" y="650"/>
                    <a:pt x="887" y="423"/>
                  </a:cubicBezTo>
                  <a:cubicBezTo>
                    <a:pt x="887" y="187"/>
                    <a:pt x="690" y="0"/>
                    <a:pt x="443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45"/>
            <p:cNvSpPr/>
            <p:nvPr/>
          </p:nvSpPr>
          <p:spPr>
            <a:xfrm>
              <a:off x="10742602" y="3984772"/>
              <a:ext cx="16804" cy="16363"/>
            </a:xfrm>
            <a:custGeom>
              <a:avLst/>
              <a:gdLst/>
              <a:ahLst/>
              <a:cxnLst/>
              <a:rect l="l" t="t" r="r" b="b"/>
              <a:pathLst>
                <a:path w="800" h="779" extrusionOk="0">
                  <a:moveTo>
                    <a:pt x="405" y="0"/>
                  </a:moveTo>
                  <a:cubicBezTo>
                    <a:pt x="178" y="0"/>
                    <a:pt x="1" y="177"/>
                    <a:pt x="1" y="394"/>
                  </a:cubicBezTo>
                  <a:cubicBezTo>
                    <a:pt x="1" y="611"/>
                    <a:pt x="178" y="778"/>
                    <a:pt x="405" y="778"/>
                  </a:cubicBezTo>
                  <a:cubicBezTo>
                    <a:pt x="622" y="778"/>
                    <a:pt x="799" y="611"/>
                    <a:pt x="799" y="394"/>
                  </a:cubicBezTo>
                  <a:cubicBezTo>
                    <a:pt x="799" y="177"/>
                    <a:pt x="622" y="0"/>
                    <a:pt x="40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5"/>
            <p:cNvSpPr/>
            <p:nvPr/>
          </p:nvSpPr>
          <p:spPr>
            <a:xfrm>
              <a:off x="10723992" y="4018904"/>
              <a:ext cx="18631" cy="17623"/>
            </a:xfrm>
            <a:custGeom>
              <a:avLst/>
              <a:gdLst/>
              <a:ahLst/>
              <a:cxnLst/>
              <a:rect l="l" t="t" r="r" b="b"/>
              <a:pathLst>
                <a:path w="887" h="839" extrusionOk="0">
                  <a:moveTo>
                    <a:pt x="444" y="1"/>
                  </a:moveTo>
                  <a:cubicBezTo>
                    <a:pt x="207" y="1"/>
                    <a:pt x="0" y="188"/>
                    <a:pt x="0" y="414"/>
                  </a:cubicBezTo>
                  <a:cubicBezTo>
                    <a:pt x="0" y="651"/>
                    <a:pt x="207" y="838"/>
                    <a:pt x="444" y="838"/>
                  </a:cubicBezTo>
                  <a:cubicBezTo>
                    <a:pt x="690" y="838"/>
                    <a:pt x="887" y="651"/>
                    <a:pt x="887" y="414"/>
                  </a:cubicBezTo>
                  <a:cubicBezTo>
                    <a:pt x="887" y="188"/>
                    <a:pt x="690" y="1"/>
                    <a:pt x="444" y="1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5"/>
            <p:cNvSpPr/>
            <p:nvPr/>
          </p:nvSpPr>
          <p:spPr>
            <a:xfrm>
              <a:off x="10723992" y="4018904"/>
              <a:ext cx="16573" cy="16384"/>
            </a:xfrm>
            <a:custGeom>
              <a:avLst/>
              <a:gdLst/>
              <a:ahLst/>
              <a:cxnLst/>
              <a:rect l="l" t="t" r="r" b="b"/>
              <a:pathLst>
                <a:path w="789" h="780" extrusionOk="0">
                  <a:moveTo>
                    <a:pt x="394" y="1"/>
                  </a:moveTo>
                  <a:cubicBezTo>
                    <a:pt x="178" y="1"/>
                    <a:pt x="0" y="178"/>
                    <a:pt x="0" y="395"/>
                  </a:cubicBezTo>
                  <a:cubicBezTo>
                    <a:pt x="0" y="602"/>
                    <a:pt x="178" y="779"/>
                    <a:pt x="394" y="779"/>
                  </a:cubicBezTo>
                  <a:cubicBezTo>
                    <a:pt x="611" y="779"/>
                    <a:pt x="788" y="602"/>
                    <a:pt x="788" y="395"/>
                  </a:cubicBezTo>
                  <a:cubicBezTo>
                    <a:pt x="788" y="178"/>
                    <a:pt x="611" y="1"/>
                    <a:pt x="394" y="1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45"/>
            <p:cNvSpPr/>
            <p:nvPr/>
          </p:nvSpPr>
          <p:spPr>
            <a:xfrm>
              <a:off x="10705571" y="4054506"/>
              <a:ext cx="18442" cy="17623"/>
            </a:xfrm>
            <a:custGeom>
              <a:avLst/>
              <a:gdLst/>
              <a:ahLst/>
              <a:cxnLst/>
              <a:rect l="l" t="t" r="r" b="b"/>
              <a:pathLst>
                <a:path w="878" h="839" extrusionOk="0">
                  <a:moveTo>
                    <a:pt x="444" y="0"/>
                  </a:moveTo>
                  <a:cubicBezTo>
                    <a:pt x="198" y="0"/>
                    <a:pt x="1" y="188"/>
                    <a:pt x="1" y="414"/>
                  </a:cubicBezTo>
                  <a:cubicBezTo>
                    <a:pt x="1" y="651"/>
                    <a:pt x="198" y="838"/>
                    <a:pt x="444" y="838"/>
                  </a:cubicBezTo>
                  <a:cubicBezTo>
                    <a:pt x="680" y="838"/>
                    <a:pt x="877" y="651"/>
                    <a:pt x="877" y="414"/>
                  </a:cubicBezTo>
                  <a:cubicBezTo>
                    <a:pt x="877" y="188"/>
                    <a:pt x="680" y="0"/>
                    <a:pt x="444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45"/>
            <p:cNvSpPr/>
            <p:nvPr/>
          </p:nvSpPr>
          <p:spPr>
            <a:xfrm>
              <a:off x="10705361" y="4054506"/>
              <a:ext cx="16783" cy="16384"/>
            </a:xfrm>
            <a:custGeom>
              <a:avLst/>
              <a:gdLst/>
              <a:ahLst/>
              <a:cxnLst/>
              <a:rect l="l" t="t" r="r" b="b"/>
              <a:pathLst>
                <a:path w="799" h="780" extrusionOk="0">
                  <a:moveTo>
                    <a:pt x="395" y="0"/>
                  </a:moveTo>
                  <a:cubicBezTo>
                    <a:pt x="178" y="0"/>
                    <a:pt x="0" y="178"/>
                    <a:pt x="0" y="385"/>
                  </a:cubicBezTo>
                  <a:cubicBezTo>
                    <a:pt x="0" y="602"/>
                    <a:pt x="178" y="779"/>
                    <a:pt x="395" y="779"/>
                  </a:cubicBezTo>
                  <a:cubicBezTo>
                    <a:pt x="622" y="779"/>
                    <a:pt x="799" y="602"/>
                    <a:pt x="799" y="385"/>
                  </a:cubicBezTo>
                  <a:cubicBezTo>
                    <a:pt x="799" y="178"/>
                    <a:pt x="622" y="0"/>
                    <a:pt x="395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" name="Google Shape;2391;p46"/>
          <p:cNvSpPr txBox="1">
            <a:spLocks noGrp="1"/>
          </p:cNvSpPr>
          <p:nvPr>
            <p:ph type="title"/>
          </p:nvPr>
        </p:nvSpPr>
        <p:spPr>
          <a:xfrm>
            <a:off x="1343250" y="335125"/>
            <a:ext cx="6457500" cy="118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Big Top Fun…</a:t>
            </a:r>
            <a:endParaRPr/>
          </a:p>
        </p:txBody>
      </p:sp>
      <p:grpSp>
        <p:nvGrpSpPr>
          <p:cNvPr id="2392" name="Google Shape;2392;p46"/>
          <p:cNvGrpSpPr/>
          <p:nvPr/>
        </p:nvGrpSpPr>
        <p:grpSpPr>
          <a:xfrm>
            <a:off x="461808" y="1714500"/>
            <a:ext cx="1828171" cy="1886992"/>
            <a:chOff x="2590825" y="1509725"/>
            <a:chExt cx="1192700" cy="1231075"/>
          </a:xfrm>
        </p:grpSpPr>
        <p:sp>
          <p:nvSpPr>
            <p:cNvPr id="2393" name="Google Shape;2393;p46"/>
            <p:cNvSpPr/>
            <p:nvPr/>
          </p:nvSpPr>
          <p:spPr>
            <a:xfrm>
              <a:off x="3213950" y="1990375"/>
              <a:ext cx="538900" cy="359275"/>
            </a:xfrm>
            <a:custGeom>
              <a:avLst/>
              <a:gdLst/>
              <a:ahLst/>
              <a:cxnLst/>
              <a:rect l="l" t="t" r="r" b="b"/>
              <a:pathLst>
                <a:path w="21556" h="14371" extrusionOk="0">
                  <a:moveTo>
                    <a:pt x="21556" y="1"/>
                  </a:moveTo>
                  <a:lnTo>
                    <a:pt x="0" y="238"/>
                  </a:lnTo>
                  <a:lnTo>
                    <a:pt x="1058" y="14371"/>
                  </a:lnTo>
                  <a:cubicBezTo>
                    <a:pt x="6088" y="7769"/>
                    <a:pt x="13471" y="3787"/>
                    <a:pt x="21427" y="1543"/>
                  </a:cubicBezTo>
                  <a:lnTo>
                    <a:pt x="21556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6"/>
            <p:cNvSpPr/>
            <p:nvPr/>
          </p:nvSpPr>
          <p:spPr>
            <a:xfrm>
              <a:off x="3240400" y="2028925"/>
              <a:ext cx="509225" cy="711875"/>
            </a:xfrm>
            <a:custGeom>
              <a:avLst/>
              <a:gdLst/>
              <a:ahLst/>
              <a:cxnLst/>
              <a:rect l="l" t="t" r="r" b="b"/>
              <a:pathLst>
                <a:path w="20369" h="28475" extrusionOk="0">
                  <a:moveTo>
                    <a:pt x="20369" y="1"/>
                  </a:moveTo>
                  <a:cubicBezTo>
                    <a:pt x="12413" y="2245"/>
                    <a:pt x="5030" y="6227"/>
                    <a:pt x="0" y="12829"/>
                  </a:cubicBezTo>
                  <a:lnTo>
                    <a:pt x="1176" y="28474"/>
                  </a:lnTo>
                  <a:lnTo>
                    <a:pt x="17977" y="28474"/>
                  </a:lnTo>
                  <a:lnTo>
                    <a:pt x="20369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6"/>
            <p:cNvSpPr/>
            <p:nvPr/>
          </p:nvSpPr>
          <p:spPr>
            <a:xfrm>
              <a:off x="3184300" y="1951350"/>
              <a:ext cx="270100" cy="80575"/>
            </a:xfrm>
            <a:custGeom>
              <a:avLst/>
              <a:gdLst/>
              <a:ahLst/>
              <a:cxnLst/>
              <a:rect l="l" t="t" r="r" b="b"/>
              <a:pathLst>
                <a:path w="10804" h="3223" extrusionOk="0">
                  <a:moveTo>
                    <a:pt x="10803" y="0"/>
                  </a:moveTo>
                  <a:lnTo>
                    <a:pt x="0" y="158"/>
                  </a:lnTo>
                  <a:lnTo>
                    <a:pt x="0" y="3222"/>
                  </a:lnTo>
                  <a:lnTo>
                    <a:pt x="3094" y="3193"/>
                  </a:lnTo>
                  <a:cubicBezTo>
                    <a:pt x="5456" y="1730"/>
                    <a:pt x="8056" y="722"/>
                    <a:pt x="10803" y="0"/>
                  </a:cubicBezTo>
                  <a:close/>
                </a:path>
              </a:pathLst>
            </a:custGeom>
            <a:solidFill>
              <a:srgbClr val="FFC0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6"/>
            <p:cNvSpPr/>
            <p:nvPr/>
          </p:nvSpPr>
          <p:spPr>
            <a:xfrm>
              <a:off x="3261650" y="1946900"/>
              <a:ext cx="521875" cy="84275"/>
            </a:xfrm>
            <a:custGeom>
              <a:avLst/>
              <a:gdLst/>
              <a:ahLst/>
              <a:cxnLst/>
              <a:rect l="l" t="t" r="r" b="b"/>
              <a:pathLst>
                <a:path w="20875" h="3371" extrusionOk="0">
                  <a:moveTo>
                    <a:pt x="20804" y="0"/>
                  </a:moveTo>
                  <a:lnTo>
                    <a:pt x="7709" y="178"/>
                  </a:lnTo>
                  <a:cubicBezTo>
                    <a:pt x="4962" y="900"/>
                    <a:pt x="2362" y="1908"/>
                    <a:pt x="0" y="3371"/>
                  </a:cubicBezTo>
                  <a:lnTo>
                    <a:pt x="20804" y="3163"/>
                  </a:lnTo>
                  <a:cubicBezTo>
                    <a:pt x="20808" y="3183"/>
                    <a:pt x="20812" y="3192"/>
                    <a:pt x="20815" y="3192"/>
                  </a:cubicBezTo>
                  <a:cubicBezTo>
                    <a:pt x="20875" y="3192"/>
                    <a:pt x="20804" y="0"/>
                    <a:pt x="20804" y="0"/>
                  </a:cubicBezTo>
                  <a:close/>
                </a:path>
              </a:pathLst>
            </a:custGeom>
            <a:solidFill>
              <a:srgbClr val="FDD1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46"/>
            <p:cNvSpPr/>
            <p:nvPr/>
          </p:nvSpPr>
          <p:spPr>
            <a:xfrm>
              <a:off x="3434100" y="1789525"/>
              <a:ext cx="65500" cy="162100"/>
            </a:xfrm>
            <a:custGeom>
              <a:avLst/>
              <a:gdLst/>
              <a:ahLst/>
              <a:cxnLst/>
              <a:rect l="l" t="t" r="r" b="b"/>
              <a:pathLst>
                <a:path w="2620" h="6484" extrusionOk="0">
                  <a:moveTo>
                    <a:pt x="1" y="0"/>
                  </a:moveTo>
                  <a:lnTo>
                    <a:pt x="326" y="6484"/>
                  </a:lnTo>
                  <a:lnTo>
                    <a:pt x="2619" y="6484"/>
                  </a:lnTo>
                  <a:cubicBezTo>
                    <a:pt x="2619" y="6484"/>
                    <a:pt x="2412" y="3875"/>
                    <a:pt x="2224" y="1018"/>
                  </a:cubicBezTo>
                  <a:cubicBezTo>
                    <a:pt x="1463" y="751"/>
                    <a:pt x="712" y="415"/>
                    <a:pt x="1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46"/>
            <p:cNvSpPr/>
            <p:nvPr/>
          </p:nvSpPr>
          <p:spPr>
            <a:xfrm>
              <a:off x="3410125" y="1509725"/>
              <a:ext cx="263675" cy="305250"/>
            </a:xfrm>
            <a:custGeom>
              <a:avLst/>
              <a:gdLst/>
              <a:ahLst/>
              <a:cxnLst/>
              <a:rect l="l" t="t" r="r" b="b"/>
              <a:pathLst>
                <a:path w="10547" h="12210" extrusionOk="0">
                  <a:moveTo>
                    <a:pt x="9708" y="1"/>
                  </a:moveTo>
                  <a:cubicBezTo>
                    <a:pt x="8643" y="1"/>
                    <a:pt x="6621" y="53"/>
                    <a:pt x="3984" y="360"/>
                  </a:cubicBezTo>
                  <a:cubicBezTo>
                    <a:pt x="1" y="835"/>
                    <a:pt x="653" y="5282"/>
                    <a:pt x="653" y="5282"/>
                  </a:cubicBezTo>
                  <a:lnTo>
                    <a:pt x="960" y="11192"/>
                  </a:lnTo>
                  <a:cubicBezTo>
                    <a:pt x="1671" y="11607"/>
                    <a:pt x="2422" y="11943"/>
                    <a:pt x="3183" y="12210"/>
                  </a:cubicBezTo>
                  <a:cubicBezTo>
                    <a:pt x="3025" y="9581"/>
                    <a:pt x="2877" y="6754"/>
                    <a:pt x="2936" y="5519"/>
                  </a:cubicBezTo>
                  <a:cubicBezTo>
                    <a:pt x="3045" y="2940"/>
                    <a:pt x="4863" y="2535"/>
                    <a:pt x="4863" y="2535"/>
                  </a:cubicBezTo>
                  <a:lnTo>
                    <a:pt x="10546" y="2238"/>
                  </a:lnTo>
                  <a:lnTo>
                    <a:pt x="10546" y="14"/>
                  </a:lnTo>
                  <a:cubicBezTo>
                    <a:pt x="10546" y="14"/>
                    <a:pt x="10252" y="1"/>
                    <a:pt x="9708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46"/>
            <p:cNvSpPr/>
            <p:nvPr/>
          </p:nvSpPr>
          <p:spPr>
            <a:xfrm>
              <a:off x="3418525" y="1569625"/>
              <a:ext cx="76875" cy="64250"/>
            </a:xfrm>
            <a:custGeom>
              <a:avLst/>
              <a:gdLst/>
              <a:ahLst/>
              <a:cxnLst/>
              <a:rect l="l" t="t" r="r" b="b"/>
              <a:pathLst>
                <a:path w="3075" h="2570" extrusionOk="0">
                  <a:moveTo>
                    <a:pt x="189" y="0"/>
                  </a:moveTo>
                  <a:lnTo>
                    <a:pt x="1" y="425"/>
                  </a:lnTo>
                  <a:cubicBezTo>
                    <a:pt x="20" y="435"/>
                    <a:pt x="1414" y="1057"/>
                    <a:pt x="2719" y="2570"/>
                  </a:cubicBezTo>
                  <a:lnTo>
                    <a:pt x="3075" y="2263"/>
                  </a:lnTo>
                  <a:cubicBezTo>
                    <a:pt x="1701" y="672"/>
                    <a:pt x="248" y="30"/>
                    <a:pt x="18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46"/>
            <p:cNvSpPr/>
            <p:nvPr/>
          </p:nvSpPr>
          <p:spPr>
            <a:xfrm>
              <a:off x="3415325" y="1597050"/>
              <a:ext cx="76375" cy="58825"/>
            </a:xfrm>
            <a:custGeom>
              <a:avLst/>
              <a:gdLst/>
              <a:ahLst/>
              <a:cxnLst/>
              <a:rect l="l" t="t" r="r" b="b"/>
              <a:pathLst>
                <a:path w="3055" h="2353" extrusionOk="0">
                  <a:moveTo>
                    <a:pt x="129" y="0"/>
                  </a:moveTo>
                  <a:lnTo>
                    <a:pt x="1" y="445"/>
                  </a:lnTo>
                  <a:cubicBezTo>
                    <a:pt x="20" y="455"/>
                    <a:pt x="1413" y="860"/>
                    <a:pt x="2709" y="2352"/>
                  </a:cubicBezTo>
                  <a:lnTo>
                    <a:pt x="3054" y="2046"/>
                  </a:lnTo>
                  <a:cubicBezTo>
                    <a:pt x="1670" y="445"/>
                    <a:pt x="198" y="10"/>
                    <a:pt x="129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46"/>
            <p:cNvSpPr/>
            <p:nvPr/>
          </p:nvSpPr>
          <p:spPr>
            <a:xfrm>
              <a:off x="3431150" y="1552575"/>
              <a:ext cx="75625" cy="67225"/>
            </a:xfrm>
            <a:custGeom>
              <a:avLst/>
              <a:gdLst/>
              <a:ahLst/>
              <a:cxnLst/>
              <a:rect l="l" t="t" r="r" b="b"/>
              <a:pathLst>
                <a:path w="3025" h="2689" extrusionOk="0">
                  <a:moveTo>
                    <a:pt x="227" y="0"/>
                  </a:moveTo>
                  <a:lnTo>
                    <a:pt x="0" y="406"/>
                  </a:lnTo>
                  <a:cubicBezTo>
                    <a:pt x="20" y="415"/>
                    <a:pt x="1354" y="1177"/>
                    <a:pt x="2669" y="2688"/>
                  </a:cubicBezTo>
                  <a:lnTo>
                    <a:pt x="3024" y="2382"/>
                  </a:lnTo>
                  <a:cubicBezTo>
                    <a:pt x="1650" y="801"/>
                    <a:pt x="286" y="30"/>
                    <a:pt x="227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46"/>
            <p:cNvSpPr/>
            <p:nvPr/>
          </p:nvSpPr>
          <p:spPr>
            <a:xfrm>
              <a:off x="3442750" y="1532300"/>
              <a:ext cx="75625" cy="76125"/>
            </a:xfrm>
            <a:custGeom>
              <a:avLst/>
              <a:gdLst/>
              <a:ahLst/>
              <a:cxnLst/>
              <a:rect l="l" t="t" r="r" b="b"/>
              <a:pathLst>
                <a:path w="3025" h="3045" extrusionOk="0">
                  <a:moveTo>
                    <a:pt x="248" y="1"/>
                  </a:moveTo>
                  <a:lnTo>
                    <a:pt x="0" y="406"/>
                  </a:lnTo>
                  <a:cubicBezTo>
                    <a:pt x="20" y="416"/>
                    <a:pt x="1325" y="1217"/>
                    <a:pt x="2649" y="3045"/>
                  </a:cubicBezTo>
                  <a:lnTo>
                    <a:pt x="3024" y="2778"/>
                  </a:lnTo>
                  <a:cubicBezTo>
                    <a:pt x="1651" y="861"/>
                    <a:pt x="297" y="40"/>
                    <a:pt x="248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3" name="Google Shape;2403;p46"/>
            <p:cNvSpPr/>
            <p:nvPr/>
          </p:nvSpPr>
          <p:spPr>
            <a:xfrm>
              <a:off x="3458050" y="1518475"/>
              <a:ext cx="76875" cy="82550"/>
            </a:xfrm>
            <a:custGeom>
              <a:avLst/>
              <a:gdLst/>
              <a:ahLst/>
              <a:cxnLst/>
              <a:rect l="l" t="t" r="r" b="b"/>
              <a:pathLst>
                <a:path w="3075" h="3302" extrusionOk="0">
                  <a:moveTo>
                    <a:pt x="268" y="0"/>
                  </a:moveTo>
                  <a:lnTo>
                    <a:pt x="1" y="386"/>
                  </a:lnTo>
                  <a:cubicBezTo>
                    <a:pt x="11" y="386"/>
                    <a:pt x="1177" y="1226"/>
                    <a:pt x="2699" y="3301"/>
                  </a:cubicBezTo>
                  <a:lnTo>
                    <a:pt x="3075" y="3015"/>
                  </a:lnTo>
                  <a:cubicBezTo>
                    <a:pt x="1503" y="880"/>
                    <a:pt x="317" y="30"/>
                    <a:pt x="268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4" name="Google Shape;2404;p46"/>
            <p:cNvSpPr/>
            <p:nvPr/>
          </p:nvSpPr>
          <p:spPr>
            <a:xfrm>
              <a:off x="3242125" y="2349625"/>
              <a:ext cx="480600" cy="277025"/>
            </a:xfrm>
            <a:custGeom>
              <a:avLst/>
              <a:gdLst/>
              <a:ahLst/>
              <a:cxnLst/>
              <a:rect l="l" t="t" r="r" b="b"/>
              <a:pathLst>
                <a:path w="19224" h="11081" extrusionOk="0">
                  <a:moveTo>
                    <a:pt x="19223" y="1"/>
                  </a:moveTo>
                  <a:lnTo>
                    <a:pt x="0" y="831"/>
                  </a:lnTo>
                  <a:lnTo>
                    <a:pt x="712" y="10290"/>
                  </a:lnTo>
                  <a:lnTo>
                    <a:pt x="18294" y="11080"/>
                  </a:lnTo>
                  <a:lnTo>
                    <a:pt x="19223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46"/>
            <p:cNvSpPr/>
            <p:nvPr/>
          </p:nvSpPr>
          <p:spPr>
            <a:xfrm>
              <a:off x="3243850" y="2380525"/>
              <a:ext cx="475400" cy="29425"/>
            </a:xfrm>
            <a:custGeom>
              <a:avLst/>
              <a:gdLst/>
              <a:ahLst/>
              <a:cxnLst/>
              <a:rect l="l" t="t" r="r" b="b"/>
              <a:pathLst>
                <a:path w="19016" h="1177" extrusionOk="0">
                  <a:moveTo>
                    <a:pt x="19016" y="1"/>
                  </a:moveTo>
                  <a:lnTo>
                    <a:pt x="1" y="594"/>
                  </a:lnTo>
                  <a:lnTo>
                    <a:pt x="50" y="1176"/>
                  </a:lnTo>
                  <a:lnTo>
                    <a:pt x="18976" y="880"/>
                  </a:lnTo>
                  <a:lnTo>
                    <a:pt x="19016" y="1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46"/>
            <p:cNvSpPr/>
            <p:nvPr/>
          </p:nvSpPr>
          <p:spPr>
            <a:xfrm>
              <a:off x="3255950" y="2561400"/>
              <a:ext cx="446250" cy="52900"/>
            </a:xfrm>
            <a:custGeom>
              <a:avLst/>
              <a:gdLst/>
              <a:ahLst/>
              <a:cxnLst/>
              <a:rect l="l" t="t" r="r" b="b"/>
              <a:pathLst>
                <a:path w="17850" h="2116" extrusionOk="0">
                  <a:moveTo>
                    <a:pt x="1" y="0"/>
                  </a:moveTo>
                  <a:lnTo>
                    <a:pt x="90" y="978"/>
                  </a:lnTo>
                  <a:lnTo>
                    <a:pt x="17781" y="2115"/>
                  </a:lnTo>
                  <a:lnTo>
                    <a:pt x="17849" y="12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46"/>
            <p:cNvSpPr/>
            <p:nvPr/>
          </p:nvSpPr>
          <p:spPr>
            <a:xfrm>
              <a:off x="3417800" y="2421550"/>
              <a:ext cx="129225" cy="133175"/>
            </a:xfrm>
            <a:custGeom>
              <a:avLst/>
              <a:gdLst/>
              <a:ahLst/>
              <a:cxnLst/>
              <a:rect l="l" t="t" r="r" b="b"/>
              <a:pathLst>
                <a:path w="5169" h="5327" extrusionOk="0">
                  <a:moveTo>
                    <a:pt x="2224" y="0"/>
                  </a:moveTo>
                  <a:lnTo>
                    <a:pt x="1858" y="1918"/>
                  </a:lnTo>
                  <a:lnTo>
                    <a:pt x="0" y="2658"/>
                  </a:lnTo>
                  <a:lnTo>
                    <a:pt x="1463" y="3410"/>
                  </a:lnTo>
                  <a:lnTo>
                    <a:pt x="721" y="5327"/>
                  </a:lnTo>
                  <a:lnTo>
                    <a:pt x="721" y="5327"/>
                  </a:lnTo>
                  <a:lnTo>
                    <a:pt x="2689" y="4428"/>
                  </a:lnTo>
                  <a:lnTo>
                    <a:pt x="4813" y="4951"/>
                  </a:lnTo>
                  <a:lnTo>
                    <a:pt x="3667" y="3410"/>
                  </a:lnTo>
                  <a:lnTo>
                    <a:pt x="5169" y="1918"/>
                  </a:lnTo>
                  <a:lnTo>
                    <a:pt x="3143" y="1918"/>
                  </a:lnTo>
                  <a:lnTo>
                    <a:pt x="2224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46"/>
            <p:cNvSpPr/>
            <p:nvPr/>
          </p:nvSpPr>
          <p:spPr>
            <a:xfrm>
              <a:off x="2843725" y="1738825"/>
              <a:ext cx="222000" cy="189725"/>
            </a:xfrm>
            <a:custGeom>
              <a:avLst/>
              <a:gdLst/>
              <a:ahLst/>
              <a:cxnLst/>
              <a:rect l="l" t="t" r="r" b="b"/>
              <a:pathLst>
                <a:path w="8880" h="7589" extrusionOk="0">
                  <a:moveTo>
                    <a:pt x="5471" y="0"/>
                  </a:moveTo>
                  <a:cubicBezTo>
                    <a:pt x="4442" y="0"/>
                    <a:pt x="3215" y="892"/>
                    <a:pt x="3864" y="1980"/>
                  </a:cubicBezTo>
                  <a:lnTo>
                    <a:pt x="3864" y="1980"/>
                  </a:lnTo>
                  <a:cubicBezTo>
                    <a:pt x="3509" y="1391"/>
                    <a:pt x="2977" y="1023"/>
                    <a:pt x="2425" y="1023"/>
                  </a:cubicBezTo>
                  <a:cubicBezTo>
                    <a:pt x="2039" y="1023"/>
                    <a:pt x="1643" y="1203"/>
                    <a:pt x="1289" y="1613"/>
                  </a:cubicBezTo>
                  <a:cubicBezTo>
                    <a:pt x="780" y="2211"/>
                    <a:pt x="816" y="3452"/>
                    <a:pt x="1268" y="4324"/>
                  </a:cubicBezTo>
                  <a:lnTo>
                    <a:pt x="1268" y="4324"/>
                  </a:lnTo>
                  <a:cubicBezTo>
                    <a:pt x="0" y="5171"/>
                    <a:pt x="1841" y="7588"/>
                    <a:pt x="3243" y="7588"/>
                  </a:cubicBezTo>
                  <a:cubicBezTo>
                    <a:pt x="3308" y="7588"/>
                    <a:pt x="3372" y="7583"/>
                    <a:pt x="3434" y="7572"/>
                  </a:cubicBezTo>
                  <a:cubicBezTo>
                    <a:pt x="3969" y="7478"/>
                    <a:pt x="5014" y="6805"/>
                    <a:pt x="5292" y="6136"/>
                  </a:cubicBezTo>
                  <a:lnTo>
                    <a:pt x="5292" y="6136"/>
                  </a:lnTo>
                  <a:cubicBezTo>
                    <a:pt x="5678" y="6391"/>
                    <a:pt x="6121" y="6570"/>
                    <a:pt x="6330" y="6575"/>
                  </a:cubicBezTo>
                  <a:cubicBezTo>
                    <a:pt x="6373" y="6576"/>
                    <a:pt x="6416" y="6577"/>
                    <a:pt x="6458" y="6577"/>
                  </a:cubicBezTo>
                  <a:cubicBezTo>
                    <a:pt x="7576" y="6577"/>
                    <a:pt x="8233" y="6070"/>
                    <a:pt x="8623" y="5003"/>
                  </a:cubicBezTo>
                  <a:cubicBezTo>
                    <a:pt x="8880" y="4311"/>
                    <a:pt x="8781" y="3520"/>
                    <a:pt x="8089" y="3105"/>
                  </a:cubicBezTo>
                  <a:cubicBezTo>
                    <a:pt x="7917" y="2999"/>
                    <a:pt x="7661" y="2929"/>
                    <a:pt x="7418" y="2929"/>
                  </a:cubicBezTo>
                  <a:cubicBezTo>
                    <a:pt x="7319" y="2929"/>
                    <a:pt x="7221" y="2941"/>
                    <a:pt x="7133" y="2967"/>
                  </a:cubicBezTo>
                  <a:lnTo>
                    <a:pt x="7133" y="2967"/>
                  </a:lnTo>
                  <a:cubicBezTo>
                    <a:pt x="7312" y="2634"/>
                    <a:pt x="7377" y="2162"/>
                    <a:pt x="7377" y="1880"/>
                  </a:cubicBezTo>
                  <a:cubicBezTo>
                    <a:pt x="7397" y="941"/>
                    <a:pt x="6705" y="249"/>
                    <a:pt x="5836" y="41"/>
                  </a:cubicBezTo>
                  <a:cubicBezTo>
                    <a:pt x="5720" y="14"/>
                    <a:pt x="5597" y="0"/>
                    <a:pt x="5471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46"/>
            <p:cNvSpPr/>
            <p:nvPr/>
          </p:nvSpPr>
          <p:spPr>
            <a:xfrm>
              <a:off x="2707575" y="1815900"/>
              <a:ext cx="236100" cy="180550"/>
            </a:xfrm>
            <a:custGeom>
              <a:avLst/>
              <a:gdLst/>
              <a:ahLst/>
              <a:cxnLst/>
              <a:rect l="l" t="t" r="r" b="b"/>
              <a:pathLst>
                <a:path w="9444" h="7222" extrusionOk="0">
                  <a:moveTo>
                    <a:pt x="2646" y="0"/>
                  </a:moveTo>
                  <a:cubicBezTo>
                    <a:pt x="2125" y="0"/>
                    <a:pt x="1586" y="190"/>
                    <a:pt x="1221" y="527"/>
                  </a:cubicBezTo>
                  <a:cubicBezTo>
                    <a:pt x="1" y="1647"/>
                    <a:pt x="1052" y="3973"/>
                    <a:pt x="2402" y="4601"/>
                  </a:cubicBezTo>
                  <a:lnTo>
                    <a:pt x="2402" y="4601"/>
                  </a:lnTo>
                  <a:cubicBezTo>
                    <a:pt x="2391" y="4601"/>
                    <a:pt x="2381" y="4600"/>
                    <a:pt x="2370" y="4600"/>
                  </a:cubicBezTo>
                  <a:cubicBezTo>
                    <a:pt x="1613" y="4600"/>
                    <a:pt x="864" y="5619"/>
                    <a:pt x="1251" y="6268"/>
                  </a:cubicBezTo>
                  <a:cubicBezTo>
                    <a:pt x="1570" y="6814"/>
                    <a:pt x="2122" y="7059"/>
                    <a:pt x="2705" y="7059"/>
                  </a:cubicBezTo>
                  <a:cubicBezTo>
                    <a:pt x="2988" y="7059"/>
                    <a:pt x="3278" y="7001"/>
                    <a:pt x="3553" y="6891"/>
                  </a:cubicBezTo>
                  <a:cubicBezTo>
                    <a:pt x="3855" y="6769"/>
                    <a:pt x="4434" y="6469"/>
                    <a:pt x="4701" y="6124"/>
                  </a:cubicBezTo>
                  <a:lnTo>
                    <a:pt x="4701" y="6124"/>
                  </a:lnTo>
                  <a:cubicBezTo>
                    <a:pt x="4695" y="6859"/>
                    <a:pt x="5853" y="7221"/>
                    <a:pt x="6762" y="7221"/>
                  </a:cubicBezTo>
                  <a:cubicBezTo>
                    <a:pt x="7092" y="7221"/>
                    <a:pt x="7389" y="7173"/>
                    <a:pt x="7585" y="7079"/>
                  </a:cubicBezTo>
                  <a:cubicBezTo>
                    <a:pt x="9009" y="6377"/>
                    <a:pt x="9296" y="5063"/>
                    <a:pt x="7724" y="4440"/>
                  </a:cubicBezTo>
                  <a:cubicBezTo>
                    <a:pt x="9443" y="3244"/>
                    <a:pt x="8850" y="576"/>
                    <a:pt x="6834" y="259"/>
                  </a:cubicBezTo>
                  <a:cubicBezTo>
                    <a:pt x="6724" y="242"/>
                    <a:pt x="6595" y="233"/>
                    <a:pt x="6454" y="233"/>
                  </a:cubicBezTo>
                  <a:cubicBezTo>
                    <a:pt x="5710" y="233"/>
                    <a:pt x="4643" y="487"/>
                    <a:pt x="4272" y="1051"/>
                  </a:cubicBezTo>
                  <a:lnTo>
                    <a:pt x="4272" y="1051"/>
                  </a:lnTo>
                  <a:cubicBezTo>
                    <a:pt x="4104" y="735"/>
                    <a:pt x="3858" y="450"/>
                    <a:pt x="3652" y="299"/>
                  </a:cubicBezTo>
                  <a:cubicBezTo>
                    <a:pt x="3370" y="95"/>
                    <a:pt x="3012" y="0"/>
                    <a:pt x="2646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46"/>
            <p:cNvSpPr/>
            <p:nvPr/>
          </p:nvSpPr>
          <p:spPr>
            <a:xfrm>
              <a:off x="2922900" y="1833275"/>
              <a:ext cx="196200" cy="200050"/>
            </a:xfrm>
            <a:custGeom>
              <a:avLst/>
              <a:gdLst/>
              <a:ahLst/>
              <a:cxnLst/>
              <a:rect l="l" t="t" r="r" b="b"/>
              <a:pathLst>
                <a:path w="7848" h="8002" extrusionOk="0">
                  <a:moveTo>
                    <a:pt x="2922" y="1"/>
                  </a:moveTo>
                  <a:cubicBezTo>
                    <a:pt x="1921" y="1"/>
                    <a:pt x="935" y="628"/>
                    <a:pt x="683" y="1758"/>
                  </a:cubicBezTo>
                  <a:cubicBezTo>
                    <a:pt x="529" y="2451"/>
                    <a:pt x="676" y="3890"/>
                    <a:pt x="1319" y="4368"/>
                  </a:cubicBezTo>
                  <a:lnTo>
                    <a:pt x="1319" y="4368"/>
                  </a:lnTo>
                  <a:cubicBezTo>
                    <a:pt x="996" y="4517"/>
                    <a:pt x="698" y="4745"/>
                    <a:pt x="534" y="4941"/>
                  </a:cubicBezTo>
                  <a:cubicBezTo>
                    <a:pt x="0" y="5584"/>
                    <a:pt x="79" y="6720"/>
                    <a:pt x="613" y="7382"/>
                  </a:cubicBezTo>
                  <a:cubicBezTo>
                    <a:pt x="967" y="7819"/>
                    <a:pt x="1477" y="8001"/>
                    <a:pt x="2023" y="8001"/>
                  </a:cubicBezTo>
                  <a:cubicBezTo>
                    <a:pt x="3084" y="8001"/>
                    <a:pt x="4283" y="7313"/>
                    <a:pt x="4752" y="6453"/>
                  </a:cubicBezTo>
                  <a:lnTo>
                    <a:pt x="4752" y="6453"/>
                  </a:lnTo>
                  <a:cubicBezTo>
                    <a:pt x="4683" y="7094"/>
                    <a:pt x="5364" y="7790"/>
                    <a:pt x="5994" y="7790"/>
                  </a:cubicBezTo>
                  <a:cubicBezTo>
                    <a:pt x="6115" y="7790"/>
                    <a:pt x="6234" y="7764"/>
                    <a:pt x="6345" y="7708"/>
                  </a:cubicBezTo>
                  <a:cubicBezTo>
                    <a:pt x="7175" y="7283"/>
                    <a:pt x="7383" y="6305"/>
                    <a:pt x="7107" y="5455"/>
                  </a:cubicBezTo>
                  <a:cubicBezTo>
                    <a:pt x="7006" y="5139"/>
                    <a:pt x="6739" y="4547"/>
                    <a:pt x="6411" y="4258"/>
                  </a:cubicBezTo>
                  <a:lnTo>
                    <a:pt x="6411" y="4258"/>
                  </a:lnTo>
                  <a:cubicBezTo>
                    <a:pt x="6426" y="4259"/>
                    <a:pt x="6440" y="4259"/>
                    <a:pt x="6455" y="4259"/>
                  </a:cubicBezTo>
                  <a:cubicBezTo>
                    <a:pt x="7417" y="4259"/>
                    <a:pt x="7848" y="2186"/>
                    <a:pt x="7541" y="1433"/>
                  </a:cubicBezTo>
                  <a:cubicBezTo>
                    <a:pt x="7202" y="622"/>
                    <a:pt x="6652" y="148"/>
                    <a:pt x="6107" y="148"/>
                  </a:cubicBezTo>
                  <a:cubicBezTo>
                    <a:pt x="5669" y="148"/>
                    <a:pt x="5234" y="454"/>
                    <a:pt x="4912" y="1136"/>
                  </a:cubicBezTo>
                  <a:cubicBezTo>
                    <a:pt x="4448" y="361"/>
                    <a:pt x="3681" y="1"/>
                    <a:pt x="2922" y="1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46"/>
            <p:cNvSpPr/>
            <p:nvPr/>
          </p:nvSpPr>
          <p:spPr>
            <a:xfrm>
              <a:off x="2789550" y="1910275"/>
              <a:ext cx="294225" cy="255775"/>
            </a:xfrm>
            <a:custGeom>
              <a:avLst/>
              <a:gdLst/>
              <a:ahLst/>
              <a:cxnLst/>
              <a:rect l="l" t="t" r="r" b="b"/>
              <a:pathLst>
                <a:path w="11769" h="10231" extrusionOk="0">
                  <a:moveTo>
                    <a:pt x="4986" y="0"/>
                  </a:moveTo>
                  <a:cubicBezTo>
                    <a:pt x="4749" y="0"/>
                    <a:pt x="4492" y="39"/>
                    <a:pt x="4218" y="121"/>
                  </a:cubicBezTo>
                  <a:cubicBezTo>
                    <a:pt x="3188" y="433"/>
                    <a:pt x="2309" y="1890"/>
                    <a:pt x="2184" y="3231"/>
                  </a:cubicBezTo>
                  <a:lnTo>
                    <a:pt x="2184" y="3231"/>
                  </a:lnTo>
                  <a:cubicBezTo>
                    <a:pt x="0" y="3282"/>
                    <a:pt x="465" y="7818"/>
                    <a:pt x="2290" y="8581"/>
                  </a:cubicBezTo>
                  <a:cubicBezTo>
                    <a:pt x="2570" y="8702"/>
                    <a:pt x="3024" y="8770"/>
                    <a:pt x="3518" y="8770"/>
                  </a:cubicBezTo>
                  <a:cubicBezTo>
                    <a:pt x="4228" y="8770"/>
                    <a:pt x="5020" y="8629"/>
                    <a:pt x="5498" y="8298"/>
                  </a:cubicBezTo>
                  <a:lnTo>
                    <a:pt x="5498" y="8298"/>
                  </a:lnTo>
                  <a:cubicBezTo>
                    <a:pt x="5756" y="8879"/>
                    <a:pt x="6135" y="9415"/>
                    <a:pt x="6372" y="9580"/>
                  </a:cubicBezTo>
                  <a:cubicBezTo>
                    <a:pt x="7011" y="10016"/>
                    <a:pt x="7612" y="10230"/>
                    <a:pt x="8204" y="10230"/>
                  </a:cubicBezTo>
                  <a:cubicBezTo>
                    <a:pt x="8858" y="10230"/>
                    <a:pt x="9503" y="9970"/>
                    <a:pt x="10177" y="9461"/>
                  </a:cubicBezTo>
                  <a:cubicBezTo>
                    <a:pt x="10987" y="8838"/>
                    <a:pt x="11462" y="7860"/>
                    <a:pt x="10968" y="6862"/>
                  </a:cubicBezTo>
                  <a:cubicBezTo>
                    <a:pt x="10794" y="6509"/>
                    <a:pt x="10380" y="6121"/>
                    <a:pt x="9963" y="6002"/>
                  </a:cubicBezTo>
                  <a:lnTo>
                    <a:pt x="9963" y="6002"/>
                  </a:lnTo>
                  <a:cubicBezTo>
                    <a:pt x="10417" y="5748"/>
                    <a:pt x="10841" y="5245"/>
                    <a:pt x="11057" y="4925"/>
                  </a:cubicBezTo>
                  <a:cubicBezTo>
                    <a:pt x="11768" y="3857"/>
                    <a:pt x="11481" y="2543"/>
                    <a:pt x="10632" y="1663"/>
                  </a:cubicBezTo>
                  <a:cubicBezTo>
                    <a:pt x="10170" y="1184"/>
                    <a:pt x="9403" y="899"/>
                    <a:pt x="8686" y="899"/>
                  </a:cubicBezTo>
                  <a:cubicBezTo>
                    <a:pt x="7784" y="899"/>
                    <a:pt x="6959" y="1350"/>
                    <a:pt x="6917" y="2432"/>
                  </a:cubicBezTo>
                  <a:lnTo>
                    <a:pt x="6917" y="2432"/>
                  </a:lnTo>
                  <a:cubicBezTo>
                    <a:pt x="6954" y="1082"/>
                    <a:pt x="6242" y="0"/>
                    <a:pt x="4986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46"/>
            <p:cNvSpPr/>
            <p:nvPr/>
          </p:nvSpPr>
          <p:spPr>
            <a:xfrm>
              <a:off x="2620775" y="1889300"/>
              <a:ext cx="210475" cy="202150"/>
            </a:xfrm>
            <a:custGeom>
              <a:avLst/>
              <a:gdLst/>
              <a:ahLst/>
              <a:cxnLst/>
              <a:rect l="l" t="t" r="r" b="b"/>
              <a:pathLst>
                <a:path w="8419" h="8086" extrusionOk="0">
                  <a:moveTo>
                    <a:pt x="3643" y="1"/>
                  </a:moveTo>
                  <a:cubicBezTo>
                    <a:pt x="3299" y="1"/>
                    <a:pt x="2948" y="91"/>
                    <a:pt x="2627" y="259"/>
                  </a:cubicBezTo>
                  <a:cubicBezTo>
                    <a:pt x="1662" y="761"/>
                    <a:pt x="1060" y="2568"/>
                    <a:pt x="2415" y="3011"/>
                  </a:cubicBezTo>
                  <a:lnTo>
                    <a:pt x="2415" y="3011"/>
                  </a:lnTo>
                  <a:cubicBezTo>
                    <a:pt x="2254" y="2960"/>
                    <a:pt x="2088" y="2936"/>
                    <a:pt x="1923" y="2936"/>
                  </a:cubicBezTo>
                  <a:cubicBezTo>
                    <a:pt x="951" y="2936"/>
                    <a:pt x="0" y="3777"/>
                    <a:pt x="8" y="4904"/>
                  </a:cubicBezTo>
                  <a:cubicBezTo>
                    <a:pt x="15" y="5697"/>
                    <a:pt x="980" y="6422"/>
                    <a:pt x="1979" y="6634"/>
                  </a:cubicBezTo>
                  <a:lnTo>
                    <a:pt x="1979" y="6634"/>
                  </a:lnTo>
                  <a:cubicBezTo>
                    <a:pt x="1871" y="7540"/>
                    <a:pt x="3074" y="8085"/>
                    <a:pt x="4193" y="8085"/>
                  </a:cubicBezTo>
                  <a:cubicBezTo>
                    <a:pt x="4840" y="8085"/>
                    <a:pt x="5459" y="7903"/>
                    <a:pt x="5780" y="7503"/>
                  </a:cubicBezTo>
                  <a:cubicBezTo>
                    <a:pt x="6117" y="7080"/>
                    <a:pt x="6461" y="5880"/>
                    <a:pt x="6233" y="5201"/>
                  </a:cubicBezTo>
                  <a:lnTo>
                    <a:pt x="6233" y="5201"/>
                  </a:lnTo>
                  <a:cubicBezTo>
                    <a:pt x="6691" y="5139"/>
                    <a:pt x="7141" y="4981"/>
                    <a:pt x="7302" y="4845"/>
                  </a:cubicBezTo>
                  <a:cubicBezTo>
                    <a:pt x="8221" y="4094"/>
                    <a:pt x="8419" y="3253"/>
                    <a:pt x="7994" y="2157"/>
                  </a:cubicBezTo>
                  <a:cubicBezTo>
                    <a:pt x="7757" y="1543"/>
                    <a:pt x="7264" y="1054"/>
                    <a:pt x="6598" y="1054"/>
                  </a:cubicBezTo>
                  <a:cubicBezTo>
                    <a:pt x="6512" y="1054"/>
                    <a:pt x="6424" y="1062"/>
                    <a:pt x="6333" y="1079"/>
                  </a:cubicBezTo>
                  <a:cubicBezTo>
                    <a:pt x="6054" y="1129"/>
                    <a:pt x="5696" y="1339"/>
                    <a:pt x="5528" y="1606"/>
                  </a:cubicBezTo>
                  <a:lnTo>
                    <a:pt x="5528" y="1606"/>
                  </a:lnTo>
                  <a:cubicBezTo>
                    <a:pt x="5444" y="1238"/>
                    <a:pt x="5183" y="841"/>
                    <a:pt x="4999" y="624"/>
                  </a:cubicBezTo>
                  <a:cubicBezTo>
                    <a:pt x="4641" y="195"/>
                    <a:pt x="4149" y="1"/>
                    <a:pt x="3643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46"/>
            <p:cNvSpPr/>
            <p:nvPr/>
          </p:nvSpPr>
          <p:spPr>
            <a:xfrm>
              <a:off x="3059275" y="1820050"/>
              <a:ext cx="204600" cy="202225"/>
            </a:xfrm>
            <a:custGeom>
              <a:avLst/>
              <a:gdLst/>
              <a:ahLst/>
              <a:cxnLst/>
              <a:rect l="l" t="t" r="r" b="b"/>
              <a:pathLst>
                <a:path w="8184" h="8089" extrusionOk="0">
                  <a:moveTo>
                    <a:pt x="3420" y="0"/>
                  </a:moveTo>
                  <a:cubicBezTo>
                    <a:pt x="3083" y="0"/>
                    <a:pt x="2740" y="87"/>
                    <a:pt x="2422" y="252"/>
                  </a:cubicBezTo>
                  <a:cubicBezTo>
                    <a:pt x="1446" y="745"/>
                    <a:pt x="834" y="2547"/>
                    <a:pt x="2196" y="3006"/>
                  </a:cubicBezTo>
                  <a:lnTo>
                    <a:pt x="2196" y="3006"/>
                  </a:lnTo>
                  <a:cubicBezTo>
                    <a:pt x="1945" y="2923"/>
                    <a:pt x="1696" y="2881"/>
                    <a:pt x="1461" y="2881"/>
                  </a:cubicBezTo>
                  <a:cubicBezTo>
                    <a:pt x="650" y="2881"/>
                    <a:pt x="1" y="3379"/>
                    <a:pt x="1" y="4402"/>
                  </a:cubicBezTo>
                  <a:cubicBezTo>
                    <a:pt x="1" y="5191"/>
                    <a:pt x="836" y="6111"/>
                    <a:pt x="1747" y="6476"/>
                  </a:cubicBezTo>
                  <a:lnTo>
                    <a:pt x="1747" y="6476"/>
                  </a:lnTo>
                  <a:cubicBezTo>
                    <a:pt x="1471" y="7477"/>
                    <a:pt x="2759" y="8089"/>
                    <a:pt x="3945" y="8089"/>
                  </a:cubicBezTo>
                  <a:cubicBezTo>
                    <a:pt x="4581" y="8089"/>
                    <a:pt x="5187" y="7913"/>
                    <a:pt x="5506" y="7525"/>
                  </a:cubicBezTo>
                  <a:cubicBezTo>
                    <a:pt x="5851" y="7111"/>
                    <a:pt x="6203" y="5914"/>
                    <a:pt x="5979" y="5229"/>
                  </a:cubicBezTo>
                  <a:lnTo>
                    <a:pt x="5979" y="5229"/>
                  </a:lnTo>
                  <a:cubicBezTo>
                    <a:pt x="6439" y="5172"/>
                    <a:pt x="6893" y="5020"/>
                    <a:pt x="7057" y="4887"/>
                  </a:cubicBezTo>
                  <a:cubicBezTo>
                    <a:pt x="7977" y="4136"/>
                    <a:pt x="8184" y="3296"/>
                    <a:pt x="7769" y="2199"/>
                  </a:cubicBezTo>
                  <a:cubicBezTo>
                    <a:pt x="7539" y="1580"/>
                    <a:pt x="7049" y="1080"/>
                    <a:pt x="6368" y="1080"/>
                  </a:cubicBezTo>
                  <a:cubicBezTo>
                    <a:pt x="6288" y="1080"/>
                    <a:pt x="6204" y="1087"/>
                    <a:pt x="6119" y="1101"/>
                  </a:cubicBezTo>
                  <a:cubicBezTo>
                    <a:pt x="5839" y="1151"/>
                    <a:pt x="5480" y="1358"/>
                    <a:pt x="5313" y="1624"/>
                  </a:cubicBezTo>
                  <a:lnTo>
                    <a:pt x="5313" y="1624"/>
                  </a:lnTo>
                  <a:cubicBezTo>
                    <a:pt x="5229" y="1254"/>
                    <a:pt x="4971" y="853"/>
                    <a:pt x="4794" y="637"/>
                  </a:cubicBezTo>
                  <a:cubicBezTo>
                    <a:pt x="4430" y="202"/>
                    <a:pt x="3933" y="0"/>
                    <a:pt x="3420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46"/>
            <p:cNvSpPr/>
            <p:nvPr/>
          </p:nvSpPr>
          <p:spPr>
            <a:xfrm>
              <a:off x="2669550" y="1925825"/>
              <a:ext cx="273625" cy="260800"/>
            </a:xfrm>
            <a:custGeom>
              <a:avLst/>
              <a:gdLst/>
              <a:ahLst/>
              <a:cxnLst/>
              <a:rect l="l" t="t" r="r" b="b"/>
              <a:pathLst>
                <a:path w="10945" h="10432" extrusionOk="0">
                  <a:moveTo>
                    <a:pt x="3397" y="0"/>
                  </a:moveTo>
                  <a:cubicBezTo>
                    <a:pt x="3141" y="0"/>
                    <a:pt x="2890" y="40"/>
                    <a:pt x="2663" y="122"/>
                  </a:cubicBezTo>
                  <a:cubicBezTo>
                    <a:pt x="830" y="796"/>
                    <a:pt x="933" y="3878"/>
                    <a:pt x="2117" y="5213"/>
                  </a:cubicBezTo>
                  <a:lnTo>
                    <a:pt x="2117" y="5213"/>
                  </a:lnTo>
                  <a:cubicBezTo>
                    <a:pt x="1964" y="5138"/>
                    <a:pt x="1794" y="5104"/>
                    <a:pt x="1620" y="5104"/>
                  </a:cubicBezTo>
                  <a:cubicBezTo>
                    <a:pt x="855" y="5104"/>
                    <a:pt x="1" y="5761"/>
                    <a:pt x="103" y="6516"/>
                  </a:cubicBezTo>
                  <a:cubicBezTo>
                    <a:pt x="261" y="7643"/>
                    <a:pt x="1269" y="8266"/>
                    <a:pt x="2337" y="8306"/>
                  </a:cubicBezTo>
                  <a:cubicBezTo>
                    <a:pt x="2356" y="8306"/>
                    <a:pt x="2376" y="8306"/>
                    <a:pt x="2396" y="8306"/>
                  </a:cubicBezTo>
                  <a:cubicBezTo>
                    <a:pt x="2797" y="8306"/>
                    <a:pt x="3504" y="8240"/>
                    <a:pt x="3929" y="8001"/>
                  </a:cubicBezTo>
                  <a:lnTo>
                    <a:pt x="3929" y="8001"/>
                  </a:lnTo>
                  <a:cubicBezTo>
                    <a:pt x="3486" y="9087"/>
                    <a:pt x="5616" y="10431"/>
                    <a:pt x="6599" y="10431"/>
                  </a:cubicBezTo>
                  <a:cubicBezTo>
                    <a:pt x="6615" y="10431"/>
                    <a:pt x="6631" y="10431"/>
                    <a:pt x="6646" y="10430"/>
                  </a:cubicBezTo>
                  <a:cubicBezTo>
                    <a:pt x="8513" y="10331"/>
                    <a:pt x="9413" y="9007"/>
                    <a:pt x="7990" y="7564"/>
                  </a:cubicBezTo>
                  <a:cubicBezTo>
                    <a:pt x="10401" y="7060"/>
                    <a:pt x="10945" y="3808"/>
                    <a:pt x="8899" y="2494"/>
                  </a:cubicBezTo>
                  <a:cubicBezTo>
                    <a:pt x="8424" y="2191"/>
                    <a:pt x="7530" y="1904"/>
                    <a:pt x="6755" y="1904"/>
                  </a:cubicBezTo>
                  <a:cubicBezTo>
                    <a:pt x="6368" y="1904"/>
                    <a:pt x="6012" y="1976"/>
                    <a:pt x="5752" y="2153"/>
                  </a:cubicBezTo>
                  <a:lnTo>
                    <a:pt x="5752" y="2153"/>
                  </a:lnTo>
                  <a:cubicBezTo>
                    <a:pt x="5710" y="1725"/>
                    <a:pt x="5570" y="1296"/>
                    <a:pt x="5410" y="1032"/>
                  </a:cubicBezTo>
                  <a:cubicBezTo>
                    <a:pt x="5022" y="375"/>
                    <a:pt x="4184" y="0"/>
                    <a:pt x="3397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46"/>
            <p:cNvSpPr/>
            <p:nvPr/>
          </p:nvSpPr>
          <p:spPr>
            <a:xfrm>
              <a:off x="2990250" y="1911175"/>
              <a:ext cx="295725" cy="253875"/>
            </a:xfrm>
            <a:custGeom>
              <a:avLst/>
              <a:gdLst/>
              <a:ahLst/>
              <a:cxnLst/>
              <a:rect l="l" t="t" r="r" b="b"/>
              <a:pathLst>
                <a:path w="11829" h="10155" extrusionOk="0">
                  <a:moveTo>
                    <a:pt x="6517" y="0"/>
                  </a:moveTo>
                  <a:cubicBezTo>
                    <a:pt x="6056" y="0"/>
                    <a:pt x="5582" y="119"/>
                    <a:pt x="5134" y="382"/>
                  </a:cubicBezTo>
                  <a:cubicBezTo>
                    <a:pt x="4408" y="814"/>
                    <a:pt x="3288" y="2104"/>
                    <a:pt x="3409" y="3041"/>
                  </a:cubicBezTo>
                  <a:lnTo>
                    <a:pt x="3409" y="3041"/>
                  </a:lnTo>
                  <a:cubicBezTo>
                    <a:pt x="3050" y="2901"/>
                    <a:pt x="2655" y="2830"/>
                    <a:pt x="2357" y="2830"/>
                  </a:cubicBezTo>
                  <a:cubicBezTo>
                    <a:pt x="2323" y="2830"/>
                    <a:pt x="2290" y="2831"/>
                    <a:pt x="2258" y="2833"/>
                  </a:cubicBezTo>
                  <a:cubicBezTo>
                    <a:pt x="1240" y="2902"/>
                    <a:pt x="321" y="3891"/>
                    <a:pt x="202" y="4879"/>
                  </a:cubicBezTo>
                  <a:cubicBezTo>
                    <a:pt x="1" y="6554"/>
                    <a:pt x="2063" y="7755"/>
                    <a:pt x="3743" y="7755"/>
                  </a:cubicBezTo>
                  <a:cubicBezTo>
                    <a:pt x="4009" y="7755"/>
                    <a:pt x="4264" y="7725"/>
                    <a:pt x="4500" y="7662"/>
                  </a:cubicBezTo>
                  <a:lnTo>
                    <a:pt x="4500" y="7662"/>
                  </a:lnTo>
                  <a:cubicBezTo>
                    <a:pt x="3771" y="8216"/>
                    <a:pt x="3871" y="9739"/>
                    <a:pt x="4749" y="10048"/>
                  </a:cubicBezTo>
                  <a:cubicBezTo>
                    <a:pt x="4964" y="10121"/>
                    <a:pt x="5178" y="10155"/>
                    <a:pt x="5385" y="10155"/>
                  </a:cubicBezTo>
                  <a:cubicBezTo>
                    <a:pt x="6213" y="10155"/>
                    <a:pt x="6945" y="9613"/>
                    <a:pt x="7347" y="8862"/>
                  </a:cubicBezTo>
                  <a:cubicBezTo>
                    <a:pt x="7534" y="8525"/>
                    <a:pt x="7824" y="7815"/>
                    <a:pt x="7800" y="7303"/>
                  </a:cubicBezTo>
                  <a:lnTo>
                    <a:pt x="7800" y="7303"/>
                  </a:lnTo>
                  <a:cubicBezTo>
                    <a:pt x="7983" y="7512"/>
                    <a:pt x="8244" y="7599"/>
                    <a:pt x="8541" y="7599"/>
                  </a:cubicBezTo>
                  <a:cubicBezTo>
                    <a:pt x="9520" y="7599"/>
                    <a:pt x="10895" y="6651"/>
                    <a:pt x="11202" y="5976"/>
                  </a:cubicBezTo>
                  <a:cubicBezTo>
                    <a:pt x="11829" y="4549"/>
                    <a:pt x="11395" y="3335"/>
                    <a:pt x="10108" y="3335"/>
                  </a:cubicBezTo>
                  <a:cubicBezTo>
                    <a:pt x="9853" y="3335"/>
                    <a:pt x="9565" y="3382"/>
                    <a:pt x="9245" y="3485"/>
                  </a:cubicBezTo>
                  <a:cubicBezTo>
                    <a:pt x="9751" y="1611"/>
                    <a:pt x="8219" y="0"/>
                    <a:pt x="6517" y="0"/>
                  </a:cubicBezTo>
                  <a:close/>
                </a:path>
              </a:pathLst>
            </a:custGeom>
            <a:solidFill>
              <a:srgbClr val="EACA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46"/>
            <p:cNvSpPr/>
            <p:nvPr/>
          </p:nvSpPr>
          <p:spPr>
            <a:xfrm>
              <a:off x="2590825" y="2040725"/>
              <a:ext cx="169275" cy="700075"/>
            </a:xfrm>
            <a:custGeom>
              <a:avLst/>
              <a:gdLst/>
              <a:ahLst/>
              <a:cxnLst/>
              <a:rect l="l" t="t" r="r" b="b"/>
              <a:pathLst>
                <a:path w="6771" h="28003" extrusionOk="0">
                  <a:moveTo>
                    <a:pt x="3346" y="0"/>
                  </a:moveTo>
                  <a:cubicBezTo>
                    <a:pt x="3299" y="0"/>
                    <a:pt x="3251" y="1"/>
                    <a:pt x="3202" y="3"/>
                  </a:cubicBezTo>
                  <a:cubicBezTo>
                    <a:pt x="0" y="122"/>
                    <a:pt x="544" y="3393"/>
                    <a:pt x="544" y="3393"/>
                  </a:cubicBezTo>
                  <a:lnTo>
                    <a:pt x="2442" y="28002"/>
                  </a:lnTo>
                  <a:lnTo>
                    <a:pt x="6771" y="28002"/>
                  </a:lnTo>
                  <a:lnTo>
                    <a:pt x="6306" y="3423"/>
                  </a:lnTo>
                  <a:cubicBezTo>
                    <a:pt x="6277" y="2695"/>
                    <a:pt x="5990" y="0"/>
                    <a:pt x="334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46"/>
            <p:cNvSpPr/>
            <p:nvPr/>
          </p:nvSpPr>
          <p:spPr>
            <a:xfrm>
              <a:off x="3150200" y="2040000"/>
              <a:ext cx="189050" cy="700800"/>
            </a:xfrm>
            <a:custGeom>
              <a:avLst/>
              <a:gdLst/>
              <a:ahLst/>
              <a:cxnLst/>
              <a:rect l="l" t="t" r="r" b="b"/>
              <a:pathLst>
                <a:path w="7562" h="28032" extrusionOk="0">
                  <a:moveTo>
                    <a:pt x="4227" y="0"/>
                  </a:moveTo>
                  <a:cubicBezTo>
                    <a:pt x="1594" y="0"/>
                    <a:pt x="1631" y="2704"/>
                    <a:pt x="1602" y="3432"/>
                  </a:cubicBezTo>
                  <a:lnTo>
                    <a:pt x="1" y="28031"/>
                  </a:lnTo>
                  <a:lnTo>
                    <a:pt x="4952" y="28031"/>
                  </a:lnTo>
                  <a:lnTo>
                    <a:pt x="6850" y="3432"/>
                  </a:lnTo>
                  <a:cubicBezTo>
                    <a:pt x="6850" y="3432"/>
                    <a:pt x="7562" y="121"/>
                    <a:pt x="4369" y="3"/>
                  </a:cubicBezTo>
                  <a:cubicBezTo>
                    <a:pt x="4321" y="1"/>
                    <a:pt x="4273" y="0"/>
                    <a:pt x="4227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46"/>
            <p:cNvSpPr/>
            <p:nvPr/>
          </p:nvSpPr>
          <p:spPr>
            <a:xfrm>
              <a:off x="2748450" y="2040800"/>
              <a:ext cx="155200" cy="700000"/>
            </a:xfrm>
            <a:custGeom>
              <a:avLst/>
              <a:gdLst/>
              <a:ahLst/>
              <a:cxnLst/>
              <a:rect l="l" t="t" r="r" b="b"/>
              <a:pathLst>
                <a:path w="6208" h="28000" extrusionOk="0">
                  <a:moveTo>
                    <a:pt x="3104" y="0"/>
                  </a:moveTo>
                  <a:cubicBezTo>
                    <a:pt x="267" y="0"/>
                    <a:pt x="24" y="3007"/>
                    <a:pt x="3" y="3523"/>
                  </a:cubicBezTo>
                  <a:lnTo>
                    <a:pt x="3" y="3523"/>
                  </a:lnTo>
                  <a:lnTo>
                    <a:pt x="1" y="3420"/>
                  </a:lnTo>
                  <a:lnTo>
                    <a:pt x="1" y="3597"/>
                  </a:lnTo>
                  <a:cubicBezTo>
                    <a:pt x="1" y="3597"/>
                    <a:pt x="1" y="3571"/>
                    <a:pt x="3" y="3523"/>
                  </a:cubicBezTo>
                  <a:lnTo>
                    <a:pt x="3" y="3523"/>
                  </a:lnTo>
                  <a:lnTo>
                    <a:pt x="466" y="27999"/>
                  </a:lnTo>
                  <a:lnTo>
                    <a:pt x="6158" y="27999"/>
                  </a:lnTo>
                  <a:lnTo>
                    <a:pt x="6158" y="3400"/>
                  </a:lnTo>
                  <a:cubicBezTo>
                    <a:pt x="6158" y="3400"/>
                    <a:pt x="6207" y="0"/>
                    <a:pt x="3104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46"/>
            <p:cNvSpPr/>
            <p:nvPr/>
          </p:nvSpPr>
          <p:spPr>
            <a:xfrm>
              <a:off x="2902400" y="2040050"/>
              <a:ext cx="165800" cy="700750"/>
            </a:xfrm>
            <a:custGeom>
              <a:avLst/>
              <a:gdLst/>
              <a:ahLst/>
              <a:cxnLst/>
              <a:rect l="l" t="t" r="r" b="b"/>
              <a:pathLst>
                <a:path w="6632" h="28030" extrusionOk="0">
                  <a:moveTo>
                    <a:pt x="3183" y="1"/>
                  </a:moveTo>
                  <a:cubicBezTo>
                    <a:pt x="514" y="10"/>
                    <a:pt x="0" y="3430"/>
                    <a:pt x="0" y="3430"/>
                  </a:cubicBezTo>
                  <a:lnTo>
                    <a:pt x="0" y="28029"/>
                  </a:lnTo>
                  <a:lnTo>
                    <a:pt x="5298" y="28029"/>
                  </a:lnTo>
                  <a:cubicBezTo>
                    <a:pt x="5653" y="21842"/>
                    <a:pt x="6276" y="10664"/>
                    <a:pt x="6631" y="2985"/>
                  </a:cubicBezTo>
                  <a:lnTo>
                    <a:pt x="6631" y="2985"/>
                  </a:lnTo>
                  <a:cubicBezTo>
                    <a:pt x="6582" y="3252"/>
                    <a:pt x="6572" y="3430"/>
                    <a:pt x="6572" y="3430"/>
                  </a:cubicBezTo>
                  <a:cubicBezTo>
                    <a:pt x="6572" y="3430"/>
                    <a:pt x="6631" y="1"/>
                    <a:pt x="318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46"/>
            <p:cNvSpPr/>
            <p:nvPr/>
          </p:nvSpPr>
          <p:spPr>
            <a:xfrm>
              <a:off x="3034825" y="2032150"/>
              <a:ext cx="164325" cy="708650"/>
            </a:xfrm>
            <a:custGeom>
              <a:avLst/>
              <a:gdLst/>
              <a:ahLst/>
              <a:cxnLst/>
              <a:rect l="l" t="t" r="r" b="b"/>
              <a:pathLst>
                <a:path w="6573" h="28346" extrusionOk="0">
                  <a:moveTo>
                    <a:pt x="4003" y="1"/>
                  </a:moveTo>
                  <a:cubicBezTo>
                    <a:pt x="1947" y="1"/>
                    <a:pt x="1493" y="2392"/>
                    <a:pt x="1334" y="3301"/>
                  </a:cubicBezTo>
                  <a:cubicBezTo>
                    <a:pt x="979" y="10980"/>
                    <a:pt x="356" y="22158"/>
                    <a:pt x="1" y="28345"/>
                  </a:cubicBezTo>
                  <a:lnTo>
                    <a:pt x="4843" y="28345"/>
                  </a:lnTo>
                  <a:lnTo>
                    <a:pt x="6217" y="3746"/>
                  </a:lnTo>
                  <a:cubicBezTo>
                    <a:pt x="6217" y="3746"/>
                    <a:pt x="6572" y="1"/>
                    <a:pt x="4003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46"/>
            <p:cNvSpPr/>
            <p:nvPr/>
          </p:nvSpPr>
          <p:spPr>
            <a:xfrm>
              <a:off x="2620975" y="2341225"/>
              <a:ext cx="139125" cy="399575"/>
            </a:xfrm>
            <a:custGeom>
              <a:avLst/>
              <a:gdLst/>
              <a:ahLst/>
              <a:cxnLst/>
              <a:rect l="l" t="t" r="r" b="b"/>
              <a:pathLst>
                <a:path w="5565" h="15983" extrusionOk="0">
                  <a:moveTo>
                    <a:pt x="0" y="1"/>
                  </a:moveTo>
                  <a:lnTo>
                    <a:pt x="1236" y="15982"/>
                  </a:lnTo>
                  <a:lnTo>
                    <a:pt x="5565" y="15982"/>
                  </a:lnTo>
                  <a:lnTo>
                    <a:pt x="5357" y="4874"/>
                  </a:lnTo>
                  <a:cubicBezTo>
                    <a:pt x="3459" y="3401"/>
                    <a:pt x="1671" y="1770"/>
                    <a:pt x="0" y="1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46"/>
            <p:cNvSpPr/>
            <p:nvPr/>
          </p:nvSpPr>
          <p:spPr>
            <a:xfrm>
              <a:off x="2754875" y="2463050"/>
              <a:ext cx="147550" cy="277750"/>
            </a:xfrm>
            <a:custGeom>
              <a:avLst/>
              <a:gdLst/>
              <a:ahLst/>
              <a:cxnLst/>
              <a:rect l="l" t="t" r="r" b="b"/>
              <a:pathLst>
                <a:path w="5902" h="11110" extrusionOk="0">
                  <a:moveTo>
                    <a:pt x="1" y="1"/>
                  </a:moveTo>
                  <a:lnTo>
                    <a:pt x="209" y="11109"/>
                  </a:lnTo>
                  <a:lnTo>
                    <a:pt x="5901" y="11109"/>
                  </a:lnTo>
                  <a:lnTo>
                    <a:pt x="5901" y="3914"/>
                  </a:lnTo>
                  <a:cubicBezTo>
                    <a:pt x="3846" y="2758"/>
                    <a:pt x="1869" y="1453"/>
                    <a:pt x="1" y="1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46"/>
            <p:cNvSpPr/>
            <p:nvPr/>
          </p:nvSpPr>
          <p:spPr>
            <a:xfrm>
              <a:off x="2902400" y="2560900"/>
              <a:ext cx="138875" cy="179900"/>
            </a:xfrm>
            <a:custGeom>
              <a:avLst/>
              <a:gdLst/>
              <a:ahLst/>
              <a:cxnLst/>
              <a:rect l="l" t="t" r="r" b="b"/>
              <a:pathLst>
                <a:path w="5555" h="7196" extrusionOk="0">
                  <a:moveTo>
                    <a:pt x="0" y="0"/>
                  </a:moveTo>
                  <a:lnTo>
                    <a:pt x="0" y="7195"/>
                  </a:lnTo>
                  <a:lnTo>
                    <a:pt x="5298" y="7195"/>
                  </a:lnTo>
                  <a:cubicBezTo>
                    <a:pt x="5366" y="5880"/>
                    <a:pt x="5456" y="4349"/>
                    <a:pt x="5555" y="2658"/>
                  </a:cubicBezTo>
                  <a:cubicBezTo>
                    <a:pt x="3647" y="1898"/>
                    <a:pt x="1789" y="1008"/>
                    <a:pt x="0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46"/>
            <p:cNvSpPr/>
            <p:nvPr/>
          </p:nvSpPr>
          <p:spPr>
            <a:xfrm>
              <a:off x="3274000" y="2696300"/>
              <a:ext cx="3475" cy="44500"/>
            </a:xfrm>
            <a:custGeom>
              <a:avLst/>
              <a:gdLst/>
              <a:ahLst/>
              <a:cxnLst/>
              <a:rect l="l" t="t" r="r" b="b"/>
              <a:pathLst>
                <a:path w="139" h="1780" extrusionOk="0">
                  <a:moveTo>
                    <a:pt x="139" y="0"/>
                  </a:moveTo>
                  <a:lnTo>
                    <a:pt x="0" y="1779"/>
                  </a:lnTo>
                  <a:close/>
                </a:path>
              </a:pathLst>
            </a:custGeom>
            <a:solidFill>
              <a:srgbClr val="ABBA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46"/>
            <p:cNvSpPr/>
            <p:nvPr/>
          </p:nvSpPr>
          <p:spPr>
            <a:xfrm>
              <a:off x="3155900" y="2668375"/>
              <a:ext cx="121575" cy="72425"/>
            </a:xfrm>
            <a:custGeom>
              <a:avLst/>
              <a:gdLst/>
              <a:ahLst/>
              <a:cxnLst/>
              <a:rect l="l" t="t" r="r" b="b"/>
              <a:pathLst>
                <a:path w="4863" h="2897" extrusionOk="0">
                  <a:moveTo>
                    <a:pt x="158" y="0"/>
                  </a:moveTo>
                  <a:lnTo>
                    <a:pt x="0" y="2896"/>
                  </a:lnTo>
                  <a:lnTo>
                    <a:pt x="4724" y="2896"/>
                  </a:lnTo>
                  <a:lnTo>
                    <a:pt x="4863" y="1117"/>
                  </a:lnTo>
                  <a:cubicBezTo>
                    <a:pt x="3271" y="821"/>
                    <a:pt x="1710" y="455"/>
                    <a:pt x="158" y="0"/>
                  </a:cubicBezTo>
                  <a:close/>
                </a:path>
              </a:pathLst>
            </a:custGeom>
            <a:solidFill>
              <a:srgbClr val="E14D1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46"/>
            <p:cNvSpPr/>
            <p:nvPr/>
          </p:nvSpPr>
          <p:spPr>
            <a:xfrm>
              <a:off x="3034825" y="2627350"/>
              <a:ext cx="125050" cy="113450"/>
            </a:xfrm>
            <a:custGeom>
              <a:avLst/>
              <a:gdLst/>
              <a:ahLst/>
              <a:cxnLst/>
              <a:rect l="l" t="t" r="r" b="b"/>
              <a:pathLst>
                <a:path w="5002" h="4538" extrusionOk="0">
                  <a:moveTo>
                    <a:pt x="258" y="0"/>
                  </a:moveTo>
                  <a:cubicBezTo>
                    <a:pt x="159" y="1691"/>
                    <a:pt x="69" y="3222"/>
                    <a:pt x="1" y="4537"/>
                  </a:cubicBezTo>
                  <a:lnTo>
                    <a:pt x="4843" y="4537"/>
                  </a:lnTo>
                  <a:lnTo>
                    <a:pt x="5001" y="1641"/>
                  </a:lnTo>
                  <a:cubicBezTo>
                    <a:pt x="3390" y="1177"/>
                    <a:pt x="1809" y="633"/>
                    <a:pt x="258" y="0"/>
                  </a:cubicBezTo>
                  <a:close/>
                </a:path>
              </a:pathLst>
            </a:custGeom>
            <a:solidFill>
              <a:srgbClr val="E0C0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427" name="Google Shape;2427;p46" descr="10-minute timer perfect for classrooms and countdowns. This timer silently counts down to 0:00​​." title="10 minute timer Circu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5225" y="1714500"/>
            <a:ext cx="5301350" cy="2926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2" name="Google Shape;2432;p4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CMO DATA</a:t>
            </a:r>
            <a:endParaRPr/>
          </a:p>
        </p:txBody>
      </p:sp>
      <p:sp>
        <p:nvSpPr>
          <p:cNvPr id="2433" name="Google Shape;2433;p47"/>
          <p:cNvSpPr/>
          <p:nvPr/>
        </p:nvSpPr>
        <p:spPr>
          <a:xfrm>
            <a:off x="1164604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4" name="Google Shape;2434;p47"/>
          <p:cNvSpPr/>
          <p:nvPr/>
        </p:nvSpPr>
        <p:spPr>
          <a:xfrm>
            <a:off x="7660841" y="581675"/>
            <a:ext cx="315561" cy="299399"/>
          </a:xfrm>
          <a:custGeom>
            <a:avLst/>
            <a:gdLst/>
            <a:ahLst/>
            <a:cxnLst/>
            <a:rect l="l" t="t" r="r" b="b"/>
            <a:pathLst>
              <a:path w="1914" h="1816" extrusionOk="0">
                <a:moveTo>
                  <a:pt x="957" y="1"/>
                </a:moveTo>
                <a:lnTo>
                  <a:pt x="602" y="513"/>
                </a:lnTo>
                <a:lnTo>
                  <a:pt x="0" y="691"/>
                </a:lnTo>
                <a:lnTo>
                  <a:pt x="385" y="1194"/>
                </a:lnTo>
                <a:lnTo>
                  <a:pt x="365" y="1815"/>
                </a:lnTo>
                <a:lnTo>
                  <a:pt x="957" y="1608"/>
                </a:lnTo>
                <a:lnTo>
                  <a:pt x="1549" y="1815"/>
                </a:lnTo>
                <a:lnTo>
                  <a:pt x="1529" y="1194"/>
                </a:lnTo>
                <a:lnTo>
                  <a:pt x="1914" y="691"/>
                </a:lnTo>
                <a:lnTo>
                  <a:pt x="1312" y="513"/>
                </a:lnTo>
                <a:lnTo>
                  <a:pt x="957" y="1"/>
                </a:lnTo>
                <a:close/>
                <a:moveTo>
                  <a:pt x="1549" y="1815"/>
                </a:moveTo>
                <a:lnTo>
                  <a:pt x="1549" y="1815"/>
                </a:lnTo>
                <a:lnTo>
                  <a:pt x="1549" y="1815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35" name="Google Shape;2435;p47"/>
          <p:cNvGrpSpPr/>
          <p:nvPr/>
        </p:nvGrpSpPr>
        <p:grpSpPr>
          <a:xfrm>
            <a:off x="3187054" y="1839121"/>
            <a:ext cx="2769891" cy="1166606"/>
            <a:chOff x="3845475" y="238125"/>
            <a:chExt cx="2623500" cy="1104950"/>
          </a:xfrm>
        </p:grpSpPr>
        <p:sp>
          <p:nvSpPr>
            <p:cNvPr id="2436" name="Google Shape;2436;p47"/>
            <p:cNvSpPr/>
            <p:nvPr/>
          </p:nvSpPr>
          <p:spPr>
            <a:xfrm>
              <a:off x="3845475" y="238125"/>
              <a:ext cx="2623500" cy="1104950"/>
            </a:xfrm>
            <a:custGeom>
              <a:avLst/>
              <a:gdLst/>
              <a:ahLst/>
              <a:cxnLst/>
              <a:rect l="l" t="t" r="r" b="b"/>
              <a:pathLst>
                <a:path w="104940" h="44198" extrusionOk="0">
                  <a:moveTo>
                    <a:pt x="1582" y="0"/>
                  </a:moveTo>
                  <a:cubicBezTo>
                    <a:pt x="712" y="0"/>
                    <a:pt x="1" y="712"/>
                    <a:pt x="1" y="1592"/>
                  </a:cubicBezTo>
                  <a:lnTo>
                    <a:pt x="1" y="42616"/>
                  </a:lnTo>
                  <a:cubicBezTo>
                    <a:pt x="1" y="43496"/>
                    <a:pt x="712" y="44197"/>
                    <a:pt x="1582" y="44197"/>
                  </a:cubicBezTo>
                  <a:lnTo>
                    <a:pt x="103358" y="44197"/>
                  </a:lnTo>
                  <a:cubicBezTo>
                    <a:pt x="104238" y="44197"/>
                    <a:pt x="104939" y="43496"/>
                    <a:pt x="104939" y="42616"/>
                  </a:cubicBezTo>
                  <a:lnTo>
                    <a:pt x="104939" y="27683"/>
                  </a:lnTo>
                  <a:cubicBezTo>
                    <a:pt x="104939" y="27347"/>
                    <a:pt x="104662" y="27080"/>
                    <a:pt x="104326" y="27080"/>
                  </a:cubicBezTo>
                  <a:lnTo>
                    <a:pt x="104317" y="27080"/>
                  </a:lnTo>
                  <a:cubicBezTo>
                    <a:pt x="101618" y="27080"/>
                    <a:pt x="99435" y="24896"/>
                    <a:pt x="99435" y="22197"/>
                  </a:cubicBezTo>
                  <a:cubicBezTo>
                    <a:pt x="99435" y="19489"/>
                    <a:pt x="101618" y="17306"/>
                    <a:pt x="104317" y="17306"/>
                  </a:cubicBezTo>
                  <a:lnTo>
                    <a:pt x="104326" y="17306"/>
                  </a:lnTo>
                  <a:cubicBezTo>
                    <a:pt x="104662" y="17306"/>
                    <a:pt x="104939" y="17038"/>
                    <a:pt x="104939" y="16702"/>
                  </a:cubicBezTo>
                  <a:lnTo>
                    <a:pt x="104939" y="1592"/>
                  </a:lnTo>
                  <a:cubicBezTo>
                    <a:pt x="104939" y="712"/>
                    <a:pt x="104238" y="0"/>
                    <a:pt x="103358" y="0"/>
                  </a:cubicBezTo>
                  <a:close/>
                </a:path>
              </a:pathLst>
            </a:custGeom>
            <a:solidFill>
              <a:srgbClr val="F1E2B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47"/>
            <p:cNvSpPr/>
            <p:nvPr/>
          </p:nvSpPr>
          <p:spPr>
            <a:xfrm>
              <a:off x="5750700" y="238125"/>
              <a:ext cx="718275" cy="1104950"/>
            </a:xfrm>
            <a:custGeom>
              <a:avLst/>
              <a:gdLst/>
              <a:ahLst/>
              <a:cxnLst/>
              <a:rect l="l" t="t" r="r" b="b"/>
              <a:pathLst>
                <a:path w="28731" h="44198" extrusionOk="0">
                  <a:moveTo>
                    <a:pt x="0" y="0"/>
                  </a:moveTo>
                  <a:lnTo>
                    <a:pt x="0" y="44197"/>
                  </a:lnTo>
                  <a:lnTo>
                    <a:pt x="27149" y="44197"/>
                  </a:lnTo>
                  <a:cubicBezTo>
                    <a:pt x="28029" y="44197"/>
                    <a:pt x="28730" y="43496"/>
                    <a:pt x="28730" y="42616"/>
                  </a:cubicBezTo>
                  <a:lnTo>
                    <a:pt x="28730" y="27683"/>
                  </a:lnTo>
                  <a:cubicBezTo>
                    <a:pt x="28730" y="27347"/>
                    <a:pt x="28453" y="27080"/>
                    <a:pt x="28117" y="27080"/>
                  </a:cubicBezTo>
                  <a:lnTo>
                    <a:pt x="28108" y="27080"/>
                  </a:lnTo>
                  <a:cubicBezTo>
                    <a:pt x="25409" y="27080"/>
                    <a:pt x="23226" y="24896"/>
                    <a:pt x="23226" y="22197"/>
                  </a:cubicBezTo>
                  <a:cubicBezTo>
                    <a:pt x="23226" y="19489"/>
                    <a:pt x="25409" y="17306"/>
                    <a:pt x="28108" y="17306"/>
                  </a:cubicBezTo>
                  <a:lnTo>
                    <a:pt x="28117" y="17306"/>
                  </a:lnTo>
                  <a:cubicBezTo>
                    <a:pt x="28453" y="17306"/>
                    <a:pt x="28730" y="17038"/>
                    <a:pt x="28730" y="16702"/>
                  </a:cubicBezTo>
                  <a:lnTo>
                    <a:pt x="28730" y="1592"/>
                  </a:lnTo>
                  <a:cubicBezTo>
                    <a:pt x="28730" y="712"/>
                    <a:pt x="28029" y="0"/>
                    <a:pt x="27149" y="0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47"/>
            <p:cNvSpPr/>
            <p:nvPr/>
          </p:nvSpPr>
          <p:spPr>
            <a:xfrm>
              <a:off x="5839150" y="32410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1" y="208"/>
                    <a:pt x="1" y="465"/>
                  </a:cubicBezTo>
                  <a:cubicBezTo>
                    <a:pt x="1" y="722"/>
                    <a:pt x="208" y="929"/>
                    <a:pt x="465" y="929"/>
                  </a:cubicBezTo>
                  <a:cubicBezTo>
                    <a:pt x="722" y="929"/>
                    <a:pt x="930" y="722"/>
                    <a:pt x="930" y="465"/>
                  </a:cubicBezTo>
                  <a:cubicBezTo>
                    <a:pt x="930" y="208"/>
                    <a:pt x="722" y="0"/>
                    <a:pt x="4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47"/>
            <p:cNvSpPr/>
            <p:nvPr/>
          </p:nvSpPr>
          <p:spPr>
            <a:xfrm>
              <a:off x="5839150" y="12318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1"/>
                  </a:moveTo>
                  <a:cubicBezTo>
                    <a:pt x="208" y="1"/>
                    <a:pt x="1" y="209"/>
                    <a:pt x="1" y="466"/>
                  </a:cubicBezTo>
                  <a:cubicBezTo>
                    <a:pt x="1" y="723"/>
                    <a:pt x="208" y="930"/>
                    <a:pt x="465" y="930"/>
                  </a:cubicBezTo>
                  <a:cubicBezTo>
                    <a:pt x="722" y="930"/>
                    <a:pt x="930" y="723"/>
                    <a:pt x="930" y="466"/>
                  </a:cubicBezTo>
                  <a:cubicBezTo>
                    <a:pt x="930" y="209"/>
                    <a:pt x="722" y="1"/>
                    <a:pt x="46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47"/>
            <p:cNvSpPr/>
            <p:nvPr/>
          </p:nvSpPr>
          <p:spPr>
            <a:xfrm>
              <a:off x="6366150" y="32410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6" y="0"/>
                  </a:moveTo>
                  <a:cubicBezTo>
                    <a:pt x="209" y="0"/>
                    <a:pt x="1" y="208"/>
                    <a:pt x="1" y="465"/>
                  </a:cubicBezTo>
                  <a:cubicBezTo>
                    <a:pt x="1" y="722"/>
                    <a:pt x="209" y="929"/>
                    <a:pt x="466" y="929"/>
                  </a:cubicBezTo>
                  <a:cubicBezTo>
                    <a:pt x="723" y="929"/>
                    <a:pt x="930" y="722"/>
                    <a:pt x="930" y="465"/>
                  </a:cubicBezTo>
                  <a:cubicBezTo>
                    <a:pt x="930" y="208"/>
                    <a:pt x="723" y="0"/>
                    <a:pt x="466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47"/>
            <p:cNvSpPr/>
            <p:nvPr/>
          </p:nvSpPr>
          <p:spPr>
            <a:xfrm>
              <a:off x="6366150" y="12318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6" y="1"/>
                  </a:moveTo>
                  <a:cubicBezTo>
                    <a:pt x="209" y="1"/>
                    <a:pt x="1" y="209"/>
                    <a:pt x="1" y="466"/>
                  </a:cubicBezTo>
                  <a:cubicBezTo>
                    <a:pt x="1" y="723"/>
                    <a:pt x="209" y="930"/>
                    <a:pt x="466" y="930"/>
                  </a:cubicBezTo>
                  <a:cubicBezTo>
                    <a:pt x="723" y="930"/>
                    <a:pt x="930" y="723"/>
                    <a:pt x="930" y="466"/>
                  </a:cubicBezTo>
                  <a:cubicBezTo>
                    <a:pt x="930" y="209"/>
                    <a:pt x="723" y="1"/>
                    <a:pt x="466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47"/>
            <p:cNvSpPr/>
            <p:nvPr/>
          </p:nvSpPr>
          <p:spPr>
            <a:xfrm>
              <a:off x="5828775" y="311750"/>
              <a:ext cx="572975" cy="957700"/>
            </a:xfrm>
            <a:custGeom>
              <a:avLst/>
              <a:gdLst/>
              <a:ahLst/>
              <a:cxnLst/>
              <a:rect l="l" t="t" r="r" b="b"/>
              <a:pathLst>
                <a:path w="22919" h="38308" extrusionOk="0">
                  <a:moveTo>
                    <a:pt x="4092" y="0"/>
                  </a:moveTo>
                  <a:cubicBezTo>
                    <a:pt x="4092" y="2264"/>
                    <a:pt x="2263" y="4112"/>
                    <a:pt x="0" y="4142"/>
                  </a:cubicBezTo>
                  <a:lnTo>
                    <a:pt x="0" y="34147"/>
                  </a:lnTo>
                  <a:cubicBezTo>
                    <a:pt x="2263" y="34176"/>
                    <a:pt x="4092" y="36014"/>
                    <a:pt x="4092" y="38287"/>
                  </a:cubicBezTo>
                  <a:lnTo>
                    <a:pt x="4092" y="38307"/>
                  </a:lnTo>
                  <a:lnTo>
                    <a:pt x="18778" y="38307"/>
                  </a:lnTo>
                  <a:lnTo>
                    <a:pt x="18778" y="38287"/>
                  </a:lnTo>
                  <a:cubicBezTo>
                    <a:pt x="18778" y="35994"/>
                    <a:pt x="20636" y="34136"/>
                    <a:pt x="22919" y="34136"/>
                  </a:cubicBezTo>
                  <a:lnTo>
                    <a:pt x="22919" y="25865"/>
                  </a:lnTo>
                  <a:cubicBezTo>
                    <a:pt x="20063" y="25024"/>
                    <a:pt x="17968" y="22386"/>
                    <a:pt x="17968" y="19252"/>
                  </a:cubicBezTo>
                  <a:cubicBezTo>
                    <a:pt x="17968" y="16120"/>
                    <a:pt x="20063" y="13471"/>
                    <a:pt x="22919" y="12641"/>
                  </a:cubicBezTo>
                  <a:lnTo>
                    <a:pt x="22919" y="4142"/>
                  </a:lnTo>
                  <a:cubicBezTo>
                    <a:pt x="20636" y="4142"/>
                    <a:pt x="18778" y="2284"/>
                    <a:pt x="18778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47"/>
            <p:cNvSpPr/>
            <p:nvPr/>
          </p:nvSpPr>
          <p:spPr>
            <a:xfrm>
              <a:off x="6151450" y="347825"/>
              <a:ext cx="65750" cy="143325"/>
            </a:xfrm>
            <a:custGeom>
              <a:avLst/>
              <a:gdLst/>
              <a:ahLst/>
              <a:cxnLst/>
              <a:rect l="l" t="t" r="r" b="b"/>
              <a:pathLst>
                <a:path w="2630" h="5733" extrusionOk="0">
                  <a:moveTo>
                    <a:pt x="1" y="0"/>
                  </a:moveTo>
                  <a:lnTo>
                    <a:pt x="2630" y="5732"/>
                  </a:lnTo>
                  <a:lnTo>
                    <a:pt x="2145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47"/>
            <p:cNvSpPr/>
            <p:nvPr/>
          </p:nvSpPr>
          <p:spPr>
            <a:xfrm>
              <a:off x="6217175" y="491125"/>
              <a:ext cx="143575" cy="65750"/>
            </a:xfrm>
            <a:custGeom>
              <a:avLst/>
              <a:gdLst/>
              <a:ahLst/>
              <a:cxnLst/>
              <a:rect l="l" t="t" r="r" b="b"/>
              <a:pathLst>
                <a:path w="5743" h="2630" extrusionOk="0">
                  <a:moveTo>
                    <a:pt x="1" y="0"/>
                  </a:moveTo>
                  <a:lnTo>
                    <a:pt x="5742" y="2629"/>
                  </a:lnTo>
                  <a:lnTo>
                    <a:pt x="5742" y="4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47"/>
            <p:cNvSpPr/>
            <p:nvPr/>
          </p:nvSpPr>
          <p:spPr>
            <a:xfrm>
              <a:off x="6217175" y="347825"/>
              <a:ext cx="143575" cy="143325"/>
            </a:xfrm>
            <a:custGeom>
              <a:avLst/>
              <a:gdLst/>
              <a:ahLst/>
              <a:cxnLst/>
              <a:rect l="l" t="t" r="r" b="b"/>
              <a:pathLst>
                <a:path w="5743" h="5733" extrusionOk="0">
                  <a:moveTo>
                    <a:pt x="1681" y="0"/>
                  </a:moveTo>
                  <a:lnTo>
                    <a:pt x="1" y="5732"/>
                  </a:lnTo>
                  <a:lnTo>
                    <a:pt x="5742" y="4052"/>
                  </a:lnTo>
                  <a:cubicBezTo>
                    <a:pt x="3687" y="3657"/>
                    <a:pt x="2076" y="2046"/>
                    <a:pt x="1681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47"/>
            <p:cNvSpPr/>
            <p:nvPr/>
          </p:nvSpPr>
          <p:spPr>
            <a:xfrm>
              <a:off x="6151450" y="1089800"/>
              <a:ext cx="65750" cy="143575"/>
            </a:xfrm>
            <a:custGeom>
              <a:avLst/>
              <a:gdLst/>
              <a:ahLst/>
              <a:cxnLst/>
              <a:rect l="l" t="t" r="r" b="b"/>
              <a:pathLst>
                <a:path w="2630" h="5743" extrusionOk="0">
                  <a:moveTo>
                    <a:pt x="2630" y="0"/>
                  </a:moveTo>
                  <a:lnTo>
                    <a:pt x="1" y="5742"/>
                  </a:lnTo>
                  <a:lnTo>
                    <a:pt x="2145" y="5742"/>
                  </a:lnTo>
                  <a:lnTo>
                    <a:pt x="2630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47"/>
            <p:cNvSpPr/>
            <p:nvPr/>
          </p:nvSpPr>
          <p:spPr>
            <a:xfrm>
              <a:off x="6217175" y="1024300"/>
              <a:ext cx="143575" cy="65525"/>
            </a:xfrm>
            <a:custGeom>
              <a:avLst/>
              <a:gdLst/>
              <a:ahLst/>
              <a:cxnLst/>
              <a:rect l="l" t="t" r="r" b="b"/>
              <a:pathLst>
                <a:path w="5743" h="2621" extrusionOk="0">
                  <a:moveTo>
                    <a:pt x="5742" y="1"/>
                  </a:moveTo>
                  <a:lnTo>
                    <a:pt x="1" y="2620"/>
                  </a:lnTo>
                  <a:lnTo>
                    <a:pt x="1" y="2620"/>
                  </a:lnTo>
                  <a:lnTo>
                    <a:pt x="5742" y="2146"/>
                  </a:lnTo>
                  <a:lnTo>
                    <a:pt x="5742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47"/>
            <p:cNvSpPr/>
            <p:nvPr/>
          </p:nvSpPr>
          <p:spPr>
            <a:xfrm>
              <a:off x="6217175" y="1089800"/>
              <a:ext cx="143575" cy="143575"/>
            </a:xfrm>
            <a:custGeom>
              <a:avLst/>
              <a:gdLst/>
              <a:ahLst/>
              <a:cxnLst/>
              <a:rect l="l" t="t" r="r" b="b"/>
              <a:pathLst>
                <a:path w="5743" h="5743" extrusionOk="0">
                  <a:moveTo>
                    <a:pt x="1" y="0"/>
                  </a:moveTo>
                  <a:lnTo>
                    <a:pt x="1681" y="5742"/>
                  </a:lnTo>
                  <a:cubicBezTo>
                    <a:pt x="2076" y="3697"/>
                    <a:pt x="3687" y="2076"/>
                    <a:pt x="5742" y="169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47"/>
            <p:cNvSpPr/>
            <p:nvPr/>
          </p:nvSpPr>
          <p:spPr>
            <a:xfrm>
              <a:off x="5920425" y="919550"/>
              <a:ext cx="124825" cy="117150"/>
            </a:xfrm>
            <a:custGeom>
              <a:avLst/>
              <a:gdLst/>
              <a:ahLst/>
              <a:cxnLst/>
              <a:rect l="l" t="t" r="r" b="b"/>
              <a:pathLst>
                <a:path w="4993" h="4686" extrusionOk="0">
                  <a:moveTo>
                    <a:pt x="3025" y="2244"/>
                  </a:moveTo>
                  <a:lnTo>
                    <a:pt x="3025" y="2244"/>
                  </a:lnTo>
                  <a:cubicBezTo>
                    <a:pt x="2985" y="2383"/>
                    <a:pt x="2926" y="2521"/>
                    <a:pt x="2838" y="2669"/>
                  </a:cubicBezTo>
                  <a:cubicBezTo>
                    <a:pt x="2778" y="2758"/>
                    <a:pt x="2739" y="2847"/>
                    <a:pt x="2699" y="2946"/>
                  </a:cubicBezTo>
                  <a:cubicBezTo>
                    <a:pt x="2660" y="3035"/>
                    <a:pt x="2640" y="3134"/>
                    <a:pt x="2630" y="3253"/>
                  </a:cubicBezTo>
                  <a:lnTo>
                    <a:pt x="1068" y="2818"/>
                  </a:lnTo>
                  <a:cubicBezTo>
                    <a:pt x="980" y="2788"/>
                    <a:pt x="930" y="2768"/>
                    <a:pt x="930" y="2748"/>
                  </a:cubicBezTo>
                  <a:cubicBezTo>
                    <a:pt x="930" y="2709"/>
                    <a:pt x="980" y="2689"/>
                    <a:pt x="1068" y="2669"/>
                  </a:cubicBezTo>
                  <a:lnTo>
                    <a:pt x="3025" y="2244"/>
                  </a:lnTo>
                  <a:close/>
                  <a:moveTo>
                    <a:pt x="4784" y="1"/>
                  </a:moveTo>
                  <a:cubicBezTo>
                    <a:pt x="4764" y="159"/>
                    <a:pt x="4705" y="258"/>
                    <a:pt x="4606" y="317"/>
                  </a:cubicBezTo>
                  <a:cubicBezTo>
                    <a:pt x="4498" y="367"/>
                    <a:pt x="4389" y="416"/>
                    <a:pt x="4261" y="446"/>
                  </a:cubicBezTo>
                  <a:lnTo>
                    <a:pt x="3163" y="732"/>
                  </a:lnTo>
                  <a:cubicBezTo>
                    <a:pt x="3055" y="762"/>
                    <a:pt x="2966" y="771"/>
                    <a:pt x="2887" y="771"/>
                  </a:cubicBezTo>
                  <a:cubicBezTo>
                    <a:pt x="2699" y="771"/>
                    <a:pt x="2561" y="692"/>
                    <a:pt x="2482" y="525"/>
                  </a:cubicBezTo>
                  <a:cubicBezTo>
                    <a:pt x="2482" y="653"/>
                    <a:pt x="2442" y="752"/>
                    <a:pt x="2373" y="841"/>
                  </a:cubicBezTo>
                  <a:cubicBezTo>
                    <a:pt x="2304" y="920"/>
                    <a:pt x="2175" y="989"/>
                    <a:pt x="1988" y="1039"/>
                  </a:cubicBezTo>
                  <a:lnTo>
                    <a:pt x="732" y="1364"/>
                  </a:lnTo>
                  <a:cubicBezTo>
                    <a:pt x="683" y="1375"/>
                    <a:pt x="633" y="1384"/>
                    <a:pt x="584" y="1384"/>
                  </a:cubicBezTo>
                  <a:cubicBezTo>
                    <a:pt x="485" y="1384"/>
                    <a:pt x="396" y="1364"/>
                    <a:pt x="317" y="1315"/>
                  </a:cubicBezTo>
                  <a:cubicBezTo>
                    <a:pt x="238" y="1266"/>
                    <a:pt x="179" y="1187"/>
                    <a:pt x="139" y="1088"/>
                  </a:cubicBezTo>
                  <a:cubicBezTo>
                    <a:pt x="51" y="1276"/>
                    <a:pt x="1" y="1454"/>
                    <a:pt x="1" y="1602"/>
                  </a:cubicBezTo>
                  <a:cubicBezTo>
                    <a:pt x="1" y="1760"/>
                    <a:pt x="51" y="1889"/>
                    <a:pt x="139" y="1987"/>
                  </a:cubicBezTo>
                  <a:cubicBezTo>
                    <a:pt x="228" y="2086"/>
                    <a:pt x="367" y="2135"/>
                    <a:pt x="554" y="2135"/>
                  </a:cubicBezTo>
                  <a:cubicBezTo>
                    <a:pt x="367" y="2135"/>
                    <a:pt x="228" y="2175"/>
                    <a:pt x="139" y="2274"/>
                  </a:cubicBezTo>
                  <a:cubicBezTo>
                    <a:pt x="51" y="2373"/>
                    <a:pt x="1" y="2501"/>
                    <a:pt x="1" y="2660"/>
                  </a:cubicBezTo>
                  <a:cubicBezTo>
                    <a:pt x="1" y="2818"/>
                    <a:pt x="51" y="2985"/>
                    <a:pt x="139" y="3173"/>
                  </a:cubicBezTo>
                  <a:cubicBezTo>
                    <a:pt x="198" y="2965"/>
                    <a:pt x="317" y="2857"/>
                    <a:pt x="505" y="2857"/>
                  </a:cubicBezTo>
                  <a:cubicBezTo>
                    <a:pt x="554" y="2857"/>
                    <a:pt x="594" y="2867"/>
                    <a:pt x="643" y="2877"/>
                  </a:cubicBezTo>
                  <a:lnTo>
                    <a:pt x="2630" y="3420"/>
                  </a:lnTo>
                  <a:cubicBezTo>
                    <a:pt x="2630" y="3598"/>
                    <a:pt x="2649" y="3756"/>
                    <a:pt x="2689" y="3895"/>
                  </a:cubicBezTo>
                  <a:cubicBezTo>
                    <a:pt x="2728" y="4033"/>
                    <a:pt x="2807" y="4171"/>
                    <a:pt x="2917" y="4329"/>
                  </a:cubicBezTo>
                  <a:cubicBezTo>
                    <a:pt x="2966" y="4408"/>
                    <a:pt x="2996" y="4438"/>
                    <a:pt x="3005" y="4438"/>
                  </a:cubicBezTo>
                  <a:cubicBezTo>
                    <a:pt x="3015" y="4438"/>
                    <a:pt x="3015" y="4419"/>
                    <a:pt x="3015" y="4369"/>
                  </a:cubicBezTo>
                  <a:cubicBezTo>
                    <a:pt x="3015" y="4320"/>
                    <a:pt x="3015" y="4270"/>
                    <a:pt x="2996" y="4221"/>
                  </a:cubicBezTo>
                  <a:cubicBezTo>
                    <a:pt x="2985" y="4151"/>
                    <a:pt x="2985" y="4092"/>
                    <a:pt x="2985" y="4043"/>
                  </a:cubicBezTo>
                  <a:cubicBezTo>
                    <a:pt x="2985" y="3885"/>
                    <a:pt x="3015" y="3717"/>
                    <a:pt x="3084" y="3549"/>
                  </a:cubicBezTo>
                  <a:lnTo>
                    <a:pt x="4083" y="3826"/>
                  </a:lnTo>
                  <a:cubicBezTo>
                    <a:pt x="4340" y="3895"/>
                    <a:pt x="4527" y="3964"/>
                    <a:pt x="4636" y="4043"/>
                  </a:cubicBezTo>
                  <a:cubicBezTo>
                    <a:pt x="4755" y="4112"/>
                    <a:pt x="4804" y="4290"/>
                    <a:pt x="4804" y="4567"/>
                  </a:cubicBezTo>
                  <a:cubicBezTo>
                    <a:pt x="4804" y="4646"/>
                    <a:pt x="4814" y="4685"/>
                    <a:pt x="4824" y="4685"/>
                  </a:cubicBezTo>
                  <a:cubicBezTo>
                    <a:pt x="4873" y="4685"/>
                    <a:pt x="4913" y="4616"/>
                    <a:pt x="4942" y="4498"/>
                  </a:cubicBezTo>
                  <a:cubicBezTo>
                    <a:pt x="4972" y="4369"/>
                    <a:pt x="4992" y="4290"/>
                    <a:pt x="4992" y="4250"/>
                  </a:cubicBezTo>
                  <a:cubicBezTo>
                    <a:pt x="4992" y="4122"/>
                    <a:pt x="4953" y="4013"/>
                    <a:pt x="4883" y="3934"/>
                  </a:cubicBezTo>
                  <a:cubicBezTo>
                    <a:pt x="4814" y="3855"/>
                    <a:pt x="4685" y="3806"/>
                    <a:pt x="4507" y="3796"/>
                  </a:cubicBezTo>
                  <a:cubicBezTo>
                    <a:pt x="4685" y="3786"/>
                    <a:pt x="4814" y="3736"/>
                    <a:pt x="4883" y="3657"/>
                  </a:cubicBezTo>
                  <a:cubicBezTo>
                    <a:pt x="4953" y="3578"/>
                    <a:pt x="4992" y="3490"/>
                    <a:pt x="4992" y="3381"/>
                  </a:cubicBezTo>
                  <a:cubicBezTo>
                    <a:pt x="4992" y="3341"/>
                    <a:pt x="4972" y="3272"/>
                    <a:pt x="4942" y="3154"/>
                  </a:cubicBezTo>
                  <a:cubicBezTo>
                    <a:pt x="4913" y="3045"/>
                    <a:pt x="4873" y="2985"/>
                    <a:pt x="4824" y="2985"/>
                  </a:cubicBezTo>
                  <a:cubicBezTo>
                    <a:pt x="4814" y="2985"/>
                    <a:pt x="4804" y="3025"/>
                    <a:pt x="4804" y="3084"/>
                  </a:cubicBezTo>
                  <a:cubicBezTo>
                    <a:pt x="4804" y="3470"/>
                    <a:pt x="4636" y="3657"/>
                    <a:pt x="4280" y="3657"/>
                  </a:cubicBezTo>
                  <a:cubicBezTo>
                    <a:pt x="4171" y="3657"/>
                    <a:pt x="4043" y="3638"/>
                    <a:pt x="3895" y="3598"/>
                  </a:cubicBezTo>
                  <a:lnTo>
                    <a:pt x="3144" y="3391"/>
                  </a:lnTo>
                  <a:cubicBezTo>
                    <a:pt x="3233" y="3242"/>
                    <a:pt x="3302" y="3094"/>
                    <a:pt x="3371" y="2946"/>
                  </a:cubicBezTo>
                  <a:cubicBezTo>
                    <a:pt x="3431" y="2807"/>
                    <a:pt x="3460" y="2660"/>
                    <a:pt x="3460" y="2501"/>
                  </a:cubicBezTo>
                  <a:cubicBezTo>
                    <a:pt x="3460" y="2392"/>
                    <a:pt x="3440" y="2274"/>
                    <a:pt x="3400" y="2155"/>
                  </a:cubicBezTo>
                  <a:lnTo>
                    <a:pt x="4261" y="1968"/>
                  </a:lnTo>
                  <a:cubicBezTo>
                    <a:pt x="4340" y="1948"/>
                    <a:pt x="4419" y="1938"/>
                    <a:pt x="4478" y="1938"/>
                  </a:cubicBezTo>
                  <a:cubicBezTo>
                    <a:pt x="4567" y="1938"/>
                    <a:pt x="4646" y="1957"/>
                    <a:pt x="4725" y="1987"/>
                  </a:cubicBezTo>
                  <a:cubicBezTo>
                    <a:pt x="4804" y="2027"/>
                    <a:pt x="4873" y="2096"/>
                    <a:pt x="4922" y="2214"/>
                  </a:cubicBezTo>
                  <a:cubicBezTo>
                    <a:pt x="4972" y="2076"/>
                    <a:pt x="4992" y="1948"/>
                    <a:pt x="4992" y="1810"/>
                  </a:cubicBezTo>
                  <a:cubicBezTo>
                    <a:pt x="4992" y="1641"/>
                    <a:pt x="4953" y="1503"/>
                    <a:pt x="4863" y="1394"/>
                  </a:cubicBezTo>
                  <a:cubicBezTo>
                    <a:pt x="4775" y="1285"/>
                    <a:pt x="4656" y="1236"/>
                    <a:pt x="4498" y="1236"/>
                  </a:cubicBezTo>
                  <a:cubicBezTo>
                    <a:pt x="4468" y="1236"/>
                    <a:pt x="4428" y="1236"/>
                    <a:pt x="4369" y="1246"/>
                  </a:cubicBezTo>
                  <a:lnTo>
                    <a:pt x="4360" y="1246"/>
                  </a:lnTo>
                  <a:cubicBezTo>
                    <a:pt x="4577" y="1217"/>
                    <a:pt x="4735" y="1138"/>
                    <a:pt x="4834" y="1009"/>
                  </a:cubicBezTo>
                  <a:cubicBezTo>
                    <a:pt x="4942" y="890"/>
                    <a:pt x="4992" y="742"/>
                    <a:pt x="4992" y="594"/>
                  </a:cubicBezTo>
                  <a:cubicBezTo>
                    <a:pt x="4992" y="396"/>
                    <a:pt x="4922" y="198"/>
                    <a:pt x="4784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47"/>
            <p:cNvSpPr/>
            <p:nvPr/>
          </p:nvSpPr>
          <p:spPr>
            <a:xfrm>
              <a:off x="5951325" y="813800"/>
              <a:ext cx="93925" cy="102075"/>
            </a:xfrm>
            <a:custGeom>
              <a:avLst/>
              <a:gdLst/>
              <a:ahLst/>
              <a:cxnLst/>
              <a:rect l="l" t="t" r="r" b="b"/>
              <a:pathLst>
                <a:path w="3757" h="4083" extrusionOk="0">
                  <a:moveTo>
                    <a:pt x="1868" y="1463"/>
                  </a:moveTo>
                  <a:cubicBezTo>
                    <a:pt x="2085" y="1463"/>
                    <a:pt x="2303" y="1483"/>
                    <a:pt x="2511" y="1513"/>
                  </a:cubicBezTo>
                  <a:cubicBezTo>
                    <a:pt x="2728" y="1553"/>
                    <a:pt x="2916" y="1602"/>
                    <a:pt x="3074" y="1661"/>
                  </a:cubicBezTo>
                  <a:cubicBezTo>
                    <a:pt x="3242" y="1731"/>
                    <a:pt x="3370" y="1810"/>
                    <a:pt x="3479" y="1908"/>
                  </a:cubicBezTo>
                  <a:cubicBezTo>
                    <a:pt x="3578" y="2007"/>
                    <a:pt x="3627" y="2126"/>
                    <a:pt x="3627" y="2254"/>
                  </a:cubicBezTo>
                  <a:cubicBezTo>
                    <a:pt x="3627" y="2383"/>
                    <a:pt x="3568" y="2471"/>
                    <a:pt x="3469" y="2511"/>
                  </a:cubicBezTo>
                  <a:cubicBezTo>
                    <a:pt x="3361" y="2541"/>
                    <a:pt x="3222" y="2561"/>
                    <a:pt x="3074" y="2561"/>
                  </a:cubicBezTo>
                  <a:lnTo>
                    <a:pt x="2817" y="2561"/>
                  </a:lnTo>
                  <a:cubicBezTo>
                    <a:pt x="2738" y="2550"/>
                    <a:pt x="2649" y="2550"/>
                    <a:pt x="2560" y="2550"/>
                  </a:cubicBezTo>
                  <a:cubicBezTo>
                    <a:pt x="2402" y="2550"/>
                    <a:pt x="2254" y="2570"/>
                    <a:pt x="2125" y="2600"/>
                  </a:cubicBezTo>
                  <a:cubicBezTo>
                    <a:pt x="1997" y="2640"/>
                    <a:pt x="1908" y="2728"/>
                    <a:pt x="1878" y="2867"/>
                  </a:cubicBezTo>
                  <a:cubicBezTo>
                    <a:pt x="1839" y="2728"/>
                    <a:pt x="1760" y="2630"/>
                    <a:pt x="1621" y="2590"/>
                  </a:cubicBezTo>
                  <a:cubicBezTo>
                    <a:pt x="1483" y="2550"/>
                    <a:pt x="1334" y="2531"/>
                    <a:pt x="1167" y="2531"/>
                  </a:cubicBezTo>
                  <a:cubicBezTo>
                    <a:pt x="1077" y="2531"/>
                    <a:pt x="989" y="2531"/>
                    <a:pt x="899" y="2541"/>
                  </a:cubicBezTo>
                  <a:lnTo>
                    <a:pt x="642" y="2541"/>
                  </a:lnTo>
                  <a:cubicBezTo>
                    <a:pt x="495" y="2541"/>
                    <a:pt x="376" y="2531"/>
                    <a:pt x="277" y="2491"/>
                  </a:cubicBezTo>
                  <a:cubicBezTo>
                    <a:pt x="178" y="2452"/>
                    <a:pt x="129" y="2373"/>
                    <a:pt x="129" y="2244"/>
                  </a:cubicBezTo>
                  <a:cubicBezTo>
                    <a:pt x="129" y="2116"/>
                    <a:pt x="178" y="2007"/>
                    <a:pt x="277" y="1908"/>
                  </a:cubicBezTo>
                  <a:cubicBezTo>
                    <a:pt x="376" y="1810"/>
                    <a:pt x="514" y="1731"/>
                    <a:pt x="673" y="1661"/>
                  </a:cubicBezTo>
                  <a:cubicBezTo>
                    <a:pt x="840" y="1602"/>
                    <a:pt x="1028" y="1553"/>
                    <a:pt x="1235" y="1513"/>
                  </a:cubicBezTo>
                  <a:cubicBezTo>
                    <a:pt x="1443" y="1483"/>
                    <a:pt x="1651" y="1463"/>
                    <a:pt x="1868" y="1463"/>
                  </a:cubicBezTo>
                  <a:close/>
                  <a:moveTo>
                    <a:pt x="1878" y="1"/>
                  </a:moveTo>
                  <a:cubicBezTo>
                    <a:pt x="1839" y="178"/>
                    <a:pt x="1749" y="268"/>
                    <a:pt x="1611" y="288"/>
                  </a:cubicBezTo>
                  <a:cubicBezTo>
                    <a:pt x="1117" y="347"/>
                    <a:pt x="732" y="554"/>
                    <a:pt x="435" y="890"/>
                  </a:cubicBezTo>
                  <a:cubicBezTo>
                    <a:pt x="139" y="1226"/>
                    <a:pt x="0" y="1661"/>
                    <a:pt x="0" y="2195"/>
                  </a:cubicBezTo>
                  <a:lnTo>
                    <a:pt x="0" y="2649"/>
                  </a:lnTo>
                  <a:cubicBezTo>
                    <a:pt x="0" y="2798"/>
                    <a:pt x="40" y="2917"/>
                    <a:pt x="109" y="3015"/>
                  </a:cubicBezTo>
                  <a:cubicBezTo>
                    <a:pt x="188" y="3114"/>
                    <a:pt x="306" y="3154"/>
                    <a:pt x="484" y="3154"/>
                  </a:cubicBezTo>
                  <a:cubicBezTo>
                    <a:pt x="317" y="3154"/>
                    <a:pt x="198" y="3203"/>
                    <a:pt x="119" y="3282"/>
                  </a:cubicBezTo>
                  <a:cubicBezTo>
                    <a:pt x="40" y="3371"/>
                    <a:pt x="0" y="3479"/>
                    <a:pt x="0" y="3618"/>
                  </a:cubicBezTo>
                  <a:cubicBezTo>
                    <a:pt x="0" y="3766"/>
                    <a:pt x="40" y="3914"/>
                    <a:pt x="119" y="4083"/>
                  </a:cubicBezTo>
                  <a:cubicBezTo>
                    <a:pt x="159" y="3925"/>
                    <a:pt x="238" y="3826"/>
                    <a:pt x="356" y="3806"/>
                  </a:cubicBezTo>
                  <a:cubicBezTo>
                    <a:pt x="475" y="3776"/>
                    <a:pt x="574" y="3766"/>
                    <a:pt x="662" y="3766"/>
                  </a:cubicBezTo>
                  <a:lnTo>
                    <a:pt x="1334" y="3766"/>
                  </a:lnTo>
                  <a:cubicBezTo>
                    <a:pt x="1512" y="3766"/>
                    <a:pt x="1631" y="3786"/>
                    <a:pt x="1710" y="3846"/>
                  </a:cubicBezTo>
                  <a:cubicBezTo>
                    <a:pt x="1799" y="3895"/>
                    <a:pt x="1848" y="3974"/>
                    <a:pt x="1878" y="4083"/>
                  </a:cubicBezTo>
                  <a:cubicBezTo>
                    <a:pt x="1898" y="3974"/>
                    <a:pt x="1957" y="3895"/>
                    <a:pt x="2036" y="3846"/>
                  </a:cubicBezTo>
                  <a:cubicBezTo>
                    <a:pt x="2115" y="3786"/>
                    <a:pt x="2244" y="3766"/>
                    <a:pt x="2421" y="3766"/>
                  </a:cubicBezTo>
                  <a:lnTo>
                    <a:pt x="3084" y="3766"/>
                  </a:lnTo>
                  <a:cubicBezTo>
                    <a:pt x="3173" y="3766"/>
                    <a:pt x="3282" y="3776"/>
                    <a:pt x="3400" y="3806"/>
                  </a:cubicBezTo>
                  <a:cubicBezTo>
                    <a:pt x="3519" y="3826"/>
                    <a:pt x="3588" y="3925"/>
                    <a:pt x="3637" y="4083"/>
                  </a:cubicBezTo>
                  <a:cubicBezTo>
                    <a:pt x="3717" y="3914"/>
                    <a:pt x="3756" y="3766"/>
                    <a:pt x="3756" y="3618"/>
                  </a:cubicBezTo>
                  <a:cubicBezTo>
                    <a:pt x="3756" y="3479"/>
                    <a:pt x="3717" y="3371"/>
                    <a:pt x="3637" y="3282"/>
                  </a:cubicBezTo>
                  <a:cubicBezTo>
                    <a:pt x="3548" y="3203"/>
                    <a:pt x="3430" y="3154"/>
                    <a:pt x="3271" y="3154"/>
                  </a:cubicBezTo>
                  <a:cubicBezTo>
                    <a:pt x="3440" y="3154"/>
                    <a:pt x="3568" y="3114"/>
                    <a:pt x="3637" y="3015"/>
                  </a:cubicBezTo>
                  <a:cubicBezTo>
                    <a:pt x="3717" y="2917"/>
                    <a:pt x="3756" y="2798"/>
                    <a:pt x="3756" y="2649"/>
                  </a:cubicBezTo>
                  <a:lnTo>
                    <a:pt x="3756" y="2264"/>
                  </a:lnTo>
                  <a:cubicBezTo>
                    <a:pt x="3756" y="1770"/>
                    <a:pt x="3618" y="1335"/>
                    <a:pt x="3361" y="969"/>
                  </a:cubicBezTo>
                  <a:cubicBezTo>
                    <a:pt x="3093" y="594"/>
                    <a:pt x="2689" y="367"/>
                    <a:pt x="2145" y="288"/>
                  </a:cubicBezTo>
                  <a:cubicBezTo>
                    <a:pt x="2006" y="268"/>
                    <a:pt x="1918" y="178"/>
                    <a:pt x="1878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47"/>
            <p:cNvSpPr/>
            <p:nvPr/>
          </p:nvSpPr>
          <p:spPr>
            <a:xfrm>
              <a:off x="5951325" y="699425"/>
              <a:ext cx="93925" cy="120100"/>
            </a:xfrm>
            <a:custGeom>
              <a:avLst/>
              <a:gdLst/>
              <a:ahLst/>
              <a:cxnLst/>
              <a:rect l="l" t="t" r="r" b="b"/>
              <a:pathLst>
                <a:path w="3757" h="4804" extrusionOk="0">
                  <a:moveTo>
                    <a:pt x="119" y="0"/>
                  </a:moveTo>
                  <a:cubicBezTo>
                    <a:pt x="40" y="158"/>
                    <a:pt x="0" y="306"/>
                    <a:pt x="0" y="455"/>
                  </a:cubicBezTo>
                  <a:cubicBezTo>
                    <a:pt x="0" y="593"/>
                    <a:pt x="40" y="701"/>
                    <a:pt x="119" y="791"/>
                  </a:cubicBezTo>
                  <a:cubicBezTo>
                    <a:pt x="198" y="879"/>
                    <a:pt x="317" y="919"/>
                    <a:pt x="484" y="919"/>
                  </a:cubicBezTo>
                  <a:cubicBezTo>
                    <a:pt x="317" y="919"/>
                    <a:pt x="198" y="958"/>
                    <a:pt x="119" y="1048"/>
                  </a:cubicBezTo>
                  <a:cubicBezTo>
                    <a:pt x="40" y="1127"/>
                    <a:pt x="0" y="1245"/>
                    <a:pt x="0" y="1384"/>
                  </a:cubicBezTo>
                  <a:cubicBezTo>
                    <a:pt x="0" y="1522"/>
                    <a:pt x="40" y="1680"/>
                    <a:pt x="119" y="1838"/>
                  </a:cubicBezTo>
                  <a:cubicBezTo>
                    <a:pt x="129" y="1789"/>
                    <a:pt x="159" y="1740"/>
                    <a:pt x="198" y="1680"/>
                  </a:cubicBezTo>
                  <a:cubicBezTo>
                    <a:pt x="238" y="1630"/>
                    <a:pt x="287" y="1601"/>
                    <a:pt x="336" y="1601"/>
                  </a:cubicBezTo>
                  <a:cubicBezTo>
                    <a:pt x="356" y="1601"/>
                    <a:pt x="386" y="1601"/>
                    <a:pt x="405" y="1611"/>
                  </a:cubicBezTo>
                  <a:lnTo>
                    <a:pt x="1799" y="2105"/>
                  </a:lnTo>
                  <a:cubicBezTo>
                    <a:pt x="1868" y="2135"/>
                    <a:pt x="1908" y="2164"/>
                    <a:pt x="1908" y="2194"/>
                  </a:cubicBezTo>
                  <a:cubicBezTo>
                    <a:pt x="1908" y="2223"/>
                    <a:pt x="1868" y="2253"/>
                    <a:pt x="1799" y="2293"/>
                  </a:cubicBezTo>
                  <a:lnTo>
                    <a:pt x="662" y="2698"/>
                  </a:lnTo>
                  <a:cubicBezTo>
                    <a:pt x="627" y="2715"/>
                    <a:pt x="587" y="2723"/>
                    <a:pt x="542" y="2723"/>
                  </a:cubicBezTo>
                  <a:cubicBezTo>
                    <a:pt x="486" y="2723"/>
                    <a:pt x="423" y="2710"/>
                    <a:pt x="356" y="2688"/>
                  </a:cubicBezTo>
                  <a:cubicBezTo>
                    <a:pt x="238" y="2639"/>
                    <a:pt x="159" y="2540"/>
                    <a:pt x="119" y="2382"/>
                  </a:cubicBezTo>
                  <a:cubicBezTo>
                    <a:pt x="40" y="2510"/>
                    <a:pt x="0" y="2669"/>
                    <a:pt x="0" y="2846"/>
                  </a:cubicBezTo>
                  <a:cubicBezTo>
                    <a:pt x="0" y="3024"/>
                    <a:pt x="40" y="3163"/>
                    <a:pt x="119" y="3271"/>
                  </a:cubicBezTo>
                  <a:cubicBezTo>
                    <a:pt x="208" y="3380"/>
                    <a:pt x="326" y="3439"/>
                    <a:pt x="484" y="3439"/>
                  </a:cubicBezTo>
                  <a:cubicBezTo>
                    <a:pt x="326" y="3439"/>
                    <a:pt x="208" y="3479"/>
                    <a:pt x="119" y="3568"/>
                  </a:cubicBezTo>
                  <a:cubicBezTo>
                    <a:pt x="40" y="3647"/>
                    <a:pt x="0" y="3765"/>
                    <a:pt x="0" y="3904"/>
                  </a:cubicBezTo>
                  <a:cubicBezTo>
                    <a:pt x="0" y="4052"/>
                    <a:pt x="40" y="4220"/>
                    <a:pt x="119" y="4428"/>
                  </a:cubicBezTo>
                  <a:cubicBezTo>
                    <a:pt x="159" y="4270"/>
                    <a:pt x="238" y="4180"/>
                    <a:pt x="356" y="4151"/>
                  </a:cubicBezTo>
                  <a:cubicBezTo>
                    <a:pt x="475" y="4121"/>
                    <a:pt x="574" y="4111"/>
                    <a:pt x="662" y="4111"/>
                  </a:cubicBezTo>
                  <a:lnTo>
                    <a:pt x="1334" y="4111"/>
                  </a:lnTo>
                  <a:cubicBezTo>
                    <a:pt x="1512" y="4111"/>
                    <a:pt x="1631" y="4141"/>
                    <a:pt x="1710" y="4191"/>
                  </a:cubicBezTo>
                  <a:cubicBezTo>
                    <a:pt x="1799" y="4240"/>
                    <a:pt x="1848" y="4319"/>
                    <a:pt x="1878" y="4428"/>
                  </a:cubicBezTo>
                  <a:cubicBezTo>
                    <a:pt x="1898" y="4319"/>
                    <a:pt x="1957" y="4240"/>
                    <a:pt x="2036" y="4191"/>
                  </a:cubicBezTo>
                  <a:cubicBezTo>
                    <a:pt x="2115" y="4141"/>
                    <a:pt x="2244" y="4111"/>
                    <a:pt x="2421" y="4111"/>
                  </a:cubicBezTo>
                  <a:lnTo>
                    <a:pt x="2531" y="4111"/>
                  </a:lnTo>
                  <a:cubicBezTo>
                    <a:pt x="2659" y="4111"/>
                    <a:pt x="2788" y="4111"/>
                    <a:pt x="2916" y="4121"/>
                  </a:cubicBezTo>
                  <a:cubicBezTo>
                    <a:pt x="3034" y="4131"/>
                    <a:pt x="3153" y="4151"/>
                    <a:pt x="3242" y="4180"/>
                  </a:cubicBezTo>
                  <a:cubicBezTo>
                    <a:pt x="3341" y="4220"/>
                    <a:pt x="3420" y="4279"/>
                    <a:pt x="3479" y="4358"/>
                  </a:cubicBezTo>
                  <a:cubicBezTo>
                    <a:pt x="3539" y="4448"/>
                    <a:pt x="3568" y="4556"/>
                    <a:pt x="3568" y="4704"/>
                  </a:cubicBezTo>
                  <a:cubicBezTo>
                    <a:pt x="3568" y="4773"/>
                    <a:pt x="3578" y="4803"/>
                    <a:pt x="3588" y="4803"/>
                  </a:cubicBezTo>
                  <a:cubicBezTo>
                    <a:pt x="3627" y="4803"/>
                    <a:pt x="3667" y="4744"/>
                    <a:pt x="3697" y="4625"/>
                  </a:cubicBezTo>
                  <a:cubicBezTo>
                    <a:pt x="3736" y="4497"/>
                    <a:pt x="3756" y="4417"/>
                    <a:pt x="3756" y="4388"/>
                  </a:cubicBezTo>
                  <a:cubicBezTo>
                    <a:pt x="3756" y="4240"/>
                    <a:pt x="3697" y="4131"/>
                    <a:pt x="3588" y="4062"/>
                  </a:cubicBezTo>
                  <a:cubicBezTo>
                    <a:pt x="3489" y="3993"/>
                    <a:pt x="3350" y="3953"/>
                    <a:pt x="3203" y="3953"/>
                  </a:cubicBezTo>
                  <a:cubicBezTo>
                    <a:pt x="3350" y="3953"/>
                    <a:pt x="3489" y="3923"/>
                    <a:pt x="3588" y="3855"/>
                  </a:cubicBezTo>
                  <a:cubicBezTo>
                    <a:pt x="3697" y="3785"/>
                    <a:pt x="3756" y="3677"/>
                    <a:pt x="3756" y="3528"/>
                  </a:cubicBezTo>
                  <a:cubicBezTo>
                    <a:pt x="3756" y="3488"/>
                    <a:pt x="3736" y="3409"/>
                    <a:pt x="3697" y="3291"/>
                  </a:cubicBezTo>
                  <a:cubicBezTo>
                    <a:pt x="3667" y="3163"/>
                    <a:pt x="3627" y="3103"/>
                    <a:pt x="3588" y="3103"/>
                  </a:cubicBezTo>
                  <a:cubicBezTo>
                    <a:pt x="3578" y="3103"/>
                    <a:pt x="3568" y="3133"/>
                    <a:pt x="3568" y="3202"/>
                  </a:cubicBezTo>
                  <a:cubicBezTo>
                    <a:pt x="3568" y="3350"/>
                    <a:pt x="3539" y="3459"/>
                    <a:pt x="3479" y="3548"/>
                  </a:cubicBezTo>
                  <a:cubicBezTo>
                    <a:pt x="3420" y="3627"/>
                    <a:pt x="3341" y="3686"/>
                    <a:pt x="3242" y="3716"/>
                  </a:cubicBezTo>
                  <a:cubicBezTo>
                    <a:pt x="3153" y="3756"/>
                    <a:pt x="3034" y="3775"/>
                    <a:pt x="2916" y="3785"/>
                  </a:cubicBezTo>
                  <a:cubicBezTo>
                    <a:pt x="2788" y="3785"/>
                    <a:pt x="2659" y="3795"/>
                    <a:pt x="2531" y="3795"/>
                  </a:cubicBezTo>
                  <a:lnTo>
                    <a:pt x="2421" y="3795"/>
                  </a:lnTo>
                  <a:cubicBezTo>
                    <a:pt x="2244" y="3795"/>
                    <a:pt x="2115" y="3765"/>
                    <a:pt x="2036" y="3716"/>
                  </a:cubicBezTo>
                  <a:cubicBezTo>
                    <a:pt x="1957" y="3657"/>
                    <a:pt x="1898" y="3578"/>
                    <a:pt x="1878" y="3479"/>
                  </a:cubicBezTo>
                  <a:cubicBezTo>
                    <a:pt x="1848" y="3578"/>
                    <a:pt x="1799" y="3657"/>
                    <a:pt x="1710" y="3716"/>
                  </a:cubicBezTo>
                  <a:cubicBezTo>
                    <a:pt x="1631" y="3765"/>
                    <a:pt x="1512" y="3795"/>
                    <a:pt x="1334" y="3795"/>
                  </a:cubicBezTo>
                  <a:lnTo>
                    <a:pt x="969" y="3795"/>
                  </a:lnTo>
                  <a:cubicBezTo>
                    <a:pt x="880" y="3795"/>
                    <a:pt x="840" y="3785"/>
                    <a:pt x="840" y="3765"/>
                  </a:cubicBezTo>
                  <a:cubicBezTo>
                    <a:pt x="840" y="3745"/>
                    <a:pt x="880" y="3726"/>
                    <a:pt x="949" y="3696"/>
                  </a:cubicBezTo>
                  <a:lnTo>
                    <a:pt x="3706" y="2698"/>
                  </a:lnTo>
                  <a:cubicBezTo>
                    <a:pt x="3736" y="2688"/>
                    <a:pt x="3756" y="2658"/>
                    <a:pt x="3756" y="2629"/>
                  </a:cubicBezTo>
                  <a:cubicBezTo>
                    <a:pt x="3756" y="2589"/>
                    <a:pt x="3736" y="2570"/>
                    <a:pt x="3706" y="2550"/>
                  </a:cubicBezTo>
                  <a:lnTo>
                    <a:pt x="959" y="1581"/>
                  </a:lnTo>
                  <a:cubicBezTo>
                    <a:pt x="880" y="1551"/>
                    <a:pt x="850" y="1532"/>
                    <a:pt x="850" y="1522"/>
                  </a:cubicBezTo>
                  <a:cubicBezTo>
                    <a:pt x="850" y="1502"/>
                    <a:pt x="890" y="1492"/>
                    <a:pt x="969" y="1492"/>
                  </a:cubicBezTo>
                  <a:lnTo>
                    <a:pt x="1334" y="1492"/>
                  </a:lnTo>
                  <a:cubicBezTo>
                    <a:pt x="1512" y="1492"/>
                    <a:pt x="1631" y="1522"/>
                    <a:pt x="1710" y="1571"/>
                  </a:cubicBezTo>
                  <a:cubicBezTo>
                    <a:pt x="1799" y="1621"/>
                    <a:pt x="1848" y="1700"/>
                    <a:pt x="1878" y="1808"/>
                  </a:cubicBezTo>
                  <a:cubicBezTo>
                    <a:pt x="1898" y="1700"/>
                    <a:pt x="1957" y="1621"/>
                    <a:pt x="2036" y="1571"/>
                  </a:cubicBezTo>
                  <a:cubicBezTo>
                    <a:pt x="2115" y="1522"/>
                    <a:pt x="2244" y="1492"/>
                    <a:pt x="2421" y="1492"/>
                  </a:cubicBezTo>
                  <a:lnTo>
                    <a:pt x="3084" y="1492"/>
                  </a:lnTo>
                  <a:cubicBezTo>
                    <a:pt x="3173" y="1492"/>
                    <a:pt x="3282" y="1512"/>
                    <a:pt x="3400" y="1551"/>
                  </a:cubicBezTo>
                  <a:cubicBezTo>
                    <a:pt x="3519" y="1581"/>
                    <a:pt x="3588" y="1680"/>
                    <a:pt x="3637" y="1838"/>
                  </a:cubicBezTo>
                  <a:cubicBezTo>
                    <a:pt x="3717" y="1680"/>
                    <a:pt x="3756" y="1522"/>
                    <a:pt x="3756" y="1384"/>
                  </a:cubicBezTo>
                  <a:cubicBezTo>
                    <a:pt x="3756" y="1245"/>
                    <a:pt x="3717" y="1127"/>
                    <a:pt x="3637" y="1048"/>
                  </a:cubicBezTo>
                  <a:cubicBezTo>
                    <a:pt x="3548" y="958"/>
                    <a:pt x="3430" y="919"/>
                    <a:pt x="3271" y="919"/>
                  </a:cubicBezTo>
                  <a:cubicBezTo>
                    <a:pt x="3430" y="919"/>
                    <a:pt x="3548" y="879"/>
                    <a:pt x="3637" y="791"/>
                  </a:cubicBezTo>
                  <a:cubicBezTo>
                    <a:pt x="3717" y="701"/>
                    <a:pt x="3756" y="593"/>
                    <a:pt x="3756" y="455"/>
                  </a:cubicBezTo>
                  <a:cubicBezTo>
                    <a:pt x="3756" y="306"/>
                    <a:pt x="3717" y="158"/>
                    <a:pt x="3637" y="0"/>
                  </a:cubicBezTo>
                  <a:cubicBezTo>
                    <a:pt x="3588" y="148"/>
                    <a:pt x="3519" y="247"/>
                    <a:pt x="3400" y="267"/>
                  </a:cubicBezTo>
                  <a:cubicBezTo>
                    <a:pt x="3282" y="297"/>
                    <a:pt x="3173" y="316"/>
                    <a:pt x="3084" y="316"/>
                  </a:cubicBezTo>
                  <a:lnTo>
                    <a:pt x="2421" y="316"/>
                  </a:lnTo>
                  <a:cubicBezTo>
                    <a:pt x="2244" y="316"/>
                    <a:pt x="2115" y="286"/>
                    <a:pt x="2036" y="227"/>
                  </a:cubicBezTo>
                  <a:cubicBezTo>
                    <a:pt x="1957" y="178"/>
                    <a:pt x="1898" y="99"/>
                    <a:pt x="1878" y="0"/>
                  </a:cubicBezTo>
                  <a:cubicBezTo>
                    <a:pt x="1848" y="99"/>
                    <a:pt x="1799" y="178"/>
                    <a:pt x="1710" y="227"/>
                  </a:cubicBezTo>
                  <a:cubicBezTo>
                    <a:pt x="1631" y="286"/>
                    <a:pt x="1512" y="316"/>
                    <a:pt x="1334" y="316"/>
                  </a:cubicBezTo>
                  <a:lnTo>
                    <a:pt x="662" y="316"/>
                  </a:lnTo>
                  <a:cubicBezTo>
                    <a:pt x="574" y="316"/>
                    <a:pt x="475" y="297"/>
                    <a:pt x="356" y="267"/>
                  </a:cubicBezTo>
                  <a:cubicBezTo>
                    <a:pt x="238" y="247"/>
                    <a:pt x="159" y="148"/>
                    <a:pt x="119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47"/>
            <p:cNvSpPr/>
            <p:nvPr/>
          </p:nvSpPr>
          <p:spPr>
            <a:xfrm>
              <a:off x="5951325" y="646050"/>
              <a:ext cx="93925" cy="46225"/>
            </a:xfrm>
            <a:custGeom>
              <a:avLst/>
              <a:gdLst/>
              <a:ahLst/>
              <a:cxnLst/>
              <a:rect l="l" t="t" r="r" b="b"/>
              <a:pathLst>
                <a:path w="3757" h="1849" extrusionOk="0">
                  <a:moveTo>
                    <a:pt x="119" y="0"/>
                  </a:moveTo>
                  <a:cubicBezTo>
                    <a:pt x="40" y="168"/>
                    <a:pt x="0" y="317"/>
                    <a:pt x="0" y="464"/>
                  </a:cubicBezTo>
                  <a:cubicBezTo>
                    <a:pt x="0" y="603"/>
                    <a:pt x="40" y="712"/>
                    <a:pt x="119" y="801"/>
                  </a:cubicBezTo>
                  <a:cubicBezTo>
                    <a:pt x="198" y="880"/>
                    <a:pt x="317" y="929"/>
                    <a:pt x="484" y="929"/>
                  </a:cubicBezTo>
                  <a:cubicBezTo>
                    <a:pt x="317" y="929"/>
                    <a:pt x="198" y="969"/>
                    <a:pt x="119" y="1057"/>
                  </a:cubicBezTo>
                  <a:cubicBezTo>
                    <a:pt x="40" y="1137"/>
                    <a:pt x="0" y="1255"/>
                    <a:pt x="0" y="1394"/>
                  </a:cubicBezTo>
                  <a:cubicBezTo>
                    <a:pt x="0" y="1532"/>
                    <a:pt x="40" y="1690"/>
                    <a:pt x="119" y="1848"/>
                  </a:cubicBezTo>
                  <a:cubicBezTo>
                    <a:pt x="159" y="1690"/>
                    <a:pt x="238" y="1601"/>
                    <a:pt x="356" y="1571"/>
                  </a:cubicBezTo>
                  <a:cubicBezTo>
                    <a:pt x="475" y="1542"/>
                    <a:pt x="574" y="1532"/>
                    <a:pt x="662" y="1532"/>
                  </a:cubicBezTo>
                  <a:lnTo>
                    <a:pt x="1334" y="1532"/>
                  </a:lnTo>
                  <a:cubicBezTo>
                    <a:pt x="1512" y="1532"/>
                    <a:pt x="1631" y="1562"/>
                    <a:pt x="1710" y="1611"/>
                  </a:cubicBezTo>
                  <a:cubicBezTo>
                    <a:pt x="1799" y="1670"/>
                    <a:pt x="1848" y="1740"/>
                    <a:pt x="1878" y="1848"/>
                  </a:cubicBezTo>
                  <a:cubicBezTo>
                    <a:pt x="1898" y="1740"/>
                    <a:pt x="1957" y="1670"/>
                    <a:pt x="2036" y="1611"/>
                  </a:cubicBezTo>
                  <a:cubicBezTo>
                    <a:pt x="2115" y="1562"/>
                    <a:pt x="2244" y="1532"/>
                    <a:pt x="2421" y="1532"/>
                  </a:cubicBezTo>
                  <a:lnTo>
                    <a:pt x="3084" y="1532"/>
                  </a:lnTo>
                  <a:cubicBezTo>
                    <a:pt x="3173" y="1532"/>
                    <a:pt x="3282" y="1542"/>
                    <a:pt x="3400" y="1571"/>
                  </a:cubicBezTo>
                  <a:cubicBezTo>
                    <a:pt x="3519" y="1601"/>
                    <a:pt x="3588" y="1690"/>
                    <a:pt x="3637" y="1848"/>
                  </a:cubicBezTo>
                  <a:cubicBezTo>
                    <a:pt x="3717" y="1690"/>
                    <a:pt x="3756" y="1532"/>
                    <a:pt x="3756" y="1394"/>
                  </a:cubicBezTo>
                  <a:cubicBezTo>
                    <a:pt x="3756" y="1255"/>
                    <a:pt x="3717" y="1137"/>
                    <a:pt x="3637" y="1057"/>
                  </a:cubicBezTo>
                  <a:cubicBezTo>
                    <a:pt x="3548" y="969"/>
                    <a:pt x="3430" y="929"/>
                    <a:pt x="3271" y="929"/>
                  </a:cubicBezTo>
                  <a:cubicBezTo>
                    <a:pt x="3430" y="929"/>
                    <a:pt x="3548" y="880"/>
                    <a:pt x="3637" y="801"/>
                  </a:cubicBezTo>
                  <a:cubicBezTo>
                    <a:pt x="3717" y="712"/>
                    <a:pt x="3756" y="603"/>
                    <a:pt x="3756" y="464"/>
                  </a:cubicBezTo>
                  <a:cubicBezTo>
                    <a:pt x="3756" y="317"/>
                    <a:pt x="3717" y="168"/>
                    <a:pt x="3637" y="0"/>
                  </a:cubicBezTo>
                  <a:cubicBezTo>
                    <a:pt x="3588" y="159"/>
                    <a:pt x="3519" y="247"/>
                    <a:pt x="3420" y="277"/>
                  </a:cubicBezTo>
                  <a:cubicBezTo>
                    <a:pt x="3321" y="306"/>
                    <a:pt x="3232" y="317"/>
                    <a:pt x="3143" y="317"/>
                  </a:cubicBezTo>
                  <a:lnTo>
                    <a:pt x="2412" y="317"/>
                  </a:lnTo>
                  <a:cubicBezTo>
                    <a:pt x="2244" y="317"/>
                    <a:pt x="2115" y="287"/>
                    <a:pt x="2036" y="227"/>
                  </a:cubicBezTo>
                  <a:cubicBezTo>
                    <a:pt x="1957" y="168"/>
                    <a:pt x="1898" y="89"/>
                    <a:pt x="1878" y="0"/>
                  </a:cubicBezTo>
                  <a:cubicBezTo>
                    <a:pt x="1848" y="109"/>
                    <a:pt x="1799" y="188"/>
                    <a:pt x="1710" y="238"/>
                  </a:cubicBezTo>
                  <a:cubicBezTo>
                    <a:pt x="1631" y="297"/>
                    <a:pt x="1512" y="317"/>
                    <a:pt x="1334" y="317"/>
                  </a:cubicBezTo>
                  <a:lnTo>
                    <a:pt x="662" y="317"/>
                  </a:lnTo>
                  <a:cubicBezTo>
                    <a:pt x="574" y="317"/>
                    <a:pt x="475" y="306"/>
                    <a:pt x="356" y="277"/>
                  </a:cubicBezTo>
                  <a:cubicBezTo>
                    <a:pt x="238" y="247"/>
                    <a:pt x="159" y="159"/>
                    <a:pt x="119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47"/>
            <p:cNvSpPr/>
            <p:nvPr/>
          </p:nvSpPr>
          <p:spPr>
            <a:xfrm>
              <a:off x="5951325" y="539025"/>
              <a:ext cx="93925" cy="105100"/>
            </a:xfrm>
            <a:custGeom>
              <a:avLst/>
              <a:gdLst/>
              <a:ahLst/>
              <a:cxnLst/>
              <a:rect l="l" t="t" r="r" b="b"/>
              <a:pathLst>
                <a:path w="3757" h="4204" extrusionOk="0">
                  <a:moveTo>
                    <a:pt x="713" y="1"/>
                  </a:moveTo>
                  <a:cubicBezTo>
                    <a:pt x="700" y="1"/>
                    <a:pt x="686" y="1"/>
                    <a:pt x="673" y="2"/>
                  </a:cubicBezTo>
                  <a:cubicBezTo>
                    <a:pt x="227" y="21"/>
                    <a:pt x="0" y="397"/>
                    <a:pt x="0" y="1119"/>
                  </a:cubicBezTo>
                  <a:cubicBezTo>
                    <a:pt x="0" y="1771"/>
                    <a:pt x="188" y="2107"/>
                    <a:pt x="554" y="2107"/>
                  </a:cubicBezTo>
                  <a:cubicBezTo>
                    <a:pt x="188" y="2107"/>
                    <a:pt x="0" y="2433"/>
                    <a:pt x="0" y="3085"/>
                  </a:cubicBezTo>
                  <a:cubicBezTo>
                    <a:pt x="0" y="3807"/>
                    <a:pt x="227" y="4183"/>
                    <a:pt x="673" y="4202"/>
                  </a:cubicBezTo>
                  <a:cubicBezTo>
                    <a:pt x="686" y="4203"/>
                    <a:pt x="700" y="4203"/>
                    <a:pt x="713" y="4203"/>
                  </a:cubicBezTo>
                  <a:cubicBezTo>
                    <a:pt x="890" y="4203"/>
                    <a:pt x="1026" y="4144"/>
                    <a:pt x="1127" y="4034"/>
                  </a:cubicBezTo>
                  <a:cubicBezTo>
                    <a:pt x="1246" y="3915"/>
                    <a:pt x="1305" y="3757"/>
                    <a:pt x="1305" y="3550"/>
                  </a:cubicBezTo>
                  <a:cubicBezTo>
                    <a:pt x="1305" y="3382"/>
                    <a:pt x="1266" y="3254"/>
                    <a:pt x="1196" y="3144"/>
                  </a:cubicBezTo>
                  <a:cubicBezTo>
                    <a:pt x="1117" y="3046"/>
                    <a:pt x="1018" y="2986"/>
                    <a:pt x="899" y="2986"/>
                  </a:cubicBezTo>
                  <a:cubicBezTo>
                    <a:pt x="682" y="2986"/>
                    <a:pt x="574" y="3115"/>
                    <a:pt x="574" y="3362"/>
                  </a:cubicBezTo>
                  <a:cubicBezTo>
                    <a:pt x="574" y="3461"/>
                    <a:pt x="583" y="3520"/>
                    <a:pt x="623" y="3530"/>
                  </a:cubicBezTo>
                  <a:cubicBezTo>
                    <a:pt x="628" y="3531"/>
                    <a:pt x="632" y="3532"/>
                    <a:pt x="636" y="3532"/>
                  </a:cubicBezTo>
                  <a:cubicBezTo>
                    <a:pt x="665" y="3532"/>
                    <a:pt x="673" y="3503"/>
                    <a:pt x="673" y="3451"/>
                  </a:cubicBezTo>
                  <a:cubicBezTo>
                    <a:pt x="673" y="3372"/>
                    <a:pt x="692" y="3303"/>
                    <a:pt x="722" y="3234"/>
                  </a:cubicBezTo>
                  <a:cubicBezTo>
                    <a:pt x="741" y="3164"/>
                    <a:pt x="801" y="3135"/>
                    <a:pt x="890" y="3135"/>
                  </a:cubicBezTo>
                  <a:cubicBezTo>
                    <a:pt x="969" y="3135"/>
                    <a:pt x="1038" y="3174"/>
                    <a:pt x="1088" y="3254"/>
                  </a:cubicBezTo>
                  <a:cubicBezTo>
                    <a:pt x="1147" y="3333"/>
                    <a:pt x="1167" y="3431"/>
                    <a:pt x="1167" y="3550"/>
                  </a:cubicBezTo>
                  <a:cubicBezTo>
                    <a:pt x="1167" y="3708"/>
                    <a:pt x="1127" y="3836"/>
                    <a:pt x="1048" y="3926"/>
                  </a:cubicBezTo>
                  <a:cubicBezTo>
                    <a:pt x="959" y="4014"/>
                    <a:pt x="850" y="4064"/>
                    <a:pt x="712" y="4064"/>
                  </a:cubicBezTo>
                  <a:cubicBezTo>
                    <a:pt x="554" y="4064"/>
                    <a:pt x="425" y="4005"/>
                    <a:pt x="317" y="3876"/>
                  </a:cubicBezTo>
                  <a:cubicBezTo>
                    <a:pt x="208" y="3757"/>
                    <a:pt x="159" y="3599"/>
                    <a:pt x="159" y="3431"/>
                  </a:cubicBezTo>
                  <a:cubicBezTo>
                    <a:pt x="159" y="3204"/>
                    <a:pt x="247" y="3016"/>
                    <a:pt x="425" y="2878"/>
                  </a:cubicBezTo>
                  <a:cubicBezTo>
                    <a:pt x="603" y="2740"/>
                    <a:pt x="831" y="2670"/>
                    <a:pt x="1117" y="2670"/>
                  </a:cubicBezTo>
                  <a:cubicBezTo>
                    <a:pt x="1315" y="2670"/>
                    <a:pt x="1492" y="2710"/>
                    <a:pt x="1631" y="2769"/>
                  </a:cubicBezTo>
                  <a:cubicBezTo>
                    <a:pt x="1769" y="2838"/>
                    <a:pt x="1848" y="2918"/>
                    <a:pt x="1878" y="3026"/>
                  </a:cubicBezTo>
                  <a:cubicBezTo>
                    <a:pt x="1938" y="2819"/>
                    <a:pt x="2115" y="2710"/>
                    <a:pt x="2421" y="2710"/>
                  </a:cubicBezTo>
                  <a:lnTo>
                    <a:pt x="3084" y="2710"/>
                  </a:lnTo>
                  <a:cubicBezTo>
                    <a:pt x="3400" y="2710"/>
                    <a:pt x="3578" y="2819"/>
                    <a:pt x="3637" y="3026"/>
                  </a:cubicBezTo>
                  <a:cubicBezTo>
                    <a:pt x="3717" y="2858"/>
                    <a:pt x="3756" y="2700"/>
                    <a:pt x="3756" y="2571"/>
                  </a:cubicBezTo>
                  <a:cubicBezTo>
                    <a:pt x="3756" y="2255"/>
                    <a:pt x="3588" y="2107"/>
                    <a:pt x="3271" y="2107"/>
                  </a:cubicBezTo>
                  <a:cubicBezTo>
                    <a:pt x="3588" y="2107"/>
                    <a:pt x="3756" y="1949"/>
                    <a:pt x="3756" y="1642"/>
                  </a:cubicBezTo>
                  <a:cubicBezTo>
                    <a:pt x="3756" y="1494"/>
                    <a:pt x="3717" y="1346"/>
                    <a:pt x="3637" y="1178"/>
                  </a:cubicBezTo>
                  <a:cubicBezTo>
                    <a:pt x="3578" y="1396"/>
                    <a:pt x="3400" y="1494"/>
                    <a:pt x="3084" y="1494"/>
                  </a:cubicBezTo>
                  <a:lnTo>
                    <a:pt x="2421" y="1494"/>
                  </a:lnTo>
                  <a:cubicBezTo>
                    <a:pt x="2115" y="1494"/>
                    <a:pt x="1938" y="1396"/>
                    <a:pt x="1878" y="1178"/>
                  </a:cubicBezTo>
                  <a:cubicBezTo>
                    <a:pt x="1848" y="1277"/>
                    <a:pt x="1760" y="1365"/>
                    <a:pt x="1611" y="1425"/>
                  </a:cubicBezTo>
                  <a:cubicBezTo>
                    <a:pt x="1453" y="1494"/>
                    <a:pt x="1275" y="1534"/>
                    <a:pt x="1077" y="1534"/>
                  </a:cubicBezTo>
                  <a:cubicBezTo>
                    <a:pt x="801" y="1534"/>
                    <a:pt x="574" y="1464"/>
                    <a:pt x="405" y="1336"/>
                  </a:cubicBezTo>
                  <a:cubicBezTo>
                    <a:pt x="238" y="1198"/>
                    <a:pt x="159" y="1020"/>
                    <a:pt x="159" y="792"/>
                  </a:cubicBezTo>
                  <a:cubicBezTo>
                    <a:pt x="159" y="605"/>
                    <a:pt x="208" y="456"/>
                    <a:pt x="317" y="328"/>
                  </a:cubicBezTo>
                  <a:cubicBezTo>
                    <a:pt x="425" y="210"/>
                    <a:pt x="554" y="140"/>
                    <a:pt x="712" y="140"/>
                  </a:cubicBezTo>
                  <a:cubicBezTo>
                    <a:pt x="850" y="140"/>
                    <a:pt x="959" y="190"/>
                    <a:pt x="1048" y="278"/>
                  </a:cubicBezTo>
                  <a:cubicBezTo>
                    <a:pt x="1127" y="377"/>
                    <a:pt x="1167" y="496"/>
                    <a:pt x="1167" y="654"/>
                  </a:cubicBezTo>
                  <a:cubicBezTo>
                    <a:pt x="1167" y="772"/>
                    <a:pt x="1147" y="871"/>
                    <a:pt x="1088" y="950"/>
                  </a:cubicBezTo>
                  <a:cubicBezTo>
                    <a:pt x="1038" y="1029"/>
                    <a:pt x="969" y="1069"/>
                    <a:pt x="890" y="1069"/>
                  </a:cubicBezTo>
                  <a:cubicBezTo>
                    <a:pt x="801" y="1069"/>
                    <a:pt x="741" y="1040"/>
                    <a:pt x="722" y="970"/>
                  </a:cubicBezTo>
                  <a:cubicBezTo>
                    <a:pt x="692" y="901"/>
                    <a:pt x="673" y="832"/>
                    <a:pt x="673" y="753"/>
                  </a:cubicBezTo>
                  <a:cubicBezTo>
                    <a:pt x="673" y="701"/>
                    <a:pt x="665" y="672"/>
                    <a:pt x="636" y="672"/>
                  </a:cubicBezTo>
                  <a:cubicBezTo>
                    <a:pt x="632" y="672"/>
                    <a:pt x="628" y="672"/>
                    <a:pt x="623" y="674"/>
                  </a:cubicBezTo>
                  <a:cubicBezTo>
                    <a:pt x="583" y="693"/>
                    <a:pt x="574" y="743"/>
                    <a:pt x="574" y="842"/>
                  </a:cubicBezTo>
                  <a:cubicBezTo>
                    <a:pt x="574" y="950"/>
                    <a:pt x="603" y="1040"/>
                    <a:pt x="662" y="1109"/>
                  </a:cubicBezTo>
                  <a:cubicBezTo>
                    <a:pt x="722" y="1178"/>
                    <a:pt x="801" y="1218"/>
                    <a:pt x="910" y="1218"/>
                  </a:cubicBezTo>
                  <a:cubicBezTo>
                    <a:pt x="1018" y="1218"/>
                    <a:pt x="1117" y="1158"/>
                    <a:pt x="1196" y="1059"/>
                  </a:cubicBezTo>
                  <a:cubicBezTo>
                    <a:pt x="1266" y="950"/>
                    <a:pt x="1305" y="822"/>
                    <a:pt x="1305" y="654"/>
                  </a:cubicBezTo>
                  <a:cubicBezTo>
                    <a:pt x="1305" y="447"/>
                    <a:pt x="1246" y="289"/>
                    <a:pt x="1127" y="170"/>
                  </a:cubicBezTo>
                  <a:cubicBezTo>
                    <a:pt x="1026" y="60"/>
                    <a:pt x="890" y="1"/>
                    <a:pt x="71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47"/>
            <p:cNvSpPr/>
            <p:nvPr/>
          </p:nvSpPr>
          <p:spPr>
            <a:xfrm>
              <a:off x="6082500" y="826650"/>
              <a:ext cx="94175" cy="108250"/>
            </a:xfrm>
            <a:custGeom>
              <a:avLst/>
              <a:gdLst/>
              <a:ahLst/>
              <a:cxnLst/>
              <a:rect l="l" t="t" r="r" b="b"/>
              <a:pathLst>
                <a:path w="3767" h="4330" extrusionOk="0">
                  <a:moveTo>
                    <a:pt x="2601" y="1523"/>
                  </a:moveTo>
                  <a:cubicBezTo>
                    <a:pt x="2847" y="1523"/>
                    <a:pt x="3075" y="1572"/>
                    <a:pt x="3302" y="1691"/>
                  </a:cubicBezTo>
                  <a:cubicBezTo>
                    <a:pt x="3519" y="1799"/>
                    <a:pt x="3638" y="1957"/>
                    <a:pt x="3638" y="2165"/>
                  </a:cubicBezTo>
                  <a:cubicBezTo>
                    <a:pt x="3638" y="2372"/>
                    <a:pt x="3519" y="2531"/>
                    <a:pt x="3302" y="2640"/>
                  </a:cubicBezTo>
                  <a:cubicBezTo>
                    <a:pt x="3075" y="2748"/>
                    <a:pt x="2847" y="2807"/>
                    <a:pt x="2601" y="2807"/>
                  </a:cubicBezTo>
                  <a:cubicBezTo>
                    <a:pt x="2432" y="2807"/>
                    <a:pt x="2274" y="2778"/>
                    <a:pt x="2136" y="2719"/>
                  </a:cubicBezTo>
                  <a:cubicBezTo>
                    <a:pt x="1997" y="2659"/>
                    <a:pt x="1918" y="2570"/>
                    <a:pt x="1889" y="2442"/>
                  </a:cubicBezTo>
                  <a:cubicBezTo>
                    <a:pt x="1850" y="2561"/>
                    <a:pt x="1770" y="2659"/>
                    <a:pt x="1632" y="2719"/>
                  </a:cubicBezTo>
                  <a:cubicBezTo>
                    <a:pt x="1494" y="2778"/>
                    <a:pt x="1345" y="2807"/>
                    <a:pt x="1167" y="2807"/>
                  </a:cubicBezTo>
                  <a:cubicBezTo>
                    <a:pt x="930" y="2807"/>
                    <a:pt x="693" y="2748"/>
                    <a:pt x="466" y="2640"/>
                  </a:cubicBezTo>
                  <a:cubicBezTo>
                    <a:pt x="248" y="2531"/>
                    <a:pt x="130" y="2363"/>
                    <a:pt x="130" y="2146"/>
                  </a:cubicBezTo>
                  <a:cubicBezTo>
                    <a:pt x="130" y="1938"/>
                    <a:pt x="238" y="1779"/>
                    <a:pt x="446" y="1681"/>
                  </a:cubicBezTo>
                  <a:cubicBezTo>
                    <a:pt x="653" y="1582"/>
                    <a:pt x="881" y="1533"/>
                    <a:pt x="1118" y="1533"/>
                  </a:cubicBezTo>
                  <a:cubicBezTo>
                    <a:pt x="1296" y="1533"/>
                    <a:pt x="1464" y="1562"/>
                    <a:pt x="1612" y="1621"/>
                  </a:cubicBezTo>
                  <a:cubicBezTo>
                    <a:pt x="1760" y="1681"/>
                    <a:pt x="1850" y="1770"/>
                    <a:pt x="1889" y="1889"/>
                  </a:cubicBezTo>
                  <a:cubicBezTo>
                    <a:pt x="1918" y="1760"/>
                    <a:pt x="1997" y="1671"/>
                    <a:pt x="2136" y="1612"/>
                  </a:cubicBezTo>
                  <a:cubicBezTo>
                    <a:pt x="2274" y="1553"/>
                    <a:pt x="2432" y="1523"/>
                    <a:pt x="2601" y="1523"/>
                  </a:cubicBezTo>
                  <a:close/>
                  <a:moveTo>
                    <a:pt x="1889" y="1"/>
                  </a:moveTo>
                  <a:cubicBezTo>
                    <a:pt x="1839" y="169"/>
                    <a:pt x="1760" y="257"/>
                    <a:pt x="1632" y="277"/>
                  </a:cubicBezTo>
                  <a:cubicBezTo>
                    <a:pt x="1187" y="347"/>
                    <a:pt x="802" y="534"/>
                    <a:pt x="486" y="861"/>
                  </a:cubicBezTo>
                  <a:cubicBezTo>
                    <a:pt x="169" y="1186"/>
                    <a:pt x="1" y="1621"/>
                    <a:pt x="1" y="2165"/>
                  </a:cubicBezTo>
                  <a:cubicBezTo>
                    <a:pt x="1" y="2708"/>
                    <a:pt x="169" y="3143"/>
                    <a:pt x="486" y="3460"/>
                  </a:cubicBezTo>
                  <a:cubicBezTo>
                    <a:pt x="802" y="3786"/>
                    <a:pt x="1187" y="3984"/>
                    <a:pt x="1632" y="4053"/>
                  </a:cubicBezTo>
                  <a:cubicBezTo>
                    <a:pt x="1760" y="4072"/>
                    <a:pt x="1839" y="4162"/>
                    <a:pt x="1889" y="4329"/>
                  </a:cubicBezTo>
                  <a:cubicBezTo>
                    <a:pt x="1929" y="4162"/>
                    <a:pt x="2008" y="4072"/>
                    <a:pt x="2136" y="4053"/>
                  </a:cubicBezTo>
                  <a:cubicBezTo>
                    <a:pt x="2581" y="3984"/>
                    <a:pt x="2966" y="3786"/>
                    <a:pt x="3282" y="3460"/>
                  </a:cubicBezTo>
                  <a:cubicBezTo>
                    <a:pt x="3598" y="3143"/>
                    <a:pt x="3767" y="2708"/>
                    <a:pt x="3767" y="2165"/>
                  </a:cubicBezTo>
                  <a:cubicBezTo>
                    <a:pt x="3767" y="1621"/>
                    <a:pt x="3598" y="1186"/>
                    <a:pt x="3282" y="861"/>
                  </a:cubicBezTo>
                  <a:cubicBezTo>
                    <a:pt x="2966" y="534"/>
                    <a:pt x="2581" y="347"/>
                    <a:pt x="2136" y="277"/>
                  </a:cubicBezTo>
                  <a:cubicBezTo>
                    <a:pt x="2008" y="257"/>
                    <a:pt x="1929" y="169"/>
                    <a:pt x="188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47"/>
            <p:cNvSpPr/>
            <p:nvPr/>
          </p:nvSpPr>
          <p:spPr>
            <a:xfrm>
              <a:off x="6082500" y="724350"/>
              <a:ext cx="94175" cy="107750"/>
            </a:xfrm>
            <a:custGeom>
              <a:avLst/>
              <a:gdLst/>
              <a:ahLst/>
              <a:cxnLst/>
              <a:rect l="l" t="t" r="r" b="b"/>
              <a:pathLst>
                <a:path w="3767" h="4310" extrusionOk="0">
                  <a:moveTo>
                    <a:pt x="150" y="1"/>
                  </a:moveTo>
                  <a:cubicBezTo>
                    <a:pt x="110" y="1"/>
                    <a:pt x="80" y="60"/>
                    <a:pt x="51" y="169"/>
                  </a:cubicBezTo>
                  <a:cubicBezTo>
                    <a:pt x="21" y="278"/>
                    <a:pt x="1" y="347"/>
                    <a:pt x="1" y="387"/>
                  </a:cubicBezTo>
                  <a:cubicBezTo>
                    <a:pt x="1" y="554"/>
                    <a:pt x="60" y="673"/>
                    <a:pt x="169" y="743"/>
                  </a:cubicBezTo>
                  <a:cubicBezTo>
                    <a:pt x="278" y="822"/>
                    <a:pt x="407" y="851"/>
                    <a:pt x="554" y="851"/>
                  </a:cubicBezTo>
                  <a:cubicBezTo>
                    <a:pt x="407" y="851"/>
                    <a:pt x="278" y="890"/>
                    <a:pt x="169" y="960"/>
                  </a:cubicBezTo>
                  <a:cubicBezTo>
                    <a:pt x="60" y="1029"/>
                    <a:pt x="1" y="1158"/>
                    <a:pt x="1" y="1325"/>
                  </a:cubicBezTo>
                  <a:cubicBezTo>
                    <a:pt x="1" y="1355"/>
                    <a:pt x="21" y="1424"/>
                    <a:pt x="51" y="1533"/>
                  </a:cubicBezTo>
                  <a:cubicBezTo>
                    <a:pt x="80" y="1652"/>
                    <a:pt x="110" y="1701"/>
                    <a:pt x="150" y="1701"/>
                  </a:cubicBezTo>
                  <a:cubicBezTo>
                    <a:pt x="159" y="1701"/>
                    <a:pt x="169" y="1672"/>
                    <a:pt x="169" y="1612"/>
                  </a:cubicBezTo>
                  <a:cubicBezTo>
                    <a:pt x="169" y="1464"/>
                    <a:pt x="199" y="1345"/>
                    <a:pt x="258" y="1256"/>
                  </a:cubicBezTo>
                  <a:cubicBezTo>
                    <a:pt x="317" y="1177"/>
                    <a:pt x="396" y="1118"/>
                    <a:pt x="505" y="1079"/>
                  </a:cubicBezTo>
                  <a:cubicBezTo>
                    <a:pt x="604" y="1039"/>
                    <a:pt x="723" y="1019"/>
                    <a:pt x="861" y="1009"/>
                  </a:cubicBezTo>
                  <a:cubicBezTo>
                    <a:pt x="1000" y="1009"/>
                    <a:pt x="1147" y="1000"/>
                    <a:pt x="1296" y="1000"/>
                  </a:cubicBezTo>
                  <a:lnTo>
                    <a:pt x="1345" y="1000"/>
                  </a:lnTo>
                  <a:cubicBezTo>
                    <a:pt x="1513" y="1000"/>
                    <a:pt x="1642" y="1029"/>
                    <a:pt x="1721" y="1079"/>
                  </a:cubicBezTo>
                  <a:cubicBezTo>
                    <a:pt x="1800" y="1138"/>
                    <a:pt x="1859" y="1217"/>
                    <a:pt x="1889" y="1316"/>
                  </a:cubicBezTo>
                  <a:cubicBezTo>
                    <a:pt x="1909" y="1217"/>
                    <a:pt x="1958" y="1138"/>
                    <a:pt x="2037" y="1079"/>
                  </a:cubicBezTo>
                  <a:cubicBezTo>
                    <a:pt x="2116" y="1029"/>
                    <a:pt x="2235" y="1000"/>
                    <a:pt x="2412" y="1000"/>
                  </a:cubicBezTo>
                  <a:cubicBezTo>
                    <a:pt x="2452" y="1000"/>
                    <a:pt x="2472" y="1009"/>
                    <a:pt x="2472" y="1019"/>
                  </a:cubicBezTo>
                  <a:cubicBezTo>
                    <a:pt x="2472" y="1029"/>
                    <a:pt x="2452" y="1049"/>
                    <a:pt x="2432" y="1068"/>
                  </a:cubicBezTo>
                  <a:lnTo>
                    <a:pt x="673" y="2245"/>
                  </a:lnTo>
                  <a:cubicBezTo>
                    <a:pt x="627" y="2270"/>
                    <a:pt x="577" y="2285"/>
                    <a:pt x="524" y="2285"/>
                  </a:cubicBezTo>
                  <a:cubicBezTo>
                    <a:pt x="476" y="2285"/>
                    <a:pt x="424" y="2273"/>
                    <a:pt x="367" y="2245"/>
                  </a:cubicBezTo>
                  <a:cubicBezTo>
                    <a:pt x="248" y="2185"/>
                    <a:pt x="169" y="2076"/>
                    <a:pt x="130" y="1929"/>
                  </a:cubicBezTo>
                  <a:cubicBezTo>
                    <a:pt x="51" y="2047"/>
                    <a:pt x="1" y="2205"/>
                    <a:pt x="1" y="2393"/>
                  </a:cubicBezTo>
                  <a:cubicBezTo>
                    <a:pt x="1" y="2748"/>
                    <a:pt x="169" y="2937"/>
                    <a:pt x="495" y="2937"/>
                  </a:cubicBezTo>
                  <a:cubicBezTo>
                    <a:pt x="337" y="2937"/>
                    <a:pt x="209" y="2976"/>
                    <a:pt x="130" y="3065"/>
                  </a:cubicBezTo>
                  <a:cubicBezTo>
                    <a:pt x="51" y="3144"/>
                    <a:pt x="1" y="3262"/>
                    <a:pt x="1" y="3401"/>
                  </a:cubicBezTo>
                  <a:cubicBezTo>
                    <a:pt x="1" y="3549"/>
                    <a:pt x="51" y="3717"/>
                    <a:pt x="130" y="3925"/>
                  </a:cubicBezTo>
                  <a:cubicBezTo>
                    <a:pt x="169" y="3767"/>
                    <a:pt x="248" y="3677"/>
                    <a:pt x="367" y="3648"/>
                  </a:cubicBezTo>
                  <a:cubicBezTo>
                    <a:pt x="475" y="3618"/>
                    <a:pt x="584" y="3609"/>
                    <a:pt x="673" y="3609"/>
                  </a:cubicBezTo>
                  <a:lnTo>
                    <a:pt x="1345" y="3609"/>
                  </a:lnTo>
                  <a:cubicBezTo>
                    <a:pt x="1513" y="3609"/>
                    <a:pt x="1642" y="3638"/>
                    <a:pt x="1721" y="3688"/>
                  </a:cubicBezTo>
                  <a:cubicBezTo>
                    <a:pt x="1800" y="3747"/>
                    <a:pt x="1859" y="3816"/>
                    <a:pt x="1889" y="3925"/>
                  </a:cubicBezTo>
                  <a:cubicBezTo>
                    <a:pt x="1909" y="3816"/>
                    <a:pt x="1968" y="3747"/>
                    <a:pt x="2047" y="3688"/>
                  </a:cubicBezTo>
                  <a:cubicBezTo>
                    <a:pt x="2126" y="3638"/>
                    <a:pt x="2254" y="3609"/>
                    <a:pt x="2432" y="3609"/>
                  </a:cubicBezTo>
                  <a:lnTo>
                    <a:pt x="2472" y="3609"/>
                  </a:lnTo>
                  <a:cubicBezTo>
                    <a:pt x="2620" y="3609"/>
                    <a:pt x="2759" y="3609"/>
                    <a:pt x="2897" y="3618"/>
                  </a:cubicBezTo>
                  <a:cubicBezTo>
                    <a:pt x="3025" y="3628"/>
                    <a:pt x="3144" y="3648"/>
                    <a:pt x="3243" y="3688"/>
                  </a:cubicBezTo>
                  <a:cubicBezTo>
                    <a:pt x="3352" y="3727"/>
                    <a:pt x="3431" y="3787"/>
                    <a:pt x="3490" y="3866"/>
                  </a:cubicBezTo>
                  <a:cubicBezTo>
                    <a:pt x="3549" y="3954"/>
                    <a:pt x="3579" y="4063"/>
                    <a:pt x="3579" y="4211"/>
                  </a:cubicBezTo>
                  <a:cubicBezTo>
                    <a:pt x="3579" y="4281"/>
                    <a:pt x="3589" y="4310"/>
                    <a:pt x="3598" y="4310"/>
                  </a:cubicBezTo>
                  <a:cubicBezTo>
                    <a:pt x="3638" y="4310"/>
                    <a:pt x="3677" y="4251"/>
                    <a:pt x="3708" y="4123"/>
                  </a:cubicBezTo>
                  <a:cubicBezTo>
                    <a:pt x="3747" y="4004"/>
                    <a:pt x="3767" y="3925"/>
                    <a:pt x="3767" y="3885"/>
                  </a:cubicBezTo>
                  <a:cubicBezTo>
                    <a:pt x="3767" y="3747"/>
                    <a:pt x="3708" y="3638"/>
                    <a:pt x="3598" y="3559"/>
                  </a:cubicBezTo>
                  <a:cubicBezTo>
                    <a:pt x="3490" y="3490"/>
                    <a:pt x="3361" y="3460"/>
                    <a:pt x="3213" y="3460"/>
                  </a:cubicBezTo>
                  <a:cubicBezTo>
                    <a:pt x="3361" y="3460"/>
                    <a:pt x="3490" y="3420"/>
                    <a:pt x="3598" y="3352"/>
                  </a:cubicBezTo>
                  <a:cubicBezTo>
                    <a:pt x="3708" y="3282"/>
                    <a:pt x="3767" y="3174"/>
                    <a:pt x="3767" y="3025"/>
                  </a:cubicBezTo>
                  <a:cubicBezTo>
                    <a:pt x="3767" y="2996"/>
                    <a:pt x="3747" y="2917"/>
                    <a:pt x="3708" y="2788"/>
                  </a:cubicBezTo>
                  <a:cubicBezTo>
                    <a:pt x="3677" y="2669"/>
                    <a:pt x="3638" y="2610"/>
                    <a:pt x="3598" y="2610"/>
                  </a:cubicBezTo>
                  <a:cubicBezTo>
                    <a:pt x="3589" y="2610"/>
                    <a:pt x="3579" y="2640"/>
                    <a:pt x="3579" y="2709"/>
                  </a:cubicBezTo>
                  <a:cubicBezTo>
                    <a:pt x="3579" y="2858"/>
                    <a:pt x="3549" y="2966"/>
                    <a:pt x="3490" y="3045"/>
                  </a:cubicBezTo>
                  <a:cubicBezTo>
                    <a:pt x="3431" y="3134"/>
                    <a:pt x="3352" y="3183"/>
                    <a:pt x="3243" y="3223"/>
                  </a:cubicBezTo>
                  <a:cubicBezTo>
                    <a:pt x="3144" y="3262"/>
                    <a:pt x="3025" y="3282"/>
                    <a:pt x="2887" y="3292"/>
                  </a:cubicBezTo>
                  <a:cubicBezTo>
                    <a:pt x="2759" y="3292"/>
                    <a:pt x="2620" y="3302"/>
                    <a:pt x="2472" y="3302"/>
                  </a:cubicBezTo>
                  <a:lnTo>
                    <a:pt x="2432" y="3302"/>
                  </a:lnTo>
                  <a:cubicBezTo>
                    <a:pt x="2254" y="3302"/>
                    <a:pt x="2126" y="3273"/>
                    <a:pt x="2047" y="3213"/>
                  </a:cubicBezTo>
                  <a:cubicBezTo>
                    <a:pt x="1968" y="3164"/>
                    <a:pt x="1909" y="3084"/>
                    <a:pt x="1889" y="2986"/>
                  </a:cubicBezTo>
                  <a:cubicBezTo>
                    <a:pt x="1859" y="3084"/>
                    <a:pt x="1800" y="3164"/>
                    <a:pt x="1721" y="3213"/>
                  </a:cubicBezTo>
                  <a:cubicBezTo>
                    <a:pt x="1642" y="3273"/>
                    <a:pt x="1513" y="3302"/>
                    <a:pt x="1345" y="3302"/>
                  </a:cubicBezTo>
                  <a:lnTo>
                    <a:pt x="1187" y="3302"/>
                  </a:lnTo>
                  <a:cubicBezTo>
                    <a:pt x="1147" y="3302"/>
                    <a:pt x="1128" y="3292"/>
                    <a:pt x="1128" y="3273"/>
                  </a:cubicBezTo>
                  <a:cubicBezTo>
                    <a:pt x="1128" y="3262"/>
                    <a:pt x="1147" y="3253"/>
                    <a:pt x="1167" y="3233"/>
                  </a:cubicBezTo>
                  <a:lnTo>
                    <a:pt x="3470" y="1711"/>
                  </a:lnTo>
                  <a:cubicBezTo>
                    <a:pt x="3668" y="1582"/>
                    <a:pt x="3767" y="1395"/>
                    <a:pt x="3767" y="1147"/>
                  </a:cubicBezTo>
                  <a:cubicBezTo>
                    <a:pt x="3767" y="841"/>
                    <a:pt x="3618" y="693"/>
                    <a:pt x="3341" y="693"/>
                  </a:cubicBezTo>
                  <a:lnTo>
                    <a:pt x="2284" y="693"/>
                  </a:lnTo>
                  <a:cubicBezTo>
                    <a:pt x="2067" y="673"/>
                    <a:pt x="1938" y="565"/>
                    <a:pt x="1889" y="387"/>
                  </a:cubicBezTo>
                  <a:cubicBezTo>
                    <a:pt x="1839" y="565"/>
                    <a:pt x="1701" y="673"/>
                    <a:pt x="1483" y="693"/>
                  </a:cubicBezTo>
                  <a:lnTo>
                    <a:pt x="1296" y="693"/>
                  </a:lnTo>
                  <a:cubicBezTo>
                    <a:pt x="1147" y="693"/>
                    <a:pt x="1000" y="693"/>
                    <a:pt x="861" y="683"/>
                  </a:cubicBezTo>
                  <a:cubicBezTo>
                    <a:pt x="723" y="673"/>
                    <a:pt x="604" y="653"/>
                    <a:pt x="505" y="614"/>
                  </a:cubicBezTo>
                  <a:cubicBezTo>
                    <a:pt x="396" y="584"/>
                    <a:pt x="317" y="525"/>
                    <a:pt x="258" y="446"/>
                  </a:cubicBezTo>
                  <a:cubicBezTo>
                    <a:pt x="199" y="367"/>
                    <a:pt x="169" y="248"/>
                    <a:pt x="169" y="100"/>
                  </a:cubicBezTo>
                  <a:cubicBezTo>
                    <a:pt x="169" y="40"/>
                    <a:pt x="159" y="1"/>
                    <a:pt x="150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47"/>
            <p:cNvSpPr/>
            <p:nvPr/>
          </p:nvSpPr>
          <p:spPr>
            <a:xfrm>
              <a:off x="6082500" y="643550"/>
              <a:ext cx="94175" cy="81575"/>
            </a:xfrm>
            <a:custGeom>
              <a:avLst/>
              <a:gdLst/>
              <a:ahLst/>
              <a:cxnLst/>
              <a:rect l="l" t="t" r="r" b="b"/>
              <a:pathLst>
                <a:path w="3767" h="3263" extrusionOk="0">
                  <a:moveTo>
                    <a:pt x="1819" y="387"/>
                  </a:moveTo>
                  <a:cubicBezTo>
                    <a:pt x="1889" y="387"/>
                    <a:pt x="1938" y="426"/>
                    <a:pt x="1978" y="496"/>
                  </a:cubicBezTo>
                  <a:cubicBezTo>
                    <a:pt x="2017" y="564"/>
                    <a:pt x="2037" y="654"/>
                    <a:pt x="2037" y="762"/>
                  </a:cubicBezTo>
                  <a:cubicBezTo>
                    <a:pt x="2037" y="931"/>
                    <a:pt x="1968" y="1118"/>
                    <a:pt x="1819" y="1326"/>
                  </a:cubicBezTo>
                  <a:cubicBezTo>
                    <a:pt x="1681" y="1138"/>
                    <a:pt x="1612" y="950"/>
                    <a:pt x="1612" y="753"/>
                  </a:cubicBezTo>
                  <a:cubicBezTo>
                    <a:pt x="1612" y="654"/>
                    <a:pt x="1632" y="564"/>
                    <a:pt x="1661" y="496"/>
                  </a:cubicBezTo>
                  <a:cubicBezTo>
                    <a:pt x="1701" y="426"/>
                    <a:pt x="1751" y="387"/>
                    <a:pt x="1819" y="387"/>
                  </a:cubicBezTo>
                  <a:close/>
                  <a:moveTo>
                    <a:pt x="1819" y="1553"/>
                  </a:moveTo>
                  <a:cubicBezTo>
                    <a:pt x="1889" y="1632"/>
                    <a:pt x="1988" y="1701"/>
                    <a:pt x="2096" y="1770"/>
                  </a:cubicBezTo>
                  <a:cubicBezTo>
                    <a:pt x="1948" y="1810"/>
                    <a:pt x="1850" y="1909"/>
                    <a:pt x="1819" y="2047"/>
                  </a:cubicBezTo>
                  <a:cubicBezTo>
                    <a:pt x="1780" y="1909"/>
                    <a:pt x="1691" y="1810"/>
                    <a:pt x="1543" y="1770"/>
                  </a:cubicBezTo>
                  <a:cubicBezTo>
                    <a:pt x="1642" y="1711"/>
                    <a:pt x="1740" y="1632"/>
                    <a:pt x="1819" y="1553"/>
                  </a:cubicBezTo>
                  <a:close/>
                  <a:moveTo>
                    <a:pt x="3034" y="0"/>
                  </a:moveTo>
                  <a:cubicBezTo>
                    <a:pt x="2864" y="0"/>
                    <a:pt x="2721" y="60"/>
                    <a:pt x="2620" y="179"/>
                  </a:cubicBezTo>
                  <a:cubicBezTo>
                    <a:pt x="2511" y="298"/>
                    <a:pt x="2452" y="456"/>
                    <a:pt x="2452" y="654"/>
                  </a:cubicBezTo>
                  <a:cubicBezTo>
                    <a:pt x="2452" y="821"/>
                    <a:pt x="2492" y="960"/>
                    <a:pt x="2571" y="1059"/>
                  </a:cubicBezTo>
                  <a:cubicBezTo>
                    <a:pt x="2640" y="1168"/>
                    <a:pt x="2739" y="1217"/>
                    <a:pt x="2858" y="1217"/>
                  </a:cubicBezTo>
                  <a:cubicBezTo>
                    <a:pt x="2956" y="1217"/>
                    <a:pt x="3035" y="1188"/>
                    <a:pt x="3095" y="1108"/>
                  </a:cubicBezTo>
                  <a:cubicBezTo>
                    <a:pt x="3164" y="1039"/>
                    <a:pt x="3194" y="950"/>
                    <a:pt x="3194" y="851"/>
                  </a:cubicBezTo>
                  <a:cubicBezTo>
                    <a:pt x="3194" y="753"/>
                    <a:pt x="3174" y="693"/>
                    <a:pt x="3134" y="683"/>
                  </a:cubicBezTo>
                  <a:cubicBezTo>
                    <a:pt x="3130" y="682"/>
                    <a:pt x="3125" y="681"/>
                    <a:pt x="3121" y="681"/>
                  </a:cubicBezTo>
                  <a:cubicBezTo>
                    <a:pt x="3099" y="681"/>
                    <a:pt x="3085" y="704"/>
                    <a:pt x="3085" y="762"/>
                  </a:cubicBezTo>
                  <a:cubicBezTo>
                    <a:pt x="3085" y="832"/>
                    <a:pt x="3065" y="911"/>
                    <a:pt x="3045" y="970"/>
                  </a:cubicBezTo>
                  <a:cubicBezTo>
                    <a:pt x="3016" y="1039"/>
                    <a:pt x="2956" y="1078"/>
                    <a:pt x="2867" y="1078"/>
                  </a:cubicBezTo>
                  <a:cubicBezTo>
                    <a:pt x="2788" y="1078"/>
                    <a:pt x="2719" y="1039"/>
                    <a:pt x="2669" y="960"/>
                  </a:cubicBezTo>
                  <a:cubicBezTo>
                    <a:pt x="2620" y="881"/>
                    <a:pt x="2590" y="782"/>
                    <a:pt x="2590" y="654"/>
                  </a:cubicBezTo>
                  <a:cubicBezTo>
                    <a:pt x="2590" y="505"/>
                    <a:pt x="2630" y="387"/>
                    <a:pt x="2709" y="288"/>
                  </a:cubicBezTo>
                  <a:cubicBezTo>
                    <a:pt x="2788" y="189"/>
                    <a:pt x="2907" y="149"/>
                    <a:pt x="3045" y="149"/>
                  </a:cubicBezTo>
                  <a:cubicBezTo>
                    <a:pt x="3223" y="149"/>
                    <a:pt x="3361" y="228"/>
                    <a:pt x="3460" y="387"/>
                  </a:cubicBezTo>
                  <a:cubicBezTo>
                    <a:pt x="3549" y="535"/>
                    <a:pt x="3598" y="723"/>
                    <a:pt x="3598" y="931"/>
                  </a:cubicBezTo>
                  <a:cubicBezTo>
                    <a:pt x="3598" y="1237"/>
                    <a:pt x="3510" y="1454"/>
                    <a:pt x="3341" y="1583"/>
                  </a:cubicBezTo>
                  <a:cubicBezTo>
                    <a:pt x="3174" y="1711"/>
                    <a:pt x="2966" y="1781"/>
                    <a:pt x="2748" y="1781"/>
                  </a:cubicBezTo>
                  <a:cubicBezTo>
                    <a:pt x="2590" y="1781"/>
                    <a:pt x="2443" y="1750"/>
                    <a:pt x="2294" y="1691"/>
                  </a:cubicBezTo>
                  <a:cubicBezTo>
                    <a:pt x="2146" y="1632"/>
                    <a:pt x="2017" y="1543"/>
                    <a:pt x="1909" y="1434"/>
                  </a:cubicBezTo>
                  <a:cubicBezTo>
                    <a:pt x="2087" y="1207"/>
                    <a:pt x="2175" y="970"/>
                    <a:pt x="2175" y="742"/>
                  </a:cubicBezTo>
                  <a:cubicBezTo>
                    <a:pt x="2175" y="604"/>
                    <a:pt x="2146" y="485"/>
                    <a:pt x="2087" y="387"/>
                  </a:cubicBezTo>
                  <a:cubicBezTo>
                    <a:pt x="2017" y="288"/>
                    <a:pt x="1929" y="239"/>
                    <a:pt x="1819" y="239"/>
                  </a:cubicBezTo>
                  <a:cubicBezTo>
                    <a:pt x="1711" y="239"/>
                    <a:pt x="1622" y="288"/>
                    <a:pt x="1563" y="387"/>
                  </a:cubicBezTo>
                  <a:cubicBezTo>
                    <a:pt x="1494" y="485"/>
                    <a:pt x="1464" y="614"/>
                    <a:pt x="1464" y="762"/>
                  </a:cubicBezTo>
                  <a:cubicBezTo>
                    <a:pt x="1464" y="990"/>
                    <a:pt x="1553" y="1217"/>
                    <a:pt x="1721" y="1434"/>
                  </a:cubicBezTo>
                  <a:cubicBezTo>
                    <a:pt x="1622" y="1543"/>
                    <a:pt x="1503" y="1622"/>
                    <a:pt x="1365" y="1682"/>
                  </a:cubicBezTo>
                  <a:cubicBezTo>
                    <a:pt x="1226" y="1731"/>
                    <a:pt x="1088" y="1761"/>
                    <a:pt x="940" y="1761"/>
                  </a:cubicBezTo>
                  <a:cubicBezTo>
                    <a:pt x="743" y="1761"/>
                    <a:pt x="565" y="1701"/>
                    <a:pt x="407" y="1583"/>
                  </a:cubicBezTo>
                  <a:cubicBezTo>
                    <a:pt x="248" y="1474"/>
                    <a:pt x="169" y="1267"/>
                    <a:pt x="169" y="990"/>
                  </a:cubicBezTo>
                  <a:cubicBezTo>
                    <a:pt x="169" y="782"/>
                    <a:pt x="218" y="604"/>
                    <a:pt x="308" y="446"/>
                  </a:cubicBezTo>
                  <a:cubicBezTo>
                    <a:pt x="407" y="288"/>
                    <a:pt x="545" y="209"/>
                    <a:pt x="723" y="209"/>
                  </a:cubicBezTo>
                  <a:cubicBezTo>
                    <a:pt x="861" y="209"/>
                    <a:pt x="980" y="259"/>
                    <a:pt x="1059" y="347"/>
                  </a:cubicBezTo>
                  <a:cubicBezTo>
                    <a:pt x="1138" y="446"/>
                    <a:pt x="1177" y="564"/>
                    <a:pt x="1177" y="723"/>
                  </a:cubicBezTo>
                  <a:cubicBezTo>
                    <a:pt x="1177" y="841"/>
                    <a:pt x="1147" y="940"/>
                    <a:pt x="1098" y="1019"/>
                  </a:cubicBezTo>
                  <a:cubicBezTo>
                    <a:pt x="1049" y="1098"/>
                    <a:pt x="980" y="1138"/>
                    <a:pt x="901" y="1138"/>
                  </a:cubicBezTo>
                  <a:cubicBezTo>
                    <a:pt x="811" y="1138"/>
                    <a:pt x="752" y="1098"/>
                    <a:pt x="723" y="1039"/>
                  </a:cubicBezTo>
                  <a:cubicBezTo>
                    <a:pt x="703" y="970"/>
                    <a:pt x="683" y="901"/>
                    <a:pt x="683" y="821"/>
                  </a:cubicBezTo>
                  <a:cubicBezTo>
                    <a:pt x="683" y="763"/>
                    <a:pt x="669" y="740"/>
                    <a:pt x="647" y="740"/>
                  </a:cubicBezTo>
                  <a:cubicBezTo>
                    <a:pt x="643" y="740"/>
                    <a:pt x="638" y="741"/>
                    <a:pt x="634" y="742"/>
                  </a:cubicBezTo>
                  <a:cubicBezTo>
                    <a:pt x="594" y="753"/>
                    <a:pt x="574" y="812"/>
                    <a:pt x="574" y="911"/>
                  </a:cubicBezTo>
                  <a:cubicBezTo>
                    <a:pt x="574" y="1019"/>
                    <a:pt x="604" y="1108"/>
                    <a:pt x="673" y="1177"/>
                  </a:cubicBezTo>
                  <a:cubicBezTo>
                    <a:pt x="732" y="1247"/>
                    <a:pt x="811" y="1276"/>
                    <a:pt x="910" y="1276"/>
                  </a:cubicBezTo>
                  <a:cubicBezTo>
                    <a:pt x="1029" y="1276"/>
                    <a:pt x="1128" y="1227"/>
                    <a:pt x="1197" y="1118"/>
                  </a:cubicBezTo>
                  <a:cubicBezTo>
                    <a:pt x="1276" y="1019"/>
                    <a:pt x="1316" y="881"/>
                    <a:pt x="1316" y="723"/>
                  </a:cubicBezTo>
                  <a:cubicBezTo>
                    <a:pt x="1316" y="525"/>
                    <a:pt x="1257" y="357"/>
                    <a:pt x="1147" y="239"/>
                  </a:cubicBezTo>
                  <a:cubicBezTo>
                    <a:pt x="1048" y="120"/>
                    <a:pt x="906" y="69"/>
                    <a:pt x="737" y="69"/>
                  </a:cubicBezTo>
                  <a:cubicBezTo>
                    <a:pt x="723" y="69"/>
                    <a:pt x="708" y="70"/>
                    <a:pt x="693" y="70"/>
                  </a:cubicBezTo>
                  <a:cubicBezTo>
                    <a:pt x="238" y="90"/>
                    <a:pt x="1" y="535"/>
                    <a:pt x="1" y="1395"/>
                  </a:cubicBezTo>
                  <a:cubicBezTo>
                    <a:pt x="1" y="1682"/>
                    <a:pt x="51" y="1909"/>
                    <a:pt x="150" y="2086"/>
                  </a:cubicBezTo>
                  <a:cubicBezTo>
                    <a:pt x="238" y="2255"/>
                    <a:pt x="377" y="2343"/>
                    <a:pt x="565" y="2343"/>
                  </a:cubicBezTo>
                  <a:cubicBezTo>
                    <a:pt x="407" y="2343"/>
                    <a:pt x="278" y="2393"/>
                    <a:pt x="189" y="2482"/>
                  </a:cubicBezTo>
                  <a:cubicBezTo>
                    <a:pt x="100" y="2581"/>
                    <a:pt x="51" y="2699"/>
                    <a:pt x="51" y="2848"/>
                  </a:cubicBezTo>
                  <a:cubicBezTo>
                    <a:pt x="51" y="2986"/>
                    <a:pt x="90" y="3125"/>
                    <a:pt x="159" y="3263"/>
                  </a:cubicBezTo>
                  <a:cubicBezTo>
                    <a:pt x="209" y="3055"/>
                    <a:pt x="407" y="2947"/>
                    <a:pt x="743" y="2947"/>
                  </a:cubicBezTo>
                  <a:lnTo>
                    <a:pt x="1345" y="2947"/>
                  </a:lnTo>
                  <a:cubicBezTo>
                    <a:pt x="1642" y="2947"/>
                    <a:pt x="1830" y="3055"/>
                    <a:pt x="1889" y="3263"/>
                  </a:cubicBezTo>
                  <a:cubicBezTo>
                    <a:pt x="1938" y="3055"/>
                    <a:pt x="2126" y="2947"/>
                    <a:pt x="2432" y="2947"/>
                  </a:cubicBezTo>
                  <a:lnTo>
                    <a:pt x="3025" y="2947"/>
                  </a:lnTo>
                  <a:cubicBezTo>
                    <a:pt x="3361" y="2947"/>
                    <a:pt x="3559" y="3055"/>
                    <a:pt x="3609" y="3263"/>
                  </a:cubicBezTo>
                  <a:cubicBezTo>
                    <a:pt x="3677" y="3125"/>
                    <a:pt x="3717" y="2986"/>
                    <a:pt x="3717" y="2848"/>
                  </a:cubicBezTo>
                  <a:cubicBezTo>
                    <a:pt x="3717" y="2699"/>
                    <a:pt x="3668" y="2581"/>
                    <a:pt x="3579" y="2482"/>
                  </a:cubicBezTo>
                  <a:cubicBezTo>
                    <a:pt x="3490" y="2393"/>
                    <a:pt x="3361" y="2343"/>
                    <a:pt x="3203" y="2343"/>
                  </a:cubicBezTo>
                  <a:cubicBezTo>
                    <a:pt x="3391" y="2343"/>
                    <a:pt x="3530" y="2255"/>
                    <a:pt x="3618" y="2086"/>
                  </a:cubicBezTo>
                  <a:cubicBezTo>
                    <a:pt x="3717" y="1909"/>
                    <a:pt x="3767" y="1682"/>
                    <a:pt x="3767" y="1395"/>
                  </a:cubicBezTo>
                  <a:cubicBezTo>
                    <a:pt x="3767" y="920"/>
                    <a:pt x="3708" y="575"/>
                    <a:pt x="3589" y="347"/>
                  </a:cubicBezTo>
                  <a:cubicBezTo>
                    <a:pt x="3480" y="130"/>
                    <a:pt x="3302" y="11"/>
                    <a:pt x="3075" y="2"/>
                  </a:cubicBezTo>
                  <a:cubicBezTo>
                    <a:pt x="3061" y="1"/>
                    <a:pt x="3047" y="0"/>
                    <a:pt x="3034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47"/>
            <p:cNvSpPr/>
            <p:nvPr/>
          </p:nvSpPr>
          <p:spPr>
            <a:xfrm>
              <a:off x="3845475" y="238125"/>
              <a:ext cx="1905250" cy="1104950"/>
            </a:xfrm>
            <a:custGeom>
              <a:avLst/>
              <a:gdLst/>
              <a:ahLst/>
              <a:cxnLst/>
              <a:rect l="l" t="t" r="r" b="b"/>
              <a:pathLst>
                <a:path w="76210" h="44198" extrusionOk="0">
                  <a:moveTo>
                    <a:pt x="1582" y="0"/>
                  </a:moveTo>
                  <a:cubicBezTo>
                    <a:pt x="712" y="0"/>
                    <a:pt x="1" y="712"/>
                    <a:pt x="1" y="1592"/>
                  </a:cubicBezTo>
                  <a:lnTo>
                    <a:pt x="1" y="42616"/>
                  </a:lnTo>
                  <a:cubicBezTo>
                    <a:pt x="1" y="43496"/>
                    <a:pt x="712" y="44197"/>
                    <a:pt x="1582" y="44197"/>
                  </a:cubicBezTo>
                  <a:lnTo>
                    <a:pt x="76209" y="44197"/>
                  </a:lnTo>
                  <a:lnTo>
                    <a:pt x="76209" y="0"/>
                  </a:ln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47"/>
            <p:cNvSpPr/>
            <p:nvPr/>
          </p:nvSpPr>
          <p:spPr>
            <a:xfrm>
              <a:off x="5580225" y="238125"/>
              <a:ext cx="170500" cy="1104950"/>
            </a:xfrm>
            <a:custGeom>
              <a:avLst/>
              <a:gdLst/>
              <a:ahLst/>
              <a:cxnLst/>
              <a:rect l="l" t="t" r="r" b="b"/>
              <a:pathLst>
                <a:path w="6820" h="44198" extrusionOk="0">
                  <a:moveTo>
                    <a:pt x="0" y="0"/>
                  </a:moveTo>
                  <a:lnTo>
                    <a:pt x="0" y="44197"/>
                  </a:lnTo>
                  <a:lnTo>
                    <a:pt x="6819" y="44197"/>
                  </a:lnTo>
                  <a:lnTo>
                    <a:pt x="6819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47"/>
            <p:cNvSpPr/>
            <p:nvPr/>
          </p:nvSpPr>
          <p:spPr>
            <a:xfrm>
              <a:off x="5233325" y="238125"/>
              <a:ext cx="170250" cy="1104950"/>
            </a:xfrm>
            <a:custGeom>
              <a:avLst/>
              <a:gdLst/>
              <a:ahLst/>
              <a:cxnLst/>
              <a:rect l="l" t="t" r="r" b="b"/>
              <a:pathLst>
                <a:path w="6810" h="44198" extrusionOk="0">
                  <a:moveTo>
                    <a:pt x="0" y="0"/>
                  </a:moveTo>
                  <a:lnTo>
                    <a:pt x="0" y="44197"/>
                  </a:lnTo>
                  <a:lnTo>
                    <a:pt x="6809" y="44197"/>
                  </a:lnTo>
                  <a:lnTo>
                    <a:pt x="6809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47"/>
            <p:cNvSpPr/>
            <p:nvPr/>
          </p:nvSpPr>
          <p:spPr>
            <a:xfrm>
              <a:off x="4886425" y="238125"/>
              <a:ext cx="170250" cy="1104950"/>
            </a:xfrm>
            <a:custGeom>
              <a:avLst/>
              <a:gdLst/>
              <a:ahLst/>
              <a:cxnLst/>
              <a:rect l="l" t="t" r="r" b="b"/>
              <a:pathLst>
                <a:path w="6810" h="44198" extrusionOk="0">
                  <a:moveTo>
                    <a:pt x="0" y="0"/>
                  </a:moveTo>
                  <a:lnTo>
                    <a:pt x="0" y="44197"/>
                  </a:lnTo>
                  <a:lnTo>
                    <a:pt x="6809" y="44197"/>
                  </a:lnTo>
                  <a:lnTo>
                    <a:pt x="6809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47"/>
            <p:cNvSpPr/>
            <p:nvPr/>
          </p:nvSpPr>
          <p:spPr>
            <a:xfrm>
              <a:off x="4539525" y="238125"/>
              <a:ext cx="170250" cy="1104950"/>
            </a:xfrm>
            <a:custGeom>
              <a:avLst/>
              <a:gdLst/>
              <a:ahLst/>
              <a:cxnLst/>
              <a:rect l="l" t="t" r="r" b="b"/>
              <a:pathLst>
                <a:path w="6810" h="44198" extrusionOk="0">
                  <a:moveTo>
                    <a:pt x="1" y="0"/>
                  </a:moveTo>
                  <a:lnTo>
                    <a:pt x="1" y="44197"/>
                  </a:lnTo>
                  <a:lnTo>
                    <a:pt x="6810" y="44197"/>
                  </a:lnTo>
                  <a:lnTo>
                    <a:pt x="6810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47"/>
            <p:cNvSpPr/>
            <p:nvPr/>
          </p:nvSpPr>
          <p:spPr>
            <a:xfrm>
              <a:off x="4192375" y="238125"/>
              <a:ext cx="170500" cy="1104950"/>
            </a:xfrm>
            <a:custGeom>
              <a:avLst/>
              <a:gdLst/>
              <a:ahLst/>
              <a:cxnLst/>
              <a:rect l="l" t="t" r="r" b="b"/>
              <a:pathLst>
                <a:path w="6820" h="44198" extrusionOk="0">
                  <a:moveTo>
                    <a:pt x="0" y="0"/>
                  </a:moveTo>
                  <a:lnTo>
                    <a:pt x="0" y="44197"/>
                  </a:lnTo>
                  <a:lnTo>
                    <a:pt x="6820" y="44197"/>
                  </a:lnTo>
                  <a:lnTo>
                    <a:pt x="6820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47"/>
            <p:cNvSpPr/>
            <p:nvPr/>
          </p:nvSpPr>
          <p:spPr>
            <a:xfrm>
              <a:off x="3845475" y="238125"/>
              <a:ext cx="170275" cy="1104950"/>
            </a:xfrm>
            <a:custGeom>
              <a:avLst/>
              <a:gdLst/>
              <a:ahLst/>
              <a:cxnLst/>
              <a:rect l="l" t="t" r="r" b="b"/>
              <a:pathLst>
                <a:path w="6811" h="44198" extrusionOk="0">
                  <a:moveTo>
                    <a:pt x="1553" y="0"/>
                  </a:moveTo>
                  <a:cubicBezTo>
                    <a:pt x="692" y="0"/>
                    <a:pt x="1" y="692"/>
                    <a:pt x="1" y="1552"/>
                  </a:cubicBezTo>
                  <a:lnTo>
                    <a:pt x="1" y="42655"/>
                  </a:lnTo>
                  <a:cubicBezTo>
                    <a:pt x="1" y="43505"/>
                    <a:pt x="692" y="44197"/>
                    <a:pt x="1553" y="44197"/>
                  </a:cubicBezTo>
                  <a:lnTo>
                    <a:pt x="6810" y="44197"/>
                  </a:lnTo>
                  <a:lnTo>
                    <a:pt x="6810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47"/>
            <p:cNvSpPr/>
            <p:nvPr/>
          </p:nvSpPr>
          <p:spPr>
            <a:xfrm>
              <a:off x="4094525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6" y="0"/>
                  </a:moveTo>
                  <a:cubicBezTo>
                    <a:pt x="209" y="0"/>
                    <a:pt x="1" y="208"/>
                    <a:pt x="1" y="465"/>
                  </a:cubicBezTo>
                  <a:cubicBezTo>
                    <a:pt x="1" y="722"/>
                    <a:pt x="209" y="929"/>
                    <a:pt x="466" y="929"/>
                  </a:cubicBezTo>
                  <a:cubicBezTo>
                    <a:pt x="723" y="929"/>
                    <a:pt x="930" y="722"/>
                    <a:pt x="930" y="465"/>
                  </a:cubicBezTo>
                  <a:cubicBezTo>
                    <a:pt x="930" y="208"/>
                    <a:pt x="723" y="0"/>
                    <a:pt x="46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47"/>
            <p:cNvSpPr/>
            <p:nvPr/>
          </p:nvSpPr>
          <p:spPr>
            <a:xfrm>
              <a:off x="4440450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0" y="208"/>
                    <a:pt x="0" y="465"/>
                  </a:cubicBezTo>
                  <a:cubicBezTo>
                    <a:pt x="0" y="722"/>
                    <a:pt x="208" y="929"/>
                    <a:pt x="465" y="929"/>
                  </a:cubicBezTo>
                  <a:cubicBezTo>
                    <a:pt x="722" y="929"/>
                    <a:pt x="929" y="722"/>
                    <a:pt x="929" y="465"/>
                  </a:cubicBezTo>
                  <a:cubicBezTo>
                    <a:pt x="929" y="208"/>
                    <a:pt x="722" y="0"/>
                    <a:pt x="46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47"/>
            <p:cNvSpPr/>
            <p:nvPr/>
          </p:nvSpPr>
          <p:spPr>
            <a:xfrm>
              <a:off x="4786350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0" y="208"/>
                    <a:pt x="0" y="465"/>
                  </a:cubicBezTo>
                  <a:cubicBezTo>
                    <a:pt x="0" y="722"/>
                    <a:pt x="208" y="929"/>
                    <a:pt x="465" y="929"/>
                  </a:cubicBezTo>
                  <a:cubicBezTo>
                    <a:pt x="722" y="929"/>
                    <a:pt x="929" y="722"/>
                    <a:pt x="929" y="465"/>
                  </a:cubicBezTo>
                  <a:cubicBezTo>
                    <a:pt x="929" y="208"/>
                    <a:pt x="722" y="0"/>
                    <a:pt x="465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47"/>
            <p:cNvSpPr/>
            <p:nvPr/>
          </p:nvSpPr>
          <p:spPr>
            <a:xfrm>
              <a:off x="5132500" y="260350"/>
              <a:ext cx="23000" cy="23250"/>
            </a:xfrm>
            <a:custGeom>
              <a:avLst/>
              <a:gdLst/>
              <a:ahLst/>
              <a:cxnLst/>
              <a:rect l="l" t="t" r="r" b="b"/>
              <a:pathLst>
                <a:path w="920" h="930" extrusionOk="0">
                  <a:moveTo>
                    <a:pt x="456" y="0"/>
                  </a:moveTo>
                  <a:cubicBezTo>
                    <a:pt x="208" y="0"/>
                    <a:pt x="1" y="208"/>
                    <a:pt x="1" y="465"/>
                  </a:cubicBezTo>
                  <a:cubicBezTo>
                    <a:pt x="1" y="722"/>
                    <a:pt x="208" y="929"/>
                    <a:pt x="456" y="929"/>
                  </a:cubicBezTo>
                  <a:cubicBezTo>
                    <a:pt x="713" y="929"/>
                    <a:pt x="920" y="722"/>
                    <a:pt x="920" y="465"/>
                  </a:cubicBezTo>
                  <a:cubicBezTo>
                    <a:pt x="920" y="208"/>
                    <a:pt x="713" y="0"/>
                    <a:pt x="456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47"/>
            <p:cNvSpPr/>
            <p:nvPr/>
          </p:nvSpPr>
          <p:spPr>
            <a:xfrm>
              <a:off x="5478425" y="260350"/>
              <a:ext cx="22975" cy="23250"/>
            </a:xfrm>
            <a:custGeom>
              <a:avLst/>
              <a:gdLst/>
              <a:ahLst/>
              <a:cxnLst/>
              <a:rect l="l" t="t" r="r" b="b"/>
              <a:pathLst>
                <a:path w="919" h="930" extrusionOk="0">
                  <a:moveTo>
                    <a:pt x="464" y="0"/>
                  </a:moveTo>
                  <a:cubicBezTo>
                    <a:pt x="207" y="0"/>
                    <a:pt x="0" y="208"/>
                    <a:pt x="0" y="465"/>
                  </a:cubicBezTo>
                  <a:cubicBezTo>
                    <a:pt x="0" y="722"/>
                    <a:pt x="207" y="929"/>
                    <a:pt x="464" y="929"/>
                  </a:cubicBezTo>
                  <a:cubicBezTo>
                    <a:pt x="712" y="929"/>
                    <a:pt x="919" y="722"/>
                    <a:pt x="919" y="465"/>
                  </a:cubicBezTo>
                  <a:cubicBezTo>
                    <a:pt x="919" y="208"/>
                    <a:pt x="712" y="0"/>
                    <a:pt x="464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47"/>
            <p:cNvSpPr/>
            <p:nvPr/>
          </p:nvSpPr>
          <p:spPr>
            <a:xfrm>
              <a:off x="4269225" y="260350"/>
              <a:ext cx="23000" cy="23250"/>
            </a:xfrm>
            <a:custGeom>
              <a:avLst/>
              <a:gdLst/>
              <a:ahLst/>
              <a:cxnLst/>
              <a:rect l="l" t="t" r="r" b="b"/>
              <a:pathLst>
                <a:path w="920" h="930" extrusionOk="0">
                  <a:moveTo>
                    <a:pt x="465" y="0"/>
                  </a:moveTo>
                  <a:cubicBezTo>
                    <a:pt x="208" y="0"/>
                    <a:pt x="0" y="208"/>
                    <a:pt x="0" y="465"/>
                  </a:cubicBezTo>
                  <a:cubicBezTo>
                    <a:pt x="0" y="722"/>
                    <a:pt x="208" y="929"/>
                    <a:pt x="465" y="929"/>
                  </a:cubicBezTo>
                  <a:cubicBezTo>
                    <a:pt x="712" y="929"/>
                    <a:pt x="919" y="722"/>
                    <a:pt x="919" y="465"/>
                  </a:cubicBezTo>
                  <a:cubicBezTo>
                    <a:pt x="919" y="208"/>
                    <a:pt x="712" y="0"/>
                    <a:pt x="4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0" name="Google Shape;2470;p47"/>
            <p:cNvSpPr/>
            <p:nvPr/>
          </p:nvSpPr>
          <p:spPr>
            <a:xfrm>
              <a:off x="3923325" y="324100"/>
              <a:ext cx="22975" cy="23250"/>
            </a:xfrm>
            <a:custGeom>
              <a:avLst/>
              <a:gdLst/>
              <a:ahLst/>
              <a:cxnLst/>
              <a:rect l="l" t="t" r="r" b="b"/>
              <a:pathLst>
                <a:path w="919" h="930" extrusionOk="0">
                  <a:moveTo>
                    <a:pt x="455" y="0"/>
                  </a:moveTo>
                  <a:cubicBezTo>
                    <a:pt x="207" y="0"/>
                    <a:pt x="0" y="208"/>
                    <a:pt x="0" y="465"/>
                  </a:cubicBezTo>
                  <a:cubicBezTo>
                    <a:pt x="0" y="722"/>
                    <a:pt x="207" y="929"/>
                    <a:pt x="455" y="929"/>
                  </a:cubicBezTo>
                  <a:cubicBezTo>
                    <a:pt x="712" y="929"/>
                    <a:pt x="919" y="722"/>
                    <a:pt x="919" y="465"/>
                  </a:cubicBezTo>
                  <a:cubicBezTo>
                    <a:pt x="919" y="208"/>
                    <a:pt x="712" y="0"/>
                    <a:pt x="45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1" name="Google Shape;2471;p47"/>
            <p:cNvSpPr/>
            <p:nvPr/>
          </p:nvSpPr>
          <p:spPr>
            <a:xfrm>
              <a:off x="4615125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1" y="208"/>
                    <a:pt x="1" y="465"/>
                  </a:cubicBezTo>
                  <a:cubicBezTo>
                    <a:pt x="1" y="722"/>
                    <a:pt x="208" y="929"/>
                    <a:pt x="465" y="929"/>
                  </a:cubicBezTo>
                  <a:cubicBezTo>
                    <a:pt x="722" y="929"/>
                    <a:pt x="930" y="722"/>
                    <a:pt x="930" y="465"/>
                  </a:cubicBezTo>
                  <a:cubicBezTo>
                    <a:pt x="930" y="208"/>
                    <a:pt x="722" y="0"/>
                    <a:pt x="4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2" name="Google Shape;2472;p47"/>
            <p:cNvSpPr/>
            <p:nvPr/>
          </p:nvSpPr>
          <p:spPr>
            <a:xfrm>
              <a:off x="4961050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4" y="0"/>
                  </a:moveTo>
                  <a:cubicBezTo>
                    <a:pt x="207" y="0"/>
                    <a:pt x="0" y="208"/>
                    <a:pt x="0" y="465"/>
                  </a:cubicBezTo>
                  <a:cubicBezTo>
                    <a:pt x="0" y="722"/>
                    <a:pt x="207" y="929"/>
                    <a:pt x="464" y="929"/>
                  </a:cubicBezTo>
                  <a:cubicBezTo>
                    <a:pt x="721" y="929"/>
                    <a:pt x="929" y="722"/>
                    <a:pt x="929" y="465"/>
                  </a:cubicBezTo>
                  <a:cubicBezTo>
                    <a:pt x="929" y="208"/>
                    <a:pt x="721" y="0"/>
                    <a:pt x="464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3" name="Google Shape;2473;p47"/>
            <p:cNvSpPr/>
            <p:nvPr/>
          </p:nvSpPr>
          <p:spPr>
            <a:xfrm>
              <a:off x="5306950" y="2603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0" y="208"/>
                    <a:pt x="0" y="465"/>
                  </a:cubicBezTo>
                  <a:cubicBezTo>
                    <a:pt x="0" y="722"/>
                    <a:pt x="208" y="929"/>
                    <a:pt x="465" y="929"/>
                  </a:cubicBezTo>
                  <a:cubicBezTo>
                    <a:pt x="721" y="929"/>
                    <a:pt x="929" y="722"/>
                    <a:pt x="929" y="465"/>
                  </a:cubicBezTo>
                  <a:cubicBezTo>
                    <a:pt x="929" y="208"/>
                    <a:pt x="721" y="0"/>
                    <a:pt x="4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4" name="Google Shape;2474;p47"/>
            <p:cNvSpPr/>
            <p:nvPr/>
          </p:nvSpPr>
          <p:spPr>
            <a:xfrm>
              <a:off x="5652850" y="32410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0"/>
                  </a:moveTo>
                  <a:cubicBezTo>
                    <a:pt x="208" y="0"/>
                    <a:pt x="1" y="208"/>
                    <a:pt x="1" y="465"/>
                  </a:cubicBezTo>
                  <a:cubicBezTo>
                    <a:pt x="1" y="722"/>
                    <a:pt x="208" y="929"/>
                    <a:pt x="465" y="929"/>
                  </a:cubicBezTo>
                  <a:cubicBezTo>
                    <a:pt x="722" y="929"/>
                    <a:pt x="930" y="722"/>
                    <a:pt x="930" y="465"/>
                  </a:cubicBezTo>
                  <a:cubicBezTo>
                    <a:pt x="930" y="208"/>
                    <a:pt x="722" y="0"/>
                    <a:pt x="465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5" name="Google Shape;2475;p47"/>
            <p:cNvSpPr/>
            <p:nvPr/>
          </p:nvSpPr>
          <p:spPr>
            <a:xfrm>
              <a:off x="3923325" y="1231850"/>
              <a:ext cx="22975" cy="23250"/>
            </a:xfrm>
            <a:custGeom>
              <a:avLst/>
              <a:gdLst/>
              <a:ahLst/>
              <a:cxnLst/>
              <a:rect l="l" t="t" r="r" b="b"/>
              <a:pathLst>
                <a:path w="919" h="930" extrusionOk="0">
                  <a:moveTo>
                    <a:pt x="455" y="1"/>
                  </a:moveTo>
                  <a:cubicBezTo>
                    <a:pt x="207" y="1"/>
                    <a:pt x="0" y="209"/>
                    <a:pt x="0" y="466"/>
                  </a:cubicBezTo>
                  <a:cubicBezTo>
                    <a:pt x="0" y="723"/>
                    <a:pt x="207" y="930"/>
                    <a:pt x="455" y="930"/>
                  </a:cubicBezTo>
                  <a:cubicBezTo>
                    <a:pt x="712" y="930"/>
                    <a:pt x="919" y="723"/>
                    <a:pt x="919" y="466"/>
                  </a:cubicBezTo>
                  <a:cubicBezTo>
                    <a:pt x="919" y="209"/>
                    <a:pt x="712" y="1"/>
                    <a:pt x="45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6" name="Google Shape;2476;p47"/>
            <p:cNvSpPr/>
            <p:nvPr/>
          </p:nvSpPr>
          <p:spPr>
            <a:xfrm>
              <a:off x="5652850" y="1231850"/>
              <a:ext cx="23250" cy="23250"/>
            </a:xfrm>
            <a:custGeom>
              <a:avLst/>
              <a:gdLst/>
              <a:ahLst/>
              <a:cxnLst/>
              <a:rect l="l" t="t" r="r" b="b"/>
              <a:pathLst>
                <a:path w="930" h="930" extrusionOk="0">
                  <a:moveTo>
                    <a:pt x="465" y="1"/>
                  </a:moveTo>
                  <a:cubicBezTo>
                    <a:pt x="208" y="1"/>
                    <a:pt x="1" y="209"/>
                    <a:pt x="1" y="466"/>
                  </a:cubicBezTo>
                  <a:cubicBezTo>
                    <a:pt x="1" y="723"/>
                    <a:pt x="208" y="930"/>
                    <a:pt x="465" y="930"/>
                  </a:cubicBezTo>
                  <a:cubicBezTo>
                    <a:pt x="722" y="930"/>
                    <a:pt x="930" y="723"/>
                    <a:pt x="930" y="466"/>
                  </a:cubicBezTo>
                  <a:cubicBezTo>
                    <a:pt x="930" y="209"/>
                    <a:pt x="722" y="1"/>
                    <a:pt x="46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7" name="Google Shape;2477;p47"/>
            <p:cNvSpPr/>
            <p:nvPr/>
          </p:nvSpPr>
          <p:spPr>
            <a:xfrm>
              <a:off x="4269225" y="1293625"/>
              <a:ext cx="23000" cy="23025"/>
            </a:xfrm>
            <a:custGeom>
              <a:avLst/>
              <a:gdLst/>
              <a:ahLst/>
              <a:cxnLst/>
              <a:rect l="l" t="t" r="r" b="b"/>
              <a:pathLst>
                <a:path w="920" h="921" extrusionOk="0">
                  <a:moveTo>
                    <a:pt x="465" y="1"/>
                  </a:moveTo>
                  <a:cubicBezTo>
                    <a:pt x="208" y="1"/>
                    <a:pt x="0" y="209"/>
                    <a:pt x="0" y="465"/>
                  </a:cubicBezTo>
                  <a:cubicBezTo>
                    <a:pt x="0" y="712"/>
                    <a:pt x="208" y="920"/>
                    <a:pt x="465" y="920"/>
                  </a:cubicBezTo>
                  <a:cubicBezTo>
                    <a:pt x="712" y="920"/>
                    <a:pt x="919" y="712"/>
                    <a:pt x="919" y="465"/>
                  </a:cubicBezTo>
                  <a:cubicBezTo>
                    <a:pt x="919" y="209"/>
                    <a:pt x="712" y="1"/>
                    <a:pt x="46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8" name="Google Shape;2478;p47"/>
            <p:cNvSpPr/>
            <p:nvPr/>
          </p:nvSpPr>
          <p:spPr>
            <a:xfrm>
              <a:off x="4615125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5" y="1"/>
                  </a:moveTo>
                  <a:cubicBezTo>
                    <a:pt x="208" y="1"/>
                    <a:pt x="1" y="209"/>
                    <a:pt x="1" y="465"/>
                  </a:cubicBezTo>
                  <a:cubicBezTo>
                    <a:pt x="1" y="712"/>
                    <a:pt x="208" y="920"/>
                    <a:pt x="465" y="920"/>
                  </a:cubicBezTo>
                  <a:cubicBezTo>
                    <a:pt x="722" y="920"/>
                    <a:pt x="930" y="712"/>
                    <a:pt x="930" y="465"/>
                  </a:cubicBezTo>
                  <a:cubicBezTo>
                    <a:pt x="930" y="209"/>
                    <a:pt x="722" y="1"/>
                    <a:pt x="46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9" name="Google Shape;2479;p47"/>
            <p:cNvSpPr/>
            <p:nvPr/>
          </p:nvSpPr>
          <p:spPr>
            <a:xfrm>
              <a:off x="4961050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4" y="1"/>
                  </a:moveTo>
                  <a:cubicBezTo>
                    <a:pt x="207" y="1"/>
                    <a:pt x="0" y="209"/>
                    <a:pt x="0" y="465"/>
                  </a:cubicBezTo>
                  <a:cubicBezTo>
                    <a:pt x="0" y="712"/>
                    <a:pt x="207" y="920"/>
                    <a:pt x="464" y="920"/>
                  </a:cubicBezTo>
                  <a:cubicBezTo>
                    <a:pt x="721" y="920"/>
                    <a:pt x="929" y="712"/>
                    <a:pt x="929" y="465"/>
                  </a:cubicBezTo>
                  <a:cubicBezTo>
                    <a:pt x="929" y="209"/>
                    <a:pt x="721" y="1"/>
                    <a:pt x="464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0" name="Google Shape;2480;p47"/>
            <p:cNvSpPr/>
            <p:nvPr/>
          </p:nvSpPr>
          <p:spPr>
            <a:xfrm>
              <a:off x="5306950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5" y="1"/>
                  </a:moveTo>
                  <a:cubicBezTo>
                    <a:pt x="208" y="1"/>
                    <a:pt x="0" y="209"/>
                    <a:pt x="0" y="465"/>
                  </a:cubicBezTo>
                  <a:cubicBezTo>
                    <a:pt x="0" y="712"/>
                    <a:pt x="208" y="920"/>
                    <a:pt x="465" y="920"/>
                  </a:cubicBezTo>
                  <a:cubicBezTo>
                    <a:pt x="721" y="920"/>
                    <a:pt x="929" y="712"/>
                    <a:pt x="929" y="465"/>
                  </a:cubicBezTo>
                  <a:cubicBezTo>
                    <a:pt x="929" y="209"/>
                    <a:pt x="721" y="1"/>
                    <a:pt x="465" y="1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1" name="Google Shape;2481;p47"/>
            <p:cNvSpPr/>
            <p:nvPr/>
          </p:nvSpPr>
          <p:spPr>
            <a:xfrm>
              <a:off x="4094525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6" y="1"/>
                  </a:moveTo>
                  <a:cubicBezTo>
                    <a:pt x="209" y="1"/>
                    <a:pt x="1" y="209"/>
                    <a:pt x="1" y="465"/>
                  </a:cubicBezTo>
                  <a:cubicBezTo>
                    <a:pt x="1" y="712"/>
                    <a:pt x="209" y="920"/>
                    <a:pt x="466" y="920"/>
                  </a:cubicBezTo>
                  <a:cubicBezTo>
                    <a:pt x="723" y="920"/>
                    <a:pt x="930" y="712"/>
                    <a:pt x="930" y="465"/>
                  </a:cubicBezTo>
                  <a:cubicBezTo>
                    <a:pt x="930" y="209"/>
                    <a:pt x="723" y="1"/>
                    <a:pt x="466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2" name="Google Shape;2482;p47"/>
            <p:cNvSpPr/>
            <p:nvPr/>
          </p:nvSpPr>
          <p:spPr>
            <a:xfrm>
              <a:off x="4440450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5" y="1"/>
                  </a:moveTo>
                  <a:cubicBezTo>
                    <a:pt x="208" y="1"/>
                    <a:pt x="0" y="209"/>
                    <a:pt x="0" y="465"/>
                  </a:cubicBezTo>
                  <a:cubicBezTo>
                    <a:pt x="0" y="712"/>
                    <a:pt x="208" y="920"/>
                    <a:pt x="465" y="920"/>
                  </a:cubicBezTo>
                  <a:cubicBezTo>
                    <a:pt x="722" y="920"/>
                    <a:pt x="929" y="712"/>
                    <a:pt x="929" y="465"/>
                  </a:cubicBezTo>
                  <a:cubicBezTo>
                    <a:pt x="929" y="209"/>
                    <a:pt x="722" y="1"/>
                    <a:pt x="46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3" name="Google Shape;2483;p47"/>
            <p:cNvSpPr/>
            <p:nvPr/>
          </p:nvSpPr>
          <p:spPr>
            <a:xfrm>
              <a:off x="4786350" y="1293625"/>
              <a:ext cx="23250" cy="23025"/>
            </a:xfrm>
            <a:custGeom>
              <a:avLst/>
              <a:gdLst/>
              <a:ahLst/>
              <a:cxnLst/>
              <a:rect l="l" t="t" r="r" b="b"/>
              <a:pathLst>
                <a:path w="930" h="921" extrusionOk="0">
                  <a:moveTo>
                    <a:pt x="465" y="1"/>
                  </a:moveTo>
                  <a:cubicBezTo>
                    <a:pt x="208" y="1"/>
                    <a:pt x="0" y="209"/>
                    <a:pt x="0" y="465"/>
                  </a:cubicBezTo>
                  <a:cubicBezTo>
                    <a:pt x="0" y="712"/>
                    <a:pt x="208" y="920"/>
                    <a:pt x="465" y="920"/>
                  </a:cubicBezTo>
                  <a:cubicBezTo>
                    <a:pt x="722" y="920"/>
                    <a:pt x="929" y="712"/>
                    <a:pt x="929" y="465"/>
                  </a:cubicBezTo>
                  <a:cubicBezTo>
                    <a:pt x="929" y="209"/>
                    <a:pt x="722" y="1"/>
                    <a:pt x="465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4" name="Google Shape;2484;p47"/>
            <p:cNvSpPr/>
            <p:nvPr/>
          </p:nvSpPr>
          <p:spPr>
            <a:xfrm>
              <a:off x="5132500" y="1293625"/>
              <a:ext cx="23000" cy="23025"/>
            </a:xfrm>
            <a:custGeom>
              <a:avLst/>
              <a:gdLst/>
              <a:ahLst/>
              <a:cxnLst/>
              <a:rect l="l" t="t" r="r" b="b"/>
              <a:pathLst>
                <a:path w="920" h="921" extrusionOk="0">
                  <a:moveTo>
                    <a:pt x="456" y="1"/>
                  </a:moveTo>
                  <a:cubicBezTo>
                    <a:pt x="208" y="1"/>
                    <a:pt x="1" y="209"/>
                    <a:pt x="1" y="465"/>
                  </a:cubicBezTo>
                  <a:cubicBezTo>
                    <a:pt x="1" y="712"/>
                    <a:pt x="208" y="920"/>
                    <a:pt x="456" y="920"/>
                  </a:cubicBezTo>
                  <a:cubicBezTo>
                    <a:pt x="713" y="920"/>
                    <a:pt x="920" y="712"/>
                    <a:pt x="920" y="465"/>
                  </a:cubicBezTo>
                  <a:cubicBezTo>
                    <a:pt x="920" y="209"/>
                    <a:pt x="713" y="1"/>
                    <a:pt x="456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5" name="Google Shape;2485;p47"/>
            <p:cNvSpPr/>
            <p:nvPr/>
          </p:nvSpPr>
          <p:spPr>
            <a:xfrm>
              <a:off x="5478425" y="1293625"/>
              <a:ext cx="22975" cy="23025"/>
            </a:xfrm>
            <a:custGeom>
              <a:avLst/>
              <a:gdLst/>
              <a:ahLst/>
              <a:cxnLst/>
              <a:rect l="l" t="t" r="r" b="b"/>
              <a:pathLst>
                <a:path w="919" h="921" extrusionOk="0">
                  <a:moveTo>
                    <a:pt x="464" y="1"/>
                  </a:moveTo>
                  <a:cubicBezTo>
                    <a:pt x="207" y="1"/>
                    <a:pt x="0" y="209"/>
                    <a:pt x="0" y="465"/>
                  </a:cubicBezTo>
                  <a:cubicBezTo>
                    <a:pt x="0" y="712"/>
                    <a:pt x="207" y="920"/>
                    <a:pt x="464" y="920"/>
                  </a:cubicBezTo>
                  <a:cubicBezTo>
                    <a:pt x="712" y="920"/>
                    <a:pt x="919" y="712"/>
                    <a:pt x="919" y="465"/>
                  </a:cubicBezTo>
                  <a:cubicBezTo>
                    <a:pt x="919" y="209"/>
                    <a:pt x="712" y="1"/>
                    <a:pt x="464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6" name="Google Shape;2486;p47"/>
            <p:cNvSpPr/>
            <p:nvPr/>
          </p:nvSpPr>
          <p:spPr>
            <a:xfrm>
              <a:off x="3917875" y="311750"/>
              <a:ext cx="1766625" cy="957700"/>
            </a:xfrm>
            <a:custGeom>
              <a:avLst/>
              <a:gdLst/>
              <a:ahLst/>
              <a:cxnLst/>
              <a:rect l="l" t="t" r="r" b="b"/>
              <a:pathLst>
                <a:path w="70665" h="38308" extrusionOk="0">
                  <a:moveTo>
                    <a:pt x="4141" y="0"/>
                  </a:moveTo>
                  <a:cubicBezTo>
                    <a:pt x="4141" y="2284"/>
                    <a:pt x="2294" y="4142"/>
                    <a:pt x="1" y="4142"/>
                  </a:cubicBezTo>
                  <a:lnTo>
                    <a:pt x="1" y="34226"/>
                  </a:lnTo>
                  <a:cubicBezTo>
                    <a:pt x="2274" y="34226"/>
                    <a:pt x="4112" y="36044"/>
                    <a:pt x="4141" y="38307"/>
                  </a:cubicBezTo>
                  <a:lnTo>
                    <a:pt x="66504" y="38307"/>
                  </a:lnTo>
                  <a:cubicBezTo>
                    <a:pt x="66534" y="36044"/>
                    <a:pt x="68372" y="34226"/>
                    <a:pt x="70645" y="34226"/>
                  </a:cubicBezTo>
                  <a:lnTo>
                    <a:pt x="70665" y="34226"/>
                  </a:lnTo>
                  <a:lnTo>
                    <a:pt x="70665" y="4142"/>
                  </a:lnTo>
                  <a:lnTo>
                    <a:pt x="70645" y="4142"/>
                  </a:lnTo>
                  <a:cubicBezTo>
                    <a:pt x="68352" y="4142"/>
                    <a:pt x="66494" y="2284"/>
                    <a:pt x="66494" y="0"/>
                  </a:cubicBezTo>
                  <a:close/>
                </a:path>
              </a:pathLst>
            </a:custGeom>
            <a:solidFill>
              <a:srgbClr val="F2E4D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7" name="Google Shape;2487;p47"/>
            <p:cNvSpPr/>
            <p:nvPr/>
          </p:nvSpPr>
          <p:spPr>
            <a:xfrm>
              <a:off x="4097500" y="347825"/>
              <a:ext cx="65500" cy="143325"/>
            </a:xfrm>
            <a:custGeom>
              <a:avLst/>
              <a:gdLst/>
              <a:ahLst/>
              <a:cxnLst/>
              <a:rect l="l" t="t" r="r" b="b"/>
              <a:pathLst>
                <a:path w="2620" h="5733" extrusionOk="0">
                  <a:moveTo>
                    <a:pt x="475" y="0"/>
                  </a:moveTo>
                  <a:lnTo>
                    <a:pt x="0" y="5732"/>
                  </a:lnTo>
                  <a:lnTo>
                    <a:pt x="2620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8" name="Google Shape;2488;p47"/>
            <p:cNvSpPr/>
            <p:nvPr/>
          </p:nvSpPr>
          <p:spPr>
            <a:xfrm>
              <a:off x="3953950" y="491125"/>
              <a:ext cx="143575" cy="65750"/>
            </a:xfrm>
            <a:custGeom>
              <a:avLst/>
              <a:gdLst/>
              <a:ahLst/>
              <a:cxnLst/>
              <a:rect l="l" t="t" r="r" b="b"/>
              <a:pathLst>
                <a:path w="5743" h="2630" extrusionOk="0">
                  <a:moveTo>
                    <a:pt x="5742" y="0"/>
                  </a:moveTo>
                  <a:lnTo>
                    <a:pt x="1" y="485"/>
                  </a:lnTo>
                  <a:lnTo>
                    <a:pt x="1" y="2629"/>
                  </a:lnTo>
                  <a:lnTo>
                    <a:pt x="5742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9" name="Google Shape;2489;p47"/>
            <p:cNvSpPr/>
            <p:nvPr/>
          </p:nvSpPr>
          <p:spPr>
            <a:xfrm>
              <a:off x="3953950" y="347825"/>
              <a:ext cx="143575" cy="143325"/>
            </a:xfrm>
            <a:custGeom>
              <a:avLst/>
              <a:gdLst/>
              <a:ahLst/>
              <a:cxnLst/>
              <a:rect l="l" t="t" r="r" b="b"/>
              <a:pathLst>
                <a:path w="5743" h="5733" extrusionOk="0">
                  <a:moveTo>
                    <a:pt x="4053" y="0"/>
                  </a:moveTo>
                  <a:cubicBezTo>
                    <a:pt x="3667" y="2046"/>
                    <a:pt x="2046" y="3657"/>
                    <a:pt x="1" y="4052"/>
                  </a:cubicBezTo>
                  <a:lnTo>
                    <a:pt x="5742" y="5732"/>
                  </a:lnTo>
                  <a:lnTo>
                    <a:pt x="4053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0" name="Google Shape;2490;p47"/>
            <p:cNvSpPr/>
            <p:nvPr/>
          </p:nvSpPr>
          <p:spPr>
            <a:xfrm>
              <a:off x="5437400" y="347825"/>
              <a:ext cx="65750" cy="143325"/>
            </a:xfrm>
            <a:custGeom>
              <a:avLst/>
              <a:gdLst/>
              <a:ahLst/>
              <a:cxnLst/>
              <a:rect l="l" t="t" r="r" b="b"/>
              <a:pathLst>
                <a:path w="2630" h="5733" extrusionOk="0">
                  <a:moveTo>
                    <a:pt x="1" y="0"/>
                  </a:moveTo>
                  <a:lnTo>
                    <a:pt x="2630" y="5732"/>
                  </a:lnTo>
                  <a:lnTo>
                    <a:pt x="2145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1" name="Google Shape;2491;p47"/>
            <p:cNvSpPr/>
            <p:nvPr/>
          </p:nvSpPr>
          <p:spPr>
            <a:xfrm>
              <a:off x="5503125" y="491125"/>
              <a:ext cx="143575" cy="65750"/>
            </a:xfrm>
            <a:custGeom>
              <a:avLst/>
              <a:gdLst/>
              <a:ahLst/>
              <a:cxnLst/>
              <a:rect l="l" t="t" r="r" b="b"/>
              <a:pathLst>
                <a:path w="5743" h="2630" extrusionOk="0">
                  <a:moveTo>
                    <a:pt x="1" y="0"/>
                  </a:moveTo>
                  <a:lnTo>
                    <a:pt x="5742" y="2629"/>
                  </a:lnTo>
                  <a:lnTo>
                    <a:pt x="5742" y="4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2" name="Google Shape;2492;p47"/>
            <p:cNvSpPr/>
            <p:nvPr/>
          </p:nvSpPr>
          <p:spPr>
            <a:xfrm>
              <a:off x="5503125" y="347825"/>
              <a:ext cx="143575" cy="143325"/>
            </a:xfrm>
            <a:custGeom>
              <a:avLst/>
              <a:gdLst/>
              <a:ahLst/>
              <a:cxnLst/>
              <a:rect l="l" t="t" r="r" b="b"/>
              <a:pathLst>
                <a:path w="5743" h="5733" extrusionOk="0">
                  <a:moveTo>
                    <a:pt x="1681" y="0"/>
                  </a:moveTo>
                  <a:lnTo>
                    <a:pt x="1" y="5732"/>
                  </a:lnTo>
                  <a:lnTo>
                    <a:pt x="5742" y="4052"/>
                  </a:lnTo>
                  <a:cubicBezTo>
                    <a:pt x="3697" y="3657"/>
                    <a:pt x="2076" y="2046"/>
                    <a:pt x="1681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3" name="Google Shape;2493;p47"/>
            <p:cNvSpPr/>
            <p:nvPr/>
          </p:nvSpPr>
          <p:spPr>
            <a:xfrm>
              <a:off x="4097500" y="1089800"/>
              <a:ext cx="65500" cy="143575"/>
            </a:xfrm>
            <a:custGeom>
              <a:avLst/>
              <a:gdLst/>
              <a:ahLst/>
              <a:cxnLst/>
              <a:rect l="l" t="t" r="r" b="b"/>
              <a:pathLst>
                <a:path w="2620" h="5743" extrusionOk="0">
                  <a:moveTo>
                    <a:pt x="0" y="0"/>
                  </a:moveTo>
                  <a:lnTo>
                    <a:pt x="475" y="5742"/>
                  </a:lnTo>
                  <a:lnTo>
                    <a:pt x="2620" y="57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4" name="Google Shape;2494;p47"/>
            <p:cNvSpPr/>
            <p:nvPr/>
          </p:nvSpPr>
          <p:spPr>
            <a:xfrm>
              <a:off x="3953950" y="1024300"/>
              <a:ext cx="143575" cy="65525"/>
            </a:xfrm>
            <a:custGeom>
              <a:avLst/>
              <a:gdLst/>
              <a:ahLst/>
              <a:cxnLst/>
              <a:rect l="l" t="t" r="r" b="b"/>
              <a:pathLst>
                <a:path w="5743" h="2621" extrusionOk="0">
                  <a:moveTo>
                    <a:pt x="1" y="1"/>
                  </a:moveTo>
                  <a:lnTo>
                    <a:pt x="1" y="2146"/>
                  </a:lnTo>
                  <a:lnTo>
                    <a:pt x="5742" y="2620"/>
                  </a:lnTo>
                  <a:lnTo>
                    <a:pt x="5742" y="26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5" name="Google Shape;2495;p47"/>
            <p:cNvSpPr/>
            <p:nvPr/>
          </p:nvSpPr>
          <p:spPr>
            <a:xfrm>
              <a:off x="3953950" y="1089800"/>
              <a:ext cx="143575" cy="143575"/>
            </a:xfrm>
            <a:custGeom>
              <a:avLst/>
              <a:gdLst/>
              <a:ahLst/>
              <a:cxnLst/>
              <a:rect l="l" t="t" r="r" b="b"/>
              <a:pathLst>
                <a:path w="5743" h="5743" extrusionOk="0">
                  <a:moveTo>
                    <a:pt x="5742" y="0"/>
                  </a:moveTo>
                  <a:lnTo>
                    <a:pt x="1" y="1690"/>
                  </a:lnTo>
                  <a:cubicBezTo>
                    <a:pt x="2046" y="2076"/>
                    <a:pt x="3667" y="3697"/>
                    <a:pt x="4053" y="5742"/>
                  </a:cubicBezTo>
                  <a:lnTo>
                    <a:pt x="5742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6" name="Google Shape;2496;p47"/>
            <p:cNvSpPr/>
            <p:nvPr/>
          </p:nvSpPr>
          <p:spPr>
            <a:xfrm>
              <a:off x="5437400" y="1089800"/>
              <a:ext cx="65750" cy="143575"/>
            </a:xfrm>
            <a:custGeom>
              <a:avLst/>
              <a:gdLst/>
              <a:ahLst/>
              <a:cxnLst/>
              <a:rect l="l" t="t" r="r" b="b"/>
              <a:pathLst>
                <a:path w="2630" h="5743" extrusionOk="0">
                  <a:moveTo>
                    <a:pt x="2630" y="0"/>
                  </a:moveTo>
                  <a:lnTo>
                    <a:pt x="1" y="5742"/>
                  </a:lnTo>
                  <a:lnTo>
                    <a:pt x="2145" y="5742"/>
                  </a:lnTo>
                  <a:lnTo>
                    <a:pt x="2630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7" name="Google Shape;2497;p47"/>
            <p:cNvSpPr/>
            <p:nvPr/>
          </p:nvSpPr>
          <p:spPr>
            <a:xfrm>
              <a:off x="5503125" y="1024300"/>
              <a:ext cx="143575" cy="65525"/>
            </a:xfrm>
            <a:custGeom>
              <a:avLst/>
              <a:gdLst/>
              <a:ahLst/>
              <a:cxnLst/>
              <a:rect l="l" t="t" r="r" b="b"/>
              <a:pathLst>
                <a:path w="5743" h="2621" extrusionOk="0">
                  <a:moveTo>
                    <a:pt x="5742" y="1"/>
                  </a:moveTo>
                  <a:lnTo>
                    <a:pt x="1" y="2620"/>
                  </a:lnTo>
                  <a:lnTo>
                    <a:pt x="1" y="2620"/>
                  </a:lnTo>
                  <a:lnTo>
                    <a:pt x="5742" y="2146"/>
                  </a:lnTo>
                  <a:lnTo>
                    <a:pt x="5742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8" name="Google Shape;2498;p47"/>
            <p:cNvSpPr/>
            <p:nvPr/>
          </p:nvSpPr>
          <p:spPr>
            <a:xfrm>
              <a:off x="5503125" y="1089800"/>
              <a:ext cx="143575" cy="143575"/>
            </a:xfrm>
            <a:custGeom>
              <a:avLst/>
              <a:gdLst/>
              <a:ahLst/>
              <a:cxnLst/>
              <a:rect l="l" t="t" r="r" b="b"/>
              <a:pathLst>
                <a:path w="5743" h="5743" extrusionOk="0">
                  <a:moveTo>
                    <a:pt x="1" y="0"/>
                  </a:moveTo>
                  <a:lnTo>
                    <a:pt x="1681" y="5742"/>
                  </a:lnTo>
                  <a:cubicBezTo>
                    <a:pt x="2076" y="3697"/>
                    <a:pt x="3697" y="2076"/>
                    <a:pt x="5742" y="169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9" name="Google Shape;2499;p47"/>
            <p:cNvSpPr/>
            <p:nvPr/>
          </p:nvSpPr>
          <p:spPr>
            <a:xfrm>
              <a:off x="4477500" y="495075"/>
              <a:ext cx="82800" cy="86000"/>
            </a:xfrm>
            <a:custGeom>
              <a:avLst/>
              <a:gdLst/>
              <a:ahLst/>
              <a:cxnLst/>
              <a:rect l="l" t="t" r="r" b="b"/>
              <a:pathLst>
                <a:path w="3312" h="3440" extrusionOk="0">
                  <a:moveTo>
                    <a:pt x="989" y="0"/>
                  </a:moveTo>
                  <a:cubicBezTo>
                    <a:pt x="643" y="0"/>
                    <a:pt x="396" y="50"/>
                    <a:pt x="238" y="149"/>
                  </a:cubicBezTo>
                  <a:cubicBezTo>
                    <a:pt x="80" y="257"/>
                    <a:pt x="1" y="406"/>
                    <a:pt x="1" y="604"/>
                  </a:cubicBezTo>
                  <a:cubicBezTo>
                    <a:pt x="1" y="762"/>
                    <a:pt x="40" y="890"/>
                    <a:pt x="129" y="979"/>
                  </a:cubicBezTo>
                  <a:cubicBezTo>
                    <a:pt x="218" y="1078"/>
                    <a:pt x="347" y="1118"/>
                    <a:pt x="505" y="1118"/>
                  </a:cubicBezTo>
                  <a:cubicBezTo>
                    <a:pt x="633" y="1118"/>
                    <a:pt x="732" y="1088"/>
                    <a:pt x="821" y="1028"/>
                  </a:cubicBezTo>
                  <a:cubicBezTo>
                    <a:pt x="900" y="959"/>
                    <a:pt x="940" y="880"/>
                    <a:pt x="940" y="782"/>
                  </a:cubicBezTo>
                  <a:cubicBezTo>
                    <a:pt x="940" y="703"/>
                    <a:pt x="920" y="633"/>
                    <a:pt x="861" y="584"/>
                  </a:cubicBezTo>
                  <a:cubicBezTo>
                    <a:pt x="811" y="525"/>
                    <a:pt x="732" y="495"/>
                    <a:pt x="653" y="495"/>
                  </a:cubicBezTo>
                  <a:cubicBezTo>
                    <a:pt x="574" y="495"/>
                    <a:pt x="534" y="514"/>
                    <a:pt x="525" y="544"/>
                  </a:cubicBezTo>
                  <a:cubicBezTo>
                    <a:pt x="514" y="574"/>
                    <a:pt x="534" y="584"/>
                    <a:pt x="584" y="584"/>
                  </a:cubicBezTo>
                  <a:cubicBezTo>
                    <a:pt x="653" y="584"/>
                    <a:pt x="703" y="593"/>
                    <a:pt x="752" y="623"/>
                  </a:cubicBezTo>
                  <a:cubicBezTo>
                    <a:pt x="801" y="643"/>
                    <a:pt x="831" y="692"/>
                    <a:pt x="831" y="762"/>
                  </a:cubicBezTo>
                  <a:cubicBezTo>
                    <a:pt x="831" y="841"/>
                    <a:pt x="801" y="900"/>
                    <a:pt x="732" y="940"/>
                  </a:cubicBezTo>
                  <a:cubicBezTo>
                    <a:pt x="673" y="989"/>
                    <a:pt x="594" y="1008"/>
                    <a:pt x="495" y="1008"/>
                  </a:cubicBezTo>
                  <a:cubicBezTo>
                    <a:pt x="376" y="1008"/>
                    <a:pt x="277" y="979"/>
                    <a:pt x="208" y="910"/>
                  </a:cubicBezTo>
                  <a:cubicBezTo>
                    <a:pt x="139" y="841"/>
                    <a:pt x="99" y="742"/>
                    <a:pt x="99" y="623"/>
                  </a:cubicBezTo>
                  <a:cubicBezTo>
                    <a:pt x="99" y="455"/>
                    <a:pt x="159" y="327"/>
                    <a:pt x="277" y="248"/>
                  </a:cubicBezTo>
                  <a:cubicBezTo>
                    <a:pt x="396" y="159"/>
                    <a:pt x="525" y="119"/>
                    <a:pt x="663" y="119"/>
                  </a:cubicBezTo>
                  <a:cubicBezTo>
                    <a:pt x="881" y="119"/>
                    <a:pt x="1028" y="208"/>
                    <a:pt x="1118" y="376"/>
                  </a:cubicBezTo>
                  <a:cubicBezTo>
                    <a:pt x="1206" y="554"/>
                    <a:pt x="1246" y="742"/>
                    <a:pt x="1246" y="940"/>
                  </a:cubicBezTo>
                  <a:cubicBezTo>
                    <a:pt x="1246" y="1127"/>
                    <a:pt x="1217" y="1295"/>
                    <a:pt x="1167" y="1454"/>
                  </a:cubicBezTo>
                  <a:cubicBezTo>
                    <a:pt x="1107" y="1601"/>
                    <a:pt x="1028" y="1691"/>
                    <a:pt x="930" y="1720"/>
                  </a:cubicBezTo>
                  <a:cubicBezTo>
                    <a:pt x="1009" y="1740"/>
                    <a:pt x="1078" y="1779"/>
                    <a:pt x="1118" y="1849"/>
                  </a:cubicBezTo>
                  <a:cubicBezTo>
                    <a:pt x="1157" y="1908"/>
                    <a:pt x="1177" y="2007"/>
                    <a:pt x="1177" y="2145"/>
                  </a:cubicBezTo>
                  <a:lnTo>
                    <a:pt x="1177" y="2936"/>
                  </a:lnTo>
                  <a:cubicBezTo>
                    <a:pt x="1177" y="3005"/>
                    <a:pt x="1167" y="3084"/>
                    <a:pt x="1147" y="3163"/>
                  </a:cubicBezTo>
                  <a:cubicBezTo>
                    <a:pt x="1127" y="3252"/>
                    <a:pt x="1058" y="3312"/>
                    <a:pt x="930" y="3341"/>
                  </a:cubicBezTo>
                  <a:cubicBezTo>
                    <a:pt x="1068" y="3410"/>
                    <a:pt x="1186" y="3440"/>
                    <a:pt x="1296" y="3440"/>
                  </a:cubicBezTo>
                  <a:cubicBezTo>
                    <a:pt x="1404" y="3440"/>
                    <a:pt x="1483" y="3410"/>
                    <a:pt x="1553" y="3351"/>
                  </a:cubicBezTo>
                  <a:cubicBezTo>
                    <a:pt x="1621" y="3282"/>
                    <a:pt x="1651" y="3183"/>
                    <a:pt x="1651" y="3064"/>
                  </a:cubicBezTo>
                  <a:cubicBezTo>
                    <a:pt x="1651" y="3183"/>
                    <a:pt x="1691" y="3282"/>
                    <a:pt x="1750" y="3351"/>
                  </a:cubicBezTo>
                  <a:cubicBezTo>
                    <a:pt x="1819" y="3410"/>
                    <a:pt x="1908" y="3440"/>
                    <a:pt x="2017" y="3440"/>
                  </a:cubicBezTo>
                  <a:cubicBezTo>
                    <a:pt x="2126" y="3440"/>
                    <a:pt x="2244" y="3410"/>
                    <a:pt x="2372" y="3341"/>
                  </a:cubicBezTo>
                  <a:cubicBezTo>
                    <a:pt x="2254" y="3312"/>
                    <a:pt x="2185" y="3252"/>
                    <a:pt x="2165" y="3163"/>
                  </a:cubicBezTo>
                  <a:cubicBezTo>
                    <a:pt x="2135" y="3084"/>
                    <a:pt x="2126" y="3005"/>
                    <a:pt x="2126" y="2936"/>
                  </a:cubicBezTo>
                  <a:lnTo>
                    <a:pt x="2126" y="2145"/>
                  </a:lnTo>
                  <a:cubicBezTo>
                    <a:pt x="2126" y="2007"/>
                    <a:pt x="2155" y="1908"/>
                    <a:pt x="2195" y="1849"/>
                  </a:cubicBezTo>
                  <a:cubicBezTo>
                    <a:pt x="2234" y="1779"/>
                    <a:pt x="2293" y="1740"/>
                    <a:pt x="2372" y="1720"/>
                  </a:cubicBezTo>
                  <a:cubicBezTo>
                    <a:pt x="2293" y="1691"/>
                    <a:pt x="2225" y="1601"/>
                    <a:pt x="2165" y="1454"/>
                  </a:cubicBezTo>
                  <a:cubicBezTo>
                    <a:pt x="2116" y="1295"/>
                    <a:pt x="2086" y="1127"/>
                    <a:pt x="2086" y="940"/>
                  </a:cubicBezTo>
                  <a:cubicBezTo>
                    <a:pt x="2086" y="742"/>
                    <a:pt x="2126" y="554"/>
                    <a:pt x="2214" y="376"/>
                  </a:cubicBezTo>
                  <a:cubicBezTo>
                    <a:pt x="2293" y="208"/>
                    <a:pt x="2442" y="119"/>
                    <a:pt x="2649" y="119"/>
                  </a:cubicBezTo>
                  <a:cubicBezTo>
                    <a:pt x="2798" y="119"/>
                    <a:pt x="2926" y="169"/>
                    <a:pt x="3035" y="268"/>
                  </a:cubicBezTo>
                  <a:cubicBezTo>
                    <a:pt x="3154" y="356"/>
                    <a:pt x="3203" y="485"/>
                    <a:pt x="3203" y="633"/>
                  </a:cubicBezTo>
                  <a:cubicBezTo>
                    <a:pt x="3203" y="752"/>
                    <a:pt x="3173" y="841"/>
                    <a:pt x="3104" y="910"/>
                  </a:cubicBezTo>
                  <a:cubicBezTo>
                    <a:pt x="3035" y="979"/>
                    <a:pt x="2936" y="1008"/>
                    <a:pt x="2818" y="1008"/>
                  </a:cubicBezTo>
                  <a:cubicBezTo>
                    <a:pt x="2719" y="1008"/>
                    <a:pt x="2640" y="989"/>
                    <a:pt x="2570" y="940"/>
                  </a:cubicBezTo>
                  <a:cubicBezTo>
                    <a:pt x="2511" y="900"/>
                    <a:pt x="2482" y="841"/>
                    <a:pt x="2482" y="762"/>
                  </a:cubicBezTo>
                  <a:cubicBezTo>
                    <a:pt x="2482" y="692"/>
                    <a:pt x="2501" y="643"/>
                    <a:pt x="2550" y="623"/>
                  </a:cubicBezTo>
                  <a:cubicBezTo>
                    <a:pt x="2600" y="593"/>
                    <a:pt x="2659" y="584"/>
                    <a:pt x="2719" y="584"/>
                  </a:cubicBezTo>
                  <a:cubicBezTo>
                    <a:pt x="2768" y="584"/>
                    <a:pt x="2788" y="574"/>
                    <a:pt x="2788" y="544"/>
                  </a:cubicBezTo>
                  <a:cubicBezTo>
                    <a:pt x="2778" y="514"/>
                    <a:pt x="2739" y="495"/>
                    <a:pt x="2659" y="495"/>
                  </a:cubicBezTo>
                  <a:cubicBezTo>
                    <a:pt x="2570" y="495"/>
                    <a:pt x="2501" y="525"/>
                    <a:pt x="2452" y="584"/>
                  </a:cubicBezTo>
                  <a:cubicBezTo>
                    <a:pt x="2392" y="633"/>
                    <a:pt x="2363" y="703"/>
                    <a:pt x="2363" y="782"/>
                  </a:cubicBezTo>
                  <a:cubicBezTo>
                    <a:pt x="2363" y="880"/>
                    <a:pt x="2412" y="959"/>
                    <a:pt x="2491" y="1028"/>
                  </a:cubicBezTo>
                  <a:cubicBezTo>
                    <a:pt x="2570" y="1088"/>
                    <a:pt x="2679" y="1118"/>
                    <a:pt x="2807" y="1118"/>
                  </a:cubicBezTo>
                  <a:cubicBezTo>
                    <a:pt x="2965" y="1118"/>
                    <a:pt x="3084" y="1078"/>
                    <a:pt x="3173" y="979"/>
                  </a:cubicBezTo>
                  <a:cubicBezTo>
                    <a:pt x="3262" y="890"/>
                    <a:pt x="3312" y="771"/>
                    <a:pt x="3312" y="623"/>
                  </a:cubicBezTo>
                  <a:cubicBezTo>
                    <a:pt x="3312" y="208"/>
                    <a:pt x="2976" y="0"/>
                    <a:pt x="2313" y="0"/>
                  </a:cubicBezTo>
                  <a:cubicBezTo>
                    <a:pt x="2116" y="0"/>
                    <a:pt x="1948" y="40"/>
                    <a:pt x="1829" y="110"/>
                  </a:cubicBezTo>
                  <a:cubicBezTo>
                    <a:pt x="1711" y="189"/>
                    <a:pt x="1651" y="297"/>
                    <a:pt x="1651" y="435"/>
                  </a:cubicBezTo>
                  <a:cubicBezTo>
                    <a:pt x="1651" y="297"/>
                    <a:pt x="1592" y="189"/>
                    <a:pt x="1473" y="110"/>
                  </a:cubicBezTo>
                  <a:cubicBezTo>
                    <a:pt x="1364" y="40"/>
                    <a:pt x="1197" y="0"/>
                    <a:pt x="989" y="0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0" name="Google Shape;2500;p47"/>
            <p:cNvSpPr/>
            <p:nvPr/>
          </p:nvSpPr>
          <p:spPr>
            <a:xfrm>
              <a:off x="4560525" y="516075"/>
              <a:ext cx="66725" cy="65000"/>
            </a:xfrm>
            <a:custGeom>
              <a:avLst/>
              <a:gdLst/>
              <a:ahLst/>
              <a:cxnLst/>
              <a:rect l="l" t="t" r="r" b="b"/>
              <a:pathLst>
                <a:path w="2669" h="2600" extrusionOk="0">
                  <a:moveTo>
                    <a:pt x="307" y="1"/>
                  </a:moveTo>
                  <a:cubicBezTo>
                    <a:pt x="198" y="1"/>
                    <a:pt x="99" y="30"/>
                    <a:pt x="0" y="89"/>
                  </a:cubicBezTo>
                  <a:cubicBezTo>
                    <a:pt x="139" y="129"/>
                    <a:pt x="218" y="248"/>
                    <a:pt x="218" y="465"/>
                  </a:cubicBezTo>
                  <a:lnTo>
                    <a:pt x="218" y="930"/>
                  </a:lnTo>
                  <a:cubicBezTo>
                    <a:pt x="218" y="1137"/>
                    <a:pt x="139" y="1266"/>
                    <a:pt x="0" y="1305"/>
                  </a:cubicBezTo>
                  <a:cubicBezTo>
                    <a:pt x="139" y="1335"/>
                    <a:pt x="218" y="1464"/>
                    <a:pt x="218" y="1681"/>
                  </a:cubicBezTo>
                  <a:lnTo>
                    <a:pt x="218" y="2145"/>
                  </a:lnTo>
                  <a:cubicBezTo>
                    <a:pt x="218" y="2353"/>
                    <a:pt x="139" y="2481"/>
                    <a:pt x="0" y="2521"/>
                  </a:cubicBezTo>
                  <a:cubicBezTo>
                    <a:pt x="99" y="2570"/>
                    <a:pt x="198" y="2600"/>
                    <a:pt x="307" y="2600"/>
                  </a:cubicBezTo>
                  <a:cubicBezTo>
                    <a:pt x="524" y="2600"/>
                    <a:pt x="633" y="2491"/>
                    <a:pt x="633" y="2264"/>
                  </a:cubicBezTo>
                  <a:cubicBezTo>
                    <a:pt x="633" y="2491"/>
                    <a:pt x="742" y="2600"/>
                    <a:pt x="959" y="2600"/>
                  </a:cubicBezTo>
                  <a:cubicBezTo>
                    <a:pt x="1068" y="2600"/>
                    <a:pt x="1166" y="2570"/>
                    <a:pt x="1276" y="2521"/>
                  </a:cubicBezTo>
                  <a:cubicBezTo>
                    <a:pt x="1196" y="2501"/>
                    <a:pt x="1137" y="2432"/>
                    <a:pt x="1087" y="2314"/>
                  </a:cubicBezTo>
                  <a:cubicBezTo>
                    <a:pt x="1038" y="2204"/>
                    <a:pt x="1008" y="2076"/>
                    <a:pt x="1008" y="1918"/>
                  </a:cubicBezTo>
                  <a:cubicBezTo>
                    <a:pt x="1008" y="1760"/>
                    <a:pt x="1038" y="1631"/>
                    <a:pt x="1107" y="1532"/>
                  </a:cubicBezTo>
                  <a:cubicBezTo>
                    <a:pt x="1166" y="1434"/>
                    <a:pt x="1246" y="1385"/>
                    <a:pt x="1344" y="1385"/>
                  </a:cubicBezTo>
                  <a:cubicBezTo>
                    <a:pt x="1434" y="1385"/>
                    <a:pt x="1513" y="1434"/>
                    <a:pt x="1572" y="1532"/>
                  </a:cubicBezTo>
                  <a:cubicBezTo>
                    <a:pt x="1631" y="1631"/>
                    <a:pt x="1661" y="1770"/>
                    <a:pt x="1661" y="1928"/>
                  </a:cubicBezTo>
                  <a:cubicBezTo>
                    <a:pt x="1661" y="2076"/>
                    <a:pt x="1631" y="2204"/>
                    <a:pt x="1582" y="2314"/>
                  </a:cubicBezTo>
                  <a:cubicBezTo>
                    <a:pt x="1533" y="2432"/>
                    <a:pt x="1473" y="2501"/>
                    <a:pt x="1394" y="2521"/>
                  </a:cubicBezTo>
                  <a:cubicBezTo>
                    <a:pt x="1502" y="2570"/>
                    <a:pt x="1601" y="2600"/>
                    <a:pt x="1710" y="2600"/>
                  </a:cubicBezTo>
                  <a:cubicBezTo>
                    <a:pt x="1928" y="2600"/>
                    <a:pt x="2036" y="2491"/>
                    <a:pt x="2036" y="2264"/>
                  </a:cubicBezTo>
                  <a:cubicBezTo>
                    <a:pt x="2036" y="2491"/>
                    <a:pt x="2145" y="2600"/>
                    <a:pt x="2363" y="2600"/>
                  </a:cubicBezTo>
                  <a:cubicBezTo>
                    <a:pt x="2471" y="2600"/>
                    <a:pt x="2570" y="2570"/>
                    <a:pt x="2669" y="2521"/>
                  </a:cubicBezTo>
                  <a:cubicBezTo>
                    <a:pt x="2530" y="2481"/>
                    <a:pt x="2451" y="2353"/>
                    <a:pt x="2451" y="2145"/>
                  </a:cubicBezTo>
                  <a:lnTo>
                    <a:pt x="2451" y="1681"/>
                  </a:lnTo>
                  <a:cubicBezTo>
                    <a:pt x="2451" y="1464"/>
                    <a:pt x="2530" y="1335"/>
                    <a:pt x="2669" y="1305"/>
                  </a:cubicBezTo>
                  <a:cubicBezTo>
                    <a:pt x="2530" y="1266"/>
                    <a:pt x="2451" y="1137"/>
                    <a:pt x="2451" y="930"/>
                  </a:cubicBezTo>
                  <a:lnTo>
                    <a:pt x="2451" y="465"/>
                  </a:lnTo>
                  <a:cubicBezTo>
                    <a:pt x="2451" y="248"/>
                    <a:pt x="2530" y="129"/>
                    <a:pt x="2669" y="89"/>
                  </a:cubicBezTo>
                  <a:cubicBezTo>
                    <a:pt x="2570" y="30"/>
                    <a:pt x="2471" y="1"/>
                    <a:pt x="2363" y="1"/>
                  </a:cubicBezTo>
                  <a:cubicBezTo>
                    <a:pt x="2145" y="1"/>
                    <a:pt x="2036" y="119"/>
                    <a:pt x="2036" y="337"/>
                  </a:cubicBezTo>
                  <a:cubicBezTo>
                    <a:pt x="2036" y="119"/>
                    <a:pt x="1928" y="1"/>
                    <a:pt x="1710" y="1"/>
                  </a:cubicBezTo>
                  <a:cubicBezTo>
                    <a:pt x="1601" y="1"/>
                    <a:pt x="1502" y="30"/>
                    <a:pt x="1394" y="89"/>
                  </a:cubicBezTo>
                  <a:cubicBezTo>
                    <a:pt x="1473" y="100"/>
                    <a:pt x="1533" y="168"/>
                    <a:pt x="1582" y="278"/>
                  </a:cubicBezTo>
                  <a:cubicBezTo>
                    <a:pt x="1631" y="396"/>
                    <a:pt x="1651" y="524"/>
                    <a:pt x="1651" y="663"/>
                  </a:cubicBezTo>
                  <a:cubicBezTo>
                    <a:pt x="1651" y="811"/>
                    <a:pt x="1621" y="939"/>
                    <a:pt x="1562" y="1038"/>
                  </a:cubicBezTo>
                  <a:cubicBezTo>
                    <a:pt x="1502" y="1137"/>
                    <a:pt x="1423" y="1187"/>
                    <a:pt x="1335" y="1187"/>
                  </a:cubicBezTo>
                  <a:cubicBezTo>
                    <a:pt x="1236" y="1187"/>
                    <a:pt x="1166" y="1137"/>
                    <a:pt x="1107" y="1038"/>
                  </a:cubicBezTo>
                  <a:cubicBezTo>
                    <a:pt x="1048" y="939"/>
                    <a:pt x="1019" y="811"/>
                    <a:pt x="1019" y="653"/>
                  </a:cubicBezTo>
                  <a:cubicBezTo>
                    <a:pt x="1019" y="515"/>
                    <a:pt x="1038" y="386"/>
                    <a:pt x="1087" y="278"/>
                  </a:cubicBezTo>
                  <a:cubicBezTo>
                    <a:pt x="1137" y="179"/>
                    <a:pt x="1196" y="109"/>
                    <a:pt x="1276" y="89"/>
                  </a:cubicBezTo>
                  <a:cubicBezTo>
                    <a:pt x="1166" y="30"/>
                    <a:pt x="1068" y="1"/>
                    <a:pt x="959" y="1"/>
                  </a:cubicBezTo>
                  <a:cubicBezTo>
                    <a:pt x="742" y="1"/>
                    <a:pt x="633" y="119"/>
                    <a:pt x="633" y="337"/>
                  </a:cubicBezTo>
                  <a:cubicBezTo>
                    <a:pt x="633" y="119"/>
                    <a:pt x="524" y="1"/>
                    <a:pt x="307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1" name="Google Shape;2501;p47"/>
            <p:cNvSpPr/>
            <p:nvPr/>
          </p:nvSpPr>
          <p:spPr>
            <a:xfrm>
              <a:off x="4630950" y="516075"/>
              <a:ext cx="56600" cy="65000"/>
            </a:xfrm>
            <a:custGeom>
              <a:avLst/>
              <a:gdLst/>
              <a:ahLst/>
              <a:cxnLst/>
              <a:rect l="l" t="t" r="r" b="b"/>
              <a:pathLst>
                <a:path w="2264" h="2600" extrusionOk="0">
                  <a:moveTo>
                    <a:pt x="1740" y="1108"/>
                  </a:moveTo>
                  <a:cubicBezTo>
                    <a:pt x="1809" y="1108"/>
                    <a:pt x="1868" y="1128"/>
                    <a:pt x="1918" y="1147"/>
                  </a:cubicBezTo>
                  <a:cubicBezTo>
                    <a:pt x="1967" y="1177"/>
                    <a:pt x="1997" y="1216"/>
                    <a:pt x="1997" y="1256"/>
                  </a:cubicBezTo>
                  <a:cubicBezTo>
                    <a:pt x="1997" y="1305"/>
                    <a:pt x="1967" y="1345"/>
                    <a:pt x="1918" y="1365"/>
                  </a:cubicBezTo>
                  <a:cubicBezTo>
                    <a:pt x="1868" y="1394"/>
                    <a:pt x="1809" y="1414"/>
                    <a:pt x="1740" y="1414"/>
                  </a:cubicBezTo>
                  <a:cubicBezTo>
                    <a:pt x="1611" y="1414"/>
                    <a:pt x="1483" y="1354"/>
                    <a:pt x="1344" y="1256"/>
                  </a:cubicBezTo>
                  <a:cubicBezTo>
                    <a:pt x="1472" y="1157"/>
                    <a:pt x="1611" y="1108"/>
                    <a:pt x="1740" y="1108"/>
                  </a:cubicBezTo>
                  <a:close/>
                  <a:moveTo>
                    <a:pt x="1038" y="1068"/>
                  </a:moveTo>
                  <a:cubicBezTo>
                    <a:pt x="1077" y="1137"/>
                    <a:pt x="1127" y="1196"/>
                    <a:pt x="1186" y="1256"/>
                  </a:cubicBezTo>
                  <a:cubicBezTo>
                    <a:pt x="1136" y="1305"/>
                    <a:pt x="1087" y="1374"/>
                    <a:pt x="1038" y="1444"/>
                  </a:cubicBezTo>
                  <a:cubicBezTo>
                    <a:pt x="1008" y="1345"/>
                    <a:pt x="939" y="1286"/>
                    <a:pt x="840" y="1256"/>
                  </a:cubicBezTo>
                  <a:cubicBezTo>
                    <a:pt x="939" y="1236"/>
                    <a:pt x="1008" y="1167"/>
                    <a:pt x="1038" y="1068"/>
                  </a:cubicBezTo>
                  <a:close/>
                  <a:moveTo>
                    <a:pt x="1295" y="1"/>
                  </a:moveTo>
                  <a:cubicBezTo>
                    <a:pt x="1097" y="1"/>
                    <a:pt x="939" y="40"/>
                    <a:pt x="820" y="100"/>
                  </a:cubicBezTo>
                  <a:cubicBezTo>
                    <a:pt x="702" y="168"/>
                    <a:pt x="642" y="267"/>
                    <a:pt x="642" y="386"/>
                  </a:cubicBezTo>
                  <a:cubicBezTo>
                    <a:pt x="642" y="278"/>
                    <a:pt x="613" y="188"/>
                    <a:pt x="543" y="129"/>
                  </a:cubicBezTo>
                  <a:cubicBezTo>
                    <a:pt x="484" y="70"/>
                    <a:pt x="396" y="40"/>
                    <a:pt x="297" y="40"/>
                  </a:cubicBezTo>
                  <a:cubicBezTo>
                    <a:pt x="198" y="40"/>
                    <a:pt x="109" y="60"/>
                    <a:pt x="0" y="109"/>
                  </a:cubicBezTo>
                  <a:cubicBezTo>
                    <a:pt x="148" y="149"/>
                    <a:pt x="227" y="278"/>
                    <a:pt x="227" y="515"/>
                  </a:cubicBezTo>
                  <a:lnTo>
                    <a:pt x="227" y="930"/>
                  </a:lnTo>
                  <a:cubicBezTo>
                    <a:pt x="227" y="1137"/>
                    <a:pt x="148" y="1266"/>
                    <a:pt x="0" y="1305"/>
                  </a:cubicBezTo>
                  <a:cubicBezTo>
                    <a:pt x="148" y="1345"/>
                    <a:pt x="227" y="1473"/>
                    <a:pt x="227" y="1681"/>
                  </a:cubicBezTo>
                  <a:lnTo>
                    <a:pt x="227" y="2096"/>
                  </a:lnTo>
                  <a:cubicBezTo>
                    <a:pt x="227" y="2323"/>
                    <a:pt x="148" y="2461"/>
                    <a:pt x="0" y="2491"/>
                  </a:cubicBezTo>
                  <a:cubicBezTo>
                    <a:pt x="109" y="2540"/>
                    <a:pt x="198" y="2570"/>
                    <a:pt x="297" y="2570"/>
                  </a:cubicBezTo>
                  <a:cubicBezTo>
                    <a:pt x="396" y="2570"/>
                    <a:pt x="484" y="2540"/>
                    <a:pt x="543" y="2472"/>
                  </a:cubicBezTo>
                  <a:cubicBezTo>
                    <a:pt x="613" y="2412"/>
                    <a:pt x="642" y="2323"/>
                    <a:pt x="642" y="2215"/>
                  </a:cubicBezTo>
                  <a:cubicBezTo>
                    <a:pt x="642" y="2343"/>
                    <a:pt x="702" y="2442"/>
                    <a:pt x="820" y="2501"/>
                  </a:cubicBezTo>
                  <a:cubicBezTo>
                    <a:pt x="939" y="2570"/>
                    <a:pt x="1097" y="2600"/>
                    <a:pt x="1295" y="2600"/>
                  </a:cubicBezTo>
                  <a:cubicBezTo>
                    <a:pt x="1621" y="2600"/>
                    <a:pt x="1868" y="2560"/>
                    <a:pt x="2016" y="2481"/>
                  </a:cubicBezTo>
                  <a:cubicBezTo>
                    <a:pt x="2175" y="2402"/>
                    <a:pt x="2254" y="2283"/>
                    <a:pt x="2254" y="2125"/>
                  </a:cubicBezTo>
                  <a:cubicBezTo>
                    <a:pt x="2263" y="1997"/>
                    <a:pt x="2224" y="1888"/>
                    <a:pt x="2135" y="1809"/>
                  </a:cubicBezTo>
                  <a:cubicBezTo>
                    <a:pt x="2056" y="1740"/>
                    <a:pt x="1947" y="1701"/>
                    <a:pt x="1809" y="1701"/>
                  </a:cubicBezTo>
                  <a:cubicBezTo>
                    <a:pt x="1690" y="1701"/>
                    <a:pt x="1601" y="1721"/>
                    <a:pt x="1532" y="1780"/>
                  </a:cubicBezTo>
                  <a:cubicBezTo>
                    <a:pt x="1453" y="1829"/>
                    <a:pt x="1423" y="1888"/>
                    <a:pt x="1423" y="1977"/>
                  </a:cubicBezTo>
                  <a:cubicBezTo>
                    <a:pt x="1423" y="2046"/>
                    <a:pt x="1443" y="2106"/>
                    <a:pt x="1492" y="2145"/>
                  </a:cubicBezTo>
                  <a:cubicBezTo>
                    <a:pt x="1542" y="2185"/>
                    <a:pt x="1601" y="2204"/>
                    <a:pt x="1680" y="2204"/>
                  </a:cubicBezTo>
                  <a:cubicBezTo>
                    <a:pt x="1740" y="2204"/>
                    <a:pt x="1779" y="2195"/>
                    <a:pt x="1789" y="2165"/>
                  </a:cubicBezTo>
                  <a:cubicBezTo>
                    <a:pt x="1799" y="2145"/>
                    <a:pt x="1779" y="2136"/>
                    <a:pt x="1740" y="2136"/>
                  </a:cubicBezTo>
                  <a:cubicBezTo>
                    <a:pt x="1680" y="2136"/>
                    <a:pt x="1631" y="2125"/>
                    <a:pt x="1591" y="2106"/>
                  </a:cubicBezTo>
                  <a:cubicBezTo>
                    <a:pt x="1542" y="2086"/>
                    <a:pt x="1522" y="2046"/>
                    <a:pt x="1522" y="1987"/>
                  </a:cubicBezTo>
                  <a:cubicBezTo>
                    <a:pt x="1522" y="1928"/>
                    <a:pt x="1542" y="1879"/>
                    <a:pt x="1601" y="1849"/>
                  </a:cubicBezTo>
                  <a:cubicBezTo>
                    <a:pt x="1650" y="1809"/>
                    <a:pt x="1720" y="1789"/>
                    <a:pt x="1809" y="1789"/>
                  </a:cubicBezTo>
                  <a:cubicBezTo>
                    <a:pt x="1907" y="1789"/>
                    <a:pt x="1997" y="1819"/>
                    <a:pt x="2065" y="1879"/>
                  </a:cubicBezTo>
                  <a:cubicBezTo>
                    <a:pt x="2125" y="1928"/>
                    <a:pt x="2164" y="2007"/>
                    <a:pt x="2164" y="2106"/>
                  </a:cubicBezTo>
                  <a:cubicBezTo>
                    <a:pt x="2164" y="2234"/>
                    <a:pt x="2105" y="2323"/>
                    <a:pt x="1997" y="2393"/>
                  </a:cubicBezTo>
                  <a:cubicBezTo>
                    <a:pt x="1888" y="2461"/>
                    <a:pt x="1759" y="2491"/>
                    <a:pt x="1611" y="2491"/>
                  </a:cubicBezTo>
                  <a:cubicBezTo>
                    <a:pt x="1404" y="2491"/>
                    <a:pt x="1255" y="2432"/>
                    <a:pt x="1167" y="2314"/>
                  </a:cubicBezTo>
                  <a:cubicBezTo>
                    <a:pt x="1077" y="2195"/>
                    <a:pt x="1038" y="2057"/>
                    <a:pt x="1038" y="1898"/>
                  </a:cubicBezTo>
                  <a:cubicBezTo>
                    <a:pt x="1038" y="1789"/>
                    <a:pt x="1057" y="1690"/>
                    <a:pt x="1097" y="1582"/>
                  </a:cubicBezTo>
                  <a:cubicBezTo>
                    <a:pt x="1136" y="1483"/>
                    <a:pt x="1196" y="1394"/>
                    <a:pt x="1265" y="1325"/>
                  </a:cubicBezTo>
                  <a:cubicBezTo>
                    <a:pt x="1423" y="1444"/>
                    <a:pt x="1591" y="1513"/>
                    <a:pt x="1749" y="1513"/>
                  </a:cubicBezTo>
                  <a:cubicBezTo>
                    <a:pt x="1848" y="1513"/>
                    <a:pt x="1927" y="1483"/>
                    <a:pt x="1997" y="1444"/>
                  </a:cubicBezTo>
                  <a:cubicBezTo>
                    <a:pt x="2065" y="1394"/>
                    <a:pt x="2096" y="1335"/>
                    <a:pt x="2096" y="1256"/>
                  </a:cubicBezTo>
                  <a:cubicBezTo>
                    <a:pt x="2096" y="1187"/>
                    <a:pt x="2065" y="1128"/>
                    <a:pt x="1997" y="1078"/>
                  </a:cubicBezTo>
                  <a:cubicBezTo>
                    <a:pt x="1927" y="1038"/>
                    <a:pt x="1839" y="1018"/>
                    <a:pt x="1740" y="1018"/>
                  </a:cubicBezTo>
                  <a:cubicBezTo>
                    <a:pt x="1582" y="1018"/>
                    <a:pt x="1423" y="1078"/>
                    <a:pt x="1265" y="1187"/>
                  </a:cubicBezTo>
                  <a:cubicBezTo>
                    <a:pt x="1196" y="1117"/>
                    <a:pt x="1136" y="1038"/>
                    <a:pt x="1097" y="939"/>
                  </a:cubicBezTo>
                  <a:cubicBezTo>
                    <a:pt x="1057" y="851"/>
                    <a:pt x="1048" y="752"/>
                    <a:pt x="1048" y="653"/>
                  </a:cubicBezTo>
                  <a:cubicBezTo>
                    <a:pt x="1048" y="515"/>
                    <a:pt x="1087" y="386"/>
                    <a:pt x="1167" y="278"/>
                  </a:cubicBezTo>
                  <a:cubicBezTo>
                    <a:pt x="1246" y="168"/>
                    <a:pt x="1384" y="119"/>
                    <a:pt x="1582" y="119"/>
                  </a:cubicBezTo>
                  <a:cubicBezTo>
                    <a:pt x="1720" y="119"/>
                    <a:pt x="1848" y="149"/>
                    <a:pt x="1957" y="218"/>
                  </a:cubicBezTo>
                  <a:cubicBezTo>
                    <a:pt x="2065" y="278"/>
                    <a:pt x="2115" y="376"/>
                    <a:pt x="2115" y="505"/>
                  </a:cubicBezTo>
                  <a:cubicBezTo>
                    <a:pt x="2115" y="594"/>
                    <a:pt x="2085" y="673"/>
                    <a:pt x="2016" y="732"/>
                  </a:cubicBezTo>
                  <a:cubicBezTo>
                    <a:pt x="1957" y="781"/>
                    <a:pt x="1868" y="811"/>
                    <a:pt x="1769" y="811"/>
                  </a:cubicBezTo>
                  <a:cubicBezTo>
                    <a:pt x="1680" y="811"/>
                    <a:pt x="1611" y="801"/>
                    <a:pt x="1562" y="761"/>
                  </a:cubicBezTo>
                  <a:cubicBezTo>
                    <a:pt x="1503" y="722"/>
                    <a:pt x="1472" y="682"/>
                    <a:pt x="1472" y="623"/>
                  </a:cubicBezTo>
                  <a:cubicBezTo>
                    <a:pt x="1472" y="564"/>
                    <a:pt x="1503" y="524"/>
                    <a:pt x="1542" y="505"/>
                  </a:cubicBezTo>
                  <a:cubicBezTo>
                    <a:pt x="1591" y="485"/>
                    <a:pt x="1641" y="475"/>
                    <a:pt x="1690" y="475"/>
                  </a:cubicBezTo>
                  <a:cubicBezTo>
                    <a:pt x="1740" y="475"/>
                    <a:pt x="1759" y="465"/>
                    <a:pt x="1749" y="436"/>
                  </a:cubicBezTo>
                  <a:cubicBezTo>
                    <a:pt x="1740" y="416"/>
                    <a:pt x="1700" y="396"/>
                    <a:pt x="1631" y="396"/>
                  </a:cubicBezTo>
                  <a:cubicBezTo>
                    <a:pt x="1562" y="396"/>
                    <a:pt x="1503" y="425"/>
                    <a:pt x="1453" y="465"/>
                  </a:cubicBezTo>
                  <a:cubicBezTo>
                    <a:pt x="1404" y="505"/>
                    <a:pt x="1374" y="564"/>
                    <a:pt x="1374" y="633"/>
                  </a:cubicBezTo>
                  <a:cubicBezTo>
                    <a:pt x="1374" y="712"/>
                    <a:pt x="1413" y="781"/>
                    <a:pt x="1483" y="831"/>
                  </a:cubicBezTo>
                  <a:cubicBezTo>
                    <a:pt x="1552" y="880"/>
                    <a:pt x="1650" y="910"/>
                    <a:pt x="1769" y="910"/>
                  </a:cubicBezTo>
                  <a:cubicBezTo>
                    <a:pt x="1898" y="910"/>
                    <a:pt x="2016" y="871"/>
                    <a:pt x="2096" y="792"/>
                  </a:cubicBezTo>
                  <a:cubicBezTo>
                    <a:pt x="2184" y="722"/>
                    <a:pt x="2224" y="614"/>
                    <a:pt x="2214" y="475"/>
                  </a:cubicBezTo>
                  <a:cubicBezTo>
                    <a:pt x="2204" y="159"/>
                    <a:pt x="1898" y="1"/>
                    <a:pt x="1295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2" name="Google Shape;2502;p47"/>
            <p:cNvSpPr/>
            <p:nvPr/>
          </p:nvSpPr>
          <p:spPr>
            <a:xfrm>
              <a:off x="4729775" y="495075"/>
              <a:ext cx="75125" cy="86000"/>
            </a:xfrm>
            <a:custGeom>
              <a:avLst/>
              <a:gdLst/>
              <a:ahLst/>
              <a:cxnLst/>
              <a:rect l="l" t="t" r="r" b="b"/>
              <a:pathLst>
                <a:path w="3005" h="3440" extrusionOk="0">
                  <a:moveTo>
                    <a:pt x="1463" y="99"/>
                  </a:moveTo>
                  <a:cubicBezTo>
                    <a:pt x="1611" y="99"/>
                    <a:pt x="1730" y="169"/>
                    <a:pt x="1839" y="317"/>
                  </a:cubicBezTo>
                  <a:cubicBezTo>
                    <a:pt x="1938" y="475"/>
                    <a:pt x="1997" y="653"/>
                    <a:pt x="1997" y="880"/>
                  </a:cubicBezTo>
                  <a:cubicBezTo>
                    <a:pt x="1997" y="1088"/>
                    <a:pt x="1938" y="1265"/>
                    <a:pt x="1839" y="1404"/>
                  </a:cubicBezTo>
                  <a:cubicBezTo>
                    <a:pt x="1730" y="1533"/>
                    <a:pt x="1591" y="1601"/>
                    <a:pt x="1413" y="1601"/>
                  </a:cubicBezTo>
                  <a:lnTo>
                    <a:pt x="1246" y="1601"/>
                  </a:lnTo>
                  <a:cubicBezTo>
                    <a:pt x="1216" y="1601"/>
                    <a:pt x="1196" y="1621"/>
                    <a:pt x="1196" y="1641"/>
                  </a:cubicBezTo>
                  <a:cubicBezTo>
                    <a:pt x="1196" y="1681"/>
                    <a:pt x="1216" y="1691"/>
                    <a:pt x="1246" y="1691"/>
                  </a:cubicBezTo>
                  <a:lnTo>
                    <a:pt x="1492" y="1691"/>
                  </a:lnTo>
                  <a:cubicBezTo>
                    <a:pt x="1670" y="1691"/>
                    <a:pt x="1809" y="1760"/>
                    <a:pt x="1918" y="1908"/>
                  </a:cubicBezTo>
                  <a:cubicBezTo>
                    <a:pt x="2026" y="2047"/>
                    <a:pt x="2076" y="2234"/>
                    <a:pt x="2076" y="2471"/>
                  </a:cubicBezTo>
                  <a:cubicBezTo>
                    <a:pt x="2076" y="2719"/>
                    <a:pt x="2017" y="2926"/>
                    <a:pt x="1898" y="3094"/>
                  </a:cubicBezTo>
                  <a:cubicBezTo>
                    <a:pt x="1789" y="3262"/>
                    <a:pt x="1641" y="3341"/>
                    <a:pt x="1473" y="3341"/>
                  </a:cubicBezTo>
                  <a:cubicBezTo>
                    <a:pt x="1354" y="3341"/>
                    <a:pt x="1275" y="3301"/>
                    <a:pt x="1236" y="3203"/>
                  </a:cubicBezTo>
                  <a:cubicBezTo>
                    <a:pt x="1196" y="3114"/>
                    <a:pt x="1187" y="2995"/>
                    <a:pt x="1187" y="2857"/>
                  </a:cubicBezTo>
                  <a:cubicBezTo>
                    <a:pt x="1187" y="2758"/>
                    <a:pt x="1187" y="2659"/>
                    <a:pt x="1196" y="2550"/>
                  </a:cubicBezTo>
                  <a:cubicBezTo>
                    <a:pt x="1206" y="2442"/>
                    <a:pt x="1206" y="2333"/>
                    <a:pt x="1206" y="2225"/>
                  </a:cubicBezTo>
                  <a:cubicBezTo>
                    <a:pt x="1206" y="2086"/>
                    <a:pt x="1187" y="1957"/>
                    <a:pt x="1156" y="1849"/>
                  </a:cubicBezTo>
                  <a:cubicBezTo>
                    <a:pt x="1127" y="1750"/>
                    <a:pt x="1058" y="1681"/>
                    <a:pt x="949" y="1651"/>
                  </a:cubicBezTo>
                  <a:cubicBezTo>
                    <a:pt x="1058" y="1621"/>
                    <a:pt x="1137" y="1552"/>
                    <a:pt x="1167" y="1454"/>
                  </a:cubicBezTo>
                  <a:cubicBezTo>
                    <a:pt x="1206" y="1355"/>
                    <a:pt x="1216" y="1236"/>
                    <a:pt x="1216" y="1098"/>
                  </a:cubicBezTo>
                  <a:cubicBezTo>
                    <a:pt x="1216" y="1008"/>
                    <a:pt x="1216" y="910"/>
                    <a:pt x="1206" y="811"/>
                  </a:cubicBezTo>
                  <a:cubicBezTo>
                    <a:pt x="1196" y="712"/>
                    <a:pt x="1196" y="623"/>
                    <a:pt x="1196" y="534"/>
                  </a:cubicBezTo>
                  <a:cubicBezTo>
                    <a:pt x="1196" y="406"/>
                    <a:pt x="1216" y="307"/>
                    <a:pt x="1246" y="218"/>
                  </a:cubicBezTo>
                  <a:cubicBezTo>
                    <a:pt x="1285" y="139"/>
                    <a:pt x="1354" y="99"/>
                    <a:pt x="1463" y="99"/>
                  </a:cubicBezTo>
                  <a:close/>
                  <a:moveTo>
                    <a:pt x="356" y="0"/>
                  </a:moveTo>
                  <a:cubicBezTo>
                    <a:pt x="247" y="0"/>
                    <a:pt x="129" y="30"/>
                    <a:pt x="1" y="99"/>
                  </a:cubicBezTo>
                  <a:cubicBezTo>
                    <a:pt x="168" y="139"/>
                    <a:pt x="247" y="277"/>
                    <a:pt x="247" y="514"/>
                  </a:cubicBezTo>
                  <a:lnTo>
                    <a:pt x="247" y="1295"/>
                  </a:lnTo>
                  <a:cubicBezTo>
                    <a:pt x="247" y="1533"/>
                    <a:pt x="168" y="1681"/>
                    <a:pt x="1" y="1720"/>
                  </a:cubicBezTo>
                  <a:cubicBezTo>
                    <a:pt x="168" y="1760"/>
                    <a:pt x="247" y="1908"/>
                    <a:pt x="247" y="2145"/>
                  </a:cubicBezTo>
                  <a:lnTo>
                    <a:pt x="247" y="2916"/>
                  </a:lnTo>
                  <a:cubicBezTo>
                    <a:pt x="247" y="3163"/>
                    <a:pt x="168" y="3301"/>
                    <a:pt x="1" y="3341"/>
                  </a:cubicBezTo>
                  <a:cubicBezTo>
                    <a:pt x="129" y="3410"/>
                    <a:pt x="247" y="3440"/>
                    <a:pt x="356" y="3440"/>
                  </a:cubicBezTo>
                  <a:cubicBezTo>
                    <a:pt x="465" y="3440"/>
                    <a:pt x="554" y="3410"/>
                    <a:pt x="623" y="3341"/>
                  </a:cubicBezTo>
                  <a:cubicBezTo>
                    <a:pt x="692" y="3282"/>
                    <a:pt x="722" y="3183"/>
                    <a:pt x="722" y="3064"/>
                  </a:cubicBezTo>
                  <a:cubicBezTo>
                    <a:pt x="722" y="3312"/>
                    <a:pt x="840" y="3440"/>
                    <a:pt x="1077" y="3440"/>
                  </a:cubicBezTo>
                  <a:cubicBezTo>
                    <a:pt x="1789" y="3440"/>
                    <a:pt x="2293" y="3371"/>
                    <a:pt x="2580" y="3233"/>
                  </a:cubicBezTo>
                  <a:cubicBezTo>
                    <a:pt x="2856" y="3104"/>
                    <a:pt x="3005" y="2857"/>
                    <a:pt x="3005" y="2521"/>
                  </a:cubicBezTo>
                  <a:cubicBezTo>
                    <a:pt x="3005" y="2244"/>
                    <a:pt x="2896" y="2036"/>
                    <a:pt x="2678" y="1878"/>
                  </a:cubicBezTo>
                  <a:cubicBezTo>
                    <a:pt x="2452" y="1730"/>
                    <a:pt x="2184" y="1651"/>
                    <a:pt x="1848" y="1651"/>
                  </a:cubicBezTo>
                  <a:lnTo>
                    <a:pt x="1848" y="1641"/>
                  </a:lnTo>
                  <a:cubicBezTo>
                    <a:pt x="2165" y="1612"/>
                    <a:pt x="2412" y="1522"/>
                    <a:pt x="2570" y="1375"/>
                  </a:cubicBezTo>
                  <a:cubicBezTo>
                    <a:pt x="2738" y="1226"/>
                    <a:pt x="2827" y="1039"/>
                    <a:pt x="2827" y="791"/>
                  </a:cubicBezTo>
                  <a:cubicBezTo>
                    <a:pt x="2827" y="257"/>
                    <a:pt x="2432" y="0"/>
                    <a:pt x="1631" y="0"/>
                  </a:cubicBezTo>
                  <a:lnTo>
                    <a:pt x="1088" y="0"/>
                  </a:lnTo>
                  <a:cubicBezTo>
                    <a:pt x="840" y="0"/>
                    <a:pt x="722" y="119"/>
                    <a:pt x="722" y="376"/>
                  </a:cubicBezTo>
                  <a:cubicBezTo>
                    <a:pt x="722" y="257"/>
                    <a:pt x="692" y="159"/>
                    <a:pt x="623" y="99"/>
                  </a:cubicBezTo>
                  <a:cubicBezTo>
                    <a:pt x="554" y="30"/>
                    <a:pt x="465" y="0"/>
                    <a:pt x="356" y="0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3" name="Google Shape;2503;p47"/>
            <p:cNvSpPr/>
            <p:nvPr/>
          </p:nvSpPr>
          <p:spPr>
            <a:xfrm>
              <a:off x="4812525" y="516075"/>
              <a:ext cx="31925" cy="65000"/>
            </a:xfrm>
            <a:custGeom>
              <a:avLst/>
              <a:gdLst/>
              <a:ahLst/>
              <a:cxnLst/>
              <a:rect l="l" t="t" r="r" b="b"/>
              <a:pathLst>
                <a:path w="1277" h="2600" extrusionOk="0">
                  <a:moveTo>
                    <a:pt x="317" y="1"/>
                  </a:moveTo>
                  <a:cubicBezTo>
                    <a:pt x="218" y="1"/>
                    <a:pt x="110" y="30"/>
                    <a:pt x="1" y="89"/>
                  </a:cubicBezTo>
                  <a:cubicBezTo>
                    <a:pt x="110" y="119"/>
                    <a:pt x="169" y="168"/>
                    <a:pt x="189" y="248"/>
                  </a:cubicBezTo>
                  <a:cubicBezTo>
                    <a:pt x="209" y="327"/>
                    <a:pt x="218" y="406"/>
                    <a:pt x="218" y="465"/>
                  </a:cubicBezTo>
                  <a:lnTo>
                    <a:pt x="218" y="930"/>
                  </a:lnTo>
                  <a:cubicBezTo>
                    <a:pt x="218" y="1048"/>
                    <a:pt x="199" y="1137"/>
                    <a:pt x="159" y="1187"/>
                  </a:cubicBezTo>
                  <a:cubicBezTo>
                    <a:pt x="130" y="1246"/>
                    <a:pt x="71" y="1286"/>
                    <a:pt x="1" y="1305"/>
                  </a:cubicBezTo>
                  <a:cubicBezTo>
                    <a:pt x="71" y="1325"/>
                    <a:pt x="130" y="1354"/>
                    <a:pt x="159" y="1414"/>
                  </a:cubicBezTo>
                  <a:cubicBezTo>
                    <a:pt x="199" y="1473"/>
                    <a:pt x="218" y="1562"/>
                    <a:pt x="218" y="1681"/>
                  </a:cubicBezTo>
                  <a:lnTo>
                    <a:pt x="218" y="2145"/>
                  </a:lnTo>
                  <a:cubicBezTo>
                    <a:pt x="218" y="2204"/>
                    <a:pt x="209" y="2274"/>
                    <a:pt x="189" y="2353"/>
                  </a:cubicBezTo>
                  <a:cubicBezTo>
                    <a:pt x="169" y="2432"/>
                    <a:pt x="110" y="2491"/>
                    <a:pt x="1" y="2521"/>
                  </a:cubicBezTo>
                  <a:cubicBezTo>
                    <a:pt x="110" y="2570"/>
                    <a:pt x="218" y="2600"/>
                    <a:pt x="317" y="2600"/>
                  </a:cubicBezTo>
                  <a:cubicBezTo>
                    <a:pt x="416" y="2600"/>
                    <a:pt x="495" y="2570"/>
                    <a:pt x="545" y="2521"/>
                  </a:cubicBezTo>
                  <a:cubicBezTo>
                    <a:pt x="604" y="2461"/>
                    <a:pt x="633" y="2382"/>
                    <a:pt x="633" y="2264"/>
                  </a:cubicBezTo>
                  <a:cubicBezTo>
                    <a:pt x="633" y="2382"/>
                    <a:pt x="664" y="2461"/>
                    <a:pt x="723" y="2521"/>
                  </a:cubicBezTo>
                  <a:cubicBezTo>
                    <a:pt x="782" y="2570"/>
                    <a:pt x="861" y="2600"/>
                    <a:pt x="960" y="2600"/>
                  </a:cubicBezTo>
                  <a:cubicBezTo>
                    <a:pt x="1059" y="2600"/>
                    <a:pt x="1167" y="2570"/>
                    <a:pt x="1276" y="2521"/>
                  </a:cubicBezTo>
                  <a:cubicBezTo>
                    <a:pt x="1167" y="2491"/>
                    <a:pt x="1108" y="2442"/>
                    <a:pt x="1088" y="2373"/>
                  </a:cubicBezTo>
                  <a:cubicBezTo>
                    <a:pt x="1068" y="2303"/>
                    <a:pt x="1059" y="2244"/>
                    <a:pt x="1059" y="2175"/>
                  </a:cubicBezTo>
                  <a:lnTo>
                    <a:pt x="1059" y="1671"/>
                  </a:lnTo>
                  <a:cubicBezTo>
                    <a:pt x="1059" y="1562"/>
                    <a:pt x="1079" y="1473"/>
                    <a:pt x="1118" y="1414"/>
                  </a:cubicBezTo>
                  <a:cubicBezTo>
                    <a:pt x="1158" y="1354"/>
                    <a:pt x="1217" y="1325"/>
                    <a:pt x="1276" y="1305"/>
                  </a:cubicBezTo>
                  <a:cubicBezTo>
                    <a:pt x="1207" y="1286"/>
                    <a:pt x="1147" y="1246"/>
                    <a:pt x="1108" y="1187"/>
                  </a:cubicBezTo>
                  <a:cubicBezTo>
                    <a:pt x="1079" y="1137"/>
                    <a:pt x="1059" y="1048"/>
                    <a:pt x="1059" y="930"/>
                  </a:cubicBezTo>
                  <a:lnTo>
                    <a:pt x="1059" y="465"/>
                  </a:lnTo>
                  <a:cubicBezTo>
                    <a:pt x="1059" y="406"/>
                    <a:pt x="1068" y="327"/>
                    <a:pt x="1088" y="248"/>
                  </a:cubicBezTo>
                  <a:cubicBezTo>
                    <a:pt x="1108" y="168"/>
                    <a:pt x="1167" y="119"/>
                    <a:pt x="1276" y="89"/>
                  </a:cubicBezTo>
                  <a:cubicBezTo>
                    <a:pt x="1167" y="30"/>
                    <a:pt x="1059" y="1"/>
                    <a:pt x="960" y="1"/>
                  </a:cubicBezTo>
                  <a:cubicBezTo>
                    <a:pt x="861" y="1"/>
                    <a:pt x="782" y="30"/>
                    <a:pt x="723" y="89"/>
                  </a:cubicBezTo>
                  <a:cubicBezTo>
                    <a:pt x="664" y="139"/>
                    <a:pt x="633" y="228"/>
                    <a:pt x="633" y="337"/>
                  </a:cubicBezTo>
                  <a:cubicBezTo>
                    <a:pt x="633" y="228"/>
                    <a:pt x="604" y="139"/>
                    <a:pt x="545" y="89"/>
                  </a:cubicBezTo>
                  <a:cubicBezTo>
                    <a:pt x="495" y="30"/>
                    <a:pt x="416" y="1"/>
                    <a:pt x="317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4" name="Google Shape;2504;p47"/>
            <p:cNvSpPr/>
            <p:nvPr/>
          </p:nvSpPr>
          <p:spPr>
            <a:xfrm>
              <a:off x="4849350" y="516075"/>
              <a:ext cx="54125" cy="65000"/>
            </a:xfrm>
            <a:custGeom>
              <a:avLst/>
              <a:gdLst/>
              <a:ahLst/>
              <a:cxnLst/>
              <a:rect l="l" t="t" r="r" b="b"/>
              <a:pathLst>
                <a:path w="2165" h="2600" extrusionOk="0">
                  <a:moveTo>
                    <a:pt x="1098" y="1"/>
                  </a:moveTo>
                  <a:cubicBezTo>
                    <a:pt x="722" y="1"/>
                    <a:pt x="456" y="50"/>
                    <a:pt x="297" y="159"/>
                  </a:cubicBezTo>
                  <a:cubicBezTo>
                    <a:pt x="129" y="258"/>
                    <a:pt x="50" y="396"/>
                    <a:pt x="50" y="584"/>
                  </a:cubicBezTo>
                  <a:cubicBezTo>
                    <a:pt x="50" y="712"/>
                    <a:pt x="90" y="811"/>
                    <a:pt x="169" y="871"/>
                  </a:cubicBezTo>
                  <a:cubicBezTo>
                    <a:pt x="248" y="930"/>
                    <a:pt x="337" y="959"/>
                    <a:pt x="426" y="959"/>
                  </a:cubicBezTo>
                  <a:cubicBezTo>
                    <a:pt x="524" y="959"/>
                    <a:pt x="603" y="939"/>
                    <a:pt x="682" y="890"/>
                  </a:cubicBezTo>
                  <a:cubicBezTo>
                    <a:pt x="762" y="831"/>
                    <a:pt x="801" y="761"/>
                    <a:pt x="801" y="682"/>
                  </a:cubicBezTo>
                  <a:cubicBezTo>
                    <a:pt x="801" y="614"/>
                    <a:pt x="772" y="554"/>
                    <a:pt x="722" y="515"/>
                  </a:cubicBezTo>
                  <a:cubicBezTo>
                    <a:pt x="682" y="475"/>
                    <a:pt x="614" y="455"/>
                    <a:pt x="544" y="455"/>
                  </a:cubicBezTo>
                  <a:cubicBezTo>
                    <a:pt x="475" y="455"/>
                    <a:pt x="436" y="465"/>
                    <a:pt x="426" y="485"/>
                  </a:cubicBezTo>
                  <a:cubicBezTo>
                    <a:pt x="426" y="515"/>
                    <a:pt x="436" y="524"/>
                    <a:pt x="485" y="524"/>
                  </a:cubicBezTo>
                  <a:cubicBezTo>
                    <a:pt x="535" y="524"/>
                    <a:pt x="584" y="535"/>
                    <a:pt x="633" y="554"/>
                  </a:cubicBezTo>
                  <a:cubicBezTo>
                    <a:pt x="682" y="564"/>
                    <a:pt x="702" y="614"/>
                    <a:pt x="702" y="673"/>
                  </a:cubicBezTo>
                  <a:cubicBezTo>
                    <a:pt x="702" y="732"/>
                    <a:pt x="673" y="781"/>
                    <a:pt x="623" y="821"/>
                  </a:cubicBezTo>
                  <a:cubicBezTo>
                    <a:pt x="564" y="851"/>
                    <a:pt x="505" y="871"/>
                    <a:pt x="436" y="871"/>
                  </a:cubicBezTo>
                  <a:cubicBezTo>
                    <a:pt x="366" y="871"/>
                    <a:pt x="297" y="851"/>
                    <a:pt x="238" y="801"/>
                  </a:cubicBezTo>
                  <a:cubicBezTo>
                    <a:pt x="179" y="752"/>
                    <a:pt x="149" y="673"/>
                    <a:pt x="149" y="564"/>
                  </a:cubicBezTo>
                  <a:cubicBezTo>
                    <a:pt x="149" y="455"/>
                    <a:pt x="188" y="366"/>
                    <a:pt x="248" y="307"/>
                  </a:cubicBezTo>
                  <a:cubicBezTo>
                    <a:pt x="317" y="248"/>
                    <a:pt x="396" y="208"/>
                    <a:pt x="485" y="179"/>
                  </a:cubicBezTo>
                  <a:cubicBezTo>
                    <a:pt x="584" y="149"/>
                    <a:pt x="682" y="139"/>
                    <a:pt x="792" y="129"/>
                  </a:cubicBezTo>
                  <a:lnTo>
                    <a:pt x="1078" y="129"/>
                  </a:lnTo>
                  <a:cubicBezTo>
                    <a:pt x="1128" y="129"/>
                    <a:pt x="1167" y="149"/>
                    <a:pt x="1187" y="188"/>
                  </a:cubicBezTo>
                  <a:cubicBezTo>
                    <a:pt x="1207" y="228"/>
                    <a:pt x="1196" y="278"/>
                    <a:pt x="1167" y="327"/>
                  </a:cubicBezTo>
                  <a:lnTo>
                    <a:pt x="762" y="1078"/>
                  </a:lnTo>
                  <a:cubicBezTo>
                    <a:pt x="682" y="1236"/>
                    <a:pt x="574" y="1305"/>
                    <a:pt x="465" y="1305"/>
                  </a:cubicBezTo>
                  <a:cubicBezTo>
                    <a:pt x="445" y="1305"/>
                    <a:pt x="426" y="1305"/>
                    <a:pt x="386" y="1295"/>
                  </a:cubicBezTo>
                  <a:lnTo>
                    <a:pt x="386" y="1295"/>
                  </a:lnTo>
                  <a:cubicBezTo>
                    <a:pt x="445" y="1354"/>
                    <a:pt x="485" y="1414"/>
                    <a:pt x="485" y="1473"/>
                  </a:cubicBezTo>
                  <a:cubicBezTo>
                    <a:pt x="495" y="1543"/>
                    <a:pt x="465" y="1631"/>
                    <a:pt x="416" y="1730"/>
                  </a:cubicBezTo>
                  <a:lnTo>
                    <a:pt x="60" y="2382"/>
                  </a:lnTo>
                  <a:cubicBezTo>
                    <a:pt x="1" y="2491"/>
                    <a:pt x="30" y="2560"/>
                    <a:pt x="159" y="2560"/>
                  </a:cubicBezTo>
                  <a:cubicBezTo>
                    <a:pt x="307" y="2580"/>
                    <a:pt x="465" y="2590"/>
                    <a:pt x="623" y="2600"/>
                  </a:cubicBezTo>
                  <a:lnTo>
                    <a:pt x="1068" y="2600"/>
                  </a:lnTo>
                  <a:cubicBezTo>
                    <a:pt x="1444" y="2600"/>
                    <a:pt x="1710" y="2551"/>
                    <a:pt x="1868" y="2452"/>
                  </a:cubicBezTo>
                  <a:cubicBezTo>
                    <a:pt x="2037" y="2353"/>
                    <a:pt x="2116" y="2215"/>
                    <a:pt x="2116" y="2037"/>
                  </a:cubicBezTo>
                  <a:cubicBezTo>
                    <a:pt x="2116" y="1898"/>
                    <a:pt x="2076" y="1800"/>
                    <a:pt x="1997" y="1740"/>
                  </a:cubicBezTo>
                  <a:cubicBezTo>
                    <a:pt x="1918" y="1671"/>
                    <a:pt x="1829" y="1641"/>
                    <a:pt x="1740" y="1641"/>
                  </a:cubicBezTo>
                  <a:cubicBezTo>
                    <a:pt x="1651" y="1641"/>
                    <a:pt x="1562" y="1671"/>
                    <a:pt x="1483" y="1721"/>
                  </a:cubicBezTo>
                  <a:cubicBezTo>
                    <a:pt x="1404" y="1770"/>
                    <a:pt x="1365" y="1839"/>
                    <a:pt x="1365" y="1928"/>
                  </a:cubicBezTo>
                  <a:cubicBezTo>
                    <a:pt x="1365" y="1997"/>
                    <a:pt x="1394" y="2046"/>
                    <a:pt x="1444" y="2096"/>
                  </a:cubicBezTo>
                  <a:cubicBezTo>
                    <a:pt x="1483" y="2136"/>
                    <a:pt x="1552" y="2155"/>
                    <a:pt x="1622" y="2155"/>
                  </a:cubicBezTo>
                  <a:cubicBezTo>
                    <a:pt x="1691" y="2155"/>
                    <a:pt x="1730" y="2145"/>
                    <a:pt x="1740" y="2116"/>
                  </a:cubicBezTo>
                  <a:cubicBezTo>
                    <a:pt x="1740" y="2096"/>
                    <a:pt x="1730" y="2076"/>
                    <a:pt x="1681" y="2076"/>
                  </a:cubicBezTo>
                  <a:cubicBezTo>
                    <a:pt x="1631" y="2076"/>
                    <a:pt x="1582" y="2076"/>
                    <a:pt x="1532" y="2057"/>
                  </a:cubicBezTo>
                  <a:cubicBezTo>
                    <a:pt x="1493" y="2037"/>
                    <a:pt x="1464" y="1997"/>
                    <a:pt x="1464" y="1938"/>
                  </a:cubicBezTo>
                  <a:cubicBezTo>
                    <a:pt x="1464" y="1879"/>
                    <a:pt x="1493" y="1829"/>
                    <a:pt x="1543" y="1789"/>
                  </a:cubicBezTo>
                  <a:cubicBezTo>
                    <a:pt x="1602" y="1760"/>
                    <a:pt x="1661" y="1740"/>
                    <a:pt x="1730" y="1740"/>
                  </a:cubicBezTo>
                  <a:cubicBezTo>
                    <a:pt x="1800" y="1740"/>
                    <a:pt x="1868" y="1760"/>
                    <a:pt x="1928" y="1809"/>
                  </a:cubicBezTo>
                  <a:cubicBezTo>
                    <a:pt x="1987" y="1849"/>
                    <a:pt x="2017" y="1928"/>
                    <a:pt x="2017" y="2037"/>
                  </a:cubicBezTo>
                  <a:cubicBezTo>
                    <a:pt x="2017" y="2145"/>
                    <a:pt x="1978" y="2224"/>
                    <a:pt x="1918" y="2283"/>
                  </a:cubicBezTo>
                  <a:cubicBezTo>
                    <a:pt x="1849" y="2353"/>
                    <a:pt x="1770" y="2393"/>
                    <a:pt x="1671" y="2422"/>
                  </a:cubicBezTo>
                  <a:cubicBezTo>
                    <a:pt x="1582" y="2452"/>
                    <a:pt x="1473" y="2461"/>
                    <a:pt x="1365" y="2472"/>
                  </a:cubicBezTo>
                  <a:cubicBezTo>
                    <a:pt x="1256" y="2481"/>
                    <a:pt x="1167" y="2481"/>
                    <a:pt x="1078" y="2481"/>
                  </a:cubicBezTo>
                  <a:cubicBezTo>
                    <a:pt x="1029" y="2481"/>
                    <a:pt x="989" y="2461"/>
                    <a:pt x="969" y="2412"/>
                  </a:cubicBezTo>
                  <a:cubicBezTo>
                    <a:pt x="950" y="2373"/>
                    <a:pt x="959" y="2323"/>
                    <a:pt x="989" y="2274"/>
                  </a:cubicBezTo>
                  <a:lnTo>
                    <a:pt x="1365" y="1582"/>
                  </a:lnTo>
                  <a:cubicBezTo>
                    <a:pt x="1434" y="1464"/>
                    <a:pt x="1513" y="1414"/>
                    <a:pt x="1611" y="1414"/>
                  </a:cubicBezTo>
                  <a:cubicBezTo>
                    <a:pt x="1631" y="1414"/>
                    <a:pt x="1661" y="1414"/>
                    <a:pt x="1701" y="1424"/>
                  </a:cubicBezTo>
                  <a:cubicBezTo>
                    <a:pt x="1651" y="1374"/>
                    <a:pt x="1622" y="1325"/>
                    <a:pt x="1602" y="1275"/>
                  </a:cubicBezTo>
                  <a:cubicBezTo>
                    <a:pt x="1582" y="1226"/>
                    <a:pt x="1592" y="1157"/>
                    <a:pt x="1631" y="1088"/>
                  </a:cubicBezTo>
                  <a:lnTo>
                    <a:pt x="2106" y="218"/>
                  </a:lnTo>
                  <a:cubicBezTo>
                    <a:pt x="2165" y="109"/>
                    <a:pt x="2136" y="50"/>
                    <a:pt x="2007" y="40"/>
                  </a:cubicBezTo>
                  <a:cubicBezTo>
                    <a:pt x="1859" y="30"/>
                    <a:pt x="1701" y="21"/>
                    <a:pt x="1543" y="10"/>
                  </a:cubicBezTo>
                  <a:cubicBezTo>
                    <a:pt x="1394" y="10"/>
                    <a:pt x="1246" y="1"/>
                    <a:pt x="1098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5" name="Google Shape;2505;p47"/>
            <p:cNvSpPr/>
            <p:nvPr/>
          </p:nvSpPr>
          <p:spPr>
            <a:xfrm>
              <a:off x="4903225" y="516075"/>
              <a:ext cx="62775" cy="65000"/>
            </a:xfrm>
            <a:custGeom>
              <a:avLst/>
              <a:gdLst/>
              <a:ahLst/>
              <a:cxnLst/>
              <a:rect l="l" t="t" r="r" b="b"/>
              <a:pathLst>
                <a:path w="2511" h="2600" extrusionOk="0">
                  <a:moveTo>
                    <a:pt x="1097" y="584"/>
                  </a:moveTo>
                  <a:cubicBezTo>
                    <a:pt x="1117" y="584"/>
                    <a:pt x="1127" y="614"/>
                    <a:pt x="1137" y="673"/>
                  </a:cubicBezTo>
                  <a:lnTo>
                    <a:pt x="1305" y="1592"/>
                  </a:lnTo>
                  <a:cubicBezTo>
                    <a:pt x="1235" y="1572"/>
                    <a:pt x="1156" y="1543"/>
                    <a:pt x="1088" y="1503"/>
                  </a:cubicBezTo>
                  <a:cubicBezTo>
                    <a:pt x="1009" y="1464"/>
                    <a:pt x="919" y="1424"/>
                    <a:pt x="820" y="1394"/>
                  </a:cubicBezTo>
                  <a:lnTo>
                    <a:pt x="1048" y="663"/>
                  </a:lnTo>
                  <a:cubicBezTo>
                    <a:pt x="1068" y="614"/>
                    <a:pt x="1077" y="584"/>
                    <a:pt x="1097" y="584"/>
                  </a:cubicBezTo>
                  <a:close/>
                  <a:moveTo>
                    <a:pt x="1107" y="1"/>
                  </a:moveTo>
                  <a:cubicBezTo>
                    <a:pt x="1028" y="1"/>
                    <a:pt x="929" y="30"/>
                    <a:pt x="840" y="80"/>
                  </a:cubicBezTo>
                  <a:cubicBezTo>
                    <a:pt x="939" y="100"/>
                    <a:pt x="989" y="168"/>
                    <a:pt x="989" y="258"/>
                  </a:cubicBezTo>
                  <a:cubicBezTo>
                    <a:pt x="989" y="297"/>
                    <a:pt x="989" y="327"/>
                    <a:pt x="978" y="346"/>
                  </a:cubicBezTo>
                  <a:lnTo>
                    <a:pt x="662" y="1365"/>
                  </a:lnTo>
                  <a:cubicBezTo>
                    <a:pt x="554" y="1365"/>
                    <a:pt x="465" y="1374"/>
                    <a:pt x="386" y="1404"/>
                  </a:cubicBezTo>
                  <a:cubicBezTo>
                    <a:pt x="306" y="1434"/>
                    <a:pt x="227" y="1473"/>
                    <a:pt x="139" y="1532"/>
                  </a:cubicBezTo>
                  <a:cubicBezTo>
                    <a:pt x="119" y="1543"/>
                    <a:pt x="109" y="1552"/>
                    <a:pt x="109" y="1562"/>
                  </a:cubicBezTo>
                  <a:cubicBezTo>
                    <a:pt x="109" y="1572"/>
                    <a:pt x="119" y="1572"/>
                    <a:pt x="129" y="1572"/>
                  </a:cubicBezTo>
                  <a:lnTo>
                    <a:pt x="148" y="1572"/>
                  </a:lnTo>
                  <a:cubicBezTo>
                    <a:pt x="208" y="1562"/>
                    <a:pt x="247" y="1552"/>
                    <a:pt x="297" y="1552"/>
                  </a:cubicBezTo>
                  <a:cubicBezTo>
                    <a:pt x="376" y="1552"/>
                    <a:pt x="475" y="1572"/>
                    <a:pt x="583" y="1602"/>
                  </a:cubicBezTo>
                  <a:lnTo>
                    <a:pt x="455" y="2027"/>
                  </a:lnTo>
                  <a:cubicBezTo>
                    <a:pt x="396" y="2195"/>
                    <a:pt x="346" y="2314"/>
                    <a:pt x="297" y="2393"/>
                  </a:cubicBezTo>
                  <a:cubicBezTo>
                    <a:pt x="247" y="2472"/>
                    <a:pt x="168" y="2501"/>
                    <a:pt x="49" y="2501"/>
                  </a:cubicBezTo>
                  <a:cubicBezTo>
                    <a:pt x="20" y="2501"/>
                    <a:pt x="0" y="2511"/>
                    <a:pt x="0" y="2521"/>
                  </a:cubicBezTo>
                  <a:cubicBezTo>
                    <a:pt x="0" y="2531"/>
                    <a:pt x="20" y="2540"/>
                    <a:pt x="49" y="2560"/>
                  </a:cubicBezTo>
                  <a:cubicBezTo>
                    <a:pt x="109" y="2590"/>
                    <a:pt x="168" y="2600"/>
                    <a:pt x="218" y="2600"/>
                  </a:cubicBezTo>
                  <a:cubicBezTo>
                    <a:pt x="366" y="2600"/>
                    <a:pt x="455" y="2521"/>
                    <a:pt x="465" y="2343"/>
                  </a:cubicBezTo>
                  <a:cubicBezTo>
                    <a:pt x="465" y="2442"/>
                    <a:pt x="495" y="2511"/>
                    <a:pt x="534" y="2551"/>
                  </a:cubicBezTo>
                  <a:cubicBezTo>
                    <a:pt x="574" y="2580"/>
                    <a:pt x="623" y="2600"/>
                    <a:pt x="682" y="2600"/>
                  </a:cubicBezTo>
                  <a:cubicBezTo>
                    <a:pt x="712" y="2600"/>
                    <a:pt x="761" y="2590"/>
                    <a:pt x="811" y="2580"/>
                  </a:cubicBezTo>
                  <a:cubicBezTo>
                    <a:pt x="870" y="2560"/>
                    <a:pt x="890" y="2540"/>
                    <a:pt x="890" y="2521"/>
                  </a:cubicBezTo>
                  <a:cubicBezTo>
                    <a:pt x="890" y="2511"/>
                    <a:pt x="880" y="2501"/>
                    <a:pt x="860" y="2501"/>
                  </a:cubicBezTo>
                  <a:cubicBezTo>
                    <a:pt x="712" y="2501"/>
                    <a:pt x="633" y="2461"/>
                    <a:pt x="603" y="2393"/>
                  </a:cubicBezTo>
                  <a:cubicBezTo>
                    <a:pt x="563" y="2314"/>
                    <a:pt x="574" y="2195"/>
                    <a:pt x="623" y="2027"/>
                  </a:cubicBezTo>
                  <a:lnTo>
                    <a:pt x="741" y="1671"/>
                  </a:lnTo>
                  <a:cubicBezTo>
                    <a:pt x="820" y="1701"/>
                    <a:pt x="890" y="1740"/>
                    <a:pt x="969" y="1760"/>
                  </a:cubicBezTo>
                  <a:cubicBezTo>
                    <a:pt x="1038" y="1789"/>
                    <a:pt x="1107" y="1800"/>
                    <a:pt x="1186" y="1800"/>
                  </a:cubicBezTo>
                  <a:cubicBezTo>
                    <a:pt x="1226" y="1800"/>
                    <a:pt x="1285" y="1789"/>
                    <a:pt x="1345" y="1780"/>
                  </a:cubicBezTo>
                  <a:lnTo>
                    <a:pt x="1424" y="2224"/>
                  </a:lnTo>
                  <a:cubicBezTo>
                    <a:pt x="1433" y="2274"/>
                    <a:pt x="1433" y="2333"/>
                    <a:pt x="1433" y="2402"/>
                  </a:cubicBezTo>
                  <a:cubicBezTo>
                    <a:pt x="1424" y="2481"/>
                    <a:pt x="1384" y="2531"/>
                    <a:pt x="1295" y="2560"/>
                  </a:cubicBezTo>
                  <a:cubicBezTo>
                    <a:pt x="1374" y="2590"/>
                    <a:pt x="1443" y="2600"/>
                    <a:pt x="1503" y="2600"/>
                  </a:cubicBezTo>
                  <a:cubicBezTo>
                    <a:pt x="1602" y="2600"/>
                    <a:pt x="1681" y="2570"/>
                    <a:pt x="1740" y="2521"/>
                  </a:cubicBezTo>
                  <a:cubicBezTo>
                    <a:pt x="1798" y="2463"/>
                    <a:pt x="1818" y="2377"/>
                    <a:pt x="1801" y="2282"/>
                  </a:cubicBezTo>
                  <a:lnTo>
                    <a:pt x="1801" y="2282"/>
                  </a:lnTo>
                  <a:cubicBezTo>
                    <a:pt x="1821" y="2386"/>
                    <a:pt x="1870" y="2463"/>
                    <a:pt x="1938" y="2521"/>
                  </a:cubicBezTo>
                  <a:cubicBezTo>
                    <a:pt x="2006" y="2570"/>
                    <a:pt x="2085" y="2600"/>
                    <a:pt x="2175" y="2600"/>
                  </a:cubicBezTo>
                  <a:cubicBezTo>
                    <a:pt x="2293" y="2600"/>
                    <a:pt x="2402" y="2560"/>
                    <a:pt x="2511" y="2491"/>
                  </a:cubicBezTo>
                  <a:cubicBezTo>
                    <a:pt x="2421" y="2481"/>
                    <a:pt x="2372" y="2452"/>
                    <a:pt x="2342" y="2393"/>
                  </a:cubicBezTo>
                  <a:cubicBezTo>
                    <a:pt x="2313" y="2343"/>
                    <a:pt x="2283" y="2283"/>
                    <a:pt x="2274" y="2224"/>
                  </a:cubicBezTo>
                  <a:lnTo>
                    <a:pt x="2125" y="1582"/>
                  </a:lnTo>
                  <a:cubicBezTo>
                    <a:pt x="2096" y="1453"/>
                    <a:pt x="2145" y="1354"/>
                    <a:pt x="2263" y="1295"/>
                  </a:cubicBezTo>
                  <a:cubicBezTo>
                    <a:pt x="2135" y="1295"/>
                    <a:pt x="2056" y="1226"/>
                    <a:pt x="2026" y="1108"/>
                  </a:cubicBezTo>
                  <a:lnTo>
                    <a:pt x="1868" y="396"/>
                  </a:lnTo>
                  <a:cubicBezTo>
                    <a:pt x="1848" y="337"/>
                    <a:pt x="1839" y="278"/>
                    <a:pt x="1839" y="208"/>
                  </a:cubicBezTo>
                  <a:cubicBezTo>
                    <a:pt x="1839" y="149"/>
                    <a:pt x="1878" y="100"/>
                    <a:pt x="1938" y="80"/>
                  </a:cubicBezTo>
                  <a:cubicBezTo>
                    <a:pt x="1839" y="30"/>
                    <a:pt x="1749" y="1"/>
                    <a:pt x="1670" y="1"/>
                  </a:cubicBezTo>
                  <a:cubicBezTo>
                    <a:pt x="1483" y="1"/>
                    <a:pt x="1384" y="100"/>
                    <a:pt x="1384" y="297"/>
                  </a:cubicBezTo>
                  <a:cubicBezTo>
                    <a:pt x="1384" y="100"/>
                    <a:pt x="1295" y="1"/>
                    <a:pt x="1107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6" name="Google Shape;2506;p47"/>
            <p:cNvSpPr/>
            <p:nvPr/>
          </p:nvSpPr>
          <p:spPr>
            <a:xfrm>
              <a:off x="4967950" y="516075"/>
              <a:ext cx="63775" cy="65000"/>
            </a:xfrm>
            <a:custGeom>
              <a:avLst/>
              <a:gdLst/>
              <a:ahLst/>
              <a:cxnLst/>
              <a:rect l="l" t="t" r="r" b="b"/>
              <a:pathLst>
                <a:path w="2551" h="2600" extrusionOk="0">
                  <a:moveTo>
                    <a:pt x="317" y="1"/>
                  </a:moveTo>
                  <a:cubicBezTo>
                    <a:pt x="218" y="1"/>
                    <a:pt x="109" y="30"/>
                    <a:pt x="1" y="89"/>
                  </a:cubicBezTo>
                  <a:cubicBezTo>
                    <a:pt x="109" y="119"/>
                    <a:pt x="168" y="168"/>
                    <a:pt x="188" y="248"/>
                  </a:cubicBezTo>
                  <a:cubicBezTo>
                    <a:pt x="208" y="327"/>
                    <a:pt x="218" y="406"/>
                    <a:pt x="218" y="465"/>
                  </a:cubicBezTo>
                  <a:lnTo>
                    <a:pt x="218" y="930"/>
                  </a:lnTo>
                  <a:cubicBezTo>
                    <a:pt x="218" y="1048"/>
                    <a:pt x="198" y="1137"/>
                    <a:pt x="159" y="1187"/>
                  </a:cubicBezTo>
                  <a:cubicBezTo>
                    <a:pt x="119" y="1246"/>
                    <a:pt x="70" y="1286"/>
                    <a:pt x="1" y="1305"/>
                  </a:cubicBezTo>
                  <a:cubicBezTo>
                    <a:pt x="70" y="1325"/>
                    <a:pt x="119" y="1354"/>
                    <a:pt x="159" y="1414"/>
                  </a:cubicBezTo>
                  <a:cubicBezTo>
                    <a:pt x="198" y="1473"/>
                    <a:pt x="218" y="1562"/>
                    <a:pt x="218" y="1681"/>
                  </a:cubicBezTo>
                  <a:lnTo>
                    <a:pt x="218" y="2145"/>
                  </a:lnTo>
                  <a:cubicBezTo>
                    <a:pt x="218" y="2204"/>
                    <a:pt x="208" y="2274"/>
                    <a:pt x="188" y="2353"/>
                  </a:cubicBezTo>
                  <a:cubicBezTo>
                    <a:pt x="168" y="2432"/>
                    <a:pt x="109" y="2491"/>
                    <a:pt x="1" y="2521"/>
                  </a:cubicBezTo>
                  <a:cubicBezTo>
                    <a:pt x="109" y="2570"/>
                    <a:pt x="218" y="2600"/>
                    <a:pt x="317" y="2600"/>
                  </a:cubicBezTo>
                  <a:cubicBezTo>
                    <a:pt x="416" y="2600"/>
                    <a:pt x="485" y="2570"/>
                    <a:pt x="544" y="2521"/>
                  </a:cubicBezTo>
                  <a:cubicBezTo>
                    <a:pt x="603" y="2461"/>
                    <a:pt x="633" y="2382"/>
                    <a:pt x="633" y="2264"/>
                  </a:cubicBezTo>
                  <a:cubicBezTo>
                    <a:pt x="633" y="2382"/>
                    <a:pt x="663" y="2461"/>
                    <a:pt x="722" y="2521"/>
                  </a:cubicBezTo>
                  <a:cubicBezTo>
                    <a:pt x="781" y="2570"/>
                    <a:pt x="860" y="2600"/>
                    <a:pt x="959" y="2600"/>
                  </a:cubicBezTo>
                  <a:cubicBezTo>
                    <a:pt x="1058" y="2600"/>
                    <a:pt x="1167" y="2570"/>
                    <a:pt x="1275" y="2521"/>
                  </a:cubicBezTo>
                  <a:cubicBezTo>
                    <a:pt x="1177" y="2491"/>
                    <a:pt x="1108" y="2442"/>
                    <a:pt x="1088" y="2353"/>
                  </a:cubicBezTo>
                  <a:cubicBezTo>
                    <a:pt x="1058" y="2274"/>
                    <a:pt x="1048" y="2185"/>
                    <a:pt x="1048" y="2076"/>
                  </a:cubicBezTo>
                  <a:lnTo>
                    <a:pt x="1048" y="1908"/>
                  </a:lnTo>
                  <a:cubicBezTo>
                    <a:pt x="1058" y="1849"/>
                    <a:pt x="1058" y="1789"/>
                    <a:pt x="1058" y="1730"/>
                  </a:cubicBezTo>
                  <a:cubicBezTo>
                    <a:pt x="1058" y="1622"/>
                    <a:pt x="1038" y="1523"/>
                    <a:pt x="1009" y="1444"/>
                  </a:cubicBezTo>
                  <a:cubicBezTo>
                    <a:pt x="979" y="1354"/>
                    <a:pt x="910" y="1295"/>
                    <a:pt x="811" y="1266"/>
                  </a:cubicBezTo>
                  <a:cubicBezTo>
                    <a:pt x="920" y="1246"/>
                    <a:pt x="989" y="1177"/>
                    <a:pt x="1018" y="1078"/>
                  </a:cubicBezTo>
                  <a:cubicBezTo>
                    <a:pt x="1048" y="979"/>
                    <a:pt x="1068" y="871"/>
                    <a:pt x="1068" y="752"/>
                  </a:cubicBezTo>
                  <a:cubicBezTo>
                    <a:pt x="1068" y="693"/>
                    <a:pt x="1058" y="633"/>
                    <a:pt x="1058" y="574"/>
                  </a:cubicBezTo>
                  <a:lnTo>
                    <a:pt x="1058" y="406"/>
                  </a:lnTo>
                  <a:cubicBezTo>
                    <a:pt x="1058" y="317"/>
                    <a:pt x="1068" y="238"/>
                    <a:pt x="1088" y="179"/>
                  </a:cubicBezTo>
                  <a:cubicBezTo>
                    <a:pt x="1097" y="129"/>
                    <a:pt x="1147" y="100"/>
                    <a:pt x="1207" y="100"/>
                  </a:cubicBezTo>
                  <a:cubicBezTo>
                    <a:pt x="1295" y="100"/>
                    <a:pt x="1365" y="149"/>
                    <a:pt x="1414" y="267"/>
                  </a:cubicBezTo>
                  <a:cubicBezTo>
                    <a:pt x="1464" y="376"/>
                    <a:pt x="1493" y="505"/>
                    <a:pt x="1493" y="633"/>
                  </a:cubicBezTo>
                  <a:cubicBezTo>
                    <a:pt x="1493" y="781"/>
                    <a:pt x="1464" y="920"/>
                    <a:pt x="1404" y="1038"/>
                  </a:cubicBezTo>
                  <a:cubicBezTo>
                    <a:pt x="1354" y="1157"/>
                    <a:pt x="1266" y="1216"/>
                    <a:pt x="1147" y="1216"/>
                  </a:cubicBezTo>
                  <a:lnTo>
                    <a:pt x="1097" y="1216"/>
                  </a:lnTo>
                  <a:cubicBezTo>
                    <a:pt x="1068" y="1216"/>
                    <a:pt x="1058" y="1236"/>
                    <a:pt x="1058" y="1266"/>
                  </a:cubicBezTo>
                  <a:cubicBezTo>
                    <a:pt x="1058" y="1295"/>
                    <a:pt x="1068" y="1305"/>
                    <a:pt x="1097" y="1305"/>
                  </a:cubicBezTo>
                  <a:lnTo>
                    <a:pt x="1246" y="1305"/>
                  </a:lnTo>
                  <a:cubicBezTo>
                    <a:pt x="1335" y="1305"/>
                    <a:pt x="1394" y="1345"/>
                    <a:pt x="1424" y="1414"/>
                  </a:cubicBezTo>
                  <a:cubicBezTo>
                    <a:pt x="1453" y="1493"/>
                    <a:pt x="1464" y="1592"/>
                    <a:pt x="1464" y="1730"/>
                  </a:cubicBezTo>
                  <a:lnTo>
                    <a:pt x="1464" y="2106"/>
                  </a:lnTo>
                  <a:cubicBezTo>
                    <a:pt x="1464" y="2274"/>
                    <a:pt x="1532" y="2393"/>
                    <a:pt x="1651" y="2472"/>
                  </a:cubicBezTo>
                  <a:cubicBezTo>
                    <a:pt x="1780" y="2560"/>
                    <a:pt x="1918" y="2600"/>
                    <a:pt x="2066" y="2600"/>
                  </a:cubicBezTo>
                  <a:cubicBezTo>
                    <a:pt x="2165" y="2600"/>
                    <a:pt x="2254" y="2580"/>
                    <a:pt x="2333" y="2551"/>
                  </a:cubicBezTo>
                  <a:cubicBezTo>
                    <a:pt x="2422" y="2511"/>
                    <a:pt x="2491" y="2461"/>
                    <a:pt x="2531" y="2393"/>
                  </a:cubicBezTo>
                  <a:cubicBezTo>
                    <a:pt x="2551" y="2363"/>
                    <a:pt x="2540" y="2333"/>
                    <a:pt x="2511" y="2314"/>
                  </a:cubicBezTo>
                  <a:cubicBezTo>
                    <a:pt x="2511" y="2303"/>
                    <a:pt x="2491" y="2303"/>
                    <a:pt x="2481" y="2303"/>
                  </a:cubicBezTo>
                  <a:cubicBezTo>
                    <a:pt x="2461" y="2303"/>
                    <a:pt x="2452" y="2314"/>
                    <a:pt x="2442" y="2323"/>
                  </a:cubicBezTo>
                  <a:cubicBezTo>
                    <a:pt x="2393" y="2402"/>
                    <a:pt x="2343" y="2442"/>
                    <a:pt x="2303" y="2442"/>
                  </a:cubicBezTo>
                  <a:cubicBezTo>
                    <a:pt x="2283" y="2442"/>
                    <a:pt x="2274" y="2422"/>
                    <a:pt x="2274" y="2393"/>
                  </a:cubicBezTo>
                  <a:cubicBezTo>
                    <a:pt x="2264" y="2363"/>
                    <a:pt x="2264" y="2314"/>
                    <a:pt x="2264" y="2234"/>
                  </a:cubicBezTo>
                  <a:lnTo>
                    <a:pt x="2264" y="1701"/>
                  </a:lnTo>
                  <a:cubicBezTo>
                    <a:pt x="2264" y="1543"/>
                    <a:pt x="2195" y="1434"/>
                    <a:pt x="2057" y="1374"/>
                  </a:cubicBezTo>
                  <a:cubicBezTo>
                    <a:pt x="1928" y="1315"/>
                    <a:pt x="1789" y="1275"/>
                    <a:pt x="1651" y="1266"/>
                  </a:cubicBezTo>
                  <a:cubicBezTo>
                    <a:pt x="1809" y="1236"/>
                    <a:pt x="1958" y="1167"/>
                    <a:pt x="2086" y="1068"/>
                  </a:cubicBezTo>
                  <a:cubicBezTo>
                    <a:pt x="2215" y="969"/>
                    <a:pt x="2283" y="821"/>
                    <a:pt x="2283" y="633"/>
                  </a:cubicBezTo>
                  <a:cubicBezTo>
                    <a:pt x="2283" y="416"/>
                    <a:pt x="2195" y="258"/>
                    <a:pt x="2017" y="159"/>
                  </a:cubicBezTo>
                  <a:cubicBezTo>
                    <a:pt x="1839" y="60"/>
                    <a:pt x="1641" y="1"/>
                    <a:pt x="1433" y="1"/>
                  </a:cubicBezTo>
                  <a:lnTo>
                    <a:pt x="989" y="1"/>
                  </a:lnTo>
                  <a:cubicBezTo>
                    <a:pt x="880" y="1"/>
                    <a:pt x="801" y="30"/>
                    <a:pt x="732" y="80"/>
                  </a:cubicBezTo>
                  <a:cubicBezTo>
                    <a:pt x="673" y="139"/>
                    <a:pt x="633" y="218"/>
                    <a:pt x="633" y="337"/>
                  </a:cubicBezTo>
                  <a:cubicBezTo>
                    <a:pt x="633" y="228"/>
                    <a:pt x="603" y="139"/>
                    <a:pt x="544" y="89"/>
                  </a:cubicBezTo>
                  <a:cubicBezTo>
                    <a:pt x="485" y="30"/>
                    <a:pt x="416" y="1"/>
                    <a:pt x="317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7" name="Google Shape;2507;p47"/>
            <p:cNvSpPr/>
            <p:nvPr/>
          </p:nvSpPr>
          <p:spPr>
            <a:xfrm>
              <a:off x="5032200" y="516075"/>
              <a:ext cx="63775" cy="65000"/>
            </a:xfrm>
            <a:custGeom>
              <a:avLst/>
              <a:gdLst/>
              <a:ahLst/>
              <a:cxnLst/>
              <a:rect l="l" t="t" r="r" b="b"/>
              <a:pathLst>
                <a:path w="2551" h="2600" extrusionOk="0">
                  <a:moveTo>
                    <a:pt x="317" y="1"/>
                  </a:moveTo>
                  <a:cubicBezTo>
                    <a:pt x="218" y="1"/>
                    <a:pt x="119" y="30"/>
                    <a:pt x="0" y="89"/>
                  </a:cubicBezTo>
                  <a:cubicBezTo>
                    <a:pt x="109" y="119"/>
                    <a:pt x="178" y="168"/>
                    <a:pt x="198" y="248"/>
                  </a:cubicBezTo>
                  <a:cubicBezTo>
                    <a:pt x="208" y="327"/>
                    <a:pt x="218" y="406"/>
                    <a:pt x="218" y="465"/>
                  </a:cubicBezTo>
                  <a:lnTo>
                    <a:pt x="218" y="930"/>
                  </a:lnTo>
                  <a:cubicBezTo>
                    <a:pt x="218" y="1048"/>
                    <a:pt x="208" y="1137"/>
                    <a:pt x="168" y="1187"/>
                  </a:cubicBezTo>
                  <a:cubicBezTo>
                    <a:pt x="129" y="1246"/>
                    <a:pt x="79" y="1286"/>
                    <a:pt x="0" y="1305"/>
                  </a:cubicBezTo>
                  <a:cubicBezTo>
                    <a:pt x="79" y="1325"/>
                    <a:pt x="129" y="1354"/>
                    <a:pt x="168" y="1414"/>
                  </a:cubicBezTo>
                  <a:cubicBezTo>
                    <a:pt x="208" y="1473"/>
                    <a:pt x="218" y="1562"/>
                    <a:pt x="218" y="1681"/>
                  </a:cubicBezTo>
                  <a:lnTo>
                    <a:pt x="218" y="2145"/>
                  </a:lnTo>
                  <a:cubicBezTo>
                    <a:pt x="218" y="2204"/>
                    <a:pt x="208" y="2274"/>
                    <a:pt x="198" y="2353"/>
                  </a:cubicBezTo>
                  <a:cubicBezTo>
                    <a:pt x="178" y="2432"/>
                    <a:pt x="109" y="2491"/>
                    <a:pt x="0" y="2521"/>
                  </a:cubicBezTo>
                  <a:cubicBezTo>
                    <a:pt x="119" y="2570"/>
                    <a:pt x="218" y="2600"/>
                    <a:pt x="317" y="2600"/>
                  </a:cubicBezTo>
                  <a:cubicBezTo>
                    <a:pt x="416" y="2600"/>
                    <a:pt x="495" y="2570"/>
                    <a:pt x="554" y="2521"/>
                  </a:cubicBezTo>
                  <a:cubicBezTo>
                    <a:pt x="613" y="2461"/>
                    <a:pt x="642" y="2382"/>
                    <a:pt x="642" y="2264"/>
                  </a:cubicBezTo>
                  <a:cubicBezTo>
                    <a:pt x="642" y="2382"/>
                    <a:pt x="672" y="2461"/>
                    <a:pt x="732" y="2521"/>
                  </a:cubicBezTo>
                  <a:cubicBezTo>
                    <a:pt x="791" y="2570"/>
                    <a:pt x="870" y="2600"/>
                    <a:pt x="959" y="2600"/>
                  </a:cubicBezTo>
                  <a:cubicBezTo>
                    <a:pt x="1058" y="2600"/>
                    <a:pt x="1167" y="2570"/>
                    <a:pt x="1275" y="2521"/>
                  </a:cubicBezTo>
                  <a:cubicBezTo>
                    <a:pt x="1176" y="2491"/>
                    <a:pt x="1117" y="2442"/>
                    <a:pt x="1088" y="2353"/>
                  </a:cubicBezTo>
                  <a:cubicBezTo>
                    <a:pt x="1068" y="2274"/>
                    <a:pt x="1048" y="2185"/>
                    <a:pt x="1048" y="2076"/>
                  </a:cubicBezTo>
                  <a:cubicBezTo>
                    <a:pt x="1048" y="2017"/>
                    <a:pt x="1048" y="1967"/>
                    <a:pt x="1058" y="1908"/>
                  </a:cubicBezTo>
                  <a:lnTo>
                    <a:pt x="1058" y="1730"/>
                  </a:lnTo>
                  <a:cubicBezTo>
                    <a:pt x="1058" y="1622"/>
                    <a:pt x="1048" y="1523"/>
                    <a:pt x="1018" y="1444"/>
                  </a:cubicBezTo>
                  <a:cubicBezTo>
                    <a:pt x="989" y="1354"/>
                    <a:pt x="919" y="1295"/>
                    <a:pt x="811" y="1266"/>
                  </a:cubicBezTo>
                  <a:cubicBezTo>
                    <a:pt x="929" y="1246"/>
                    <a:pt x="998" y="1177"/>
                    <a:pt x="1028" y="1078"/>
                  </a:cubicBezTo>
                  <a:cubicBezTo>
                    <a:pt x="1058" y="979"/>
                    <a:pt x="1068" y="871"/>
                    <a:pt x="1068" y="752"/>
                  </a:cubicBezTo>
                  <a:lnTo>
                    <a:pt x="1068" y="574"/>
                  </a:lnTo>
                  <a:cubicBezTo>
                    <a:pt x="1058" y="515"/>
                    <a:pt x="1058" y="455"/>
                    <a:pt x="1058" y="406"/>
                  </a:cubicBezTo>
                  <a:cubicBezTo>
                    <a:pt x="1058" y="317"/>
                    <a:pt x="1068" y="238"/>
                    <a:pt x="1088" y="179"/>
                  </a:cubicBezTo>
                  <a:cubicBezTo>
                    <a:pt x="1107" y="129"/>
                    <a:pt x="1147" y="100"/>
                    <a:pt x="1216" y="100"/>
                  </a:cubicBezTo>
                  <a:cubicBezTo>
                    <a:pt x="1305" y="100"/>
                    <a:pt x="1374" y="149"/>
                    <a:pt x="1424" y="267"/>
                  </a:cubicBezTo>
                  <a:cubicBezTo>
                    <a:pt x="1473" y="376"/>
                    <a:pt x="1492" y="505"/>
                    <a:pt x="1492" y="633"/>
                  </a:cubicBezTo>
                  <a:cubicBezTo>
                    <a:pt x="1492" y="781"/>
                    <a:pt x="1463" y="920"/>
                    <a:pt x="1413" y="1038"/>
                  </a:cubicBezTo>
                  <a:cubicBezTo>
                    <a:pt x="1354" y="1157"/>
                    <a:pt x="1275" y="1216"/>
                    <a:pt x="1156" y="1216"/>
                  </a:cubicBezTo>
                  <a:lnTo>
                    <a:pt x="1097" y="1216"/>
                  </a:lnTo>
                  <a:cubicBezTo>
                    <a:pt x="1077" y="1216"/>
                    <a:pt x="1058" y="1236"/>
                    <a:pt x="1058" y="1266"/>
                  </a:cubicBezTo>
                  <a:cubicBezTo>
                    <a:pt x="1058" y="1295"/>
                    <a:pt x="1077" y="1305"/>
                    <a:pt x="1097" y="1305"/>
                  </a:cubicBezTo>
                  <a:lnTo>
                    <a:pt x="1255" y="1305"/>
                  </a:lnTo>
                  <a:cubicBezTo>
                    <a:pt x="1334" y="1305"/>
                    <a:pt x="1394" y="1345"/>
                    <a:pt x="1424" y="1414"/>
                  </a:cubicBezTo>
                  <a:cubicBezTo>
                    <a:pt x="1453" y="1493"/>
                    <a:pt x="1473" y="1592"/>
                    <a:pt x="1473" y="1730"/>
                  </a:cubicBezTo>
                  <a:lnTo>
                    <a:pt x="1473" y="2106"/>
                  </a:lnTo>
                  <a:cubicBezTo>
                    <a:pt x="1473" y="2274"/>
                    <a:pt x="1532" y="2393"/>
                    <a:pt x="1661" y="2472"/>
                  </a:cubicBezTo>
                  <a:cubicBezTo>
                    <a:pt x="1779" y="2560"/>
                    <a:pt x="1918" y="2600"/>
                    <a:pt x="2066" y="2600"/>
                  </a:cubicBezTo>
                  <a:cubicBezTo>
                    <a:pt x="2164" y="2600"/>
                    <a:pt x="2254" y="2580"/>
                    <a:pt x="2342" y="2551"/>
                  </a:cubicBezTo>
                  <a:cubicBezTo>
                    <a:pt x="2432" y="2511"/>
                    <a:pt x="2491" y="2461"/>
                    <a:pt x="2540" y="2393"/>
                  </a:cubicBezTo>
                  <a:cubicBezTo>
                    <a:pt x="2550" y="2363"/>
                    <a:pt x="2540" y="2333"/>
                    <a:pt x="2520" y="2314"/>
                  </a:cubicBezTo>
                  <a:cubicBezTo>
                    <a:pt x="2511" y="2303"/>
                    <a:pt x="2500" y="2303"/>
                    <a:pt x="2481" y="2303"/>
                  </a:cubicBezTo>
                  <a:cubicBezTo>
                    <a:pt x="2471" y="2303"/>
                    <a:pt x="2451" y="2314"/>
                    <a:pt x="2441" y="2323"/>
                  </a:cubicBezTo>
                  <a:cubicBezTo>
                    <a:pt x="2392" y="2402"/>
                    <a:pt x="2353" y="2442"/>
                    <a:pt x="2303" y="2442"/>
                  </a:cubicBezTo>
                  <a:cubicBezTo>
                    <a:pt x="2293" y="2442"/>
                    <a:pt x="2283" y="2422"/>
                    <a:pt x="2274" y="2393"/>
                  </a:cubicBezTo>
                  <a:cubicBezTo>
                    <a:pt x="2274" y="2363"/>
                    <a:pt x="2263" y="2314"/>
                    <a:pt x="2263" y="2234"/>
                  </a:cubicBezTo>
                  <a:lnTo>
                    <a:pt x="2263" y="1701"/>
                  </a:lnTo>
                  <a:cubicBezTo>
                    <a:pt x="2263" y="1543"/>
                    <a:pt x="2194" y="1434"/>
                    <a:pt x="2066" y="1374"/>
                  </a:cubicBezTo>
                  <a:cubicBezTo>
                    <a:pt x="1927" y="1315"/>
                    <a:pt x="1799" y="1275"/>
                    <a:pt x="1661" y="1266"/>
                  </a:cubicBezTo>
                  <a:cubicBezTo>
                    <a:pt x="1819" y="1236"/>
                    <a:pt x="1957" y="1167"/>
                    <a:pt x="2096" y="1068"/>
                  </a:cubicBezTo>
                  <a:cubicBezTo>
                    <a:pt x="2224" y="969"/>
                    <a:pt x="2293" y="821"/>
                    <a:pt x="2293" y="633"/>
                  </a:cubicBezTo>
                  <a:cubicBezTo>
                    <a:pt x="2293" y="416"/>
                    <a:pt x="2194" y="258"/>
                    <a:pt x="2017" y="159"/>
                  </a:cubicBezTo>
                  <a:cubicBezTo>
                    <a:pt x="1839" y="60"/>
                    <a:pt x="1651" y="1"/>
                    <a:pt x="1443" y="1"/>
                  </a:cubicBezTo>
                  <a:lnTo>
                    <a:pt x="998" y="1"/>
                  </a:lnTo>
                  <a:cubicBezTo>
                    <a:pt x="890" y="1"/>
                    <a:pt x="801" y="30"/>
                    <a:pt x="741" y="80"/>
                  </a:cubicBezTo>
                  <a:cubicBezTo>
                    <a:pt x="672" y="139"/>
                    <a:pt x="642" y="218"/>
                    <a:pt x="642" y="337"/>
                  </a:cubicBezTo>
                  <a:cubicBezTo>
                    <a:pt x="642" y="228"/>
                    <a:pt x="613" y="139"/>
                    <a:pt x="554" y="89"/>
                  </a:cubicBezTo>
                  <a:cubicBezTo>
                    <a:pt x="495" y="30"/>
                    <a:pt x="416" y="1"/>
                    <a:pt x="317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8" name="Google Shape;2508;p47"/>
            <p:cNvSpPr/>
            <p:nvPr/>
          </p:nvSpPr>
          <p:spPr>
            <a:xfrm>
              <a:off x="5098150" y="516075"/>
              <a:ext cx="56625" cy="65000"/>
            </a:xfrm>
            <a:custGeom>
              <a:avLst/>
              <a:gdLst/>
              <a:ahLst/>
              <a:cxnLst/>
              <a:rect l="l" t="t" r="r" b="b"/>
              <a:pathLst>
                <a:path w="2265" h="2600" extrusionOk="0">
                  <a:moveTo>
                    <a:pt x="1740" y="1108"/>
                  </a:moveTo>
                  <a:cubicBezTo>
                    <a:pt x="1810" y="1108"/>
                    <a:pt x="1869" y="1128"/>
                    <a:pt x="1918" y="1147"/>
                  </a:cubicBezTo>
                  <a:cubicBezTo>
                    <a:pt x="1968" y="1177"/>
                    <a:pt x="1997" y="1216"/>
                    <a:pt x="1997" y="1256"/>
                  </a:cubicBezTo>
                  <a:cubicBezTo>
                    <a:pt x="1997" y="1305"/>
                    <a:pt x="1968" y="1345"/>
                    <a:pt x="1918" y="1365"/>
                  </a:cubicBezTo>
                  <a:cubicBezTo>
                    <a:pt x="1869" y="1394"/>
                    <a:pt x="1810" y="1414"/>
                    <a:pt x="1740" y="1414"/>
                  </a:cubicBezTo>
                  <a:cubicBezTo>
                    <a:pt x="1612" y="1414"/>
                    <a:pt x="1483" y="1354"/>
                    <a:pt x="1345" y="1256"/>
                  </a:cubicBezTo>
                  <a:cubicBezTo>
                    <a:pt x="1474" y="1157"/>
                    <a:pt x="1612" y="1108"/>
                    <a:pt x="1740" y="1108"/>
                  </a:cubicBezTo>
                  <a:close/>
                  <a:moveTo>
                    <a:pt x="1039" y="1068"/>
                  </a:moveTo>
                  <a:cubicBezTo>
                    <a:pt x="1078" y="1137"/>
                    <a:pt x="1127" y="1196"/>
                    <a:pt x="1187" y="1256"/>
                  </a:cubicBezTo>
                  <a:cubicBezTo>
                    <a:pt x="1138" y="1305"/>
                    <a:pt x="1088" y="1374"/>
                    <a:pt x="1039" y="1444"/>
                  </a:cubicBezTo>
                  <a:cubicBezTo>
                    <a:pt x="1009" y="1345"/>
                    <a:pt x="940" y="1286"/>
                    <a:pt x="841" y="1256"/>
                  </a:cubicBezTo>
                  <a:cubicBezTo>
                    <a:pt x="940" y="1236"/>
                    <a:pt x="1009" y="1167"/>
                    <a:pt x="1039" y="1068"/>
                  </a:cubicBezTo>
                  <a:close/>
                  <a:moveTo>
                    <a:pt x="1296" y="1"/>
                  </a:moveTo>
                  <a:cubicBezTo>
                    <a:pt x="1098" y="1"/>
                    <a:pt x="940" y="40"/>
                    <a:pt x="822" y="100"/>
                  </a:cubicBezTo>
                  <a:cubicBezTo>
                    <a:pt x="703" y="168"/>
                    <a:pt x="644" y="267"/>
                    <a:pt x="644" y="386"/>
                  </a:cubicBezTo>
                  <a:cubicBezTo>
                    <a:pt x="644" y="278"/>
                    <a:pt x="614" y="188"/>
                    <a:pt x="545" y="129"/>
                  </a:cubicBezTo>
                  <a:cubicBezTo>
                    <a:pt x="475" y="70"/>
                    <a:pt x="396" y="40"/>
                    <a:pt x="297" y="40"/>
                  </a:cubicBezTo>
                  <a:cubicBezTo>
                    <a:pt x="198" y="40"/>
                    <a:pt x="100" y="60"/>
                    <a:pt x="1" y="109"/>
                  </a:cubicBezTo>
                  <a:cubicBezTo>
                    <a:pt x="149" y="149"/>
                    <a:pt x="229" y="278"/>
                    <a:pt x="229" y="515"/>
                  </a:cubicBezTo>
                  <a:lnTo>
                    <a:pt x="229" y="930"/>
                  </a:lnTo>
                  <a:cubicBezTo>
                    <a:pt x="229" y="1137"/>
                    <a:pt x="149" y="1266"/>
                    <a:pt x="1" y="1305"/>
                  </a:cubicBezTo>
                  <a:cubicBezTo>
                    <a:pt x="149" y="1345"/>
                    <a:pt x="229" y="1473"/>
                    <a:pt x="229" y="1681"/>
                  </a:cubicBezTo>
                  <a:lnTo>
                    <a:pt x="229" y="2096"/>
                  </a:lnTo>
                  <a:cubicBezTo>
                    <a:pt x="229" y="2323"/>
                    <a:pt x="149" y="2461"/>
                    <a:pt x="1" y="2491"/>
                  </a:cubicBezTo>
                  <a:cubicBezTo>
                    <a:pt x="100" y="2540"/>
                    <a:pt x="198" y="2570"/>
                    <a:pt x="297" y="2570"/>
                  </a:cubicBezTo>
                  <a:cubicBezTo>
                    <a:pt x="396" y="2570"/>
                    <a:pt x="475" y="2540"/>
                    <a:pt x="545" y="2472"/>
                  </a:cubicBezTo>
                  <a:cubicBezTo>
                    <a:pt x="614" y="2412"/>
                    <a:pt x="644" y="2323"/>
                    <a:pt x="644" y="2215"/>
                  </a:cubicBezTo>
                  <a:cubicBezTo>
                    <a:pt x="644" y="2343"/>
                    <a:pt x="703" y="2442"/>
                    <a:pt x="822" y="2501"/>
                  </a:cubicBezTo>
                  <a:cubicBezTo>
                    <a:pt x="940" y="2570"/>
                    <a:pt x="1098" y="2600"/>
                    <a:pt x="1296" y="2600"/>
                  </a:cubicBezTo>
                  <a:cubicBezTo>
                    <a:pt x="1622" y="2600"/>
                    <a:pt x="1869" y="2560"/>
                    <a:pt x="2017" y="2481"/>
                  </a:cubicBezTo>
                  <a:cubicBezTo>
                    <a:pt x="2175" y="2402"/>
                    <a:pt x="2254" y="2283"/>
                    <a:pt x="2254" y="2125"/>
                  </a:cubicBezTo>
                  <a:cubicBezTo>
                    <a:pt x="2264" y="1997"/>
                    <a:pt x="2225" y="1888"/>
                    <a:pt x="2136" y="1809"/>
                  </a:cubicBezTo>
                  <a:cubicBezTo>
                    <a:pt x="2056" y="1740"/>
                    <a:pt x="1948" y="1701"/>
                    <a:pt x="1810" y="1701"/>
                  </a:cubicBezTo>
                  <a:cubicBezTo>
                    <a:pt x="1691" y="1701"/>
                    <a:pt x="1602" y="1721"/>
                    <a:pt x="1523" y="1780"/>
                  </a:cubicBezTo>
                  <a:cubicBezTo>
                    <a:pt x="1454" y="1829"/>
                    <a:pt x="1424" y="1888"/>
                    <a:pt x="1424" y="1977"/>
                  </a:cubicBezTo>
                  <a:cubicBezTo>
                    <a:pt x="1424" y="2046"/>
                    <a:pt x="1444" y="2106"/>
                    <a:pt x="1494" y="2145"/>
                  </a:cubicBezTo>
                  <a:cubicBezTo>
                    <a:pt x="1543" y="2185"/>
                    <a:pt x="1602" y="2204"/>
                    <a:pt x="1681" y="2204"/>
                  </a:cubicBezTo>
                  <a:cubicBezTo>
                    <a:pt x="1740" y="2204"/>
                    <a:pt x="1780" y="2195"/>
                    <a:pt x="1790" y="2165"/>
                  </a:cubicBezTo>
                  <a:cubicBezTo>
                    <a:pt x="1800" y="2145"/>
                    <a:pt x="1780" y="2136"/>
                    <a:pt x="1740" y="2136"/>
                  </a:cubicBezTo>
                  <a:cubicBezTo>
                    <a:pt x="1681" y="2136"/>
                    <a:pt x="1632" y="2125"/>
                    <a:pt x="1592" y="2106"/>
                  </a:cubicBezTo>
                  <a:cubicBezTo>
                    <a:pt x="1543" y="2086"/>
                    <a:pt x="1513" y="2046"/>
                    <a:pt x="1513" y="1987"/>
                  </a:cubicBezTo>
                  <a:cubicBezTo>
                    <a:pt x="1513" y="1928"/>
                    <a:pt x="1543" y="1879"/>
                    <a:pt x="1602" y="1849"/>
                  </a:cubicBezTo>
                  <a:cubicBezTo>
                    <a:pt x="1652" y="1809"/>
                    <a:pt x="1720" y="1789"/>
                    <a:pt x="1810" y="1789"/>
                  </a:cubicBezTo>
                  <a:cubicBezTo>
                    <a:pt x="1909" y="1789"/>
                    <a:pt x="1997" y="1819"/>
                    <a:pt x="2067" y="1879"/>
                  </a:cubicBezTo>
                  <a:cubicBezTo>
                    <a:pt x="2126" y="1928"/>
                    <a:pt x="2155" y="2007"/>
                    <a:pt x="2155" y="2106"/>
                  </a:cubicBezTo>
                  <a:cubicBezTo>
                    <a:pt x="2155" y="2234"/>
                    <a:pt x="2106" y="2323"/>
                    <a:pt x="1997" y="2393"/>
                  </a:cubicBezTo>
                  <a:cubicBezTo>
                    <a:pt x="1889" y="2461"/>
                    <a:pt x="1760" y="2491"/>
                    <a:pt x="1612" y="2491"/>
                  </a:cubicBezTo>
                  <a:cubicBezTo>
                    <a:pt x="1404" y="2491"/>
                    <a:pt x="1256" y="2432"/>
                    <a:pt x="1167" y="2314"/>
                  </a:cubicBezTo>
                  <a:cubicBezTo>
                    <a:pt x="1078" y="2195"/>
                    <a:pt x="1029" y="2057"/>
                    <a:pt x="1029" y="1898"/>
                  </a:cubicBezTo>
                  <a:cubicBezTo>
                    <a:pt x="1029" y="1789"/>
                    <a:pt x="1059" y="1690"/>
                    <a:pt x="1098" y="1582"/>
                  </a:cubicBezTo>
                  <a:cubicBezTo>
                    <a:pt x="1138" y="1483"/>
                    <a:pt x="1197" y="1394"/>
                    <a:pt x="1266" y="1325"/>
                  </a:cubicBezTo>
                  <a:cubicBezTo>
                    <a:pt x="1424" y="1444"/>
                    <a:pt x="1592" y="1513"/>
                    <a:pt x="1751" y="1513"/>
                  </a:cubicBezTo>
                  <a:cubicBezTo>
                    <a:pt x="1849" y="1513"/>
                    <a:pt x="1928" y="1483"/>
                    <a:pt x="1997" y="1444"/>
                  </a:cubicBezTo>
                  <a:cubicBezTo>
                    <a:pt x="2067" y="1394"/>
                    <a:pt x="2096" y="1335"/>
                    <a:pt x="2096" y="1256"/>
                  </a:cubicBezTo>
                  <a:cubicBezTo>
                    <a:pt x="2096" y="1187"/>
                    <a:pt x="2056" y="1128"/>
                    <a:pt x="1997" y="1078"/>
                  </a:cubicBezTo>
                  <a:cubicBezTo>
                    <a:pt x="1928" y="1038"/>
                    <a:pt x="1839" y="1018"/>
                    <a:pt x="1740" y="1018"/>
                  </a:cubicBezTo>
                  <a:cubicBezTo>
                    <a:pt x="1582" y="1018"/>
                    <a:pt x="1424" y="1078"/>
                    <a:pt x="1266" y="1187"/>
                  </a:cubicBezTo>
                  <a:cubicBezTo>
                    <a:pt x="1197" y="1117"/>
                    <a:pt x="1138" y="1038"/>
                    <a:pt x="1098" y="939"/>
                  </a:cubicBezTo>
                  <a:cubicBezTo>
                    <a:pt x="1059" y="851"/>
                    <a:pt x="1039" y="752"/>
                    <a:pt x="1039" y="653"/>
                  </a:cubicBezTo>
                  <a:cubicBezTo>
                    <a:pt x="1039" y="515"/>
                    <a:pt x="1088" y="386"/>
                    <a:pt x="1167" y="278"/>
                  </a:cubicBezTo>
                  <a:cubicBezTo>
                    <a:pt x="1246" y="168"/>
                    <a:pt x="1384" y="119"/>
                    <a:pt x="1582" y="119"/>
                  </a:cubicBezTo>
                  <a:cubicBezTo>
                    <a:pt x="1720" y="119"/>
                    <a:pt x="1849" y="149"/>
                    <a:pt x="1958" y="218"/>
                  </a:cubicBezTo>
                  <a:cubicBezTo>
                    <a:pt x="2067" y="278"/>
                    <a:pt x="2116" y="376"/>
                    <a:pt x="2116" y="505"/>
                  </a:cubicBezTo>
                  <a:cubicBezTo>
                    <a:pt x="2116" y="594"/>
                    <a:pt x="2087" y="673"/>
                    <a:pt x="2017" y="732"/>
                  </a:cubicBezTo>
                  <a:cubicBezTo>
                    <a:pt x="1958" y="781"/>
                    <a:pt x="1869" y="811"/>
                    <a:pt x="1760" y="811"/>
                  </a:cubicBezTo>
                  <a:cubicBezTo>
                    <a:pt x="1681" y="811"/>
                    <a:pt x="1612" y="801"/>
                    <a:pt x="1553" y="761"/>
                  </a:cubicBezTo>
                  <a:cubicBezTo>
                    <a:pt x="1503" y="722"/>
                    <a:pt x="1474" y="682"/>
                    <a:pt x="1474" y="623"/>
                  </a:cubicBezTo>
                  <a:cubicBezTo>
                    <a:pt x="1474" y="564"/>
                    <a:pt x="1503" y="524"/>
                    <a:pt x="1543" y="505"/>
                  </a:cubicBezTo>
                  <a:cubicBezTo>
                    <a:pt x="1592" y="485"/>
                    <a:pt x="1641" y="475"/>
                    <a:pt x="1691" y="475"/>
                  </a:cubicBezTo>
                  <a:cubicBezTo>
                    <a:pt x="1740" y="475"/>
                    <a:pt x="1760" y="465"/>
                    <a:pt x="1751" y="436"/>
                  </a:cubicBezTo>
                  <a:cubicBezTo>
                    <a:pt x="1740" y="416"/>
                    <a:pt x="1701" y="396"/>
                    <a:pt x="1632" y="396"/>
                  </a:cubicBezTo>
                  <a:cubicBezTo>
                    <a:pt x="1562" y="396"/>
                    <a:pt x="1503" y="425"/>
                    <a:pt x="1454" y="465"/>
                  </a:cubicBezTo>
                  <a:cubicBezTo>
                    <a:pt x="1404" y="505"/>
                    <a:pt x="1375" y="564"/>
                    <a:pt x="1375" y="633"/>
                  </a:cubicBezTo>
                  <a:cubicBezTo>
                    <a:pt x="1375" y="712"/>
                    <a:pt x="1414" y="781"/>
                    <a:pt x="1483" y="831"/>
                  </a:cubicBezTo>
                  <a:cubicBezTo>
                    <a:pt x="1553" y="880"/>
                    <a:pt x="1652" y="910"/>
                    <a:pt x="1760" y="910"/>
                  </a:cubicBezTo>
                  <a:cubicBezTo>
                    <a:pt x="1898" y="910"/>
                    <a:pt x="2007" y="871"/>
                    <a:pt x="2096" y="792"/>
                  </a:cubicBezTo>
                  <a:cubicBezTo>
                    <a:pt x="2185" y="722"/>
                    <a:pt x="2225" y="614"/>
                    <a:pt x="2215" y="475"/>
                  </a:cubicBezTo>
                  <a:cubicBezTo>
                    <a:pt x="2205" y="159"/>
                    <a:pt x="1898" y="1"/>
                    <a:pt x="1296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9" name="Google Shape;2509;p47"/>
            <p:cNvSpPr/>
            <p:nvPr/>
          </p:nvSpPr>
          <p:spPr>
            <a:xfrm>
              <a:off x="4229700" y="560550"/>
              <a:ext cx="226350" cy="259200"/>
            </a:xfrm>
            <a:custGeom>
              <a:avLst/>
              <a:gdLst/>
              <a:ahLst/>
              <a:cxnLst/>
              <a:rect l="l" t="t" r="r" b="b"/>
              <a:pathLst>
                <a:path w="9054" h="10368" extrusionOk="0">
                  <a:moveTo>
                    <a:pt x="5831" y="1"/>
                  </a:moveTo>
                  <a:cubicBezTo>
                    <a:pt x="4437" y="1"/>
                    <a:pt x="3271" y="416"/>
                    <a:pt x="2333" y="1256"/>
                  </a:cubicBezTo>
                  <a:cubicBezTo>
                    <a:pt x="1384" y="2086"/>
                    <a:pt x="830" y="3183"/>
                    <a:pt x="662" y="4547"/>
                  </a:cubicBezTo>
                  <a:cubicBezTo>
                    <a:pt x="622" y="4883"/>
                    <a:pt x="405" y="5090"/>
                    <a:pt x="0" y="5180"/>
                  </a:cubicBezTo>
                  <a:cubicBezTo>
                    <a:pt x="405" y="5278"/>
                    <a:pt x="633" y="5486"/>
                    <a:pt x="672" y="5812"/>
                  </a:cubicBezTo>
                  <a:cubicBezTo>
                    <a:pt x="860" y="7146"/>
                    <a:pt x="1433" y="8243"/>
                    <a:pt x="2382" y="9093"/>
                  </a:cubicBezTo>
                  <a:cubicBezTo>
                    <a:pt x="3330" y="9943"/>
                    <a:pt x="4497" y="10368"/>
                    <a:pt x="5871" y="10368"/>
                  </a:cubicBezTo>
                  <a:cubicBezTo>
                    <a:pt x="6789" y="10368"/>
                    <a:pt x="7551" y="10180"/>
                    <a:pt x="8153" y="9805"/>
                  </a:cubicBezTo>
                  <a:cubicBezTo>
                    <a:pt x="8757" y="9429"/>
                    <a:pt x="9053" y="8964"/>
                    <a:pt x="9053" y="8401"/>
                  </a:cubicBezTo>
                  <a:cubicBezTo>
                    <a:pt x="9053" y="8016"/>
                    <a:pt x="8915" y="7699"/>
                    <a:pt x="8628" y="7472"/>
                  </a:cubicBezTo>
                  <a:cubicBezTo>
                    <a:pt x="8342" y="7245"/>
                    <a:pt x="7975" y="7126"/>
                    <a:pt x="7511" y="7126"/>
                  </a:cubicBezTo>
                  <a:cubicBezTo>
                    <a:pt x="7125" y="7126"/>
                    <a:pt x="6809" y="7215"/>
                    <a:pt x="6572" y="7393"/>
                  </a:cubicBezTo>
                  <a:cubicBezTo>
                    <a:pt x="6335" y="7561"/>
                    <a:pt x="6207" y="7789"/>
                    <a:pt x="6207" y="8065"/>
                  </a:cubicBezTo>
                  <a:cubicBezTo>
                    <a:pt x="6207" y="8303"/>
                    <a:pt x="6295" y="8490"/>
                    <a:pt x="6453" y="8639"/>
                  </a:cubicBezTo>
                  <a:cubicBezTo>
                    <a:pt x="6622" y="8777"/>
                    <a:pt x="6829" y="8856"/>
                    <a:pt x="7076" y="8856"/>
                  </a:cubicBezTo>
                  <a:cubicBezTo>
                    <a:pt x="7314" y="8856"/>
                    <a:pt x="7442" y="8806"/>
                    <a:pt x="7462" y="8727"/>
                  </a:cubicBezTo>
                  <a:cubicBezTo>
                    <a:pt x="7492" y="8639"/>
                    <a:pt x="7422" y="8599"/>
                    <a:pt x="7274" y="8599"/>
                  </a:cubicBezTo>
                  <a:cubicBezTo>
                    <a:pt x="7106" y="8599"/>
                    <a:pt x="6948" y="8569"/>
                    <a:pt x="6789" y="8510"/>
                  </a:cubicBezTo>
                  <a:cubicBezTo>
                    <a:pt x="6622" y="8450"/>
                    <a:pt x="6543" y="8312"/>
                    <a:pt x="6543" y="8095"/>
                  </a:cubicBezTo>
                  <a:cubicBezTo>
                    <a:pt x="6543" y="7907"/>
                    <a:pt x="6642" y="7759"/>
                    <a:pt x="6820" y="7631"/>
                  </a:cubicBezTo>
                  <a:cubicBezTo>
                    <a:pt x="7007" y="7512"/>
                    <a:pt x="7235" y="7453"/>
                    <a:pt x="7531" y="7453"/>
                  </a:cubicBezTo>
                  <a:cubicBezTo>
                    <a:pt x="7887" y="7453"/>
                    <a:pt x="8173" y="7541"/>
                    <a:pt x="8401" y="7729"/>
                  </a:cubicBezTo>
                  <a:cubicBezTo>
                    <a:pt x="8618" y="7907"/>
                    <a:pt x="8737" y="8134"/>
                    <a:pt x="8737" y="8401"/>
                  </a:cubicBezTo>
                  <a:cubicBezTo>
                    <a:pt x="8737" y="8856"/>
                    <a:pt x="8470" y="9241"/>
                    <a:pt x="7936" y="9568"/>
                  </a:cubicBezTo>
                  <a:cubicBezTo>
                    <a:pt x="7402" y="9893"/>
                    <a:pt x="6820" y="10062"/>
                    <a:pt x="6187" y="10062"/>
                  </a:cubicBezTo>
                  <a:cubicBezTo>
                    <a:pt x="5722" y="10062"/>
                    <a:pt x="5337" y="9963"/>
                    <a:pt x="5021" y="9785"/>
                  </a:cubicBezTo>
                  <a:cubicBezTo>
                    <a:pt x="4705" y="9607"/>
                    <a:pt x="4448" y="9370"/>
                    <a:pt x="4240" y="9083"/>
                  </a:cubicBezTo>
                  <a:cubicBezTo>
                    <a:pt x="4042" y="8797"/>
                    <a:pt x="3894" y="8481"/>
                    <a:pt x="3805" y="8134"/>
                  </a:cubicBezTo>
                  <a:cubicBezTo>
                    <a:pt x="3716" y="7778"/>
                    <a:pt x="3677" y="7433"/>
                    <a:pt x="3677" y="7087"/>
                  </a:cubicBezTo>
                  <a:cubicBezTo>
                    <a:pt x="3677" y="6612"/>
                    <a:pt x="3745" y="6197"/>
                    <a:pt x="3894" y="5832"/>
                  </a:cubicBezTo>
                  <a:cubicBezTo>
                    <a:pt x="4032" y="5476"/>
                    <a:pt x="4240" y="5259"/>
                    <a:pt x="4487" y="5180"/>
                  </a:cubicBezTo>
                  <a:cubicBezTo>
                    <a:pt x="4240" y="5120"/>
                    <a:pt x="4052" y="4903"/>
                    <a:pt x="3914" y="4537"/>
                  </a:cubicBezTo>
                  <a:cubicBezTo>
                    <a:pt x="3776" y="4171"/>
                    <a:pt x="3706" y="3756"/>
                    <a:pt x="3706" y="3272"/>
                  </a:cubicBezTo>
                  <a:cubicBezTo>
                    <a:pt x="3706" y="2926"/>
                    <a:pt x="3745" y="2580"/>
                    <a:pt x="3825" y="2234"/>
                  </a:cubicBezTo>
                  <a:cubicBezTo>
                    <a:pt x="3914" y="1879"/>
                    <a:pt x="4052" y="1562"/>
                    <a:pt x="4250" y="1275"/>
                  </a:cubicBezTo>
                  <a:cubicBezTo>
                    <a:pt x="4448" y="999"/>
                    <a:pt x="4705" y="761"/>
                    <a:pt x="5021" y="574"/>
                  </a:cubicBezTo>
                  <a:cubicBezTo>
                    <a:pt x="5337" y="396"/>
                    <a:pt x="5722" y="307"/>
                    <a:pt x="6187" y="307"/>
                  </a:cubicBezTo>
                  <a:cubicBezTo>
                    <a:pt x="6820" y="307"/>
                    <a:pt x="7402" y="465"/>
                    <a:pt x="7936" y="791"/>
                  </a:cubicBezTo>
                  <a:cubicBezTo>
                    <a:pt x="8470" y="1128"/>
                    <a:pt x="8737" y="1513"/>
                    <a:pt x="8737" y="1958"/>
                  </a:cubicBezTo>
                  <a:cubicBezTo>
                    <a:pt x="8737" y="2234"/>
                    <a:pt x="8618" y="2452"/>
                    <a:pt x="8401" y="2639"/>
                  </a:cubicBezTo>
                  <a:cubicBezTo>
                    <a:pt x="8173" y="2817"/>
                    <a:pt x="7887" y="2916"/>
                    <a:pt x="7531" y="2916"/>
                  </a:cubicBezTo>
                  <a:cubicBezTo>
                    <a:pt x="7235" y="2916"/>
                    <a:pt x="7007" y="2847"/>
                    <a:pt x="6820" y="2729"/>
                  </a:cubicBezTo>
                  <a:cubicBezTo>
                    <a:pt x="6642" y="2610"/>
                    <a:pt x="6543" y="2452"/>
                    <a:pt x="6543" y="2264"/>
                  </a:cubicBezTo>
                  <a:cubicBezTo>
                    <a:pt x="6543" y="2057"/>
                    <a:pt x="6622" y="1918"/>
                    <a:pt x="6789" y="1859"/>
                  </a:cubicBezTo>
                  <a:cubicBezTo>
                    <a:pt x="6948" y="1789"/>
                    <a:pt x="7106" y="1760"/>
                    <a:pt x="7274" y="1760"/>
                  </a:cubicBezTo>
                  <a:cubicBezTo>
                    <a:pt x="7422" y="1760"/>
                    <a:pt x="7492" y="1720"/>
                    <a:pt x="7462" y="1641"/>
                  </a:cubicBezTo>
                  <a:cubicBezTo>
                    <a:pt x="7442" y="1552"/>
                    <a:pt x="7314" y="1513"/>
                    <a:pt x="7076" y="1513"/>
                  </a:cubicBezTo>
                  <a:cubicBezTo>
                    <a:pt x="6829" y="1513"/>
                    <a:pt x="6622" y="1582"/>
                    <a:pt x="6453" y="1730"/>
                  </a:cubicBezTo>
                  <a:cubicBezTo>
                    <a:pt x="6295" y="1868"/>
                    <a:pt x="6207" y="2066"/>
                    <a:pt x="6207" y="2294"/>
                  </a:cubicBezTo>
                  <a:cubicBezTo>
                    <a:pt x="6207" y="2580"/>
                    <a:pt x="6335" y="2797"/>
                    <a:pt x="6572" y="2975"/>
                  </a:cubicBezTo>
                  <a:cubicBezTo>
                    <a:pt x="6809" y="3144"/>
                    <a:pt x="7125" y="3232"/>
                    <a:pt x="7511" y="3232"/>
                  </a:cubicBezTo>
                  <a:cubicBezTo>
                    <a:pt x="7975" y="3232"/>
                    <a:pt x="8342" y="3124"/>
                    <a:pt x="8628" y="2887"/>
                  </a:cubicBezTo>
                  <a:cubicBezTo>
                    <a:pt x="8915" y="2659"/>
                    <a:pt x="9053" y="2353"/>
                    <a:pt x="9053" y="1958"/>
                  </a:cubicBezTo>
                  <a:cubicBezTo>
                    <a:pt x="9053" y="1394"/>
                    <a:pt x="8757" y="930"/>
                    <a:pt x="8153" y="554"/>
                  </a:cubicBezTo>
                  <a:cubicBezTo>
                    <a:pt x="7551" y="188"/>
                    <a:pt x="6780" y="1"/>
                    <a:pt x="5831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0" name="Google Shape;2510;p47"/>
            <p:cNvSpPr/>
            <p:nvPr/>
          </p:nvSpPr>
          <p:spPr>
            <a:xfrm>
              <a:off x="4470350" y="624300"/>
              <a:ext cx="96125" cy="195450"/>
            </a:xfrm>
            <a:custGeom>
              <a:avLst/>
              <a:gdLst/>
              <a:ahLst/>
              <a:cxnLst/>
              <a:rect l="l" t="t" r="r" b="b"/>
              <a:pathLst>
                <a:path w="3845" h="7818" extrusionOk="0">
                  <a:moveTo>
                    <a:pt x="959" y="1"/>
                  </a:moveTo>
                  <a:cubicBezTo>
                    <a:pt x="662" y="1"/>
                    <a:pt x="336" y="80"/>
                    <a:pt x="0" y="247"/>
                  </a:cubicBezTo>
                  <a:cubicBezTo>
                    <a:pt x="326" y="337"/>
                    <a:pt x="524" y="495"/>
                    <a:pt x="583" y="742"/>
                  </a:cubicBezTo>
                  <a:cubicBezTo>
                    <a:pt x="633" y="979"/>
                    <a:pt x="662" y="1196"/>
                    <a:pt x="662" y="1384"/>
                  </a:cubicBezTo>
                  <a:lnTo>
                    <a:pt x="662" y="2788"/>
                  </a:lnTo>
                  <a:cubicBezTo>
                    <a:pt x="662" y="3143"/>
                    <a:pt x="603" y="3400"/>
                    <a:pt x="494" y="3568"/>
                  </a:cubicBezTo>
                  <a:cubicBezTo>
                    <a:pt x="385" y="3736"/>
                    <a:pt x="218" y="3855"/>
                    <a:pt x="0" y="3904"/>
                  </a:cubicBezTo>
                  <a:cubicBezTo>
                    <a:pt x="218" y="3963"/>
                    <a:pt x="385" y="4073"/>
                    <a:pt x="494" y="4240"/>
                  </a:cubicBezTo>
                  <a:cubicBezTo>
                    <a:pt x="603" y="4409"/>
                    <a:pt x="662" y="4675"/>
                    <a:pt x="662" y="5041"/>
                  </a:cubicBezTo>
                  <a:lnTo>
                    <a:pt x="662" y="6434"/>
                  </a:lnTo>
                  <a:cubicBezTo>
                    <a:pt x="662" y="6612"/>
                    <a:pt x="633" y="6829"/>
                    <a:pt x="583" y="7077"/>
                  </a:cubicBezTo>
                  <a:cubicBezTo>
                    <a:pt x="524" y="7314"/>
                    <a:pt x="326" y="7482"/>
                    <a:pt x="0" y="7561"/>
                  </a:cubicBezTo>
                  <a:cubicBezTo>
                    <a:pt x="336" y="7729"/>
                    <a:pt x="662" y="7818"/>
                    <a:pt x="959" y="7818"/>
                  </a:cubicBezTo>
                  <a:cubicBezTo>
                    <a:pt x="1246" y="7818"/>
                    <a:pt x="1483" y="7729"/>
                    <a:pt x="1661" y="7561"/>
                  </a:cubicBezTo>
                  <a:cubicBezTo>
                    <a:pt x="1839" y="7393"/>
                    <a:pt x="1927" y="7146"/>
                    <a:pt x="1927" y="6810"/>
                  </a:cubicBezTo>
                  <a:cubicBezTo>
                    <a:pt x="1927" y="7146"/>
                    <a:pt x="2016" y="7393"/>
                    <a:pt x="2194" y="7561"/>
                  </a:cubicBezTo>
                  <a:cubicBezTo>
                    <a:pt x="2372" y="7729"/>
                    <a:pt x="2599" y="7818"/>
                    <a:pt x="2886" y="7818"/>
                  </a:cubicBezTo>
                  <a:cubicBezTo>
                    <a:pt x="3192" y="7818"/>
                    <a:pt x="3508" y="7729"/>
                    <a:pt x="3844" y="7561"/>
                  </a:cubicBezTo>
                  <a:cubicBezTo>
                    <a:pt x="3519" y="7482"/>
                    <a:pt x="3321" y="7334"/>
                    <a:pt x="3271" y="7126"/>
                  </a:cubicBezTo>
                  <a:cubicBezTo>
                    <a:pt x="3212" y="6928"/>
                    <a:pt x="3183" y="6731"/>
                    <a:pt x="3183" y="6543"/>
                  </a:cubicBezTo>
                  <a:lnTo>
                    <a:pt x="3183" y="5031"/>
                  </a:lnTo>
                  <a:cubicBezTo>
                    <a:pt x="3183" y="4675"/>
                    <a:pt x="3251" y="4409"/>
                    <a:pt x="3370" y="4240"/>
                  </a:cubicBezTo>
                  <a:cubicBezTo>
                    <a:pt x="3499" y="4073"/>
                    <a:pt x="3657" y="3963"/>
                    <a:pt x="3844" y="3904"/>
                  </a:cubicBezTo>
                  <a:cubicBezTo>
                    <a:pt x="3627" y="3855"/>
                    <a:pt x="3469" y="3736"/>
                    <a:pt x="3350" y="3568"/>
                  </a:cubicBezTo>
                  <a:cubicBezTo>
                    <a:pt x="3242" y="3400"/>
                    <a:pt x="3183" y="3143"/>
                    <a:pt x="3183" y="2788"/>
                  </a:cubicBezTo>
                  <a:lnTo>
                    <a:pt x="3183" y="1384"/>
                  </a:lnTo>
                  <a:cubicBezTo>
                    <a:pt x="3183" y="1196"/>
                    <a:pt x="3212" y="979"/>
                    <a:pt x="3271" y="742"/>
                  </a:cubicBezTo>
                  <a:cubicBezTo>
                    <a:pt x="3321" y="495"/>
                    <a:pt x="3519" y="337"/>
                    <a:pt x="3844" y="247"/>
                  </a:cubicBezTo>
                  <a:cubicBezTo>
                    <a:pt x="3508" y="80"/>
                    <a:pt x="3192" y="1"/>
                    <a:pt x="2886" y="1"/>
                  </a:cubicBezTo>
                  <a:cubicBezTo>
                    <a:pt x="2599" y="1"/>
                    <a:pt x="2372" y="80"/>
                    <a:pt x="2194" y="247"/>
                  </a:cubicBezTo>
                  <a:cubicBezTo>
                    <a:pt x="2016" y="416"/>
                    <a:pt x="1927" y="673"/>
                    <a:pt x="1927" y="1009"/>
                  </a:cubicBezTo>
                  <a:cubicBezTo>
                    <a:pt x="1927" y="673"/>
                    <a:pt x="1839" y="416"/>
                    <a:pt x="1661" y="247"/>
                  </a:cubicBezTo>
                  <a:cubicBezTo>
                    <a:pt x="1483" y="80"/>
                    <a:pt x="1246" y="1"/>
                    <a:pt x="95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1" name="Google Shape;2511;p47"/>
            <p:cNvSpPr/>
            <p:nvPr/>
          </p:nvSpPr>
          <p:spPr>
            <a:xfrm>
              <a:off x="4580050" y="624300"/>
              <a:ext cx="191750" cy="195450"/>
            </a:xfrm>
            <a:custGeom>
              <a:avLst/>
              <a:gdLst/>
              <a:ahLst/>
              <a:cxnLst/>
              <a:rect l="l" t="t" r="r" b="b"/>
              <a:pathLst>
                <a:path w="7670" h="7818" extrusionOk="0">
                  <a:moveTo>
                    <a:pt x="959" y="1"/>
                  </a:moveTo>
                  <a:cubicBezTo>
                    <a:pt x="653" y="1"/>
                    <a:pt x="336" y="80"/>
                    <a:pt x="0" y="247"/>
                  </a:cubicBezTo>
                  <a:cubicBezTo>
                    <a:pt x="326" y="337"/>
                    <a:pt x="524" y="495"/>
                    <a:pt x="574" y="742"/>
                  </a:cubicBezTo>
                  <a:cubicBezTo>
                    <a:pt x="633" y="979"/>
                    <a:pt x="662" y="1196"/>
                    <a:pt x="662" y="1384"/>
                  </a:cubicBezTo>
                  <a:lnTo>
                    <a:pt x="662" y="2788"/>
                  </a:lnTo>
                  <a:cubicBezTo>
                    <a:pt x="662" y="3143"/>
                    <a:pt x="603" y="3400"/>
                    <a:pt x="495" y="3568"/>
                  </a:cubicBezTo>
                  <a:cubicBezTo>
                    <a:pt x="376" y="3736"/>
                    <a:pt x="218" y="3855"/>
                    <a:pt x="0" y="3904"/>
                  </a:cubicBezTo>
                  <a:cubicBezTo>
                    <a:pt x="218" y="3963"/>
                    <a:pt x="376" y="4073"/>
                    <a:pt x="495" y="4240"/>
                  </a:cubicBezTo>
                  <a:cubicBezTo>
                    <a:pt x="603" y="4409"/>
                    <a:pt x="662" y="4675"/>
                    <a:pt x="662" y="5041"/>
                  </a:cubicBezTo>
                  <a:lnTo>
                    <a:pt x="662" y="6434"/>
                  </a:lnTo>
                  <a:cubicBezTo>
                    <a:pt x="662" y="6612"/>
                    <a:pt x="633" y="6829"/>
                    <a:pt x="574" y="7077"/>
                  </a:cubicBezTo>
                  <a:cubicBezTo>
                    <a:pt x="524" y="7314"/>
                    <a:pt x="326" y="7482"/>
                    <a:pt x="0" y="7561"/>
                  </a:cubicBezTo>
                  <a:cubicBezTo>
                    <a:pt x="336" y="7729"/>
                    <a:pt x="653" y="7818"/>
                    <a:pt x="959" y="7818"/>
                  </a:cubicBezTo>
                  <a:cubicBezTo>
                    <a:pt x="1246" y="7818"/>
                    <a:pt x="1483" y="7729"/>
                    <a:pt x="1661" y="7561"/>
                  </a:cubicBezTo>
                  <a:cubicBezTo>
                    <a:pt x="1828" y="7393"/>
                    <a:pt x="1918" y="7146"/>
                    <a:pt x="1918" y="6810"/>
                  </a:cubicBezTo>
                  <a:cubicBezTo>
                    <a:pt x="1918" y="7146"/>
                    <a:pt x="2006" y="7393"/>
                    <a:pt x="2184" y="7561"/>
                  </a:cubicBezTo>
                  <a:cubicBezTo>
                    <a:pt x="2362" y="7729"/>
                    <a:pt x="2599" y="7818"/>
                    <a:pt x="2886" y="7818"/>
                  </a:cubicBezTo>
                  <a:cubicBezTo>
                    <a:pt x="3192" y="7818"/>
                    <a:pt x="3508" y="7729"/>
                    <a:pt x="3845" y="7561"/>
                  </a:cubicBezTo>
                  <a:cubicBezTo>
                    <a:pt x="3539" y="7492"/>
                    <a:pt x="3350" y="7324"/>
                    <a:pt x="3271" y="7077"/>
                  </a:cubicBezTo>
                  <a:cubicBezTo>
                    <a:pt x="3192" y="6829"/>
                    <a:pt x="3153" y="6553"/>
                    <a:pt x="3153" y="6247"/>
                  </a:cubicBezTo>
                  <a:cubicBezTo>
                    <a:pt x="3153" y="6069"/>
                    <a:pt x="3163" y="5891"/>
                    <a:pt x="3172" y="5713"/>
                  </a:cubicBezTo>
                  <a:cubicBezTo>
                    <a:pt x="3183" y="5535"/>
                    <a:pt x="3183" y="5367"/>
                    <a:pt x="3183" y="5199"/>
                  </a:cubicBezTo>
                  <a:cubicBezTo>
                    <a:pt x="3183" y="4873"/>
                    <a:pt x="3143" y="4576"/>
                    <a:pt x="3054" y="4319"/>
                  </a:cubicBezTo>
                  <a:cubicBezTo>
                    <a:pt x="2965" y="4062"/>
                    <a:pt x="2757" y="3895"/>
                    <a:pt x="2441" y="3805"/>
                  </a:cubicBezTo>
                  <a:cubicBezTo>
                    <a:pt x="2777" y="3726"/>
                    <a:pt x="2985" y="3529"/>
                    <a:pt x="3074" y="3232"/>
                  </a:cubicBezTo>
                  <a:cubicBezTo>
                    <a:pt x="3163" y="2936"/>
                    <a:pt x="3212" y="2610"/>
                    <a:pt x="3212" y="2254"/>
                  </a:cubicBezTo>
                  <a:cubicBezTo>
                    <a:pt x="3212" y="2066"/>
                    <a:pt x="3203" y="1888"/>
                    <a:pt x="3192" y="1710"/>
                  </a:cubicBezTo>
                  <a:cubicBezTo>
                    <a:pt x="3192" y="1532"/>
                    <a:pt x="3183" y="1365"/>
                    <a:pt x="3183" y="1206"/>
                  </a:cubicBezTo>
                  <a:cubicBezTo>
                    <a:pt x="3183" y="930"/>
                    <a:pt x="3212" y="712"/>
                    <a:pt x="3271" y="534"/>
                  </a:cubicBezTo>
                  <a:cubicBezTo>
                    <a:pt x="3321" y="366"/>
                    <a:pt x="3449" y="277"/>
                    <a:pt x="3647" y="277"/>
                  </a:cubicBezTo>
                  <a:cubicBezTo>
                    <a:pt x="3914" y="277"/>
                    <a:pt x="4121" y="445"/>
                    <a:pt x="4270" y="781"/>
                  </a:cubicBezTo>
                  <a:cubicBezTo>
                    <a:pt x="4418" y="1117"/>
                    <a:pt x="4487" y="1493"/>
                    <a:pt x="4487" y="1908"/>
                  </a:cubicBezTo>
                  <a:cubicBezTo>
                    <a:pt x="4487" y="2343"/>
                    <a:pt x="4408" y="2748"/>
                    <a:pt x="4240" y="3104"/>
                  </a:cubicBezTo>
                  <a:cubicBezTo>
                    <a:pt x="4082" y="3469"/>
                    <a:pt x="3815" y="3657"/>
                    <a:pt x="3459" y="3657"/>
                  </a:cubicBezTo>
                  <a:lnTo>
                    <a:pt x="3311" y="3657"/>
                  </a:lnTo>
                  <a:cubicBezTo>
                    <a:pt x="3222" y="3657"/>
                    <a:pt x="3183" y="3697"/>
                    <a:pt x="3183" y="3785"/>
                  </a:cubicBezTo>
                  <a:cubicBezTo>
                    <a:pt x="3183" y="3875"/>
                    <a:pt x="3222" y="3924"/>
                    <a:pt x="3311" y="3924"/>
                  </a:cubicBezTo>
                  <a:lnTo>
                    <a:pt x="3756" y="3924"/>
                  </a:lnTo>
                  <a:cubicBezTo>
                    <a:pt x="4022" y="3924"/>
                    <a:pt x="4191" y="4033"/>
                    <a:pt x="4279" y="4250"/>
                  </a:cubicBezTo>
                  <a:cubicBezTo>
                    <a:pt x="4369" y="4468"/>
                    <a:pt x="4418" y="4784"/>
                    <a:pt x="4418" y="5199"/>
                  </a:cubicBezTo>
                  <a:lnTo>
                    <a:pt x="4418" y="6335"/>
                  </a:lnTo>
                  <a:cubicBezTo>
                    <a:pt x="4418" y="6829"/>
                    <a:pt x="4606" y="7196"/>
                    <a:pt x="4981" y="7442"/>
                  </a:cubicBezTo>
                  <a:cubicBezTo>
                    <a:pt x="5367" y="7679"/>
                    <a:pt x="5772" y="7798"/>
                    <a:pt x="6227" y="7798"/>
                  </a:cubicBezTo>
                  <a:cubicBezTo>
                    <a:pt x="6513" y="7798"/>
                    <a:pt x="6790" y="7749"/>
                    <a:pt x="7047" y="7650"/>
                  </a:cubicBezTo>
                  <a:cubicBezTo>
                    <a:pt x="7304" y="7541"/>
                    <a:pt x="7492" y="7383"/>
                    <a:pt x="7630" y="7176"/>
                  </a:cubicBezTo>
                  <a:cubicBezTo>
                    <a:pt x="7670" y="7086"/>
                    <a:pt x="7650" y="7018"/>
                    <a:pt x="7571" y="6948"/>
                  </a:cubicBezTo>
                  <a:cubicBezTo>
                    <a:pt x="7551" y="6928"/>
                    <a:pt x="7521" y="6919"/>
                    <a:pt x="7472" y="6919"/>
                  </a:cubicBezTo>
                  <a:cubicBezTo>
                    <a:pt x="7422" y="6919"/>
                    <a:pt x="7383" y="6948"/>
                    <a:pt x="7343" y="6988"/>
                  </a:cubicBezTo>
                  <a:cubicBezTo>
                    <a:pt x="7205" y="7215"/>
                    <a:pt x="7066" y="7324"/>
                    <a:pt x="6938" y="7324"/>
                  </a:cubicBezTo>
                  <a:cubicBezTo>
                    <a:pt x="6889" y="7324"/>
                    <a:pt x="6859" y="7284"/>
                    <a:pt x="6839" y="7196"/>
                  </a:cubicBezTo>
                  <a:cubicBezTo>
                    <a:pt x="6820" y="7106"/>
                    <a:pt x="6809" y="6939"/>
                    <a:pt x="6809" y="6691"/>
                  </a:cubicBezTo>
                  <a:lnTo>
                    <a:pt x="6809" y="5110"/>
                  </a:lnTo>
                  <a:cubicBezTo>
                    <a:pt x="6809" y="4635"/>
                    <a:pt x="6612" y="4310"/>
                    <a:pt x="6207" y="4122"/>
                  </a:cubicBezTo>
                  <a:cubicBezTo>
                    <a:pt x="5812" y="3944"/>
                    <a:pt x="5397" y="3825"/>
                    <a:pt x="4981" y="3785"/>
                  </a:cubicBezTo>
                  <a:cubicBezTo>
                    <a:pt x="5456" y="3697"/>
                    <a:pt x="5891" y="3499"/>
                    <a:pt x="6286" y="3203"/>
                  </a:cubicBezTo>
                  <a:cubicBezTo>
                    <a:pt x="6681" y="2896"/>
                    <a:pt x="6879" y="2461"/>
                    <a:pt x="6879" y="1908"/>
                  </a:cubicBezTo>
                  <a:cubicBezTo>
                    <a:pt x="6879" y="1246"/>
                    <a:pt x="6612" y="772"/>
                    <a:pt x="6069" y="455"/>
                  </a:cubicBezTo>
                  <a:cubicBezTo>
                    <a:pt x="5525" y="149"/>
                    <a:pt x="4951" y="1"/>
                    <a:pt x="4329" y="1"/>
                  </a:cubicBezTo>
                  <a:lnTo>
                    <a:pt x="2985" y="1"/>
                  </a:lnTo>
                  <a:cubicBezTo>
                    <a:pt x="2669" y="1"/>
                    <a:pt x="2412" y="80"/>
                    <a:pt x="2214" y="238"/>
                  </a:cubicBezTo>
                  <a:cubicBezTo>
                    <a:pt x="2017" y="396"/>
                    <a:pt x="1918" y="653"/>
                    <a:pt x="1918" y="1009"/>
                  </a:cubicBezTo>
                  <a:cubicBezTo>
                    <a:pt x="1918" y="673"/>
                    <a:pt x="1828" y="416"/>
                    <a:pt x="1661" y="247"/>
                  </a:cubicBezTo>
                  <a:cubicBezTo>
                    <a:pt x="1483" y="80"/>
                    <a:pt x="1246" y="1"/>
                    <a:pt x="95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2" name="Google Shape;2512;p47"/>
            <p:cNvSpPr/>
            <p:nvPr/>
          </p:nvSpPr>
          <p:spPr>
            <a:xfrm>
              <a:off x="4768550" y="624300"/>
              <a:ext cx="190550" cy="195450"/>
            </a:xfrm>
            <a:custGeom>
              <a:avLst/>
              <a:gdLst/>
              <a:ahLst/>
              <a:cxnLst/>
              <a:rect l="l" t="t" r="r" b="b"/>
              <a:pathLst>
                <a:path w="7622" h="7818" extrusionOk="0">
                  <a:moveTo>
                    <a:pt x="4696" y="1"/>
                  </a:moveTo>
                  <a:cubicBezTo>
                    <a:pt x="3609" y="1"/>
                    <a:pt x="2689" y="307"/>
                    <a:pt x="1938" y="919"/>
                  </a:cubicBezTo>
                  <a:cubicBezTo>
                    <a:pt x="1187" y="1523"/>
                    <a:pt x="742" y="2333"/>
                    <a:pt x="594" y="3351"/>
                  </a:cubicBezTo>
                  <a:cubicBezTo>
                    <a:pt x="545" y="3657"/>
                    <a:pt x="347" y="3845"/>
                    <a:pt x="1" y="3904"/>
                  </a:cubicBezTo>
                  <a:cubicBezTo>
                    <a:pt x="347" y="3983"/>
                    <a:pt x="545" y="4171"/>
                    <a:pt x="604" y="4477"/>
                  </a:cubicBezTo>
                  <a:cubicBezTo>
                    <a:pt x="762" y="5476"/>
                    <a:pt x="1217" y="6276"/>
                    <a:pt x="1977" y="6889"/>
                  </a:cubicBezTo>
                  <a:cubicBezTo>
                    <a:pt x="2729" y="7512"/>
                    <a:pt x="3638" y="7818"/>
                    <a:pt x="4685" y="7818"/>
                  </a:cubicBezTo>
                  <a:cubicBezTo>
                    <a:pt x="5614" y="7818"/>
                    <a:pt x="6336" y="7660"/>
                    <a:pt x="6850" y="7363"/>
                  </a:cubicBezTo>
                  <a:cubicBezTo>
                    <a:pt x="7364" y="7057"/>
                    <a:pt x="7621" y="6642"/>
                    <a:pt x="7621" y="6108"/>
                  </a:cubicBezTo>
                  <a:cubicBezTo>
                    <a:pt x="7621" y="5742"/>
                    <a:pt x="7502" y="5446"/>
                    <a:pt x="7255" y="5228"/>
                  </a:cubicBezTo>
                  <a:cubicBezTo>
                    <a:pt x="7018" y="5011"/>
                    <a:pt x="6682" y="4903"/>
                    <a:pt x="6267" y="4903"/>
                  </a:cubicBezTo>
                  <a:cubicBezTo>
                    <a:pt x="5921" y="4903"/>
                    <a:pt x="5634" y="4982"/>
                    <a:pt x="5427" y="5130"/>
                  </a:cubicBezTo>
                  <a:cubicBezTo>
                    <a:pt x="5210" y="5288"/>
                    <a:pt x="5100" y="5485"/>
                    <a:pt x="5100" y="5733"/>
                  </a:cubicBezTo>
                  <a:cubicBezTo>
                    <a:pt x="5100" y="5940"/>
                    <a:pt x="5170" y="6118"/>
                    <a:pt x="5318" y="6237"/>
                  </a:cubicBezTo>
                  <a:cubicBezTo>
                    <a:pt x="5467" y="6365"/>
                    <a:pt x="5644" y="6434"/>
                    <a:pt x="5871" y="6434"/>
                  </a:cubicBezTo>
                  <a:cubicBezTo>
                    <a:pt x="6079" y="6434"/>
                    <a:pt x="6188" y="6395"/>
                    <a:pt x="6218" y="6316"/>
                  </a:cubicBezTo>
                  <a:cubicBezTo>
                    <a:pt x="6237" y="6247"/>
                    <a:pt x="6188" y="6207"/>
                    <a:pt x="6060" y="6207"/>
                  </a:cubicBezTo>
                  <a:cubicBezTo>
                    <a:pt x="5891" y="6207"/>
                    <a:pt x="5743" y="6177"/>
                    <a:pt x="5605" y="6118"/>
                  </a:cubicBezTo>
                  <a:cubicBezTo>
                    <a:pt x="5467" y="6069"/>
                    <a:pt x="5397" y="5940"/>
                    <a:pt x="5397" y="5753"/>
                  </a:cubicBezTo>
                  <a:cubicBezTo>
                    <a:pt x="5397" y="5584"/>
                    <a:pt x="5476" y="5446"/>
                    <a:pt x="5644" y="5347"/>
                  </a:cubicBezTo>
                  <a:cubicBezTo>
                    <a:pt x="5803" y="5239"/>
                    <a:pt x="6010" y="5179"/>
                    <a:pt x="6267" y="5179"/>
                  </a:cubicBezTo>
                  <a:cubicBezTo>
                    <a:pt x="6593" y="5179"/>
                    <a:pt x="6850" y="5268"/>
                    <a:pt x="7048" y="5446"/>
                  </a:cubicBezTo>
                  <a:cubicBezTo>
                    <a:pt x="7235" y="5614"/>
                    <a:pt x="7334" y="5841"/>
                    <a:pt x="7334" y="6118"/>
                  </a:cubicBezTo>
                  <a:cubicBezTo>
                    <a:pt x="7334" y="6543"/>
                    <a:pt x="7117" y="6879"/>
                    <a:pt x="6682" y="7126"/>
                  </a:cubicBezTo>
                  <a:cubicBezTo>
                    <a:pt x="6257" y="7373"/>
                    <a:pt x="5684" y="7492"/>
                    <a:pt x="4962" y="7492"/>
                  </a:cubicBezTo>
                  <a:cubicBezTo>
                    <a:pt x="4468" y="7492"/>
                    <a:pt x="4053" y="7284"/>
                    <a:pt x="3737" y="6879"/>
                  </a:cubicBezTo>
                  <a:cubicBezTo>
                    <a:pt x="3411" y="6464"/>
                    <a:pt x="3253" y="5950"/>
                    <a:pt x="3253" y="5338"/>
                  </a:cubicBezTo>
                  <a:cubicBezTo>
                    <a:pt x="3253" y="4507"/>
                    <a:pt x="3490" y="4033"/>
                    <a:pt x="3954" y="3904"/>
                  </a:cubicBezTo>
                  <a:cubicBezTo>
                    <a:pt x="3737" y="3855"/>
                    <a:pt x="3569" y="3697"/>
                    <a:pt x="3440" y="3440"/>
                  </a:cubicBezTo>
                  <a:cubicBezTo>
                    <a:pt x="3312" y="3183"/>
                    <a:pt x="3253" y="2867"/>
                    <a:pt x="3253" y="2491"/>
                  </a:cubicBezTo>
                  <a:cubicBezTo>
                    <a:pt x="3253" y="1859"/>
                    <a:pt x="3411" y="1334"/>
                    <a:pt x="3737" y="930"/>
                  </a:cubicBezTo>
                  <a:cubicBezTo>
                    <a:pt x="4053" y="524"/>
                    <a:pt x="4468" y="317"/>
                    <a:pt x="4972" y="317"/>
                  </a:cubicBezTo>
                  <a:cubicBezTo>
                    <a:pt x="5684" y="317"/>
                    <a:pt x="6257" y="445"/>
                    <a:pt x="6682" y="692"/>
                  </a:cubicBezTo>
                  <a:cubicBezTo>
                    <a:pt x="7117" y="939"/>
                    <a:pt x="7334" y="1275"/>
                    <a:pt x="7334" y="1690"/>
                  </a:cubicBezTo>
                  <a:cubicBezTo>
                    <a:pt x="7334" y="1977"/>
                    <a:pt x="7235" y="2204"/>
                    <a:pt x="7048" y="2373"/>
                  </a:cubicBezTo>
                  <a:cubicBezTo>
                    <a:pt x="6850" y="2551"/>
                    <a:pt x="6593" y="2630"/>
                    <a:pt x="6267" y="2630"/>
                  </a:cubicBezTo>
                  <a:cubicBezTo>
                    <a:pt x="6010" y="2630"/>
                    <a:pt x="5803" y="2580"/>
                    <a:pt x="5644" y="2471"/>
                  </a:cubicBezTo>
                  <a:cubicBezTo>
                    <a:pt x="5476" y="2362"/>
                    <a:pt x="5397" y="2224"/>
                    <a:pt x="5397" y="2056"/>
                  </a:cubicBezTo>
                  <a:cubicBezTo>
                    <a:pt x="5397" y="1868"/>
                    <a:pt x="5467" y="1750"/>
                    <a:pt x="5605" y="1690"/>
                  </a:cubicBezTo>
                  <a:cubicBezTo>
                    <a:pt x="5743" y="1641"/>
                    <a:pt x="5891" y="1611"/>
                    <a:pt x="6060" y="1611"/>
                  </a:cubicBezTo>
                  <a:cubicBezTo>
                    <a:pt x="6188" y="1611"/>
                    <a:pt x="6237" y="1572"/>
                    <a:pt x="6218" y="1493"/>
                  </a:cubicBezTo>
                  <a:cubicBezTo>
                    <a:pt x="6188" y="1424"/>
                    <a:pt x="6079" y="1384"/>
                    <a:pt x="5871" y="1384"/>
                  </a:cubicBezTo>
                  <a:cubicBezTo>
                    <a:pt x="5644" y="1384"/>
                    <a:pt x="5467" y="1444"/>
                    <a:pt x="5318" y="1572"/>
                  </a:cubicBezTo>
                  <a:cubicBezTo>
                    <a:pt x="5170" y="1701"/>
                    <a:pt x="5100" y="1868"/>
                    <a:pt x="5100" y="2086"/>
                  </a:cubicBezTo>
                  <a:cubicBezTo>
                    <a:pt x="5100" y="2333"/>
                    <a:pt x="5210" y="2531"/>
                    <a:pt x="5427" y="2679"/>
                  </a:cubicBezTo>
                  <a:cubicBezTo>
                    <a:pt x="5634" y="2837"/>
                    <a:pt x="5921" y="2916"/>
                    <a:pt x="6267" y="2916"/>
                  </a:cubicBezTo>
                  <a:cubicBezTo>
                    <a:pt x="6672" y="2916"/>
                    <a:pt x="7008" y="2797"/>
                    <a:pt x="7255" y="2580"/>
                  </a:cubicBezTo>
                  <a:cubicBezTo>
                    <a:pt x="7502" y="2353"/>
                    <a:pt x="7621" y="2056"/>
                    <a:pt x="7621" y="1681"/>
                  </a:cubicBezTo>
                  <a:cubicBezTo>
                    <a:pt x="7621" y="1147"/>
                    <a:pt x="7364" y="732"/>
                    <a:pt x="6850" y="436"/>
                  </a:cubicBezTo>
                  <a:cubicBezTo>
                    <a:pt x="6336" y="149"/>
                    <a:pt x="5625" y="1"/>
                    <a:pt x="4696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3" name="Google Shape;2513;p47"/>
            <p:cNvSpPr/>
            <p:nvPr/>
          </p:nvSpPr>
          <p:spPr>
            <a:xfrm>
              <a:off x="4980800" y="624300"/>
              <a:ext cx="207575" cy="195450"/>
            </a:xfrm>
            <a:custGeom>
              <a:avLst/>
              <a:gdLst/>
              <a:ahLst/>
              <a:cxnLst/>
              <a:rect l="l" t="t" r="r" b="b"/>
              <a:pathLst>
                <a:path w="8303" h="7818" extrusionOk="0">
                  <a:moveTo>
                    <a:pt x="959" y="1"/>
                  </a:moveTo>
                  <a:cubicBezTo>
                    <a:pt x="653" y="1"/>
                    <a:pt x="337" y="80"/>
                    <a:pt x="1" y="247"/>
                  </a:cubicBezTo>
                  <a:cubicBezTo>
                    <a:pt x="326" y="337"/>
                    <a:pt x="524" y="495"/>
                    <a:pt x="574" y="742"/>
                  </a:cubicBezTo>
                  <a:cubicBezTo>
                    <a:pt x="633" y="979"/>
                    <a:pt x="663" y="1196"/>
                    <a:pt x="663" y="1384"/>
                  </a:cubicBezTo>
                  <a:lnTo>
                    <a:pt x="663" y="2788"/>
                  </a:lnTo>
                  <a:cubicBezTo>
                    <a:pt x="663" y="3143"/>
                    <a:pt x="603" y="3400"/>
                    <a:pt x="495" y="3568"/>
                  </a:cubicBezTo>
                  <a:cubicBezTo>
                    <a:pt x="386" y="3736"/>
                    <a:pt x="218" y="3855"/>
                    <a:pt x="1" y="3904"/>
                  </a:cubicBezTo>
                  <a:cubicBezTo>
                    <a:pt x="218" y="3963"/>
                    <a:pt x="386" y="4073"/>
                    <a:pt x="495" y="4240"/>
                  </a:cubicBezTo>
                  <a:cubicBezTo>
                    <a:pt x="603" y="4409"/>
                    <a:pt x="663" y="4675"/>
                    <a:pt x="663" y="5041"/>
                  </a:cubicBezTo>
                  <a:lnTo>
                    <a:pt x="663" y="5496"/>
                  </a:lnTo>
                  <a:cubicBezTo>
                    <a:pt x="663" y="5960"/>
                    <a:pt x="761" y="6346"/>
                    <a:pt x="959" y="6642"/>
                  </a:cubicBezTo>
                  <a:cubicBezTo>
                    <a:pt x="1157" y="6939"/>
                    <a:pt x="1404" y="7176"/>
                    <a:pt x="1720" y="7354"/>
                  </a:cubicBezTo>
                  <a:cubicBezTo>
                    <a:pt x="2037" y="7532"/>
                    <a:pt x="2382" y="7650"/>
                    <a:pt x="2777" y="7719"/>
                  </a:cubicBezTo>
                  <a:cubicBezTo>
                    <a:pt x="3173" y="7789"/>
                    <a:pt x="3559" y="7818"/>
                    <a:pt x="3954" y="7818"/>
                  </a:cubicBezTo>
                  <a:cubicBezTo>
                    <a:pt x="4754" y="7818"/>
                    <a:pt x="5446" y="7650"/>
                    <a:pt x="6019" y="7324"/>
                  </a:cubicBezTo>
                  <a:cubicBezTo>
                    <a:pt x="6583" y="6998"/>
                    <a:pt x="6869" y="6346"/>
                    <a:pt x="6869" y="5377"/>
                  </a:cubicBezTo>
                  <a:lnTo>
                    <a:pt x="6869" y="5041"/>
                  </a:lnTo>
                  <a:cubicBezTo>
                    <a:pt x="6869" y="4675"/>
                    <a:pt x="6928" y="4409"/>
                    <a:pt x="7037" y="4240"/>
                  </a:cubicBezTo>
                  <a:cubicBezTo>
                    <a:pt x="7146" y="4073"/>
                    <a:pt x="7314" y="3963"/>
                    <a:pt x="7532" y="3904"/>
                  </a:cubicBezTo>
                  <a:cubicBezTo>
                    <a:pt x="7314" y="3855"/>
                    <a:pt x="7146" y="3736"/>
                    <a:pt x="7037" y="3568"/>
                  </a:cubicBezTo>
                  <a:cubicBezTo>
                    <a:pt x="6928" y="3400"/>
                    <a:pt x="6869" y="3143"/>
                    <a:pt x="6869" y="2788"/>
                  </a:cubicBezTo>
                  <a:lnTo>
                    <a:pt x="6869" y="2689"/>
                  </a:lnTo>
                  <a:cubicBezTo>
                    <a:pt x="6869" y="2382"/>
                    <a:pt x="6879" y="2086"/>
                    <a:pt x="6889" y="1809"/>
                  </a:cubicBezTo>
                  <a:cubicBezTo>
                    <a:pt x="6909" y="1532"/>
                    <a:pt x="6948" y="1295"/>
                    <a:pt x="7027" y="1078"/>
                  </a:cubicBezTo>
                  <a:cubicBezTo>
                    <a:pt x="7097" y="860"/>
                    <a:pt x="7215" y="692"/>
                    <a:pt x="7383" y="564"/>
                  </a:cubicBezTo>
                  <a:cubicBezTo>
                    <a:pt x="7551" y="436"/>
                    <a:pt x="7798" y="376"/>
                    <a:pt x="8105" y="376"/>
                  </a:cubicBezTo>
                  <a:cubicBezTo>
                    <a:pt x="8233" y="376"/>
                    <a:pt x="8303" y="366"/>
                    <a:pt x="8303" y="337"/>
                  </a:cubicBezTo>
                  <a:cubicBezTo>
                    <a:pt x="8303" y="258"/>
                    <a:pt x="8174" y="188"/>
                    <a:pt x="7917" y="109"/>
                  </a:cubicBezTo>
                  <a:cubicBezTo>
                    <a:pt x="7670" y="30"/>
                    <a:pt x="7502" y="1"/>
                    <a:pt x="7433" y="1"/>
                  </a:cubicBezTo>
                  <a:cubicBezTo>
                    <a:pt x="7126" y="1"/>
                    <a:pt x="6899" y="109"/>
                    <a:pt x="6750" y="337"/>
                  </a:cubicBezTo>
                  <a:cubicBezTo>
                    <a:pt x="6603" y="554"/>
                    <a:pt x="6533" y="831"/>
                    <a:pt x="6533" y="1147"/>
                  </a:cubicBezTo>
                  <a:cubicBezTo>
                    <a:pt x="6533" y="831"/>
                    <a:pt x="6464" y="554"/>
                    <a:pt x="6316" y="337"/>
                  </a:cubicBezTo>
                  <a:cubicBezTo>
                    <a:pt x="6168" y="109"/>
                    <a:pt x="5940" y="1"/>
                    <a:pt x="5634" y="1"/>
                  </a:cubicBezTo>
                  <a:cubicBezTo>
                    <a:pt x="5565" y="1"/>
                    <a:pt x="5397" y="30"/>
                    <a:pt x="5149" y="109"/>
                  </a:cubicBezTo>
                  <a:cubicBezTo>
                    <a:pt x="4892" y="188"/>
                    <a:pt x="4764" y="258"/>
                    <a:pt x="4764" y="337"/>
                  </a:cubicBezTo>
                  <a:cubicBezTo>
                    <a:pt x="4764" y="366"/>
                    <a:pt x="4833" y="376"/>
                    <a:pt x="4962" y="376"/>
                  </a:cubicBezTo>
                  <a:cubicBezTo>
                    <a:pt x="5268" y="376"/>
                    <a:pt x="5516" y="436"/>
                    <a:pt x="5683" y="564"/>
                  </a:cubicBezTo>
                  <a:cubicBezTo>
                    <a:pt x="5861" y="692"/>
                    <a:pt x="5980" y="860"/>
                    <a:pt x="6059" y="1068"/>
                  </a:cubicBezTo>
                  <a:cubicBezTo>
                    <a:pt x="6128" y="1275"/>
                    <a:pt x="6177" y="1523"/>
                    <a:pt x="6188" y="1809"/>
                  </a:cubicBezTo>
                  <a:cubicBezTo>
                    <a:pt x="6207" y="2086"/>
                    <a:pt x="6207" y="2382"/>
                    <a:pt x="6207" y="2689"/>
                  </a:cubicBezTo>
                  <a:lnTo>
                    <a:pt x="6207" y="2788"/>
                  </a:lnTo>
                  <a:cubicBezTo>
                    <a:pt x="6207" y="3143"/>
                    <a:pt x="6158" y="3400"/>
                    <a:pt x="6039" y="3568"/>
                  </a:cubicBezTo>
                  <a:cubicBezTo>
                    <a:pt x="5931" y="3736"/>
                    <a:pt x="5762" y="3855"/>
                    <a:pt x="5555" y="3904"/>
                  </a:cubicBezTo>
                  <a:cubicBezTo>
                    <a:pt x="5762" y="3963"/>
                    <a:pt x="5931" y="4073"/>
                    <a:pt x="6039" y="4240"/>
                  </a:cubicBezTo>
                  <a:cubicBezTo>
                    <a:pt x="6158" y="4409"/>
                    <a:pt x="6207" y="4675"/>
                    <a:pt x="6207" y="5041"/>
                  </a:cubicBezTo>
                  <a:lnTo>
                    <a:pt x="6207" y="5318"/>
                  </a:lnTo>
                  <a:cubicBezTo>
                    <a:pt x="6207" y="6089"/>
                    <a:pt x="6059" y="6622"/>
                    <a:pt x="5762" y="6909"/>
                  </a:cubicBezTo>
                  <a:cubicBezTo>
                    <a:pt x="5466" y="7205"/>
                    <a:pt x="5110" y="7354"/>
                    <a:pt x="4715" y="7354"/>
                  </a:cubicBezTo>
                  <a:cubicBezTo>
                    <a:pt x="4141" y="7354"/>
                    <a:pt x="3737" y="7146"/>
                    <a:pt x="3489" y="6731"/>
                  </a:cubicBezTo>
                  <a:cubicBezTo>
                    <a:pt x="3242" y="6316"/>
                    <a:pt x="3114" y="5871"/>
                    <a:pt x="3114" y="5397"/>
                  </a:cubicBezTo>
                  <a:cubicBezTo>
                    <a:pt x="3114" y="5041"/>
                    <a:pt x="3183" y="4715"/>
                    <a:pt x="3311" y="4428"/>
                  </a:cubicBezTo>
                  <a:cubicBezTo>
                    <a:pt x="3440" y="4132"/>
                    <a:pt x="3618" y="3963"/>
                    <a:pt x="3845" y="3904"/>
                  </a:cubicBezTo>
                  <a:cubicBezTo>
                    <a:pt x="3598" y="3845"/>
                    <a:pt x="3410" y="3618"/>
                    <a:pt x="3291" y="3242"/>
                  </a:cubicBezTo>
                  <a:cubicBezTo>
                    <a:pt x="3163" y="2867"/>
                    <a:pt x="3104" y="2452"/>
                    <a:pt x="3104" y="2017"/>
                  </a:cubicBezTo>
                  <a:cubicBezTo>
                    <a:pt x="3104" y="1591"/>
                    <a:pt x="3163" y="1216"/>
                    <a:pt x="3282" y="870"/>
                  </a:cubicBezTo>
                  <a:cubicBezTo>
                    <a:pt x="3401" y="534"/>
                    <a:pt x="3588" y="326"/>
                    <a:pt x="3845" y="247"/>
                  </a:cubicBezTo>
                  <a:cubicBezTo>
                    <a:pt x="3509" y="80"/>
                    <a:pt x="3193" y="1"/>
                    <a:pt x="2887" y="1"/>
                  </a:cubicBezTo>
                  <a:cubicBezTo>
                    <a:pt x="2600" y="1"/>
                    <a:pt x="2362" y="80"/>
                    <a:pt x="2185" y="247"/>
                  </a:cubicBezTo>
                  <a:cubicBezTo>
                    <a:pt x="2007" y="416"/>
                    <a:pt x="1918" y="673"/>
                    <a:pt x="1918" y="1009"/>
                  </a:cubicBezTo>
                  <a:cubicBezTo>
                    <a:pt x="1918" y="673"/>
                    <a:pt x="1829" y="416"/>
                    <a:pt x="1661" y="247"/>
                  </a:cubicBezTo>
                  <a:cubicBezTo>
                    <a:pt x="1483" y="80"/>
                    <a:pt x="1246" y="1"/>
                    <a:pt x="95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4" name="Google Shape;2514;p47"/>
            <p:cNvSpPr/>
            <p:nvPr/>
          </p:nvSpPr>
          <p:spPr>
            <a:xfrm>
              <a:off x="5194275" y="560550"/>
              <a:ext cx="184575" cy="259200"/>
            </a:xfrm>
            <a:custGeom>
              <a:avLst/>
              <a:gdLst/>
              <a:ahLst/>
              <a:cxnLst/>
              <a:rect l="l" t="t" r="r" b="b"/>
              <a:pathLst>
                <a:path w="7383" h="10368" extrusionOk="0">
                  <a:moveTo>
                    <a:pt x="3963" y="1"/>
                  </a:moveTo>
                  <a:cubicBezTo>
                    <a:pt x="2837" y="1"/>
                    <a:pt x="1888" y="278"/>
                    <a:pt x="1137" y="831"/>
                  </a:cubicBezTo>
                  <a:cubicBezTo>
                    <a:pt x="376" y="1384"/>
                    <a:pt x="1" y="2195"/>
                    <a:pt x="1" y="3262"/>
                  </a:cubicBezTo>
                  <a:cubicBezTo>
                    <a:pt x="1" y="3746"/>
                    <a:pt x="80" y="4152"/>
                    <a:pt x="247" y="4477"/>
                  </a:cubicBezTo>
                  <a:cubicBezTo>
                    <a:pt x="416" y="4794"/>
                    <a:pt x="633" y="5061"/>
                    <a:pt x="910" y="5268"/>
                  </a:cubicBezTo>
                  <a:cubicBezTo>
                    <a:pt x="1176" y="5486"/>
                    <a:pt x="1483" y="5654"/>
                    <a:pt x="1829" y="5782"/>
                  </a:cubicBezTo>
                  <a:cubicBezTo>
                    <a:pt x="2165" y="5901"/>
                    <a:pt x="2511" y="6010"/>
                    <a:pt x="2857" y="6089"/>
                  </a:cubicBezTo>
                  <a:cubicBezTo>
                    <a:pt x="2985" y="6128"/>
                    <a:pt x="3084" y="6227"/>
                    <a:pt x="3153" y="6375"/>
                  </a:cubicBezTo>
                  <a:cubicBezTo>
                    <a:pt x="3232" y="6524"/>
                    <a:pt x="3272" y="6682"/>
                    <a:pt x="3282" y="6840"/>
                  </a:cubicBezTo>
                  <a:cubicBezTo>
                    <a:pt x="3351" y="6682"/>
                    <a:pt x="3440" y="6553"/>
                    <a:pt x="3548" y="6434"/>
                  </a:cubicBezTo>
                  <a:cubicBezTo>
                    <a:pt x="3634" y="6341"/>
                    <a:pt x="3732" y="6297"/>
                    <a:pt x="3852" y="6297"/>
                  </a:cubicBezTo>
                  <a:cubicBezTo>
                    <a:pt x="3884" y="6297"/>
                    <a:pt x="3918" y="6300"/>
                    <a:pt x="3954" y="6306"/>
                  </a:cubicBezTo>
                  <a:cubicBezTo>
                    <a:pt x="4497" y="6405"/>
                    <a:pt x="4962" y="6563"/>
                    <a:pt x="5347" y="6781"/>
                  </a:cubicBezTo>
                  <a:cubicBezTo>
                    <a:pt x="5723" y="6998"/>
                    <a:pt x="5911" y="7354"/>
                    <a:pt x="5911" y="7848"/>
                  </a:cubicBezTo>
                  <a:cubicBezTo>
                    <a:pt x="5911" y="8184"/>
                    <a:pt x="5821" y="8490"/>
                    <a:pt x="5634" y="8767"/>
                  </a:cubicBezTo>
                  <a:cubicBezTo>
                    <a:pt x="5456" y="9034"/>
                    <a:pt x="5228" y="9271"/>
                    <a:pt x="4962" y="9459"/>
                  </a:cubicBezTo>
                  <a:cubicBezTo>
                    <a:pt x="4685" y="9656"/>
                    <a:pt x="4389" y="9805"/>
                    <a:pt x="4062" y="9913"/>
                  </a:cubicBezTo>
                  <a:cubicBezTo>
                    <a:pt x="3737" y="10022"/>
                    <a:pt x="3430" y="10071"/>
                    <a:pt x="3133" y="10071"/>
                  </a:cubicBezTo>
                  <a:cubicBezTo>
                    <a:pt x="2343" y="10071"/>
                    <a:pt x="1690" y="9923"/>
                    <a:pt x="1187" y="9617"/>
                  </a:cubicBezTo>
                  <a:cubicBezTo>
                    <a:pt x="673" y="9311"/>
                    <a:pt x="416" y="8896"/>
                    <a:pt x="416" y="8382"/>
                  </a:cubicBezTo>
                  <a:cubicBezTo>
                    <a:pt x="416" y="8026"/>
                    <a:pt x="534" y="7749"/>
                    <a:pt x="772" y="7561"/>
                  </a:cubicBezTo>
                  <a:cubicBezTo>
                    <a:pt x="1018" y="7374"/>
                    <a:pt x="1325" y="7284"/>
                    <a:pt x="1720" y="7284"/>
                  </a:cubicBezTo>
                  <a:cubicBezTo>
                    <a:pt x="2452" y="7284"/>
                    <a:pt x="2817" y="7521"/>
                    <a:pt x="2817" y="7986"/>
                  </a:cubicBezTo>
                  <a:cubicBezTo>
                    <a:pt x="2817" y="8154"/>
                    <a:pt x="2748" y="8283"/>
                    <a:pt x="2600" y="8382"/>
                  </a:cubicBezTo>
                  <a:cubicBezTo>
                    <a:pt x="2501" y="8452"/>
                    <a:pt x="2372" y="8487"/>
                    <a:pt x="2210" y="8487"/>
                  </a:cubicBezTo>
                  <a:cubicBezTo>
                    <a:pt x="2144" y="8487"/>
                    <a:pt x="2074" y="8482"/>
                    <a:pt x="1997" y="8470"/>
                  </a:cubicBezTo>
                  <a:cubicBezTo>
                    <a:pt x="1988" y="8469"/>
                    <a:pt x="1979" y="8469"/>
                    <a:pt x="1970" y="8469"/>
                  </a:cubicBezTo>
                  <a:cubicBezTo>
                    <a:pt x="1891" y="8469"/>
                    <a:pt x="1861" y="8510"/>
                    <a:pt x="1879" y="8599"/>
                  </a:cubicBezTo>
                  <a:cubicBezTo>
                    <a:pt x="1898" y="8707"/>
                    <a:pt x="2026" y="8757"/>
                    <a:pt x="2264" y="8757"/>
                  </a:cubicBezTo>
                  <a:cubicBezTo>
                    <a:pt x="2511" y="8757"/>
                    <a:pt x="2718" y="8688"/>
                    <a:pt x="2896" y="8549"/>
                  </a:cubicBezTo>
                  <a:cubicBezTo>
                    <a:pt x="3064" y="8421"/>
                    <a:pt x="3153" y="8224"/>
                    <a:pt x="3153" y="7967"/>
                  </a:cubicBezTo>
                  <a:cubicBezTo>
                    <a:pt x="3153" y="7670"/>
                    <a:pt x="3025" y="7433"/>
                    <a:pt x="2768" y="7245"/>
                  </a:cubicBezTo>
                  <a:cubicBezTo>
                    <a:pt x="2521" y="7057"/>
                    <a:pt x="2165" y="6959"/>
                    <a:pt x="1720" y="6959"/>
                  </a:cubicBezTo>
                  <a:cubicBezTo>
                    <a:pt x="1216" y="6959"/>
                    <a:pt x="821" y="7087"/>
                    <a:pt x="534" y="7344"/>
                  </a:cubicBezTo>
                  <a:cubicBezTo>
                    <a:pt x="238" y="7601"/>
                    <a:pt x="100" y="7956"/>
                    <a:pt x="100" y="8401"/>
                  </a:cubicBezTo>
                  <a:cubicBezTo>
                    <a:pt x="100" y="9024"/>
                    <a:pt x="376" y="9498"/>
                    <a:pt x="950" y="9844"/>
                  </a:cubicBezTo>
                  <a:cubicBezTo>
                    <a:pt x="1523" y="10190"/>
                    <a:pt x="2274" y="10368"/>
                    <a:pt x="3203" y="10368"/>
                  </a:cubicBezTo>
                  <a:cubicBezTo>
                    <a:pt x="4369" y="10368"/>
                    <a:pt x="5347" y="10082"/>
                    <a:pt x="6168" y="9508"/>
                  </a:cubicBezTo>
                  <a:cubicBezTo>
                    <a:pt x="6978" y="8935"/>
                    <a:pt x="7383" y="8046"/>
                    <a:pt x="7383" y="6849"/>
                  </a:cubicBezTo>
                  <a:cubicBezTo>
                    <a:pt x="7383" y="6346"/>
                    <a:pt x="7304" y="5920"/>
                    <a:pt x="7156" y="5584"/>
                  </a:cubicBezTo>
                  <a:cubicBezTo>
                    <a:pt x="6998" y="5248"/>
                    <a:pt x="6790" y="4972"/>
                    <a:pt x="6543" y="4745"/>
                  </a:cubicBezTo>
                  <a:cubicBezTo>
                    <a:pt x="6286" y="4527"/>
                    <a:pt x="5999" y="4349"/>
                    <a:pt x="5683" y="4211"/>
                  </a:cubicBezTo>
                  <a:cubicBezTo>
                    <a:pt x="5357" y="4082"/>
                    <a:pt x="5031" y="3974"/>
                    <a:pt x="4695" y="3875"/>
                  </a:cubicBezTo>
                  <a:cubicBezTo>
                    <a:pt x="4556" y="3845"/>
                    <a:pt x="4468" y="3746"/>
                    <a:pt x="4409" y="3598"/>
                  </a:cubicBezTo>
                  <a:cubicBezTo>
                    <a:pt x="4339" y="3450"/>
                    <a:pt x="4310" y="3302"/>
                    <a:pt x="4299" y="3153"/>
                  </a:cubicBezTo>
                  <a:cubicBezTo>
                    <a:pt x="4220" y="3302"/>
                    <a:pt x="4132" y="3430"/>
                    <a:pt x="4023" y="3548"/>
                  </a:cubicBezTo>
                  <a:cubicBezTo>
                    <a:pt x="3932" y="3648"/>
                    <a:pt x="3827" y="3692"/>
                    <a:pt x="3702" y="3692"/>
                  </a:cubicBezTo>
                  <a:cubicBezTo>
                    <a:pt x="3678" y="3692"/>
                    <a:pt x="3653" y="3690"/>
                    <a:pt x="3627" y="3687"/>
                  </a:cubicBezTo>
                  <a:cubicBezTo>
                    <a:pt x="3064" y="3598"/>
                    <a:pt x="2590" y="3460"/>
                    <a:pt x="2195" y="3262"/>
                  </a:cubicBezTo>
                  <a:cubicBezTo>
                    <a:pt x="1809" y="3065"/>
                    <a:pt x="1611" y="2718"/>
                    <a:pt x="1611" y="2215"/>
                  </a:cubicBezTo>
                  <a:cubicBezTo>
                    <a:pt x="1611" y="1651"/>
                    <a:pt x="1848" y="1187"/>
                    <a:pt x="2343" y="831"/>
                  </a:cubicBezTo>
                  <a:cubicBezTo>
                    <a:pt x="2827" y="475"/>
                    <a:pt x="3440" y="287"/>
                    <a:pt x="4191" y="287"/>
                  </a:cubicBezTo>
                  <a:cubicBezTo>
                    <a:pt x="4774" y="287"/>
                    <a:pt x="5278" y="406"/>
                    <a:pt x="5683" y="643"/>
                  </a:cubicBezTo>
                  <a:cubicBezTo>
                    <a:pt x="6089" y="880"/>
                    <a:pt x="6286" y="1196"/>
                    <a:pt x="6286" y="1592"/>
                  </a:cubicBezTo>
                  <a:cubicBezTo>
                    <a:pt x="6286" y="2165"/>
                    <a:pt x="5901" y="2452"/>
                    <a:pt x="5110" y="2452"/>
                  </a:cubicBezTo>
                  <a:cubicBezTo>
                    <a:pt x="4745" y="2452"/>
                    <a:pt x="4458" y="2382"/>
                    <a:pt x="4231" y="2254"/>
                  </a:cubicBezTo>
                  <a:cubicBezTo>
                    <a:pt x="4003" y="2125"/>
                    <a:pt x="3895" y="1947"/>
                    <a:pt x="3895" y="1730"/>
                  </a:cubicBezTo>
                  <a:cubicBezTo>
                    <a:pt x="3895" y="1572"/>
                    <a:pt x="3963" y="1444"/>
                    <a:pt x="4102" y="1345"/>
                  </a:cubicBezTo>
                  <a:cubicBezTo>
                    <a:pt x="4204" y="1279"/>
                    <a:pt x="4344" y="1240"/>
                    <a:pt x="4513" y="1240"/>
                  </a:cubicBezTo>
                  <a:cubicBezTo>
                    <a:pt x="4573" y="1240"/>
                    <a:pt x="4638" y="1245"/>
                    <a:pt x="4705" y="1256"/>
                  </a:cubicBezTo>
                  <a:cubicBezTo>
                    <a:pt x="4723" y="1259"/>
                    <a:pt x="4739" y="1260"/>
                    <a:pt x="4753" y="1260"/>
                  </a:cubicBezTo>
                  <a:cubicBezTo>
                    <a:pt x="4825" y="1260"/>
                    <a:pt x="4850" y="1218"/>
                    <a:pt x="4833" y="1128"/>
                  </a:cubicBezTo>
                  <a:cubicBezTo>
                    <a:pt x="4813" y="1029"/>
                    <a:pt x="4685" y="979"/>
                    <a:pt x="4438" y="979"/>
                  </a:cubicBezTo>
                  <a:cubicBezTo>
                    <a:pt x="4201" y="979"/>
                    <a:pt x="3993" y="1048"/>
                    <a:pt x="3816" y="1177"/>
                  </a:cubicBezTo>
                  <a:cubicBezTo>
                    <a:pt x="3647" y="1315"/>
                    <a:pt x="3559" y="1503"/>
                    <a:pt x="3559" y="1750"/>
                  </a:cubicBezTo>
                  <a:cubicBezTo>
                    <a:pt x="3559" y="2046"/>
                    <a:pt x="3706" y="2294"/>
                    <a:pt x="3993" y="2481"/>
                  </a:cubicBezTo>
                  <a:cubicBezTo>
                    <a:pt x="4280" y="2679"/>
                    <a:pt x="4646" y="2768"/>
                    <a:pt x="5100" y="2768"/>
                  </a:cubicBezTo>
                  <a:cubicBezTo>
                    <a:pt x="5565" y="2768"/>
                    <a:pt x="5931" y="2669"/>
                    <a:pt x="6207" y="2452"/>
                  </a:cubicBezTo>
                  <a:cubicBezTo>
                    <a:pt x="6474" y="2244"/>
                    <a:pt x="6612" y="1958"/>
                    <a:pt x="6612" y="1582"/>
                  </a:cubicBezTo>
                  <a:cubicBezTo>
                    <a:pt x="6612" y="1078"/>
                    <a:pt x="6375" y="682"/>
                    <a:pt x="5901" y="406"/>
                  </a:cubicBezTo>
                  <a:cubicBezTo>
                    <a:pt x="5417" y="139"/>
                    <a:pt x="4774" y="1"/>
                    <a:pt x="3963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5" name="Google Shape;2515;p47"/>
            <p:cNvSpPr/>
            <p:nvPr/>
          </p:nvSpPr>
          <p:spPr>
            <a:xfrm>
              <a:off x="5188100" y="883975"/>
              <a:ext cx="16100" cy="16100"/>
            </a:xfrm>
            <a:custGeom>
              <a:avLst/>
              <a:gdLst/>
              <a:ahLst/>
              <a:cxnLst/>
              <a:rect l="l" t="t" r="r" b="b"/>
              <a:pathLst>
                <a:path w="644" h="644" extrusionOk="0">
                  <a:moveTo>
                    <a:pt x="327" y="0"/>
                  </a:moveTo>
                  <a:cubicBezTo>
                    <a:pt x="149" y="0"/>
                    <a:pt x="0" y="139"/>
                    <a:pt x="0" y="317"/>
                  </a:cubicBezTo>
                  <a:cubicBezTo>
                    <a:pt x="0" y="495"/>
                    <a:pt x="149" y="643"/>
                    <a:pt x="327" y="643"/>
                  </a:cubicBezTo>
                  <a:cubicBezTo>
                    <a:pt x="505" y="643"/>
                    <a:pt x="643" y="495"/>
                    <a:pt x="643" y="317"/>
                  </a:cubicBezTo>
                  <a:cubicBezTo>
                    <a:pt x="643" y="139"/>
                    <a:pt x="505" y="0"/>
                    <a:pt x="327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6" name="Google Shape;2516;p47"/>
            <p:cNvSpPr/>
            <p:nvPr/>
          </p:nvSpPr>
          <p:spPr>
            <a:xfrm>
              <a:off x="5228125" y="883975"/>
              <a:ext cx="16100" cy="16100"/>
            </a:xfrm>
            <a:custGeom>
              <a:avLst/>
              <a:gdLst/>
              <a:ahLst/>
              <a:cxnLst/>
              <a:rect l="l" t="t" r="r" b="b"/>
              <a:pathLst>
                <a:path w="644" h="644" extrusionOk="0">
                  <a:moveTo>
                    <a:pt x="327" y="0"/>
                  </a:moveTo>
                  <a:cubicBezTo>
                    <a:pt x="149" y="0"/>
                    <a:pt x="0" y="139"/>
                    <a:pt x="0" y="317"/>
                  </a:cubicBezTo>
                  <a:cubicBezTo>
                    <a:pt x="0" y="495"/>
                    <a:pt x="149" y="643"/>
                    <a:pt x="327" y="643"/>
                  </a:cubicBezTo>
                  <a:cubicBezTo>
                    <a:pt x="505" y="643"/>
                    <a:pt x="643" y="495"/>
                    <a:pt x="643" y="317"/>
                  </a:cubicBezTo>
                  <a:cubicBezTo>
                    <a:pt x="643" y="139"/>
                    <a:pt x="505" y="0"/>
                    <a:pt x="327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7" name="Google Shape;2517;p47"/>
            <p:cNvSpPr/>
            <p:nvPr/>
          </p:nvSpPr>
          <p:spPr>
            <a:xfrm>
              <a:off x="5268150" y="883975"/>
              <a:ext cx="16100" cy="16100"/>
            </a:xfrm>
            <a:custGeom>
              <a:avLst/>
              <a:gdLst/>
              <a:ahLst/>
              <a:cxnLst/>
              <a:rect l="l" t="t" r="r" b="b"/>
              <a:pathLst>
                <a:path w="644" h="644" extrusionOk="0">
                  <a:moveTo>
                    <a:pt x="327" y="0"/>
                  </a:moveTo>
                  <a:cubicBezTo>
                    <a:pt x="149" y="0"/>
                    <a:pt x="0" y="139"/>
                    <a:pt x="0" y="317"/>
                  </a:cubicBezTo>
                  <a:cubicBezTo>
                    <a:pt x="0" y="495"/>
                    <a:pt x="149" y="643"/>
                    <a:pt x="327" y="643"/>
                  </a:cubicBezTo>
                  <a:cubicBezTo>
                    <a:pt x="505" y="643"/>
                    <a:pt x="643" y="495"/>
                    <a:pt x="643" y="317"/>
                  </a:cubicBezTo>
                  <a:cubicBezTo>
                    <a:pt x="643" y="139"/>
                    <a:pt x="505" y="0"/>
                    <a:pt x="327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8" name="Google Shape;2518;p47"/>
            <p:cNvSpPr/>
            <p:nvPr/>
          </p:nvSpPr>
          <p:spPr>
            <a:xfrm>
              <a:off x="5308175" y="883975"/>
              <a:ext cx="16100" cy="16100"/>
            </a:xfrm>
            <a:custGeom>
              <a:avLst/>
              <a:gdLst/>
              <a:ahLst/>
              <a:cxnLst/>
              <a:rect l="l" t="t" r="r" b="b"/>
              <a:pathLst>
                <a:path w="644" h="644" extrusionOk="0">
                  <a:moveTo>
                    <a:pt x="327" y="0"/>
                  </a:moveTo>
                  <a:cubicBezTo>
                    <a:pt x="149" y="0"/>
                    <a:pt x="0" y="139"/>
                    <a:pt x="0" y="317"/>
                  </a:cubicBezTo>
                  <a:cubicBezTo>
                    <a:pt x="0" y="495"/>
                    <a:pt x="149" y="643"/>
                    <a:pt x="327" y="643"/>
                  </a:cubicBezTo>
                  <a:cubicBezTo>
                    <a:pt x="505" y="643"/>
                    <a:pt x="643" y="495"/>
                    <a:pt x="643" y="317"/>
                  </a:cubicBezTo>
                  <a:cubicBezTo>
                    <a:pt x="643" y="139"/>
                    <a:pt x="505" y="0"/>
                    <a:pt x="327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9" name="Google Shape;2519;p47"/>
            <p:cNvSpPr/>
            <p:nvPr/>
          </p:nvSpPr>
          <p:spPr>
            <a:xfrm>
              <a:off x="4296400" y="883975"/>
              <a:ext cx="16075" cy="16100"/>
            </a:xfrm>
            <a:custGeom>
              <a:avLst/>
              <a:gdLst/>
              <a:ahLst/>
              <a:cxnLst/>
              <a:rect l="l" t="t" r="r" b="b"/>
              <a:pathLst>
                <a:path w="643" h="644" extrusionOk="0">
                  <a:moveTo>
                    <a:pt x="326" y="0"/>
                  </a:moveTo>
                  <a:cubicBezTo>
                    <a:pt x="148" y="0"/>
                    <a:pt x="1" y="139"/>
                    <a:pt x="1" y="317"/>
                  </a:cubicBezTo>
                  <a:cubicBezTo>
                    <a:pt x="1" y="495"/>
                    <a:pt x="148" y="643"/>
                    <a:pt x="326" y="643"/>
                  </a:cubicBezTo>
                  <a:cubicBezTo>
                    <a:pt x="504" y="643"/>
                    <a:pt x="643" y="495"/>
                    <a:pt x="643" y="317"/>
                  </a:cubicBezTo>
                  <a:cubicBezTo>
                    <a:pt x="643" y="139"/>
                    <a:pt x="504" y="0"/>
                    <a:pt x="326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0" name="Google Shape;2520;p47"/>
            <p:cNvSpPr/>
            <p:nvPr/>
          </p:nvSpPr>
          <p:spPr>
            <a:xfrm>
              <a:off x="4336425" y="883975"/>
              <a:ext cx="16075" cy="16100"/>
            </a:xfrm>
            <a:custGeom>
              <a:avLst/>
              <a:gdLst/>
              <a:ahLst/>
              <a:cxnLst/>
              <a:rect l="l" t="t" r="r" b="b"/>
              <a:pathLst>
                <a:path w="643" h="644" extrusionOk="0">
                  <a:moveTo>
                    <a:pt x="326" y="0"/>
                  </a:moveTo>
                  <a:cubicBezTo>
                    <a:pt x="149" y="0"/>
                    <a:pt x="1" y="139"/>
                    <a:pt x="1" y="317"/>
                  </a:cubicBezTo>
                  <a:cubicBezTo>
                    <a:pt x="1" y="495"/>
                    <a:pt x="149" y="643"/>
                    <a:pt x="326" y="643"/>
                  </a:cubicBezTo>
                  <a:cubicBezTo>
                    <a:pt x="504" y="643"/>
                    <a:pt x="643" y="495"/>
                    <a:pt x="643" y="317"/>
                  </a:cubicBezTo>
                  <a:cubicBezTo>
                    <a:pt x="643" y="139"/>
                    <a:pt x="504" y="0"/>
                    <a:pt x="326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1" name="Google Shape;2521;p47"/>
            <p:cNvSpPr/>
            <p:nvPr/>
          </p:nvSpPr>
          <p:spPr>
            <a:xfrm>
              <a:off x="4376450" y="883975"/>
              <a:ext cx="16350" cy="16100"/>
            </a:xfrm>
            <a:custGeom>
              <a:avLst/>
              <a:gdLst/>
              <a:ahLst/>
              <a:cxnLst/>
              <a:rect l="l" t="t" r="r" b="b"/>
              <a:pathLst>
                <a:path w="654" h="644" extrusionOk="0">
                  <a:moveTo>
                    <a:pt x="326" y="0"/>
                  </a:moveTo>
                  <a:cubicBezTo>
                    <a:pt x="149" y="0"/>
                    <a:pt x="1" y="139"/>
                    <a:pt x="1" y="317"/>
                  </a:cubicBezTo>
                  <a:cubicBezTo>
                    <a:pt x="1" y="495"/>
                    <a:pt x="149" y="643"/>
                    <a:pt x="326" y="643"/>
                  </a:cubicBezTo>
                  <a:cubicBezTo>
                    <a:pt x="504" y="643"/>
                    <a:pt x="653" y="495"/>
                    <a:pt x="653" y="317"/>
                  </a:cubicBezTo>
                  <a:cubicBezTo>
                    <a:pt x="653" y="139"/>
                    <a:pt x="504" y="0"/>
                    <a:pt x="326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2" name="Google Shape;2522;p47"/>
            <p:cNvSpPr/>
            <p:nvPr/>
          </p:nvSpPr>
          <p:spPr>
            <a:xfrm>
              <a:off x="4416475" y="883975"/>
              <a:ext cx="16350" cy="16100"/>
            </a:xfrm>
            <a:custGeom>
              <a:avLst/>
              <a:gdLst/>
              <a:ahLst/>
              <a:cxnLst/>
              <a:rect l="l" t="t" r="r" b="b"/>
              <a:pathLst>
                <a:path w="654" h="644" extrusionOk="0">
                  <a:moveTo>
                    <a:pt x="327" y="0"/>
                  </a:moveTo>
                  <a:cubicBezTo>
                    <a:pt x="149" y="0"/>
                    <a:pt x="1" y="139"/>
                    <a:pt x="1" y="317"/>
                  </a:cubicBezTo>
                  <a:cubicBezTo>
                    <a:pt x="1" y="495"/>
                    <a:pt x="149" y="643"/>
                    <a:pt x="327" y="643"/>
                  </a:cubicBezTo>
                  <a:cubicBezTo>
                    <a:pt x="504" y="643"/>
                    <a:pt x="653" y="495"/>
                    <a:pt x="653" y="317"/>
                  </a:cubicBezTo>
                  <a:cubicBezTo>
                    <a:pt x="653" y="139"/>
                    <a:pt x="504" y="0"/>
                    <a:pt x="327" y="0"/>
                  </a:cubicBezTo>
                  <a:close/>
                </a:path>
              </a:pathLst>
            </a:custGeom>
            <a:solidFill>
              <a:srgbClr val="2719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3" name="Google Shape;2523;p47"/>
            <p:cNvSpPr/>
            <p:nvPr/>
          </p:nvSpPr>
          <p:spPr>
            <a:xfrm>
              <a:off x="4460450" y="879525"/>
              <a:ext cx="29200" cy="33875"/>
            </a:xfrm>
            <a:custGeom>
              <a:avLst/>
              <a:gdLst/>
              <a:ahLst/>
              <a:cxnLst/>
              <a:rect l="l" t="t" r="r" b="b"/>
              <a:pathLst>
                <a:path w="1168" h="1355" extrusionOk="0">
                  <a:moveTo>
                    <a:pt x="1" y="1"/>
                  </a:moveTo>
                  <a:lnTo>
                    <a:pt x="1" y="257"/>
                  </a:lnTo>
                  <a:lnTo>
                    <a:pt x="426" y="257"/>
                  </a:lnTo>
                  <a:lnTo>
                    <a:pt x="426" y="1355"/>
                  </a:lnTo>
                  <a:lnTo>
                    <a:pt x="742" y="1355"/>
                  </a:lnTo>
                  <a:lnTo>
                    <a:pt x="742" y="257"/>
                  </a:lnTo>
                  <a:lnTo>
                    <a:pt x="1167" y="257"/>
                  </a:lnTo>
                  <a:lnTo>
                    <a:pt x="116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4" name="Google Shape;2524;p47"/>
            <p:cNvSpPr/>
            <p:nvPr/>
          </p:nvSpPr>
          <p:spPr>
            <a:xfrm>
              <a:off x="4493800" y="879525"/>
              <a:ext cx="30925" cy="33875"/>
            </a:xfrm>
            <a:custGeom>
              <a:avLst/>
              <a:gdLst/>
              <a:ahLst/>
              <a:cxnLst/>
              <a:rect l="l" t="t" r="r" b="b"/>
              <a:pathLst>
                <a:path w="1237" h="1355" extrusionOk="0">
                  <a:moveTo>
                    <a:pt x="1" y="1"/>
                  </a:moveTo>
                  <a:lnTo>
                    <a:pt x="1" y="1355"/>
                  </a:lnTo>
                  <a:lnTo>
                    <a:pt x="317" y="1355"/>
                  </a:lnTo>
                  <a:lnTo>
                    <a:pt x="317" y="801"/>
                  </a:lnTo>
                  <a:lnTo>
                    <a:pt x="930" y="801"/>
                  </a:lnTo>
                  <a:lnTo>
                    <a:pt x="930" y="1355"/>
                  </a:lnTo>
                  <a:lnTo>
                    <a:pt x="1237" y="1355"/>
                  </a:lnTo>
                  <a:lnTo>
                    <a:pt x="1237" y="1"/>
                  </a:lnTo>
                  <a:lnTo>
                    <a:pt x="930" y="1"/>
                  </a:lnTo>
                  <a:lnTo>
                    <a:pt x="930" y="534"/>
                  </a:lnTo>
                  <a:lnTo>
                    <a:pt x="317" y="534"/>
                  </a:lnTo>
                  <a:lnTo>
                    <a:pt x="31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5" name="Google Shape;2525;p47"/>
            <p:cNvSpPr/>
            <p:nvPr/>
          </p:nvSpPr>
          <p:spPr>
            <a:xfrm>
              <a:off x="4532850" y="879525"/>
              <a:ext cx="25975" cy="33875"/>
            </a:xfrm>
            <a:custGeom>
              <a:avLst/>
              <a:gdLst/>
              <a:ahLst/>
              <a:cxnLst/>
              <a:rect l="l" t="t" r="r" b="b"/>
              <a:pathLst>
                <a:path w="1039" h="1355" extrusionOk="0">
                  <a:moveTo>
                    <a:pt x="0" y="1"/>
                  </a:moveTo>
                  <a:lnTo>
                    <a:pt x="0" y="1355"/>
                  </a:lnTo>
                  <a:lnTo>
                    <a:pt x="1038" y="1355"/>
                  </a:lnTo>
                  <a:lnTo>
                    <a:pt x="1038" y="1098"/>
                  </a:lnTo>
                  <a:lnTo>
                    <a:pt x="307" y="1098"/>
                  </a:lnTo>
                  <a:lnTo>
                    <a:pt x="307" y="791"/>
                  </a:lnTo>
                  <a:lnTo>
                    <a:pt x="929" y="791"/>
                  </a:lnTo>
                  <a:lnTo>
                    <a:pt x="929" y="544"/>
                  </a:lnTo>
                  <a:lnTo>
                    <a:pt x="307" y="544"/>
                  </a:lnTo>
                  <a:lnTo>
                    <a:pt x="307" y="257"/>
                  </a:lnTo>
                  <a:lnTo>
                    <a:pt x="1019" y="257"/>
                  </a:lnTo>
                  <a:lnTo>
                    <a:pt x="1019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6" name="Google Shape;2526;p47"/>
            <p:cNvSpPr/>
            <p:nvPr/>
          </p:nvSpPr>
          <p:spPr>
            <a:xfrm>
              <a:off x="4578575" y="879525"/>
              <a:ext cx="38075" cy="33875"/>
            </a:xfrm>
            <a:custGeom>
              <a:avLst/>
              <a:gdLst/>
              <a:ahLst/>
              <a:cxnLst/>
              <a:rect l="l" t="t" r="r" b="b"/>
              <a:pathLst>
                <a:path w="1523" h="1355" extrusionOk="0">
                  <a:moveTo>
                    <a:pt x="0" y="1"/>
                  </a:moveTo>
                  <a:lnTo>
                    <a:pt x="0" y="1355"/>
                  </a:lnTo>
                  <a:lnTo>
                    <a:pt x="297" y="1355"/>
                  </a:lnTo>
                  <a:lnTo>
                    <a:pt x="297" y="564"/>
                  </a:lnTo>
                  <a:lnTo>
                    <a:pt x="692" y="1206"/>
                  </a:lnTo>
                  <a:lnTo>
                    <a:pt x="830" y="1206"/>
                  </a:lnTo>
                  <a:lnTo>
                    <a:pt x="1226" y="544"/>
                  </a:lnTo>
                  <a:lnTo>
                    <a:pt x="1226" y="1355"/>
                  </a:lnTo>
                  <a:lnTo>
                    <a:pt x="1522" y="1355"/>
                  </a:lnTo>
                  <a:lnTo>
                    <a:pt x="1522" y="1"/>
                  </a:lnTo>
                  <a:lnTo>
                    <a:pt x="1265" y="1"/>
                  </a:lnTo>
                  <a:lnTo>
                    <a:pt x="761" y="841"/>
                  </a:lnTo>
                  <a:lnTo>
                    <a:pt x="25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7" name="Google Shape;2527;p47"/>
            <p:cNvSpPr/>
            <p:nvPr/>
          </p:nvSpPr>
          <p:spPr>
            <a:xfrm>
              <a:off x="4622550" y="879025"/>
              <a:ext cx="36825" cy="34875"/>
            </a:xfrm>
            <a:custGeom>
              <a:avLst/>
              <a:gdLst/>
              <a:ahLst/>
              <a:cxnLst/>
              <a:rect l="l" t="t" r="r" b="b"/>
              <a:pathLst>
                <a:path w="1473" h="1395" extrusionOk="0">
                  <a:moveTo>
                    <a:pt x="732" y="268"/>
                  </a:moveTo>
                  <a:cubicBezTo>
                    <a:pt x="811" y="268"/>
                    <a:pt x="890" y="288"/>
                    <a:pt x="949" y="317"/>
                  </a:cubicBezTo>
                  <a:cubicBezTo>
                    <a:pt x="1008" y="357"/>
                    <a:pt x="1068" y="406"/>
                    <a:pt x="1097" y="475"/>
                  </a:cubicBezTo>
                  <a:cubicBezTo>
                    <a:pt x="1136" y="545"/>
                    <a:pt x="1156" y="613"/>
                    <a:pt x="1156" y="703"/>
                  </a:cubicBezTo>
                  <a:cubicBezTo>
                    <a:pt x="1156" y="782"/>
                    <a:pt x="1136" y="851"/>
                    <a:pt x="1097" y="920"/>
                  </a:cubicBezTo>
                  <a:cubicBezTo>
                    <a:pt x="1068" y="989"/>
                    <a:pt x="1008" y="1039"/>
                    <a:pt x="949" y="1078"/>
                  </a:cubicBezTo>
                  <a:cubicBezTo>
                    <a:pt x="890" y="1108"/>
                    <a:pt x="811" y="1127"/>
                    <a:pt x="732" y="1127"/>
                  </a:cubicBezTo>
                  <a:cubicBezTo>
                    <a:pt x="653" y="1127"/>
                    <a:pt x="583" y="1108"/>
                    <a:pt x="514" y="1078"/>
                  </a:cubicBezTo>
                  <a:cubicBezTo>
                    <a:pt x="455" y="1039"/>
                    <a:pt x="405" y="989"/>
                    <a:pt x="366" y="920"/>
                  </a:cubicBezTo>
                  <a:cubicBezTo>
                    <a:pt x="326" y="851"/>
                    <a:pt x="317" y="782"/>
                    <a:pt x="317" y="703"/>
                  </a:cubicBezTo>
                  <a:cubicBezTo>
                    <a:pt x="317" y="613"/>
                    <a:pt x="326" y="545"/>
                    <a:pt x="366" y="475"/>
                  </a:cubicBezTo>
                  <a:cubicBezTo>
                    <a:pt x="405" y="406"/>
                    <a:pt x="455" y="357"/>
                    <a:pt x="514" y="317"/>
                  </a:cubicBezTo>
                  <a:cubicBezTo>
                    <a:pt x="583" y="288"/>
                    <a:pt x="653" y="268"/>
                    <a:pt x="732" y="268"/>
                  </a:cubicBezTo>
                  <a:close/>
                  <a:moveTo>
                    <a:pt x="732" y="1"/>
                  </a:moveTo>
                  <a:cubicBezTo>
                    <a:pt x="593" y="1"/>
                    <a:pt x="464" y="31"/>
                    <a:pt x="356" y="90"/>
                  </a:cubicBezTo>
                  <a:cubicBezTo>
                    <a:pt x="247" y="149"/>
                    <a:pt x="158" y="238"/>
                    <a:pt x="89" y="337"/>
                  </a:cubicBezTo>
                  <a:cubicBezTo>
                    <a:pt x="30" y="446"/>
                    <a:pt x="0" y="564"/>
                    <a:pt x="0" y="703"/>
                  </a:cubicBezTo>
                  <a:cubicBezTo>
                    <a:pt x="0" y="831"/>
                    <a:pt x="30" y="950"/>
                    <a:pt x="89" y="1059"/>
                  </a:cubicBezTo>
                  <a:cubicBezTo>
                    <a:pt x="158" y="1157"/>
                    <a:pt x="247" y="1246"/>
                    <a:pt x="356" y="1305"/>
                  </a:cubicBezTo>
                  <a:cubicBezTo>
                    <a:pt x="464" y="1365"/>
                    <a:pt x="593" y="1395"/>
                    <a:pt x="732" y="1395"/>
                  </a:cubicBezTo>
                  <a:cubicBezTo>
                    <a:pt x="870" y="1395"/>
                    <a:pt x="998" y="1365"/>
                    <a:pt x="1107" y="1305"/>
                  </a:cubicBezTo>
                  <a:cubicBezTo>
                    <a:pt x="1226" y="1246"/>
                    <a:pt x="1314" y="1157"/>
                    <a:pt x="1374" y="1059"/>
                  </a:cubicBezTo>
                  <a:cubicBezTo>
                    <a:pt x="1443" y="950"/>
                    <a:pt x="1472" y="831"/>
                    <a:pt x="1472" y="703"/>
                  </a:cubicBezTo>
                  <a:cubicBezTo>
                    <a:pt x="1472" y="564"/>
                    <a:pt x="1443" y="446"/>
                    <a:pt x="1374" y="337"/>
                  </a:cubicBezTo>
                  <a:cubicBezTo>
                    <a:pt x="1314" y="238"/>
                    <a:pt x="1226" y="149"/>
                    <a:pt x="1107" y="90"/>
                  </a:cubicBezTo>
                  <a:cubicBezTo>
                    <a:pt x="998" y="31"/>
                    <a:pt x="870" y="1"/>
                    <a:pt x="732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8" name="Google Shape;2528;p47"/>
            <p:cNvSpPr/>
            <p:nvPr/>
          </p:nvSpPr>
          <p:spPr>
            <a:xfrm>
              <a:off x="4662575" y="879025"/>
              <a:ext cx="27925" cy="34875"/>
            </a:xfrm>
            <a:custGeom>
              <a:avLst/>
              <a:gdLst/>
              <a:ahLst/>
              <a:cxnLst/>
              <a:rect l="l" t="t" r="r" b="b"/>
              <a:pathLst>
                <a:path w="1117" h="1395" extrusionOk="0">
                  <a:moveTo>
                    <a:pt x="593" y="1"/>
                  </a:moveTo>
                  <a:cubicBezTo>
                    <a:pt x="464" y="1"/>
                    <a:pt x="366" y="21"/>
                    <a:pt x="277" y="60"/>
                  </a:cubicBezTo>
                  <a:cubicBezTo>
                    <a:pt x="198" y="90"/>
                    <a:pt x="128" y="149"/>
                    <a:pt x="89" y="209"/>
                  </a:cubicBezTo>
                  <a:cubicBezTo>
                    <a:pt x="49" y="268"/>
                    <a:pt x="30" y="347"/>
                    <a:pt x="30" y="416"/>
                  </a:cubicBezTo>
                  <a:cubicBezTo>
                    <a:pt x="30" y="515"/>
                    <a:pt x="49" y="584"/>
                    <a:pt x="99" y="633"/>
                  </a:cubicBezTo>
                  <a:cubicBezTo>
                    <a:pt x="139" y="693"/>
                    <a:pt x="198" y="732"/>
                    <a:pt x="267" y="752"/>
                  </a:cubicBezTo>
                  <a:cubicBezTo>
                    <a:pt x="326" y="782"/>
                    <a:pt x="415" y="802"/>
                    <a:pt x="514" y="831"/>
                  </a:cubicBezTo>
                  <a:cubicBezTo>
                    <a:pt x="583" y="841"/>
                    <a:pt x="633" y="861"/>
                    <a:pt x="672" y="870"/>
                  </a:cubicBezTo>
                  <a:cubicBezTo>
                    <a:pt x="712" y="881"/>
                    <a:pt x="741" y="900"/>
                    <a:pt x="771" y="920"/>
                  </a:cubicBezTo>
                  <a:cubicBezTo>
                    <a:pt x="791" y="940"/>
                    <a:pt x="811" y="969"/>
                    <a:pt x="811" y="999"/>
                  </a:cubicBezTo>
                  <a:cubicBezTo>
                    <a:pt x="811" y="1039"/>
                    <a:pt x="791" y="1078"/>
                    <a:pt x="741" y="1108"/>
                  </a:cubicBezTo>
                  <a:cubicBezTo>
                    <a:pt x="702" y="1127"/>
                    <a:pt x="633" y="1147"/>
                    <a:pt x="544" y="1147"/>
                  </a:cubicBezTo>
                  <a:cubicBezTo>
                    <a:pt x="464" y="1147"/>
                    <a:pt x="385" y="1127"/>
                    <a:pt x="306" y="1108"/>
                  </a:cubicBezTo>
                  <a:cubicBezTo>
                    <a:pt x="227" y="1078"/>
                    <a:pt x="158" y="1048"/>
                    <a:pt x="109" y="999"/>
                  </a:cubicBezTo>
                  <a:lnTo>
                    <a:pt x="0" y="1237"/>
                  </a:lnTo>
                  <a:cubicBezTo>
                    <a:pt x="60" y="1286"/>
                    <a:pt x="139" y="1325"/>
                    <a:pt x="238" y="1355"/>
                  </a:cubicBezTo>
                  <a:cubicBezTo>
                    <a:pt x="336" y="1384"/>
                    <a:pt x="435" y="1395"/>
                    <a:pt x="544" y="1395"/>
                  </a:cubicBezTo>
                  <a:cubicBezTo>
                    <a:pt x="672" y="1395"/>
                    <a:pt x="771" y="1375"/>
                    <a:pt x="860" y="1335"/>
                  </a:cubicBezTo>
                  <a:cubicBezTo>
                    <a:pt x="949" y="1305"/>
                    <a:pt x="1008" y="1246"/>
                    <a:pt x="1057" y="1187"/>
                  </a:cubicBezTo>
                  <a:cubicBezTo>
                    <a:pt x="1097" y="1127"/>
                    <a:pt x="1117" y="1059"/>
                    <a:pt x="1117" y="980"/>
                  </a:cubicBezTo>
                  <a:cubicBezTo>
                    <a:pt x="1117" y="890"/>
                    <a:pt x="1097" y="811"/>
                    <a:pt x="1048" y="762"/>
                  </a:cubicBezTo>
                  <a:cubicBezTo>
                    <a:pt x="998" y="712"/>
                    <a:pt x="949" y="673"/>
                    <a:pt x="880" y="644"/>
                  </a:cubicBezTo>
                  <a:cubicBezTo>
                    <a:pt x="811" y="624"/>
                    <a:pt x="732" y="604"/>
                    <a:pt x="623" y="574"/>
                  </a:cubicBezTo>
                  <a:cubicBezTo>
                    <a:pt x="524" y="554"/>
                    <a:pt x="455" y="534"/>
                    <a:pt x="405" y="505"/>
                  </a:cubicBezTo>
                  <a:cubicBezTo>
                    <a:pt x="356" y="485"/>
                    <a:pt x="336" y="455"/>
                    <a:pt x="336" y="406"/>
                  </a:cubicBezTo>
                  <a:cubicBezTo>
                    <a:pt x="336" y="357"/>
                    <a:pt x="356" y="327"/>
                    <a:pt x="396" y="297"/>
                  </a:cubicBezTo>
                  <a:cubicBezTo>
                    <a:pt x="435" y="268"/>
                    <a:pt x="504" y="248"/>
                    <a:pt x="593" y="248"/>
                  </a:cubicBezTo>
                  <a:cubicBezTo>
                    <a:pt x="712" y="248"/>
                    <a:pt x="840" y="288"/>
                    <a:pt x="969" y="357"/>
                  </a:cubicBezTo>
                  <a:lnTo>
                    <a:pt x="1057" y="119"/>
                  </a:lnTo>
                  <a:cubicBezTo>
                    <a:pt x="998" y="80"/>
                    <a:pt x="929" y="51"/>
                    <a:pt x="840" y="31"/>
                  </a:cubicBezTo>
                  <a:cubicBezTo>
                    <a:pt x="761" y="11"/>
                    <a:pt x="682" y="1"/>
                    <a:pt x="593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9" name="Google Shape;2529;p47"/>
            <p:cNvSpPr/>
            <p:nvPr/>
          </p:nvSpPr>
          <p:spPr>
            <a:xfrm>
              <a:off x="4691475" y="879525"/>
              <a:ext cx="29425" cy="33875"/>
            </a:xfrm>
            <a:custGeom>
              <a:avLst/>
              <a:gdLst/>
              <a:ahLst/>
              <a:cxnLst/>
              <a:rect l="l" t="t" r="r" b="b"/>
              <a:pathLst>
                <a:path w="1177" h="1355" extrusionOk="0">
                  <a:moveTo>
                    <a:pt x="0" y="1"/>
                  </a:moveTo>
                  <a:lnTo>
                    <a:pt x="0" y="257"/>
                  </a:lnTo>
                  <a:lnTo>
                    <a:pt x="435" y="257"/>
                  </a:lnTo>
                  <a:lnTo>
                    <a:pt x="435" y="1355"/>
                  </a:lnTo>
                  <a:lnTo>
                    <a:pt x="751" y="1355"/>
                  </a:lnTo>
                  <a:lnTo>
                    <a:pt x="751" y="257"/>
                  </a:lnTo>
                  <a:lnTo>
                    <a:pt x="1177" y="257"/>
                  </a:lnTo>
                  <a:lnTo>
                    <a:pt x="117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0" name="Google Shape;2530;p47"/>
            <p:cNvSpPr/>
            <p:nvPr/>
          </p:nvSpPr>
          <p:spPr>
            <a:xfrm>
              <a:off x="4738425" y="879525"/>
              <a:ext cx="30425" cy="34375"/>
            </a:xfrm>
            <a:custGeom>
              <a:avLst/>
              <a:gdLst/>
              <a:ahLst/>
              <a:cxnLst/>
              <a:rect l="l" t="t" r="r" b="b"/>
              <a:pathLst>
                <a:path w="1217" h="1375" extrusionOk="0">
                  <a:moveTo>
                    <a:pt x="0" y="1"/>
                  </a:moveTo>
                  <a:lnTo>
                    <a:pt x="0" y="762"/>
                  </a:lnTo>
                  <a:cubicBezTo>
                    <a:pt x="0" y="960"/>
                    <a:pt x="50" y="1107"/>
                    <a:pt x="158" y="1217"/>
                  </a:cubicBezTo>
                  <a:cubicBezTo>
                    <a:pt x="267" y="1325"/>
                    <a:pt x="415" y="1375"/>
                    <a:pt x="613" y="1375"/>
                  </a:cubicBezTo>
                  <a:cubicBezTo>
                    <a:pt x="801" y="1375"/>
                    <a:pt x="949" y="1325"/>
                    <a:pt x="1058" y="1217"/>
                  </a:cubicBezTo>
                  <a:cubicBezTo>
                    <a:pt x="1166" y="1107"/>
                    <a:pt x="1216" y="960"/>
                    <a:pt x="1216" y="762"/>
                  </a:cubicBezTo>
                  <a:lnTo>
                    <a:pt x="1216" y="1"/>
                  </a:lnTo>
                  <a:lnTo>
                    <a:pt x="909" y="1"/>
                  </a:lnTo>
                  <a:lnTo>
                    <a:pt x="909" y="752"/>
                  </a:lnTo>
                  <a:cubicBezTo>
                    <a:pt x="909" y="870"/>
                    <a:pt x="890" y="960"/>
                    <a:pt x="830" y="1019"/>
                  </a:cubicBezTo>
                  <a:cubicBezTo>
                    <a:pt x="781" y="1078"/>
                    <a:pt x="712" y="1107"/>
                    <a:pt x="613" y="1107"/>
                  </a:cubicBezTo>
                  <a:cubicBezTo>
                    <a:pt x="415" y="1107"/>
                    <a:pt x="307" y="989"/>
                    <a:pt x="307" y="752"/>
                  </a:cubicBezTo>
                  <a:lnTo>
                    <a:pt x="30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1" name="Google Shape;2531;p47"/>
            <p:cNvSpPr/>
            <p:nvPr/>
          </p:nvSpPr>
          <p:spPr>
            <a:xfrm>
              <a:off x="4776475" y="879525"/>
              <a:ext cx="30900" cy="33875"/>
            </a:xfrm>
            <a:custGeom>
              <a:avLst/>
              <a:gdLst/>
              <a:ahLst/>
              <a:cxnLst/>
              <a:rect l="l" t="t" r="r" b="b"/>
              <a:pathLst>
                <a:path w="1236" h="1355" extrusionOk="0">
                  <a:moveTo>
                    <a:pt x="0" y="1"/>
                  </a:moveTo>
                  <a:lnTo>
                    <a:pt x="0" y="1355"/>
                  </a:lnTo>
                  <a:lnTo>
                    <a:pt x="316" y="1355"/>
                  </a:lnTo>
                  <a:lnTo>
                    <a:pt x="316" y="534"/>
                  </a:lnTo>
                  <a:lnTo>
                    <a:pt x="988" y="1355"/>
                  </a:lnTo>
                  <a:lnTo>
                    <a:pt x="1236" y="1355"/>
                  </a:lnTo>
                  <a:lnTo>
                    <a:pt x="1236" y="1"/>
                  </a:lnTo>
                  <a:lnTo>
                    <a:pt x="929" y="1"/>
                  </a:lnTo>
                  <a:lnTo>
                    <a:pt x="929" y="821"/>
                  </a:lnTo>
                  <a:lnTo>
                    <a:pt x="26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2" name="Google Shape;2532;p47"/>
            <p:cNvSpPr/>
            <p:nvPr/>
          </p:nvSpPr>
          <p:spPr>
            <a:xfrm>
              <a:off x="4815275" y="879525"/>
              <a:ext cx="30400" cy="34375"/>
            </a:xfrm>
            <a:custGeom>
              <a:avLst/>
              <a:gdLst/>
              <a:ahLst/>
              <a:cxnLst/>
              <a:rect l="l" t="t" r="r" b="b"/>
              <a:pathLst>
                <a:path w="1216" h="1375" extrusionOk="0">
                  <a:moveTo>
                    <a:pt x="0" y="1"/>
                  </a:moveTo>
                  <a:lnTo>
                    <a:pt x="0" y="762"/>
                  </a:lnTo>
                  <a:cubicBezTo>
                    <a:pt x="0" y="960"/>
                    <a:pt x="49" y="1107"/>
                    <a:pt x="158" y="1217"/>
                  </a:cubicBezTo>
                  <a:cubicBezTo>
                    <a:pt x="267" y="1325"/>
                    <a:pt x="415" y="1375"/>
                    <a:pt x="603" y="1375"/>
                  </a:cubicBezTo>
                  <a:cubicBezTo>
                    <a:pt x="800" y="1375"/>
                    <a:pt x="949" y="1325"/>
                    <a:pt x="1057" y="1217"/>
                  </a:cubicBezTo>
                  <a:cubicBezTo>
                    <a:pt x="1166" y="1107"/>
                    <a:pt x="1215" y="960"/>
                    <a:pt x="1215" y="762"/>
                  </a:cubicBezTo>
                  <a:lnTo>
                    <a:pt x="1215" y="1"/>
                  </a:lnTo>
                  <a:lnTo>
                    <a:pt x="909" y="1"/>
                  </a:lnTo>
                  <a:lnTo>
                    <a:pt x="909" y="752"/>
                  </a:lnTo>
                  <a:cubicBezTo>
                    <a:pt x="909" y="870"/>
                    <a:pt x="879" y="960"/>
                    <a:pt x="830" y="1019"/>
                  </a:cubicBezTo>
                  <a:cubicBezTo>
                    <a:pt x="780" y="1078"/>
                    <a:pt x="701" y="1107"/>
                    <a:pt x="613" y="1107"/>
                  </a:cubicBezTo>
                  <a:cubicBezTo>
                    <a:pt x="405" y="1107"/>
                    <a:pt x="306" y="989"/>
                    <a:pt x="306" y="752"/>
                  </a:cubicBezTo>
                  <a:lnTo>
                    <a:pt x="306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3" name="Google Shape;2533;p47"/>
            <p:cNvSpPr/>
            <p:nvPr/>
          </p:nvSpPr>
          <p:spPr>
            <a:xfrm>
              <a:off x="4850575" y="879025"/>
              <a:ext cx="28200" cy="34875"/>
            </a:xfrm>
            <a:custGeom>
              <a:avLst/>
              <a:gdLst/>
              <a:ahLst/>
              <a:cxnLst/>
              <a:rect l="l" t="t" r="r" b="b"/>
              <a:pathLst>
                <a:path w="1128" h="1395" extrusionOk="0">
                  <a:moveTo>
                    <a:pt x="604" y="1"/>
                  </a:moveTo>
                  <a:cubicBezTo>
                    <a:pt x="475" y="1"/>
                    <a:pt x="377" y="21"/>
                    <a:pt x="288" y="60"/>
                  </a:cubicBezTo>
                  <a:cubicBezTo>
                    <a:pt x="199" y="90"/>
                    <a:pt x="139" y="149"/>
                    <a:pt x="100" y="209"/>
                  </a:cubicBezTo>
                  <a:cubicBezTo>
                    <a:pt x="51" y="268"/>
                    <a:pt x="31" y="347"/>
                    <a:pt x="31" y="416"/>
                  </a:cubicBezTo>
                  <a:cubicBezTo>
                    <a:pt x="31" y="515"/>
                    <a:pt x="60" y="584"/>
                    <a:pt x="100" y="633"/>
                  </a:cubicBezTo>
                  <a:cubicBezTo>
                    <a:pt x="150" y="693"/>
                    <a:pt x="209" y="732"/>
                    <a:pt x="268" y="752"/>
                  </a:cubicBezTo>
                  <a:cubicBezTo>
                    <a:pt x="337" y="782"/>
                    <a:pt x="416" y="802"/>
                    <a:pt x="525" y="831"/>
                  </a:cubicBezTo>
                  <a:cubicBezTo>
                    <a:pt x="594" y="841"/>
                    <a:pt x="644" y="861"/>
                    <a:pt x="683" y="870"/>
                  </a:cubicBezTo>
                  <a:cubicBezTo>
                    <a:pt x="723" y="881"/>
                    <a:pt x="752" y="900"/>
                    <a:pt x="782" y="920"/>
                  </a:cubicBezTo>
                  <a:cubicBezTo>
                    <a:pt x="802" y="940"/>
                    <a:pt x="811" y="969"/>
                    <a:pt x="811" y="999"/>
                  </a:cubicBezTo>
                  <a:cubicBezTo>
                    <a:pt x="811" y="1039"/>
                    <a:pt x="792" y="1078"/>
                    <a:pt x="752" y="1108"/>
                  </a:cubicBezTo>
                  <a:cubicBezTo>
                    <a:pt x="713" y="1127"/>
                    <a:pt x="644" y="1147"/>
                    <a:pt x="554" y="1147"/>
                  </a:cubicBezTo>
                  <a:cubicBezTo>
                    <a:pt x="475" y="1147"/>
                    <a:pt x="396" y="1127"/>
                    <a:pt x="317" y="1108"/>
                  </a:cubicBezTo>
                  <a:cubicBezTo>
                    <a:pt x="238" y="1078"/>
                    <a:pt x="169" y="1048"/>
                    <a:pt x="110" y="999"/>
                  </a:cubicBezTo>
                  <a:lnTo>
                    <a:pt x="1" y="1237"/>
                  </a:lnTo>
                  <a:cubicBezTo>
                    <a:pt x="71" y="1286"/>
                    <a:pt x="150" y="1325"/>
                    <a:pt x="248" y="1355"/>
                  </a:cubicBezTo>
                  <a:cubicBezTo>
                    <a:pt x="347" y="1384"/>
                    <a:pt x="446" y="1395"/>
                    <a:pt x="554" y="1395"/>
                  </a:cubicBezTo>
                  <a:cubicBezTo>
                    <a:pt x="673" y="1395"/>
                    <a:pt x="782" y="1375"/>
                    <a:pt x="871" y="1335"/>
                  </a:cubicBezTo>
                  <a:cubicBezTo>
                    <a:pt x="950" y="1305"/>
                    <a:pt x="1019" y="1246"/>
                    <a:pt x="1059" y="1187"/>
                  </a:cubicBezTo>
                  <a:cubicBezTo>
                    <a:pt x="1108" y="1127"/>
                    <a:pt x="1128" y="1059"/>
                    <a:pt x="1128" y="980"/>
                  </a:cubicBezTo>
                  <a:cubicBezTo>
                    <a:pt x="1128" y="890"/>
                    <a:pt x="1098" y="811"/>
                    <a:pt x="1059" y="762"/>
                  </a:cubicBezTo>
                  <a:cubicBezTo>
                    <a:pt x="1009" y="712"/>
                    <a:pt x="950" y="673"/>
                    <a:pt x="890" y="644"/>
                  </a:cubicBezTo>
                  <a:cubicBezTo>
                    <a:pt x="822" y="624"/>
                    <a:pt x="732" y="604"/>
                    <a:pt x="633" y="574"/>
                  </a:cubicBezTo>
                  <a:cubicBezTo>
                    <a:pt x="535" y="554"/>
                    <a:pt x="466" y="534"/>
                    <a:pt x="416" y="505"/>
                  </a:cubicBezTo>
                  <a:cubicBezTo>
                    <a:pt x="367" y="485"/>
                    <a:pt x="347" y="455"/>
                    <a:pt x="347" y="406"/>
                  </a:cubicBezTo>
                  <a:cubicBezTo>
                    <a:pt x="347" y="357"/>
                    <a:pt x="367" y="327"/>
                    <a:pt x="407" y="297"/>
                  </a:cubicBezTo>
                  <a:cubicBezTo>
                    <a:pt x="446" y="268"/>
                    <a:pt x="515" y="248"/>
                    <a:pt x="594" y="248"/>
                  </a:cubicBezTo>
                  <a:cubicBezTo>
                    <a:pt x="723" y="248"/>
                    <a:pt x="851" y="288"/>
                    <a:pt x="970" y="357"/>
                  </a:cubicBezTo>
                  <a:lnTo>
                    <a:pt x="1068" y="119"/>
                  </a:lnTo>
                  <a:cubicBezTo>
                    <a:pt x="1009" y="80"/>
                    <a:pt x="930" y="51"/>
                    <a:pt x="851" y="31"/>
                  </a:cubicBezTo>
                  <a:cubicBezTo>
                    <a:pt x="772" y="11"/>
                    <a:pt x="683" y="1"/>
                    <a:pt x="604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4" name="Google Shape;2534;p47"/>
            <p:cNvSpPr/>
            <p:nvPr/>
          </p:nvSpPr>
          <p:spPr>
            <a:xfrm>
              <a:off x="4883700" y="879525"/>
              <a:ext cx="30650" cy="34375"/>
            </a:xfrm>
            <a:custGeom>
              <a:avLst/>
              <a:gdLst/>
              <a:ahLst/>
              <a:cxnLst/>
              <a:rect l="l" t="t" r="r" b="b"/>
              <a:pathLst>
                <a:path w="1226" h="1375" extrusionOk="0">
                  <a:moveTo>
                    <a:pt x="0" y="1"/>
                  </a:moveTo>
                  <a:lnTo>
                    <a:pt x="0" y="762"/>
                  </a:lnTo>
                  <a:cubicBezTo>
                    <a:pt x="0" y="960"/>
                    <a:pt x="60" y="1107"/>
                    <a:pt x="158" y="1217"/>
                  </a:cubicBezTo>
                  <a:cubicBezTo>
                    <a:pt x="268" y="1325"/>
                    <a:pt x="415" y="1375"/>
                    <a:pt x="613" y="1375"/>
                  </a:cubicBezTo>
                  <a:cubicBezTo>
                    <a:pt x="801" y="1375"/>
                    <a:pt x="959" y="1325"/>
                    <a:pt x="1058" y="1217"/>
                  </a:cubicBezTo>
                  <a:cubicBezTo>
                    <a:pt x="1167" y="1107"/>
                    <a:pt x="1226" y="960"/>
                    <a:pt x="1226" y="762"/>
                  </a:cubicBezTo>
                  <a:lnTo>
                    <a:pt x="1226" y="1"/>
                  </a:lnTo>
                  <a:lnTo>
                    <a:pt x="910" y="1"/>
                  </a:lnTo>
                  <a:lnTo>
                    <a:pt x="910" y="752"/>
                  </a:lnTo>
                  <a:cubicBezTo>
                    <a:pt x="910" y="870"/>
                    <a:pt x="890" y="960"/>
                    <a:pt x="841" y="1019"/>
                  </a:cubicBezTo>
                  <a:cubicBezTo>
                    <a:pt x="781" y="1078"/>
                    <a:pt x="712" y="1107"/>
                    <a:pt x="613" y="1107"/>
                  </a:cubicBezTo>
                  <a:cubicBezTo>
                    <a:pt x="415" y="1107"/>
                    <a:pt x="317" y="989"/>
                    <a:pt x="317" y="752"/>
                  </a:cubicBezTo>
                  <a:lnTo>
                    <a:pt x="31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5" name="Google Shape;2535;p47"/>
            <p:cNvSpPr/>
            <p:nvPr/>
          </p:nvSpPr>
          <p:spPr>
            <a:xfrm>
              <a:off x="4916800" y="879525"/>
              <a:ext cx="37850" cy="33875"/>
            </a:xfrm>
            <a:custGeom>
              <a:avLst/>
              <a:gdLst/>
              <a:ahLst/>
              <a:cxnLst/>
              <a:rect l="l" t="t" r="r" b="b"/>
              <a:pathLst>
                <a:path w="1514" h="1355" extrusionOk="0">
                  <a:moveTo>
                    <a:pt x="752" y="307"/>
                  </a:moveTo>
                  <a:lnTo>
                    <a:pt x="969" y="831"/>
                  </a:lnTo>
                  <a:lnTo>
                    <a:pt x="534" y="831"/>
                  </a:lnTo>
                  <a:lnTo>
                    <a:pt x="752" y="307"/>
                  </a:lnTo>
                  <a:close/>
                  <a:moveTo>
                    <a:pt x="604" y="1"/>
                  </a:moveTo>
                  <a:lnTo>
                    <a:pt x="1" y="1355"/>
                  </a:lnTo>
                  <a:lnTo>
                    <a:pt x="317" y="1355"/>
                  </a:lnTo>
                  <a:lnTo>
                    <a:pt x="435" y="1058"/>
                  </a:lnTo>
                  <a:lnTo>
                    <a:pt x="1068" y="1058"/>
                  </a:lnTo>
                  <a:lnTo>
                    <a:pt x="1187" y="1355"/>
                  </a:lnTo>
                  <a:lnTo>
                    <a:pt x="1513" y="1355"/>
                  </a:lnTo>
                  <a:lnTo>
                    <a:pt x="910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6" name="Google Shape;2536;p47"/>
            <p:cNvSpPr/>
            <p:nvPr/>
          </p:nvSpPr>
          <p:spPr>
            <a:xfrm>
              <a:off x="4958075" y="879525"/>
              <a:ext cx="24725" cy="33875"/>
            </a:xfrm>
            <a:custGeom>
              <a:avLst/>
              <a:gdLst/>
              <a:ahLst/>
              <a:cxnLst/>
              <a:rect l="l" t="t" r="r" b="b"/>
              <a:pathLst>
                <a:path w="989" h="1355" extrusionOk="0">
                  <a:moveTo>
                    <a:pt x="1" y="1"/>
                  </a:moveTo>
                  <a:lnTo>
                    <a:pt x="1" y="1355"/>
                  </a:lnTo>
                  <a:lnTo>
                    <a:pt x="989" y="1355"/>
                  </a:lnTo>
                  <a:lnTo>
                    <a:pt x="989" y="1098"/>
                  </a:lnTo>
                  <a:lnTo>
                    <a:pt x="306" y="1098"/>
                  </a:lnTo>
                  <a:lnTo>
                    <a:pt x="306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7" name="Google Shape;2537;p47"/>
            <p:cNvSpPr/>
            <p:nvPr/>
          </p:nvSpPr>
          <p:spPr>
            <a:xfrm>
              <a:off x="4998100" y="879025"/>
              <a:ext cx="27925" cy="34875"/>
            </a:xfrm>
            <a:custGeom>
              <a:avLst/>
              <a:gdLst/>
              <a:ahLst/>
              <a:cxnLst/>
              <a:rect l="l" t="t" r="r" b="b"/>
              <a:pathLst>
                <a:path w="1117" h="1395" extrusionOk="0">
                  <a:moveTo>
                    <a:pt x="594" y="1"/>
                  </a:moveTo>
                  <a:cubicBezTo>
                    <a:pt x="475" y="1"/>
                    <a:pt x="366" y="21"/>
                    <a:pt x="277" y="60"/>
                  </a:cubicBezTo>
                  <a:cubicBezTo>
                    <a:pt x="198" y="90"/>
                    <a:pt x="129" y="149"/>
                    <a:pt x="89" y="209"/>
                  </a:cubicBezTo>
                  <a:cubicBezTo>
                    <a:pt x="50" y="268"/>
                    <a:pt x="30" y="347"/>
                    <a:pt x="30" y="416"/>
                  </a:cubicBezTo>
                  <a:cubicBezTo>
                    <a:pt x="30" y="515"/>
                    <a:pt x="50" y="584"/>
                    <a:pt x="99" y="633"/>
                  </a:cubicBezTo>
                  <a:cubicBezTo>
                    <a:pt x="139" y="693"/>
                    <a:pt x="198" y="732"/>
                    <a:pt x="267" y="752"/>
                  </a:cubicBezTo>
                  <a:cubicBezTo>
                    <a:pt x="326" y="782"/>
                    <a:pt x="416" y="802"/>
                    <a:pt x="514" y="831"/>
                  </a:cubicBezTo>
                  <a:cubicBezTo>
                    <a:pt x="583" y="841"/>
                    <a:pt x="633" y="861"/>
                    <a:pt x="673" y="870"/>
                  </a:cubicBezTo>
                  <a:cubicBezTo>
                    <a:pt x="712" y="881"/>
                    <a:pt x="741" y="900"/>
                    <a:pt x="771" y="920"/>
                  </a:cubicBezTo>
                  <a:cubicBezTo>
                    <a:pt x="801" y="940"/>
                    <a:pt x="811" y="969"/>
                    <a:pt x="811" y="999"/>
                  </a:cubicBezTo>
                  <a:cubicBezTo>
                    <a:pt x="811" y="1039"/>
                    <a:pt x="791" y="1078"/>
                    <a:pt x="741" y="1108"/>
                  </a:cubicBezTo>
                  <a:cubicBezTo>
                    <a:pt x="702" y="1127"/>
                    <a:pt x="633" y="1147"/>
                    <a:pt x="554" y="1147"/>
                  </a:cubicBezTo>
                  <a:cubicBezTo>
                    <a:pt x="465" y="1147"/>
                    <a:pt x="386" y="1127"/>
                    <a:pt x="307" y="1108"/>
                  </a:cubicBezTo>
                  <a:cubicBezTo>
                    <a:pt x="227" y="1078"/>
                    <a:pt x="159" y="1048"/>
                    <a:pt x="109" y="999"/>
                  </a:cubicBezTo>
                  <a:lnTo>
                    <a:pt x="1" y="1237"/>
                  </a:lnTo>
                  <a:cubicBezTo>
                    <a:pt x="60" y="1286"/>
                    <a:pt x="139" y="1325"/>
                    <a:pt x="238" y="1355"/>
                  </a:cubicBezTo>
                  <a:cubicBezTo>
                    <a:pt x="337" y="1384"/>
                    <a:pt x="445" y="1395"/>
                    <a:pt x="544" y="1395"/>
                  </a:cubicBezTo>
                  <a:cubicBezTo>
                    <a:pt x="673" y="1395"/>
                    <a:pt x="771" y="1375"/>
                    <a:pt x="860" y="1335"/>
                  </a:cubicBezTo>
                  <a:cubicBezTo>
                    <a:pt x="949" y="1305"/>
                    <a:pt x="1009" y="1246"/>
                    <a:pt x="1058" y="1187"/>
                  </a:cubicBezTo>
                  <a:cubicBezTo>
                    <a:pt x="1097" y="1127"/>
                    <a:pt x="1117" y="1059"/>
                    <a:pt x="1117" y="980"/>
                  </a:cubicBezTo>
                  <a:cubicBezTo>
                    <a:pt x="1117" y="890"/>
                    <a:pt x="1097" y="811"/>
                    <a:pt x="1048" y="762"/>
                  </a:cubicBezTo>
                  <a:cubicBezTo>
                    <a:pt x="998" y="712"/>
                    <a:pt x="949" y="673"/>
                    <a:pt x="880" y="644"/>
                  </a:cubicBezTo>
                  <a:cubicBezTo>
                    <a:pt x="811" y="624"/>
                    <a:pt x="732" y="604"/>
                    <a:pt x="633" y="574"/>
                  </a:cubicBezTo>
                  <a:cubicBezTo>
                    <a:pt x="534" y="554"/>
                    <a:pt x="455" y="534"/>
                    <a:pt x="405" y="505"/>
                  </a:cubicBezTo>
                  <a:cubicBezTo>
                    <a:pt x="356" y="485"/>
                    <a:pt x="337" y="455"/>
                    <a:pt x="337" y="406"/>
                  </a:cubicBezTo>
                  <a:cubicBezTo>
                    <a:pt x="337" y="357"/>
                    <a:pt x="356" y="327"/>
                    <a:pt x="396" y="297"/>
                  </a:cubicBezTo>
                  <a:cubicBezTo>
                    <a:pt x="435" y="268"/>
                    <a:pt x="504" y="248"/>
                    <a:pt x="594" y="248"/>
                  </a:cubicBezTo>
                  <a:cubicBezTo>
                    <a:pt x="712" y="248"/>
                    <a:pt x="840" y="288"/>
                    <a:pt x="969" y="357"/>
                  </a:cubicBezTo>
                  <a:lnTo>
                    <a:pt x="1058" y="119"/>
                  </a:lnTo>
                  <a:cubicBezTo>
                    <a:pt x="998" y="80"/>
                    <a:pt x="930" y="51"/>
                    <a:pt x="851" y="31"/>
                  </a:cubicBezTo>
                  <a:cubicBezTo>
                    <a:pt x="761" y="11"/>
                    <a:pt x="682" y="1"/>
                    <a:pt x="594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8" name="Google Shape;2538;p47"/>
            <p:cNvSpPr/>
            <p:nvPr/>
          </p:nvSpPr>
          <p:spPr>
            <a:xfrm>
              <a:off x="5031450" y="879525"/>
              <a:ext cx="30925" cy="33875"/>
            </a:xfrm>
            <a:custGeom>
              <a:avLst/>
              <a:gdLst/>
              <a:ahLst/>
              <a:cxnLst/>
              <a:rect l="l" t="t" r="r" b="b"/>
              <a:pathLst>
                <a:path w="1237" h="1355" extrusionOk="0">
                  <a:moveTo>
                    <a:pt x="0" y="1"/>
                  </a:moveTo>
                  <a:lnTo>
                    <a:pt x="0" y="1355"/>
                  </a:lnTo>
                  <a:lnTo>
                    <a:pt x="307" y="1355"/>
                  </a:lnTo>
                  <a:lnTo>
                    <a:pt x="307" y="801"/>
                  </a:lnTo>
                  <a:lnTo>
                    <a:pt x="920" y="801"/>
                  </a:lnTo>
                  <a:lnTo>
                    <a:pt x="920" y="1355"/>
                  </a:lnTo>
                  <a:lnTo>
                    <a:pt x="1236" y="1355"/>
                  </a:lnTo>
                  <a:lnTo>
                    <a:pt x="1236" y="1"/>
                  </a:lnTo>
                  <a:lnTo>
                    <a:pt x="920" y="1"/>
                  </a:lnTo>
                  <a:lnTo>
                    <a:pt x="920" y="534"/>
                  </a:lnTo>
                  <a:lnTo>
                    <a:pt x="307" y="534"/>
                  </a:lnTo>
                  <a:lnTo>
                    <a:pt x="307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9" name="Google Shape;2539;p47"/>
            <p:cNvSpPr/>
            <p:nvPr/>
          </p:nvSpPr>
          <p:spPr>
            <a:xfrm>
              <a:off x="5068025" y="879025"/>
              <a:ext cx="37075" cy="34875"/>
            </a:xfrm>
            <a:custGeom>
              <a:avLst/>
              <a:gdLst/>
              <a:ahLst/>
              <a:cxnLst/>
              <a:rect l="l" t="t" r="r" b="b"/>
              <a:pathLst>
                <a:path w="1483" h="1395" extrusionOk="0">
                  <a:moveTo>
                    <a:pt x="742" y="268"/>
                  </a:moveTo>
                  <a:cubicBezTo>
                    <a:pt x="821" y="268"/>
                    <a:pt x="890" y="288"/>
                    <a:pt x="959" y="317"/>
                  </a:cubicBezTo>
                  <a:cubicBezTo>
                    <a:pt x="1018" y="357"/>
                    <a:pt x="1067" y="406"/>
                    <a:pt x="1107" y="475"/>
                  </a:cubicBezTo>
                  <a:cubicBezTo>
                    <a:pt x="1147" y="545"/>
                    <a:pt x="1166" y="613"/>
                    <a:pt x="1166" y="703"/>
                  </a:cubicBezTo>
                  <a:cubicBezTo>
                    <a:pt x="1166" y="782"/>
                    <a:pt x="1147" y="851"/>
                    <a:pt x="1107" y="920"/>
                  </a:cubicBezTo>
                  <a:cubicBezTo>
                    <a:pt x="1067" y="989"/>
                    <a:pt x="1018" y="1039"/>
                    <a:pt x="959" y="1078"/>
                  </a:cubicBezTo>
                  <a:cubicBezTo>
                    <a:pt x="890" y="1108"/>
                    <a:pt x="821" y="1127"/>
                    <a:pt x="742" y="1127"/>
                  </a:cubicBezTo>
                  <a:cubicBezTo>
                    <a:pt x="663" y="1127"/>
                    <a:pt x="593" y="1108"/>
                    <a:pt x="524" y="1078"/>
                  </a:cubicBezTo>
                  <a:cubicBezTo>
                    <a:pt x="465" y="1039"/>
                    <a:pt x="415" y="989"/>
                    <a:pt x="376" y="920"/>
                  </a:cubicBezTo>
                  <a:cubicBezTo>
                    <a:pt x="336" y="851"/>
                    <a:pt x="316" y="782"/>
                    <a:pt x="316" y="703"/>
                  </a:cubicBezTo>
                  <a:cubicBezTo>
                    <a:pt x="316" y="613"/>
                    <a:pt x="336" y="545"/>
                    <a:pt x="376" y="475"/>
                  </a:cubicBezTo>
                  <a:cubicBezTo>
                    <a:pt x="415" y="406"/>
                    <a:pt x="465" y="357"/>
                    <a:pt x="524" y="317"/>
                  </a:cubicBezTo>
                  <a:cubicBezTo>
                    <a:pt x="593" y="288"/>
                    <a:pt x="663" y="268"/>
                    <a:pt x="742" y="268"/>
                  </a:cubicBezTo>
                  <a:close/>
                  <a:moveTo>
                    <a:pt x="742" y="1"/>
                  </a:moveTo>
                  <a:cubicBezTo>
                    <a:pt x="603" y="1"/>
                    <a:pt x="474" y="31"/>
                    <a:pt x="366" y="90"/>
                  </a:cubicBezTo>
                  <a:cubicBezTo>
                    <a:pt x="248" y="149"/>
                    <a:pt x="168" y="238"/>
                    <a:pt x="99" y="337"/>
                  </a:cubicBezTo>
                  <a:cubicBezTo>
                    <a:pt x="40" y="446"/>
                    <a:pt x="0" y="564"/>
                    <a:pt x="0" y="703"/>
                  </a:cubicBezTo>
                  <a:cubicBezTo>
                    <a:pt x="0" y="831"/>
                    <a:pt x="40" y="950"/>
                    <a:pt x="99" y="1059"/>
                  </a:cubicBezTo>
                  <a:cubicBezTo>
                    <a:pt x="168" y="1157"/>
                    <a:pt x="248" y="1246"/>
                    <a:pt x="366" y="1305"/>
                  </a:cubicBezTo>
                  <a:cubicBezTo>
                    <a:pt x="474" y="1365"/>
                    <a:pt x="603" y="1395"/>
                    <a:pt x="742" y="1395"/>
                  </a:cubicBezTo>
                  <a:cubicBezTo>
                    <a:pt x="880" y="1395"/>
                    <a:pt x="1008" y="1365"/>
                    <a:pt x="1117" y="1305"/>
                  </a:cubicBezTo>
                  <a:cubicBezTo>
                    <a:pt x="1226" y="1246"/>
                    <a:pt x="1315" y="1157"/>
                    <a:pt x="1384" y="1059"/>
                  </a:cubicBezTo>
                  <a:cubicBezTo>
                    <a:pt x="1443" y="950"/>
                    <a:pt x="1483" y="831"/>
                    <a:pt x="1483" y="703"/>
                  </a:cubicBezTo>
                  <a:cubicBezTo>
                    <a:pt x="1483" y="564"/>
                    <a:pt x="1443" y="446"/>
                    <a:pt x="1384" y="337"/>
                  </a:cubicBezTo>
                  <a:cubicBezTo>
                    <a:pt x="1315" y="238"/>
                    <a:pt x="1226" y="149"/>
                    <a:pt x="1117" y="90"/>
                  </a:cubicBezTo>
                  <a:cubicBezTo>
                    <a:pt x="1008" y="31"/>
                    <a:pt x="880" y="1"/>
                    <a:pt x="742" y="1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0" name="Google Shape;2540;p47"/>
            <p:cNvSpPr/>
            <p:nvPr/>
          </p:nvSpPr>
          <p:spPr>
            <a:xfrm>
              <a:off x="5106825" y="879525"/>
              <a:ext cx="53875" cy="33875"/>
            </a:xfrm>
            <a:custGeom>
              <a:avLst/>
              <a:gdLst/>
              <a:ahLst/>
              <a:cxnLst/>
              <a:rect l="l" t="t" r="r" b="b"/>
              <a:pathLst>
                <a:path w="2155" h="1355" extrusionOk="0">
                  <a:moveTo>
                    <a:pt x="0" y="1"/>
                  </a:moveTo>
                  <a:lnTo>
                    <a:pt x="444" y="1355"/>
                  </a:lnTo>
                  <a:lnTo>
                    <a:pt x="771" y="1355"/>
                  </a:lnTo>
                  <a:lnTo>
                    <a:pt x="1077" y="435"/>
                  </a:lnTo>
                  <a:lnTo>
                    <a:pt x="1373" y="1355"/>
                  </a:lnTo>
                  <a:lnTo>
                    <a:pt x="1709" y="1355"/>
                  </a:lnTo>
                  <a:lnTo>
                    <a:pt x="2155" y="1"/>
                  </a:lnTo>
                  <a:lnTo>
                    <a:pt x="1858" y="1"/>
                  </a:lnTo>
                  <a:lnTo>
                    <a:pt x="1542" y="960"/>
                  </a:lnTo>
                  <a:lnTo>
                    <a:pt x="1235" y="1"/>
                  </a:lnTo>
                  <a:lnTo>
                    <a:pt x="949" y="1"/>
                  </a:lnTo>
                  <a:lnTo>
                    <a:pt x="622" y="949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1" name="Google Shape;2541;p47"/>
            <p:cNvSpPr/>
            <p:nvPr/>
          </p:nvSpPr>
          <p:spPr>
            <a:xfrm>
              <a:off x="4774000" y="1051000"/>
              <a:ext cx="42525" cy="40550"/>
            </a:xfrm>
            <a:custGeom>
              <a:avLst/>
              <a:gdLst/>
              <a:ahLst/>
              <a:cxnLst/>
              <a:rect l="l" t="t" r="r" b="b"/>
              <a:pathLst>
                <a:path w="1701" h="1622" extrusionOk="0">
                  <a:moveTo>
                    <a:pt x="850" y="0"/>
                  </a:moveTo>
                  <a:lnTo>
                    <a:pt x="593" y="544"/>
                  </a:lnTo>
                  <a:lnTo>
                    <a:pt x="0" y="613"/>
                  </a:lnTo>
                  <a:lnTo>
                    <a:pt x="445" y="1028"/>
                  </a:lnTo>
                  <a:lnTo>
                    <a:pt x="327" y="1621"/>
                  </a:lnTo>
                  <a:lnTo>
                    <a:pt x="850" y="1325"/>
                  </a:lnTo>
                  <a:lnTo>
                    <a:pt x="1374" y="1621"/>
                  </a:lnTo>
                  <a:lnTo>
                    <a:pt x="1256" y="1028"/>
                  </a:lnTo>
                  <a:lnTo>
                    <a:pt x="1700" y="613"/>
                  </a:lnTo>
                  <a:lnTo>
                    <a:pt x="1098" y="544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2" name="Google Shape;2542;p47"/>
            <p:cNvSpPr/>
            <p:nvPr/>
          </p:nvSpPr>
          <p:spPr>
            <a:xfrm>
              <a:off x="4621050" y="1033200"/>
              <a:ext cx="70200" cy="84800"/>
            </a:xfrm>
            <a:custGeom>
              <a:avLst/>
              <a:gdLst/>
              <a:ahLst/>
              <a:cxnLst/>
              <a:rect l="l" t="t" r="r" b="b"/>
              <a:pathLst>
                <a:path w="2808" h="3392" extrusionOk="0">
                  <a:moveTo>
                    <a:pt x="1404" y="644"/>
                  </a:moveTo>
                  <a:cubicBezTo>
                    <a:pt x="1602" y="644"/>
                    <a:pt x="1760" y="732"/>
                    <a:pt x="1868" y="901"/>
                  </a:cubicBezTo>
                  <a:cubicBezTo>
                    <a:pt x="1987" y="1068"/>
                    <a:pt x="2046" y="1335"/>
                    <a:pt x="2046" y="1701"/>
                  </a:cubicBezTo>
                  <a:cubicBezTo>
                    <a:pt x="2046" y="2056"/>
                    <a:pt x="1987" y="2324"/>
                    <a:pt x="1868" y="2491"/>
                  </a:cubicBezTo>
                  <a:cubicBezTo>
                    <a:pt x="1760" y="2669"/>
                    <a:pt x="1602" y="2748"/>
                    <a:pt x="1404" y="2748"/>
                  </a:cubicBezTo>
                  <a:cubicBezTo>
                    <a:pt x="1207" y="2748"/>
                    <a:pt x="1049" y="2669"/>
                    <a:pt x="939" y="2491"/>
                  </a:cubicBezTo>
                  <a:cubicBezTo>
                    <a:pt x="821" y="2324"/>
                    <a:pt x="762" y="2056"/>
                    <a:pt x="762" y="1701"/>
                  </a:cubicBezTo>
                  <a:cubicBezTo>
                    <a:pt x="762" y="1335"/>
                    <a:pt x="821" y="1068"/>
                    <a:pt x="939" y="901"/>
                  </a:cubicBezTo>
                  <a:cubicBezTo>
                    <a:pt x="1049" y="732"/>
                    <a:pt x="1207" y="644"/>
                    <a:pt x="1404" y="644"/>
                  </a:cubicBezTo>
                  <a:close/>
                  <a:moveTo>
                    <a:pt x="1404" y="1"/>
                  </a:moveTo>
                  <a:cubicBezTo>
                    <a:pt x="1128" y="1"/>
                    <a:pt x="890" y="70"/>
                    <a:pt x="673" y="198"/>
                  </a:cubicBezTo>
                  <a:cubicBezTo>
                    <a:pt x="465" y="337"/>
                    <a:pt x="297" y="534"/>
                    <a:pt x="179" y="782"/>
                  </a:cubicBezTo>
                  <a:cubicBezTo>
                    <a:pt x="60" y="1039"/>
                    <a:pt x="1" y="1345"/>
                    <a:pt x="1" y="1701"/>
                  </a:cubicBezTo>
                  <a:cubicBezTo>
                    <a:pt x="1" y="2047"/>
                    <a:pt x="60" y="2353"/>
                    <a:pt x="179" y="2610"/>
                  </a:cubicBezTo>
                  <a:cubicBezTo>
                    <a:pt x="297" y="2867"/>
                    <a:pt x="465" y="3055"/>
                    <a:pt x="673" y="3193"/>
                  </a:cubicBezTo>
                  <a:cubicBezTo>
                    <a:pt x="890" y="3322"/>
                    <a:pt x="1128" y="3391"/>
                    <a:pt x="1404" y="3391"/>
                  </a:cubicBezTo>
                  <a:cubicBezTo>
                    <a:pt x="1671" y="3391"/>
                    <a:pt x="1918" y="3322"/>
                    <a:pt x="2125" y="3193"/>
                  </a:cubicBezTo>
                  <a:cubicBezTo>
                    <a:pt x="2343" y="3055"/>
                    <a:pt x="2501" y="2867"/>
                    <a:pt x="2630" y="2610"/>
                  </a:cubicBezTo>
                  <a:cubicBezTo>
                    <a:pt x="2748" y="2353"/>
                    <a:pt x="2808" y="2047"/>
                    <a:pt x="2808" y="1701"/>
                  </a:cubicBezTo>
                  <a:cubicBezTo>
                    <a:pt x="2808" y="1345"/>
                    <a:pt x="2748" y="1039"/>
                    <a:pt x="2630" y="782"/>
                  </a:cubicBezTo>
                  <a:cubicBezTo>
                    <a:pt x="2501" y="534"/>
                    <a:pt x="2343" y="337"/>
                    <a:pt x="2125" y="198"/>
                  </a:cubicBezTo>
                  <a:cubicBezTo>
                    <a:pt x="1918" y="70"/>
                    <a:pt x="1671" y="1"/>
                    <a:pt x="1404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3" name="Google Shape;2543;p47"/>
            <p:cNvSpPr/>
            <p:nvPr/>
          </p:nvSpPr>
          <p:spPr>
            <a:xfrm>
              <a:off x="4693450" y="1033200"/>
              <a:ext cx="67725" cy="84800"/>
            </a:xfrm>
            <a:custGeom>
              <a:avLst/>
              <a:gdLst/>
              <a:ahLst/>
              <a:cxnLst/>
              <a:rect l="l" t="t" r="r" b="b"/>
              <a:pathLst>
                <a:path w="2709" h="3392" extrusionOk="0">
                  <a:moveTo>
                    <a:pt x="1414" y="1849"/>
                  </a:moveTo>
                  <a:cubicBezTo>
                    <a:pt x="1582" y="1849"/>
                    <a:pt x="1720" y="1889"/>
                    <a:pt x="1819" y="1977"/>
                  </a:cubicBezTo>
                  <a:cubicBezTo>
                    <a:pt x="1918" y="2067"/>
                    <a:pt x="1967" y="2185"/>
                    <a:pt x="1967" y="2343"/>
                  </a:cubicBezTo>
                  <a:cubicBezTo>
                    <a:pt x="1967" y="2491"/>
                    <a:pt x="1918" y="2610"/>
                    <a:pt x="1819" y="2699"/>
                  </a:cubicBezTo>
                  <a:cubicBezTo>
                    <a:pt x="1720" y="2778"/>
                    <a:pt x="1582" y="2827"/>
                    <a:pt x="1423" y="2827"/>
                  </a:cubicBezTo>
                  <a:cubicBezTo>
                    <a:pt x="1246" y="2827"/>
                    <a:pt x="1107" y="2778"/>
                    <a:pt x="999" y="2689"/>
                  </a:cubicBezTo>
                  <a:cubicBezTo>
                    <a:pt x="900" y="2600"/>
                    <a:pt x="850" y="2482"/>
                    <a:pt x="850" y="2343"/>
                  </a:cubicBezTo>
                  <a:cubicBezTo>
                    <a:pt x="850" y="2195"/>
                    <a:pt x="900" y="2076"/>
                    <a:pt x="1008" y="1988"/>
                  </a:cubicBezTo>
                  <a:cubicBezTo>
                    <a:pt x="1107" y="1889"/>
                    <a:pt x="1246" y="1849"/>
                    <a:pt x="1414" y="1849"/>
                  </a:cubicBezTo>
                  <a:close/>
                  <a:moveTo>
                    <a:pt x="1671" y="1"/>
                  </a:moveTo>
                  <a:cubicBezTo>
                    <a:pt x="1344" y="1"/>
                    <a:pt x="1048" y="70"/>
                    <a:pt x="801" y="209"/>
                  </a:cubicBezTo>
                  <a:cubicBezTo>
                    <a:pt x="544" y="347"/>
                    <a:pt x="347" y="545"/>
                    <a:pt x="208" y="811"/>
                  </a:cubicBezTo>
                  <a:cubicBezTo>
                    <a:pt x="70" y="1078"/>
                    <a:pt x="0" y="1395"/>
                    <a:pt x="0" y="1770"/>
                  </a:cubicBezTo>
                  <a:cubicBezTo>
                    <a:pt x="0" y="2284"/>
                    <a:pt x="129" y="2689"/>
                    <a:pt x="386" y="2966"/>
                  </a:cubicBezTo>
                  <a:cubicBezTo>
                    <a:pt x="643" y="3253"/>
                    <a:pt x="1008" y="3391"/>
                    <a:pt x="1463" y="3391"/>
                  </a:cubicBezTo>
                  <a:cubicBezTo>
                    <a:pt x="1700" y="3391"/>
                    <a:pt x="1908" y="3352"/>
                    <a:pt x="2096" y="3262"/>
                  </a:cubicBezTo>
                  <a:cubicBezTo>
                    <a:pt x="2284" y="3174"/>
                    <a:pt x="2432" y="3045"/>
                    <a:pt x="2541" y="2877"/>
                  </a:cubicBezTo>
                  <a:cubicBezTo>
                    <a:pt x="2649" y="2709"/>
                    <a:pt x="2708" y="2521"/>
                    <a:pt x="2708" y="2304"/>
                  </a:cubicBezTo>
                  <a:cubicBezTo>
                    <a:pt x="2708" y="2096"/>
                    <a:pt x="2659" y="1918"/>
                    <a:pt x="2560" y="1760"/>
                  </a:cubicBezTo>
                  <a:cubicBezTo>
                    <a:pt x="2451" y="1612"/>
                    <a:pt x="2323" y="1494"/>
                    <a:pt x="2145" y="1404"/>
                  </a:cubicBezTo>
                  <a:cubicBezTo>
                    <a:pt x="1977" y="1325"/>
                    <a:pt x="1790" y="1276"/>
                    <a:pt x="1582" y="1276"/>
                  </a:cubicBezTo>
                  <a:cubicBezTo>
                    <a:pt x="1226" y="1276"/>
                    <a:pt x="959" y="1375"/>
                    <a:pt x="771" y="1573"/>
                  </a:cubicBezTo>
                  <a:cubicBezTo>
                    <a:pt x="781" y="1266"/>
                    <a:pt x="870" y="1029"/>
                    <a:pt x="1028" y="861"/>
                  </a:cubicBezTo>
                  <a:cubicBezTo>
                    <a:pt x="1197" y="703"/>
                    <a:pt x="1414" y="624"/>
                    <a:pt x="1691" y="624"/>
                  </a:cubicBezTo>
                  <a:cubicBezTo>
                    <a:pt x="1937" y="624"/>
                    <a:pt x="2145" y="673"/>
                    <a:pt x="2303" y="782"/>
                  </a:cubicBezTo>
                  <a:lnTo>
                    <a:pt x="2580" y="228"/>
                  </a:lnTo>
                  <a:cubicBezTo>
                    <a:pt x="2471" y="159"/>
                    <a:pt x="2333" y="100"/>
                    <a:pt x="2175" y="60"/>
                  </a:cubicBezTo>
                  <a:cubicBezTo>
                    <a:pt x="2016" y="21"/>
                    <a:pt x="1849" y="1"/>
                    <a:pt x="1671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4" name="Google Shape;2544;p47"/>
            <p:cNvSpPr/>
            <p:nvPr/>
          </p:nvSpPr>
          <p:spPr>
            <a:xfrm>
              <a:off x="4359650" y="1041375"/>
              <a:ext cx="61550" cy="76625"/>
            </a:xfrm>
            <a:custGeom>
              <a:avLst/>
              <a:gdLst/>
              <a:ahLst/>
              <a:cxnLst/>
              <a:rect l="l" t="t" r="r" b="b"/>
              <a:pathLst>
                <a:path w="2462" h="3065" extrusionOk="0">
                  <a:moveTo>
                    <a:pt x="1305" y="0"/>
                  </a:moveTo>
                  <a:cubicBezTo>
                    <a:pt x="1038" y="0"/>
                    <a:pt x="811" y="40"/>
                    <a:pt x="623" y="119"/>
                  </a:cubicBezTo>
                  <a:cubicBezTo>
                    <a:pt x="436" y="207"/>
                    <a:pt x="297" y="317"/>
                    <a:pt x="198" y="455"/>
                  </a:cubicBezTo>
                  <a:cubicBezTo>
                    <a:pt x="109" y="593"/>
                    <a:pt x="60" y="751"/>
                    <a:pt x="60" y="919"/>
                  </a:cubicBezTo>
                  <a:cubicBezTo>
                    <a:pt x="60" y="1117"/>
                    <a:pt x="109" y="1275"/>
                    <a:pt x="218" y="1393"/>
                  </a:cubicBezTo>
                  <a:cubicBezTo>
                    <a:pt x="317" y="1512"/>
                    <a:pt x="445" y="1601"/>
                    <a:pt x="583" y="1650"/>
                  </a:cubicBezTo>
                  <a:cubicBezTo>
                    <a:pt x="732" y="1710"/>
                    <a:pt x="910" y="1760"/>
                    <a:pt x="1137" y="1809"/>
                  </a:cubicBezTo>
                  <a:cubicBezTo>
                    <a:pt x="1285" y="1848"/>
                    <a:pt x="1404" y="1878"/>
                    <a:pt x="1493" y="1907"/>
                  </a:cubicBezTo>
                  <a:cubicBezTo>
                    <a:pt x="1572" y="1937"/>
                    <a:pt x="1641" y="1967"/>
                    <a:pt x="1701" y="2016"/>
                  </a:cubicBezTo>
                  <a:cubicBezTo>
                    <a:pt x="1750" y="2065"/>
                    <a:pt x="1780" y="2125"/>
                    <a:pt x="1780" y="2194"/>
                  </a:cubicBezTo>
                  <a:cubicBezTo>
                    <a:pt x="1780" y="2293"/>
                    <a:pt x="1740" y="2362"/>
                    <a:pt x="1641" y="2421"/>
                  </a:cubicBezTo>
                  <a:cubicBezTo>
                    <a:pt x="1552" y="2481"/>
                    <a:pt x="1404" y="2511"/>
                    <a:pt x="1216" y="2511"/>
                  </a:cubicBezTo>
                  <a:cubicBezTo>
                    <a:pt x="1038" y="2511"/>
                    <a:pt x="860" y="2481"/>
                    <a:pt x="682" y="2421"/>
                  </a:cubicBezTo>
                  <a:cubicBezTo>
                    <a:pt x="515" y="2372"/>
                    <a:pt x="366" y="2293"/>
                    <a:pt x="238" y="2204"/>
                  </a:cubicBezTo>
                  <a:lnTo>
                    <a:pt x="1" y="2718"/>
                  </a:lnTo>
                  <a:cubicBezTo>
                    <a:pt x="139" y="2817"/>
                    <a:pt x="307" y="2906"/>
                    <a:pt x="524" y="2965"/>
                  </a:cubicBezTo>
                  <a:cubicBezTo>
                    <a:pt x="752" y="3025"/>
                    <a:pt x="969" y="3064"/>
                    <a:pt x="1206" y="3064"/>
                  </a:cubicBezTo>
                  <a:cubicBezTo>
                    <a:pt x="1473" y="3064"/>
                    <a:pt x="1710" y="3014"/>
                    <a:pt x="1898" y="2935"/>
                  </a:cubicBezTo>
                  <a:cubicBezTo>
                    <a:pt x="2086" y="2856"/>
                    <a:pt x="2224" y="2748"/>
                    <a:pt x="2323" y="2609"/>
                  </a:cubicBezTo>
                  <a:cubicBezTo>
                    <a:pt x="2412" y="2461"/>
                    <a:pt x="2461" y="2313"/>
                    <a:pt x="2461" y="2145"/>
                  </a:cubicBezTo>
                  <a:cubicBezTo>
                    <a:pt x="2461" y="1947"/>
                    <a:pt x="2412" y="1789"/>
                    <a:pt x="2313" y="1670"/>
                  </a:cubicBezTo>
                  <a:cubicBezTo>
                    <a:pt x="2204" y="1562"/>
                    <a:pt x="2086" y="1473"/>
                    <a:pt x="1938" y="1423"/>
                  </a:cubicBezTo>
                  <a:cubicBezTo>
                    <a:pt x="1799" y="1364"/>
                    <a:pt x="1611" y="1314"/>
                    <a:pt x="1384" y="1255"/>
                  </a:cubicBezTo>
                  <a:cubicBezTo>
                    <a:pt x="1167" y="1216"/>
                    <a:pt x="1009" y="1167"/>
                    <a:pt x="900" y="1117"/>
                  </a:cubicBezTo>
                  <a:cubicBezTo>
                    <a:pt x="791" y="1068"/>
                    <a:pt x="742" y="989"/>
                    <a:pt x="742" y="890"/>
                  </a:cubicBezTo>
                  <a:cubicBezTo>
                    <a:pt x="742" y="781"/>
                    <a:pt x="791" y="702"/>
                    <a:pt x="880" y="642"/>
                  </a:cubicBezTo>
                  <a:cubicBezTo>
                    <a:pt x="969" y="583"/>
                    <a:pt x="1117" y="554"/>
                    <a:pt x="1305" y="554"/>
                  </a:cubicBezTo>
                  <a:cubicBezTo>
                    <a:pt x="1582" y="554"/>
                    <a:pt x="1848" y="623"/>
                    <a:pt x="2125" y="781"/>
                  </a:cubicBezTo>
                  <a:lnTo>
                    <a:pt x="2333" y="257"/>
                  </a:lnTo>
                  <a:cubicBezTo>
                    <a:pt x="2204" y="178"/>
                    <a:pt x="2046" y="109"/>
                    <a:pt x="1859" y="69"/>
                  </a:cubicBezTo>
                  <a:cubicBezTo>
                    <a:pt x="1681" y="20"/>
                    <a:pt x="1493" y="0"/>
                    <a:pt x="1305" y="0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5" name="Google Shape;2545;p47"/>
            <p:cNvSpPr/>
            <p:nvPr/>
          </p:nvSpPr>
          <p:spPr>
            <a:xfrm>
              <a:off x="4433025" y="1042600"/>
              <a:ext cx="57100" cy="73900"/>
            </a:xfrm>
            <a:custGeom>
              <a:avLst/>
              <a:gdLst/>
              <a:ahLst/>
              <a:cxnLst/>
              <a:rect l="l" t="t" r="r" b="b"/>
              <a:pathLst>
                <a:path w="2284" h="2956" extrusionOk="0">
                  <a:moveTo>
                    <a:pt x="1" y="0"/>
                  </a:moveTo>
                  <a:lnTo>
                    <a:pt x="1" y="2956"/>
                  </a:lnTo>
                  <a:lnTo>
                    <a:pt x="2284" y="2956"/>
                  </a:lnTo>
                  <a:lnTo>
                    <a:pt x="2284" y="2412"/>
                  </a:lnTo>
                  <a:lnTo>
                    <a:pt x="673" y="2412"/>
                  </a:lnTo>
                  <a:lnTo>
                    <a:pt x="673" y="1730"/>
                  </a:lnTo>
                  <a:lnTo>
                    <a:pt x="2047" y="1730"/>
                  </a:lnTo>
                  <a:lnTo>
                    <a:pt x="2047" y="1197"/>
                  </a:lnTo>
                  <a:lnTo>
                    <a:pt x="673" y="1197"/>
                  </a:lnTo>
                  <a:lnTo>
                    <a:pt x="673" y="554"/>
                  </a:lnTo>
                  <a:lnTo>
                    <a:pt x="2234" y="554"/>
                  </a:lnTo>
                  <a:lnTo>
                    <a:pt x="2234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6" name="Google Shape;2546;p47"/>
            <p:cNvSpPr/>
            <p:nvPr/>
          </p:nvSpPr>
          <p:spPr>
            <a:xfrm>
              <a:off x="4503950" y="1042600"/>
              <a:ext cx="64000" cy="73900"/>
            </a:xfrm>
            <a:custGeom>
              <a:avLst/>
              <a:gdLst/>
              <a:ahLst/>
              <a:cxnLst/>
              <a:rect l="l" t="t" r="r" b="b"/>
              <a:pathLst>
                <a:path w="2560" h="2956" extrusionOk="0">
                  <a:moveTo>
                    <a:pt x="1235" y="564"/>
                  </a:moveTo>
                  <a:cubicBezTo>
                    <a:pt x="1443" y="564"/>
                    <a:pt x="1601" y="604"/>
                    <a:pt x="1710" y="692"/>
                  </a:cubicBezTo>
                  <a:cubicBezTo>
                    <a:pt x="1819" y="782"/>
                    <a:pt x="1868" y="910"/>
                    <a:pt x="1868" y="1078"/>
                  </a:cubicBezTo>
                  <a:cubicBezTo>
                    <a:pt x="1868" y="1236"/>
                    <a:pt x="1819" y="1364"/>
                    <a:pt x="1710" y="1454"/>
                  </a:cubicBezTo>
                  <a:cubicBezTo>
                    <a:pt x="1601" y="1542"/>
                    <a:pt x="1443" y="1582"/>
                    <a:pt x="1235" y="1582"/>
                  </a:cubicBezTo>
                  <a:lnTo>
                    <a:pt x="682" y="1582"/>
                  </a:lnTo>
                  <a:lnTo>
                    <a:pt x="682" y="564"/>
                  </a:lnTo>
                  <a:close/>
                  <a:moveTo>
                    <a:pt x="0" y="0"/>
                  </a:moveTo>
                  <a:lnTo>
                    <a:pt x="0" y="2956"/>
                  </a:lnTo>
                  <a:lnTo>
                    <a:pt x="682" y="2956"/>
                  </a:lnTo>
                  <a:lnTo>
                    <a:pt x="682" y="2145"/>
                  </a:lnTo>
                  <a:lnTo>
                    <a:pt x="1275" y="2145"/>
                  </a:lnTo>
                  <a:cubicBezTo>
                    <a:pt x="1542" y="2145"/>
                    <a:pt x="1769" y="2106"/>
                    <a:pt x="1957" y="2016"/>
                  </a:cubicBezTo>
                  <a:cubicBezTo>
                    <a:pt x="2155" y="1928"/>
                    <a:pt x="2303" y="1809"/>
                    <a:pt x="2402" y="1641"/>
                  </a:cubicBezTo>
                  <a:cubicBezTo>
                    <a:pt x="2511" y="1483"/>
                    <a:pt x="2560" y="1295"/>
                    <a:pt x="2560" y="1078"/>
                  </a:cubicBezTo>
                  <a:cubicBezTo>
                    <a:pt x="2560" y="850"/>
                    <a:pt x="2511" y="663"/>
                    <a:pt x="2402" y="505"/>
                  </a:cubicBezTo>
                  <a:cubicBezTo>
                    <a:pt x="2303" y="347"/>
                    <a:pt x="2155" y="218"/>
                    <a:pt x="1957" y="129"/>
                  </a:cubicBezTo>
                  <a:cubicBezTo>
                    <a:pt x="1769" y="40"/>
                    <a:pt x="1542" y="0"/>
                    <a:pt x="1275" y="0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7" name="Google Shape;2547;p47"/>
            <p:cNvSpPr/>
            <p:nvPr/>
          </p:nvSpPr>
          <p:spPr>
            <a:xfrm>
              <a:off x="4856775" y="1033200"/>
              <a:ext cx="68950" cy="84800"/>
            </a:xfrm>
            <a:custGeom>
              <a:avLst/>
              <a:gdLst/>
              <a:ahLst/>
              <a:cxnLst/>
              <a:rect l="l" t="t" r="r" b="b"/>
              <a:pathLst>
                <a:path w="2758" h="3392" extrusionOk="0">
                  <a:moveTo>
                    <a:pt x="1374" y="554"/>
                  </a:moveTo>
                  <a:cubicBezTo>
                    <a:pt x="1532" y="554"/>
                    <a:pt x="1651" y="594"/>
                    <a:pt x="1749" y="673"/>
                  </a:cubicBezTo>
                  <a:cubicBezTo>
                    <a:pt x="1839" y="742"/>
                    <a:pt x="1888" y="841"/>
                    <a:pt x="1888" y="969"/>
                  </a:cubicBezTo>
                  <a:cubicBezTo>
                    <a:pt x="1888" y="1098"/>
                    <a:pt x="1839" y="1197"/>
                    <a:pt x="1749" y="1266"/>
                  </a:cubicBezTo>
                  <a:cubicBezTo>
                    <a:pt x="1651" y="1335"/>
                    <a:pt x="1532" y="1375"/>
                    <a:pt x="1374" y="1375"/>
                  </a:cubicBezTo>
                  <a:cubicBezTo>
                    <a:pt x="1216" y="1375"/>
                    <a:pt x="1097" y="1335"/>
                    <a:pt x="998" y="1266"/>
                  </a:cubicBezTo>
                  <a:cubicBezTo>
                    <a:pt x="910" y="1197"/>
                    <a:pt x="870" y="1098"/>
                    <a:pt x="870" y="969"/>
                  </a:cubicBezTo>
                  <a:cubicBezTo>
                    <a:pt x="870" y="841"/>
                    <a:pt x="910" y="742"/>
                    <a:pt x="1009" y="673"/>
                  </a:cubicBezTo>
                  <a:cubicBezTo>
                    <a:pt x="1097" y="594"/>
                    <a:pt x="1216" y="554"/>
                    <a:pt x="1374" y="554"/>
                  </a:cubicBezTo>
                  <a:close/>
                  <a:moveTo>
                    <a:pt x="1374" y="1889"/>
                  </a:moveTo>
                  <a:cubicBezTo>
                    <a:pt x="1562" y="1889"/>
                    <a:pt x="1710" y="1938"/>
                    <a:pt x="1828" y="2017"/>
                  </a:cubicBezTo>
                  <a:cubicBezTo>
                    <a:pt x="1938" y="2106"/>
                    <a:pt x="1987" y="2215"/>
                    <a:pt x="1987" y="2363"/>
                  </a:cubicBezTo>
                  <a:cubicBezTo>
                    <a:pt x="1987" y="2502"/>
                    <a:pt x="1938" y="2620"/>
                    <a:pt x="1828" y="2709"/>
                  </a:cubicBezTo>
                  <a:cubicBezTo>
                    <a:pt x="1710" y="2788"/>
                    <a:pt x="1562" y="2838"/>
                    <a:pt x="1374" y="2838"/>
                  </a:cubicBezTo>
                  <a:cubicBezTo>
                    <a:pt x="1186" y="2838"/>
                    <a:pt x="1038" y="2788"/>
                    <a:pt x="929" y="2709"/>
                  </a:cubicBezTo>
                  <a:cubicBezTo>
                    <a:pt x="820" y="2620"/>
                    <a:pt x="761" y="2511"/>
                    <a:pt x="761" y="2363"/>
                  </a:cubicBezTo>
                  <a:cubicBezTo>
                    <a:pt x="761" y="2215"/>
                    <a:pt x="820" y="2106"/>
                    <a:pt x="929" y="2017"/>
                  </a:cubicBezTo>
                  <a:cubicBezTo>
                    <a:pt x="1038" y="1938"/>
                    <a:pt x="1186" y="1889"/>
                    <a:pt x="1374" y="1889"/>
                  </a:cubicBezTo>
                  <a:close/>
                  <a:moveTo>
                    <a:pt x="1374" y="1"/>
                  </a:moveTo>
                  <a:cubicBezTo>
                    <a:pt x="1127" y="1"/>
                    <a:pt x="910" y="40"/>
                    <a:pt x="722" y="119"/>
                  </a:cubicBezTo>
                  <a:cubicBezTo>
                    <a:pt x="524" y="189"/>
                    <a:pt x="376" y="297"/>
                    <a:pt x="267" y="446"/>
                  </a:cubicBezTo>
                  <a:cubicBezTo>
                    <a:pt x="168" y="584"/>
                    <a:pt x="109" y="752"/>
                    <a:pt x="109" y="940"/>
                  </a:cubicBezTo>
                  <a:cubicBezTo>
                    <a:pt x="109" y="1088"/>
                    <a:pt x="148" y="1217"/>
                    <a:pt x="208" y="1325"/>
                  </a:cubicBezTo>
                  <a:cubicBezTo>
                    <a:pt x="277" y="1444"/>
                    <a:pt x="366" y="1533"/>
                    <a:pt x="495" y="1612"/>
                  </a:cubicBezTo>
                  <a:cubicBezTo>
                    <a:pt x="336" y="1691"/>
                    <a:pt x="208" y="1800"/>
                    <a:pt x="129" y="1928"/>
                  </a:cubicBezTo>
                  <a:cubicBezTo>
                    <a:pt x="40" y="2067"/>
                    <a:pt x="0" y="2215"/>
                    <a:pt x="0" y="2383"/>
                  </a:cubicBezTo>
                  <a:cubicBezTo>
                    <a:pt x="0" y="2590"/>
                    <a:pt x="49" y="2768"/>
                    <a:pt x="168" y="2917"/>
                  </a:cubicBezTo>
                  <a:cubicBezTo>
                    <a:pt x="277" y="3065"/>
                    <a:pt x="445" y="3183"/>
                    <a:pt x="653" y="3272"/>
                  </a:cubicBezTo>
                  <a:cubicBezTo>
                    <a:pt x="860" y="3352"/>
                    <a:pt x="1097" y="3391"/>
                    <a:pt x="1374" y="3391"/>
                  </a:cubicBezTo>
                  <a:cubicBezTo>
                    <a:pt x="1651" y="3391"/>
                    <a:pt x="1888" y="3352"/>
                    <a:pt x="2096" y="3272"/>
                  </a:cubicBezTo>
                  <a:cubicBezTo>
                    <a:pt x="2303" y="3183"/>
                    <a:pt x="2471" y="3065"/>
                    <a:pt x="2590" y="2917"/>
                  </a:cubicBezTo>
                  <a:cubicBezTo>
                    <a:pt x="2698" y="2768"/>
                    <a:pt x="2757" y="2590"/>
                    <a:pt x="2757" y="2383"/>
                  </a:cubicBezTo>
                  <a:cubicBezTo>
                    <a:pt x="2757" y="2215"/>
                    <a:pt x="2718" y="2067"/>
                    <a:pt x="2629" y="1928"/>
                  </a:cubicBezTo>
                  <a:cubicBezTo>
                    <a:pt x="2540" y="1800"/>
                    <a:pt x="2421" y="1691"/>
                    <a:pt x="2254" y="1612"/>
                  </a:cubicBezTo>
                  <a:cubicBezTo>
                    <a:pt x="2382" y="1533"/>
                    <a:pt x="2481" y="1444"/>
                    <a:pt x="2540" y="1325"/>
                  </a:cubicBezTo>
                  <a:cubicBezTo>
                    <a:pt x="2610" y="1217"/>
                    <a:pt x="2639" y="1088"/>
                    <a:pt x="2639" y="940"/>
                  </a:cubicBezTo>
                  <a:cubicBezTo>
                    <a:pt x="2639" y="752"/>
                    <a:pt x="2590" y="584"/>
                    <a:pt x="2481" y="446"/>
                  </a:cubicBezTo>
                  <a:cubicBezTo>
                    <a:pt x="2372" y="297"/>
                    <a:pt x="2224" y="189"/>
                    <a:pt x="2036" y="119"/>
                  </a:cubicBezTo>
                  <a:cubicBezTo>
                    <a:pt x="1839" y="40"/>
                    <a:pt x="1621" y="1"/>
                    <a:pt x="1374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8" name="Google Shape;2548;p47"/>
            <p:cNvSpPr/>
            <p:nvPr/>
          </p:nvSpPr>
          <p:spPr>
            <a:xfrm>
              <a:off x="4926675" y="1052725"/>
              <a:ext cx="22775" cy="64775"/>
            </a:xfrm>
            <a:custGeom>
              <a:avLst/>
              <a:gdLst/>
              <a:ahLst/>
              <a:cxnLst/>
              <a:rect l="l" t="t" r="r" b="b"/>
              <a:pathLst>
                <a:path w="911" h="2591" extrusionOk="0">
                  <a:moveTo>
                    <a:pt x="456" y="1"/>
                  </a:moveTo>
                  <a:cubicBezTo>
                    <a:pt x="327" y="1"/>
                    <a:pt x="218" y="40"/>
                    <a:pt x="139" y="129"/>
                  </a:cubicBezTo>
                  <a:cubicBezTo>
                    <a:pt x="51" y="208"/>
                    <a:pt x="1" y="317"/>
                    <a:pt x="1" y="456"/>
                  </a:cubicBezTo>
                  <a:cubicBezTo>
                    <a:pt x="1" y="584"/>
                    <a:pt x="51" y="693"/>
                    <a:pt x="139" y="781"/>
                  </a:cubicBezTo>
                  <a:cubicBezTo>
                    <a:pt x="218" y="871"/>
                    <a:pt x="327" y="910"/>
                    <a:pt x="456" y="910"/>
                  </a:cubicBezTo>
                  <a:cubicBezTo>
                    <a:pt x="584" y="910"/>
                    <a:pt x="693" y="871"/>
                    <a:pt x="782" y="781"/>
                  </a:cubicBezTo>
                  <a:cubicBezTo>
                    <a:pt x="871" y="693"/>
                    <a:pt x="910" y="584"/>
                    <a:pt x="910" y="456"/>
                  </a:cubicBezTo>
                  <a:cubicBezTo>
                    <a:pt x="910" y="317"/>
                    <a:pt x="871" y="208"/>
                    <a:pt x="782" y="129"/>
                  </a:cubicBezTo>
                  <a:cubicBezTo>
                    <a:pt x="693" y="40"/>
                    <a:pt x="584" y="1"/>
                    <a:pt x="456" y="1"/>
                  </a:cubicBezTo>
                  <a:close/>
                  <a:moveTo>
                    <a:pt x="456" y="1681"/>
                  </a:moveTo>
                  <a:cubicBezTo>
                    <a:pt x="327" y="1681"/>
                    <a:pt x="218" y="1721"/>
                    <a:pt x="139" y="1809"/>
                  </a:cubicBezTo>
                  <a:cubicBezTo>
                    <a:pt x="51" y="1888"/>
                    <a:pt x="1" y="1997"/>
                    <a:pt x="1" y="2136"/>
                  </a:cubicBezTo>
                  <a:cubicBezTo>
                    <a:pt x="1" y="2264"/>
                    <a:pt x="51" y="2373"/>
                    <a:pt x="139" y="2461"/>
                  </a:cubicBezTo>
                  <a:cubicBezTo>
                    <a:pt x="218" y="2551"/>
                    <a:pt x="327" y="2590"/>
                    <a:pt x="456" y="2590"/>
                  </a:cubicBezTo>
                  <a:cubicBezTo>
                    <a:pt x="584" y="2590"/>
                    <a:pt x="693" y="2551"/>
                    <a:pt x="782" y="2461"/>
                  </a:cubicBezTo>
                  <a:cubicBezTo>
                    <a:pt x="871" y="2373"/>
                    <a:pt x="910" y="2264"/>
                    <a:pt x="910" y="2136"/>
                  </a:cubicBezTo>
                  <a:cubicBezTo>
                    <a:pt x="910" y="1997"/>
                    <a:pt x="871" y="1888"/>
                    <a:pt x="782" y="1809"/>
                  </a:cubicBezTo>
                  <a:cubicBezTo>
                    <a:pt x="693" y="1721"/>
                    <a:pt x="584" y="1681"/>
                    <a:pt x="456" y="168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9" name="Google Shape;2549;p47"/>
            <p:cNvSpPr/>
            <p:nvPr/>
          </p:nvSpPr>
          <p:spPr>
            <a:xfrm>
              <a:off x="4950900" y="1033200"/>
              <a:ext cx="70450" cy="84800"/>
            </a:xfrm>
            <a:custGeom>
              <a:avLst/>
              <a:gdLst/>
              <a:ahLst/>
              <a:cxnLst/>
              <a:rect l="l" t="t" r="r" b="b"/>
              <a:pathLst>
                <a:path w="2818" h="3392" extrusionOk="0">
                  <a:moveTo>
                    <a:pt x="1414" y="644"/>
                  </a:moveTo>
                  <a:cubicBezTo>
                    <a:pt x="1612" y="644"/>
                    <a:pt x="1770" y="732"/>
                    <a:pt x="1878" y="901"/>
                  </a:cubicBezTo>
                  <a:cubicBezTo>
                    <a:pt x="1997" y="1068"/>
                    <a:pt x="2056" y="1335"/>
                    <a:pt x="2056" y="1701"/>
                  </a:cubicBezTo>
                  <a:cubicBezTo>
                    <a:pt x="2056" y="2056"/>
                    <a:pt x="1997" y="2324"/>
                    <a:pt x="1878" y="2491"/>
                  </a:cubicBezTo>
                  <a:cubicBezTo>
                    <a:pt x="1770" y="2669"/>
                    <a:pt x="1612" y="2748"/>
                    <a:pt x="1414" y="2748"/>
                  </a:cubicBezTo>
                  <a:cubicBezTo>
                    <a:pt x="1217" y="2748"/>
                    <a:pt x="1058" y="2669"/>
                    <a:pt x="940" y="2491"/>
                  </a:cubicBezTo>
                  <a:cubicBezTo>
                    <a:pt x="831" y="2324"/>
                    <a:pt x="771" y="2056"/>
                    <a:pt x="771" y="1701"/>
                  </a:cubicBezTo>
                  <a:cubicBezTo>
                    <a:pt x="771" y="1335"/>
                    <a:pt x="831" y="1068"/>
                    <a:pt x="940" y="901"/>
                  </a:cubicBezTo>
                  <a:cubicBezTo>
                    <a:pt x="1058" y="732"/>
                    <a:pt x="1217" y="644"/>
                    <a:pt x="1414" y="644"/>
                  </a:cubicBezTo>
                  <a:close/>
                  <a:moveTo>
                    <a:pt x="1414" y="1"/>
                  </a:moveTo>
                  <a:cubicBezTo>
                    <a:pt x="1137" y="1"/>
                    <a:pt x="900" y="70"/>
                    <a:pt x="683" y="198"/>
                  </a:cubicBezTo>
                  <a:cubicBezTo>
                    <a:pt x="475" y="337"/>
                    <a:pt x="307" y="534"/>
                    <a:pt x="189" y="782"/>
                  </a:cubicBezTo>
                  <a:cubicBezTo>
                    <a:pt x="70" y="1039"/>
                    <a:pt x="1" y="1345"/>
                    <a:pt x="1" y="1701"/>
                  </a:cubicBezTo>
                  <a:cubicBezTo>
                    <a:pt x="1" y="2047"/>
                    <a:pt x="70" y="2353"/>
                    <a:pt x="189" y="2610"/>
                  </a:cubicBezTo>
                  <a:cubicBezTo>
                    <a:pt x="307" y="2867"/>
                    <a:pt x="475" y="3055"/>
                    <a:pt x="683" y="3193"/>
                  </a:cubicBezTo>
                  <a:cubicBezTo>
                    <a:pt x="900" y="3322"/>
                    <a:pt x="1137" y="3391"/>
                    <a:pt x="1414" y="3391"/>
                  </a:cubicBezTo>
                  <a:cubicBezTo>
                    <a:pt x="1681" y="3391"/>
                    <a:pt x="1928" y="3322"/>
                    <a:pt x="2135" y="3193"/>
                  </a:cubicBezTo>
                  <a:cubicBezTo>
                    <a:pt x="2353" y="3055"/>
                    <a:pt x="2511" y="2867"/>
                    <a:pt x="2640" y="2610"/>
                  </a:cubicBezTo>
                  <a:cubicBezTo>
                    <a:pt x="2758" y="2353"/>
                    <a:pt x="2818" y="2047"/>
                    <a:pt x="2818" y="1701"/>
                  </a:cubicBezTo>
                  <a:cubicBezTo>
                    <a:pt x="2818" y="1345"/>
                    <a:pt x="2758" y="1039"/>
                    <a:pt x="2640" y="782"/>
                  </a:cubicBezTo>
                  <a:cubicBezTo>
                    <a:pt x="2511" y="534"/>
                    <a:pt x="2353" y="337"/>
                    <a:pt x="2135" y="198"/>
                  </a:cubicBezTo>
                  <a:cubicBezTo>
                    <a:pt x="1928" y="70"/>
                    <a:pt x="1681" y="1"/>
                    <a:pt x="1414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0" name="Google Shape;2550;p47"/>
            <p:cNvSpPr/>
            <p:nvPr/>
          </p:nvSpPr>
          <p:spPr>
            <a:xfrm>
              <a:off x="5023550" y="1033200"/>
              <a:ext cx="70175" cy="84800"/>
            </a:xfrm>
            <a:custGeom>
              <a:avLst/>
              <a:gdLst/>
              <a:ahLst/>
              <a:cxnLst/>
              <a:rect l="l" t="t" r="r" b="b"/>
              <a:pathLst>
                <a:path w="2807" h="3392" extrusionOk="0">
                  <a:moveTo>
                    <a:pt x="1404" y="644"/>
                  </a:moveTo>
                  <a:cubicBezTo>
                    <a:pt x="1601" y="644"/>
                    <a:pt x="1759" y="732"/>
                    <a:pt x="1878" y="901"/>
                  </a:cubicBezTo>
                  <a:cubicBezTo>
                    <a:pt x="1987" y="1068"/>
                    <a:pt x="2046" y="1335"/>
                    <a:pt x="2046" y="1701"/>
                  </a:cubicBezTo>
                  <a:cubicBezTo>
                    <a:pt x="2046" y="2056"/>
                    <a:pt x="1987" y="2324"/>
                    <a:pt x="1878" y="2491"/>
                  </a:cubicBezTo>
                  <a:cubicBezTo>
                    <a:pt x="1759" y="2669"/>
                    <a:pt x="1601" y="2748"/>
                    <a:pt x="1404" y="2748"/>
                  </a:cubicBezTo>
                  <a:cubicBezTo>
                    <a:pt x="1206" y="2748"/>
                    <a:pt x="1048" y="2669"/>
                    <a:pt x="939" y="2491"/>
                  </a:cubicBezTo>
                  <a:cubicBezTo>
                    <a:pt x="821" y="2324"/>
                    <a:pt x="762" y="2056"/>
                    <a:pt x="762" y="1701"/>
                  </a:cubicBezTo>
                  <a:cubicBezTo>
                    <a:pt x="762" y="1335"/>
                    <a:pt x="821" y="1068"/>
                    <a:pt x="939" y="901"/>
                  </a:cubicBezTo>
                  <a:cubicBezTo>
                    <a:pt x="1048" y="732"/>
                    <a:pt x="1206" y="644"/>
                    <a:pt x="1404" y="644"/>
                  </a:cubicBezTo>
                  <a:close/>
                  <a:moveTo>
                    <a:pt x="1404" y="1"/>
                  </a:moveTo>
                  <a:cubicBezTo>
                    <a:pt x="1127" y="1"/>
                    <a:pt x="890" y="70"/>
                    <a:pt x="672" y="198"/>
                  </a:cubicBezTo>
                  <a:cubicBezTo>
                    <a:pt x="465" y="337"/>
                    <a:pt x="297" y="534"/>
                    <a:pt x="178" y="782"/>
                  </a:cubicBezTo>
                  <a:cubicBezTo>
                    <a:pt x="59" y="1039"/>
                    <a:pt x="0" y="1345"/>
                    <a:pt x="0" y="1701"/>
                  </a:cubicBezTo>
                  <a:cubicBezTo>
                    <a:pt x="0" y="2047"/>
                    <a:pt x="59" y="2353"/>
                    <a:pt x="178" y="2610"/>
                  </a:cubicBezTo>
                  <a:cubicBezTo>
                    <a:pt x="297" y="2867"/>
                    <a:pt x="465" y="3055"/>
                    <a:pt x="672" y="3193"/>
                  </a:cubicBezTo>
                  <a:cubicBezTo>
                    <a:pt x="890" y="3322"/>
                    <a:pt x="1127" y="3391"/>
                    <a:pt x="1404" y="3391"/>
                  </a:cubicBezTo>
                  <a:cubicBezTo>
                    <a:pt x="1671" y="3391"/>
                    <a:pt x="1917" y="3322"/>
                    <a:pt x="2125" y="3193"/>
                  </a:cubicBezTo>
                  <a:cubicBezTo>
                    <a:pt x="2343" y="3055"/>
                    <a:pt x="2510" y="2867"/>
                    <a:pt x="2629" y="2610"/>
                  </a:cubicBezTo>
                  <a:cubicBezTo>
                    <a:pt x="2748" y="2353"/>
                    <a:pt x="2807" y="2047"/>
                    <a:pt x="2807" y="1701"/>
                  </a:cubicBezTo>
                  <a:cubicBezTo>
                    <a:pt x="2807" y="1345"/>
                    <a:pt x="2748" y="1039"/>
                    <a:pt x="2629" y="782"/>
                  </a:cubicBezTo>
                  <a:cubicBezTo>
                    <a:pt x="2510" y="534"/>
                    <a:pt x="2343" y="337"/>
                    <a:pt x="2125" y="198"/>
                  </a:cubicBezTo>
                  <a:cubicBezTo>
                    <a:pt x="1917" y="70"/>
                    <a:pt x="1671" y="1"/>
                    <a:pt x="1404" y="1"/>
                  </a:cubicBezTo>
                  <a:close/>
                </a:path>
              </a:pathLst>
            </a:custGeom>
            <a:solidFill>
              <a:srgbClr val="3E4F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1" name="Google Shape;2551;p47"/>
            <p:cNvSpPr/>
            <p:nvPr/>
          </p:nvSpPr>
          <p:spPr>
            <a:xfrm>
              <a:off x="5121375" y="1042600"/>
              <a:ext cx="64275" cy="73900"/>
            </a:xfrm>
            <a:custGeom>
              <a:avLst/>
              <a:gdLst/>
              <a:ahLst/>
              <a:cxnLst/>
              <a:rect l="l" t="t" r="r" b="b"/>
              <a:pathLst>
                <a:path w="2571" h="2956" extrusionOk="0">
                  <a:moveTo>
                    <a:pt x="1246" y="564"/>
                  </a:moveTo>
                  <a:cubicBezTo>
                    <a:pt x="1454" y="564"/>
                    <a:pt x="1612" y="604"/>
                    <a:pt x="1720" y="692"/>
                  </a:cubicBezTo>
                  <a:cubicBezTo>
                    <a:pt x="1819" y="782"/>
                    <a:pt x="1879" y="910"/>
                    <a:pt x="1879" y="1078"/>
                  </a:cubicBezTo>
                  <a:cubicBezTo>
                    <a:pt x="1879" y="1236"/>
                    <a:pt x="1819" y="1364"/>
                    <a:pt x="1720" y="1454"/>
                  </a:cubicBezTo>
                  <a:cubicBezTo>
                    <a:pt x="1612" y="1542"/>
                    <a:pt x="1454" y="1582"/>
                    <a:pt x="1246" y="1582"/>
                  </a:cubicBezTo>
                  <a:lnTo>
                    <a:pt x="693" y="1582"/>
                  </a:lnTo>
                  <a:lnTo>
                    <a:pt x="693" y="564"/>
                  </a:lnTo>
                  <a:close/>
                  <a:moveTo>
                    <a:pt x="1" y="0"/>
                  </a:moveTo>
                  <a:lnTo>
                    <a:pt x="1" y="2956"/>
                  </a:lnTo>
                  <a:lnTo>
                    <a:pt x="693" y="2956"/>
                  </a:lnTo>
                  <a:lnTo>
                    <a:pt x="693" y="2145"/>
                  </a:lnTo>
                  <a:lnTo>
                    <a:pt x="1286" y="2145"/>
                  </a:lnTo>
                  <a:cubicBezTo>
                    <a:pt x="1543" y="2145"/>
                    <a:pt x="1770" y="2106"/>
                    <a:pt x="1968" y="2016"/>
                  </a:cubicBezTo>
                  <a:cubicBezTo>
                    <a:pt x="2166" y="1928"/>
                    <a:pt x="2313" y="1809"/>
                    <a:pt x="2412" y="1641"/>
                  </a:cubicBezTo>
                  <a:cubicBezTo>
                    <a:pt x="2521" y="1483"/>
                    <a:pt x="2570" y="1295"/>
                    <a:pt x="2570" y="1078"/>
                  </a:cubicBezTo>
                  <a:cubicBezTo>
                    <a:pt x="2570" y="850"/>
                    <a:pt x="2521" y="663"/>
                    <a:pt x="2412" y="505"/>
                  </a:cubicBezTo>
                  <a:cubicBezTo>
                    <a:pt x="2313" y="347"/>
                    <a:pt x="2166" y="218"/>
                    <a:pt x="1968" y="129"/>
                  </a:cubicBezTo>
                  <a:cubicBezTo>
                    <a:pt x="1770" y="40"/>
                    <a:pt x="1543" y="0"/>
                    <a:pt x="1286" y="0"/>
                  </a:cubicBez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2" name="Google Shape;2552;p47"/>
            <p:cNvSpPr/>
            <p:nvPr/>
          </p:nvSpPr>
          <p:spPr>
            <a:xfrm>
              <a:off x="5197750" y="1042600"/>
              <a:ext cx="83525" cy="73900"/>
            </a:xfrm>
            <a:custGeom>
              <a:avLst/>
              <a:gdLst/>
              <a:ahLst/>
              <a:cxnLst/>
              <a:rect l="l" t="t" r="r" b="b"/>
              <a:pathLst>
                <a:path w="3341" h="2956" extrusionOk="0">
                  <a:moveTo>
                    <a:pt x="0" y="0"/>
                  </a:moveTo>
                  <a:lnTo>
                    <a:pt x="0" y="2956"/>
                  </a:lnTo>
                  <a:lnTo>
                    <a:pt x="642" y="2956"/>
                  </a:lnTo>
                  <a:lnTo>
                    <a:pt x="642" y="1226"/>
                  </a:lnTo>
                  <a:lnTo>
                    <a:pt x="1512" y="2649"/>
                  </a:lnTo>
                  <a:lnTo>
                    <a:pt x="1819" y="2649"/>
                  </a:lnTo>
                  <a:lnTo>
                    <a:pt x="2688" y="1186"/>
                  </a:lnTo>
                  <a:lnTo>
                    <a:pt x="2698" y="2956"/>
                  </a:lnTo>
                  <a:lnTo>
                    <a:pt x="3341" y="2956"/>
                  </a:lnTo>
                  <a:lnTo>
                    <a:pt x="3330" y="0"/>
                  </a:lnTo>
                  <a:lnTo>
                    <a:pt x="2767" y="0"/>
                  </a:lnTo>
                  <a:lnTo>
                    <a:pt x="1680" y="1839"/>
                  </a:lnTo>
                  <a:lnTo>
                    <a:pt x="563" y="0"/>
                  </a:lnTo>
                  <a:close/>
                </a:path>
              </a:pathLst>
            </a:custGeom>
            <a:solidFill>
              <a:srgbClr val="9FC9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3" name="Google Shape;2553;p47"/>
          <p:cNvSpPr/>
          <p:nvPr/>
        </p:nvSpPr>
        <p:spPr>
          <a:xfrm>
            <a:off x="720000" y="1902188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4" name="Google Shape;2554;p47"/>
          <p:cNvSpPr txBox="1">
            <a:spLocks noGrp="1"/>
          </p:cNvSpPr>
          <p:nvPr>
            <p:ph type="subTitle" idx="4294967295"/>
          </p:nvPr>
        </p:nvSpPr>
        <p:spPr>
          <a:xfrm>
            <a:off x="927150" y="1960838"/>
            <a:ext cx="17079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latin typeface="Boogaloo"/>
                <a:ea typeface="Boogaloo"/>
                <a:cs typeface="Boogaloo"/>
                <a:sym typeface="Boogaloo"/>
                <a:hlinkClick r:id="rId3"/>
              </a:rPr>
              <a:t>20-21 Recap</a:t>
            </a:r>
            <a:endParaRPr sz="2500"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55" name="Google Shape;2555;p47"/>
          <p:cNvSpPr/>
          <p:nvPr/>
        </p:nvSpPr>
        <p:spPr>
          <a:xfrm>
            <a:off x="6301800" y="1902188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6" name="Google Shape;2556;p47"/>
          <p:cNvSpPr txBox="1">
            <a:spLocks noGrp="1"/>
          </p:cNvSpPr>
          <p:nvPr>
            <p:ph type="subTitle" idx="4294967295"/>
          </p:nvPr>
        </p:nvSpPr>
        <p:spPr>
          <a:xfrm>
            <a:off x="6508950" y="1960838"/>
            <a:ext cx="17079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u="sng">
                <a:solidFill>
                  <a:schemeClr val="hlink"/>
                </a:solidFill>
                <a:latin typeface="Boogaloo"/>
                <a:ea typeface="Boogaloo"/>
                <a:cs typeface="Boogaloo"/>
                <a:sym typeface="Boogaloo"/>
                <a:hlinkClick r:id="rId4"/>
              </a:rPr>
              <a:t>21-22 Recap</a:t>
            </a:r>
            <a:endParaRPr sz="2500"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57" name="Google Shape;2557;p47"/>
          <p:cNvSpPr/>
          <p:nvPr/>
        </p:nvSpPr>
        <p:spPr>
          <a:xfrm>
            <a:off x="3588767" y="3345513"/>
            <a:ext cx="2122200" cy="4167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8" name="Google Shape;2558;p47"/>
          <p:cNvSpPr txBox="1">
            <a:spLocks noGrp="1"/>
          </p:cNvSpPr>
          <p:nvPr>
            <p:ph type="subTitle" idx="4294967295"/>
          </p:nvPr>
        </p:nvSpPr>
        <p:spPr>
          <a:xfrm>
            <a:off x="3795917" y="3404163"/>
            <a:ext cx="1707900" cy="29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u="sng">
                <a:solidFill>
                  <a:schemeClr val="hlink"/>
                </a:solidFill>
                <a:latin typeface="Boogaloo"/>
                <a:ea typeface="Boogaloo"/>
                <a:cs typeface="Boogaloo"/>
                <a:sym typeface="Boogaloo"/>
                <a:hlinkClick r:id="rId5"/>
              </a:rPr>
              <a:t>“About the CMO” Video</a:t>
            </a:r>
            <a:endParaRPr sz="1400">
              <a:latin typeface="Boogaloo"/>
              <a:ea typeface="Boogaloo"/>
              <a:cs typeface="Boogaloo"/>
              <a:sym typeface="Boogaloo"/>
            </a:endParaRPr>
          </a:p>
        </p:txBody>
      </p:sp>
      <p:sp>
        <p:nvSpPr>
          <p:cNvPr id="2559" name="Google Shape;2559;p47"/>
          <p:cNvSpPr/>
          <p:nvPr/>
        </p:nvSpPr>
        <p:spPr>
          <a:xfrm>
            <a:off x="1771875" y="1479550"/>
            <a:ext cx="2431041" cy="547175"/>
          </a:xfrm>
          <a:custGeom>
            <a:avLst/>
            <a:gdLst/>
            <a:ahLst/>
            <a:cxnLst/>
            <a:rect l="l" t="t" r="r" b="b"/>
            <a:pathLst>
              <a:path w="97868" h="21887" extrusionOk="0">
                <a:moveTo>
                  <a:pt x="97868" y="21887"/>
                </a:moveTo>
                <a:lnTo>
                  <a:pt x="97868" y="0"/>
                </a:lnTo>
                <a:lnTo>
                  <a:pt x="0" y="0"/>
                </a:lnTo>
                <a:lnTo>
                  <a:pt x="0" y="17822"/>
                </a:ln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oval" w="med" len="med"/>
            <a:tailEnd type="none" w="med" len="med"/>
          </a:ln>
        </p:spPr>
      </p:sp>
      <p:sp>
        <p:nvSpPr>
          <p:cNvPr id="2560" name="Google Shape;2560;p47"/>
          <p:cNvSpPr/>
          <p:nvPr/>
        </p:nvSpPr>
        <p:spPr>
          <a:xfrm flipH="1">
            <a:off x="5566605" y="1479550"/>
            <a:ext cx="1790495" cy="547175"/>
          </a:xfrm>
          <a:custGeom>
            <a:avLst/>
            <a:gdLst/>
            <a:ahLst/>
            <a:cxnLst/>
            <a:rect l="l" t="t" r="r" b="b"/>
            <a:pathLst>
              <a:path w="97868" h="21887" extrusionOk="0">
                <a:moveTo>
                  <a:pt x="97868" y="21887"/>
                </a:moveTo>
                <a:lnTo>
                  <a:pt x="97868" y="0"/>
                </a:lnTo>
                <a:lnTo>
                  <a:pt x="0" y="0"/>
                </a:lnTo>
                <a:lnTo>
                  <a:pt x="0" y="17822"/>
                </a:ln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oval" w="med" len="med"/>
            <a:tailEnd type="none" w="med" len="med"/>
          </a:ln>
        </p:spPr>
      </p:sp>
      <p:cxnSp>
        <p:nvCxnSpPr>
          <p:cNvPr id="2561" name="Google Shape;2561;p47"/>
          <p:cNvCxnSpPr>
            <a:stCxn id="2557" idx="0"/>
          </p:cNvCxnSpPr>
          <p:nvPr/>
        </p:nvCxnSpPr>
        <p:spPr>
          <a:xfrm rot="10800000">
            <a:off x="4649867" y="2824713"/>
            <a:ext cx="0" cy="5208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oval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6" name="Google Shape;2566;p48"/>
          <p:cNvGrpSpPr/>
          <p:nvPr/>
        </p:nvGrpSpPr>
        <p:grpSpPr>
          <a:xfrm>
            <a:off x="7148520" y="2826417"/>
            <a:ext cx="1305174" cy="1996988"/>
            <a:chOff x="11630158" y="434800"/>
            <a:chExt cx="1144889" cy="1751744"/>
          </a:xfrm>
        </p:grpSpPr>
        <p:sp>
          <p:nvSpPr>
            <p:cNvPr id="2567" name="Google Shape;2567;p48"/>
            <p:cNvSpPr/>
            <p:nvPr/>
          </p:nvSpPr>
          <p:spPr>
            <a:xfrm>
              <a:off x="12121994" y="682104"/>
              <a:ext cx="106831" cy="1036093"/>
            </a:xfrm>
            <a:custGeom>
              <a:avLst/>
              <a:gdLst/>
              <a:ahLst/>
              <a:cxnLst/>
              <a:rect l="l" t="t" r="r" b="b"/>
              <a:pathLst>
                <a:path w="5086" h="49326" extrusionOk="0">
                  <a:moveTo>
                    <a:pt x="3952" y="0"/>
                  </a:moveTo>
                  <a:lnTo>
                    <a:pt x="1" y="266"/>
                  </a:lnTo>
                  <a:lnTo>
                    <a:pt x="1676" y="49325"/>
                  </a:lnTo>
                  <a:lnTo>
                    <a:pt x="5085" y="49059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8" name="Google Shape;2568;p48"/>
            <p:cNvSpPr/>
            <p:nvPr/>
          </p:nvSpPr>
          <p:spPr>
            <a:xfrm>
              <a:off x="12095927" y="1385768"/>
              <a:ext cx="200367" cy="736603"/>
            </a:xfrm>
            <a:custGeom>
              <a:avLst/>
              <a:gdLst/>
              <a:ahLst/>
              <a:cxnLst/>
              <a:rect l="l" t="t" r="r" b="b"/>
              <a:pathLst>
                <a:path w="9539" h="35068" extrusionOk="0">
                  <a:moveTo>
                    <a:pt x="1783" y="0"/>
                  </a:moveTo>
                  <a:lnTo>
                    <a:pt x="0" y="325"/>
                  </a:lnTo>
                  <a:lnTo>
                    <a:pt x="8021" y="35067"/>
                  </a:lnTo>
                  <a:lnTo>
                    <a:pt x="9538" y="34752"/>
                  </a:lnTo>
                  <a:lnTo>
                    <a:pt x="178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9" name="Google Shape;2569;p48"/>
            <p:cNvSpPr/>
            <p:nvPr/>
          </p:nvSpPr>
          <p:spPr>
            <a:xfrm>
              <a:off x="11983765" y="1427356"/>
              <a:ext cx="428208" cy="653213"/>
            </a:xfrm>
            <a:custGeom>
              <a:avLst/>
              <a:gdLst/>
              <a:ahLst/>
              <a:cxnLst/>
              <a:rect l="l" t="t" r="r" b="b"/>
              <a:pathLst>
                <a:path w="20386" h="31098" extrusionOk="0">
                  <a:moveTo>
                    <a:pt x="18888" y="0"/>
                  </a:moveTo>
                  <a:lnTo>
                    <a:pt x="0" y="30230"/>
                  </a:lnTo>
                  <a:lnTo>
                    <a:pt x="1290" y="31097"/>
                  </a:lnTo>
                  <a:lnTo>
                    <a:pt x="20386" y="1025"/>
                  </a:lnTo>
                  <a:lnTo>
                    <a:pt x="18888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0" name="Google Shape;2570;p48"/>
            <p:cNvSpPr/>
            <p:nvPr/>
          </p:nvSpPr>
          <p:spPr>
            <a:xfrm>
              <a:off x="11777398" y="1659978"/>
              <a:ext cx="825412" cy="216730"/>
            </a:xfrm>
            <a:custGeom>
              <a:avLst/>
              <a:gdLst/>
              <a:ahLst/>
              <a:cxnLst/>
              <a:rect l="l" t="t" r="r" b="b"/>
              <a:pathLst>
                <a:path w="39296" h="10318" extrusionOk="0">
                  <a:moveTo>
                    <a:pt x="38912" y="0"/>
                  </a:moveTo>
                  <a:lnTo>
                    <a:pt x="1" y="8651"/>
                  </a:lnTo>
                  <a:lnTo>
                    <a:pt x="346" y="10317"/>
                  </a:lnTo>
                  <a:lnTo>
                    <a:pt x="39296" y="1961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1" name="Google Shape;2571;p48"/>
            <p:cNvSpPr/>
            <p:nvPr/>
          </p:nvSpPr>
          <p:spPr>
            <a:xfrm>
              <a:off x="11839486" y="1528555"/>
              <a:ext cx="720282" cy="454527"/>
            </a:xfrm>
            <a:custGeom>
              <a:avLst/>
              <a:gdLst/>
              <a:ahLst/>
              <a:cxnLst/>
              <a:rect l="l" t="t" r="r" b="b"/>
              <a:pathLst>
                <a:path w="34291" h="21639" extrusionOk="0">
                  <a:moveTo>
                    <a:pt x="997" y="1"/>
                  </a:moveTo>
                  <a:lnTo>
                    <a:pt x="1" y="1449"/>
                  </a:lnTo>
                  <a:lnTo>
                    <a:pt x="33098" y="21639"/>
                  </a:lnTo>
                  <a:lnTo>
                    <a:pt x="34290" y="19973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2" name="Google Shape;2572;p48"/>
            <p:cNvSpPr/>
            <p:nvPr/>
          </p:nvSpPr>
          <p:spPr>
            <a:xfrm>
              <a:off x="11707453" y="1477031"/>
              <a:ext cx="491769" cy="709486"/>
            </a:xfrm>
            <a:custGeom>
              <a:avLst/>
              <a:gdLst/>
              <a:ahLst/>
              <a:cxnLst/>
              <a:rect l="l" t="t" r="r" b="b"/>
              <a:pathLst>
                <a:path w="23412" h="33777" extrusionOk="0">
                  <a:moveTo>
                    <a:pt x="6464" y="0"/>
                  </a:moveTo>
                  <a:lnTo>
                    <a:pt x="6464" y="0"/>
                  </a:lnTo>
                  <a:cubicBezTo>
                    <a:pt x="4178" y="2651"/>
                    <a:pt x="2562" y="5903"/>
                    <a:pt x="1932" y="9558"/>
                  </a:cubicBezTo>
                  <a:cubicBezTo>
                    <a:pt x="1" y="20731"/>
                    <a:pt x="7942" y="31432"/>
                    <a:pt x="19658" y="33452"/>
                  </a:cubicBezTo>
                  <a:cubicBezTo>
                    <a:pt x="20919" y="33669"/>
                    <a:pt x="22170" y="33777"/>
                    <a:pt x="23412" y="33777"/>
                  </a:cubicBezTo>
                  <a:cubicBezTo>
                    <a:pt x="22358" y="33432"/>
                    <a:pt x="21313" y="33067"/>
                    <a:pt x="20249" y="32654"/>
                  </a:cubicBezTo>
                  <a:cubicBezTo>
                    <a:pt x="15993" y="31166"/>
                    <a:pt x="12386" y="28515"/>
                    <a:pt x="9676" y="25185"/>
                  </a:cubicBezTo>
                  <a:cubicBezTo>
                    <a:pt x="9479" y="24978"/>
                    <a:pt x="9273" y="24781"/>
                    <a:pt x="9076" y="24565"/>
                  </a:cubicBezTo>
                  <a:lnTo>
                    <a:pt x="9144" y="24515"/>
                  </a:lnTo>
                  <a:cubicBezTo>
                    <a:pt x="8701" y="23934"/>
                    <a:pt x="8288" y="23332"/>
                    <a:pt x="7903" y="22712"/>
                  </a:cubicBezTo>
                  <a:lnTo>
                    <a:pt x="7726" y="22840"/>
                  </a:lnTo>
                  <a:cubicBezTo>
                    <a:pt x="6110" y="20505"/>
                    <a:pt x="5075" y="17815"/>
                    <a:pt x="4740" y="14977"/>
                  </a:cubicBezTo>
                  <a:cubicBezTo>
                    <a:pt x="3676" y="10120"/>
                    <a:pt x="4119" y="4887"/>
                    <a:pt x="646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3" name="Google Shape;2573;p48"/>
            <p:cNvSpPr/>
            <p:nvPr/>
          </p:nvSpPr>
          <p:spPr>
            <a:xfrm>
              <a:off x="11784665" y="1322692"/>
              <a:ext cx="895359" cy="863852"/>
            </a:xfrm>
            <a:custGeom>
              <a:avLst/>
              <a:gdLst/>
              <a:ahLst/>
              <a:cxnLst/>
              <a:rect l="l" t="t" r="r" b="b"/>
              <a:pathLst>
                <a:path w="42626" h="41126" extrusionOk="0">
                  <a:moveTo>
                    <a:pt x="21441" y="2964"/>
                  </a:moveTo>
                  <a:lnTo>
                    <a:pt x="21441" y="2964"/>
                  </a:lnTo>
                  <a:cubicBezTo>
                    <a:pt x="21785" y="3003"/>
                    <a:pt x="22140" y="3052"/>
                    <a:pt x="22485" y="3111"/>
                  </a:cubicBezTo>
                  <a:cubicBezTo>
                    <a:pt x="22840" y="3170"/>
                    <a:pt x="23184" y="3240"/>
                    <a:pt x="23530" y="3318"/>
                  </a:cubicBezTo>
                  <a:lnTo>
                    <a:pt x="21441" y="2964"/>
                  </a:lnTo>
                  <a:close/>
                  <a:moveTo>
                    <a:pt x="19169" y="2825"/>
                  </a:moveTo>
                  <a:cubicBezTo>
                    <a:pt x="19906" y="2825"/>
                    <a:pt x="20651" y="2867"/>
                    <a:pt x="21401" y="2953"/>
                  </a:cubicBezTo>
                  <a:lnTo>
                    <a:pt x="19234" y="15526"/>
                  </a:lnTo>
                  <a:cubicBezTo>
                    <a:pt x="18553" y="15546"/>
                    <a:pt x="17894" y="15694"/>
                    <a:pt x="17292" y="15950"/>
                  </a:cubicBezTo>
                  <a:lnTo>
                    <a:pt x="9804" y="5289"/>
                  </a:lnTo>
                  <a:cubicBezTo>
                    <a:pt x="12570" y="3711"/>
                    <a:pt x="15788" y="2825"/>
                    <a:pt x="19169" y="2825"/>
                  </a:cubicBezTo>
                  <a:close/>
                  <a:moveTo>
                    <a:pt x="23559" y="3328"/>
                  </a:moveTo>
                  <a:cubicBezTo>
                    <a:pt x="27648" y="4264"/>
                    <a:pt x="31136" y="6452"/>
                    <a:pt x="33668" y="9368"/>
                  </a:cubicBezTo>
                  <a:lnTo>
                    <a:pt x="22987" y="16877"/>
                  </a:lnTo>
                  <a:cubicBezTo>
                    <a:pt x="22534" y="16463"/>
                    <a:pt x="21993" y="16137"/>
                    <a:pt x="21391" y="15901"/>
                  </a:cubicBezTo>
                  <a:lnTo>
                    <a:pt x="23559" y="3328"/>
                  </a:lnTo>
                  <a:close/>
                  <a:moveTo>
                    <a:pt x="7962" y="6481"/>
                  </a:moveTo>
                  <a:lnTo>
                    <a:pt x="15499" y="17201"/>
                  </a:lnTo>
                  <a:cubicBezTo>
                    <a:pt x="15125" y="17615"/>
                    <a:pt x="14809" y="18088"/>
                    <a:pt x="14592" y="18611"/>
                  </a:cubicBezTo>
                  <a:lnTo>
                    <a:pt x="1389" y="16334"/>
                  </a:lnTo>
                  <a:cubicBezTo>
                    <a:pt x="2355" y="12285"/>
                    <a:pt x="4749" y="8865"/>
                    <a:pt x="7962" y="6481"/>
                  </a:cubicBezTo>
                  <a:close/>
                  <a:moveTo>
                    <a:pt x="35008" y="11103"/>
                  </a:moveTo>
                  <a:cubicBezTo>
                    <a:pt x="37265" y="14433"/>
                    <a:pt x="38378" y="18473"/>
                    <a:pt x="37935" y="22640"/>
                  </a:cubicBezTo>
                  <a:lnTo>
                    <a:pt x="24741" y="20365"/>
                  </a:lnTo>
                  <a:cubicBezTo>
                    <a:pt x="24702" y="19754"/>
                    <a:pt x="24554" y="19162"/>
                    <a:pt x="24308" y="18620"/>
                  </a:cubicBezTo>
                  <a:lnTo>
                    <a:pt x="35008" y="11103"/>
                  </a:lnTo>
                  <a:close/>
                  <a:moveTo>
                    <a:pt x="24367" y="22522"/>
                  </a:moveTo>
                  <a:lnTo>
                    <a:pt x="37561" y="24799"/>
                  </a:lnTo>
                  <a:cubicBezTo>
                    <a:pt x="36556" y="29005"/>
                    <a:pt x="34023" y="32523"/>
                    <a:pt x="30624" y="34917"/>
                  </a:cubicBezTo>
                  <a:lnTo>
                    <a:pt x="23125" y="24247"/>
                  </a:lnTo>
                  <a:cubicBezTo>
                    <a:pt x="23657" y="23774"/>
                    <a:pt x="24081" y="23192"/>
                    <a:pt x="24367" y="22522"/>
                  </a:cubicBezTo>
                  <a:close/>
                  <a:moveTo>
                    <a:pt x="21224" y="25350"/>
                  </a:moveTo>
                  <a:lnTo>
                    <a:pt x="28761" y="36071"/>
                  </a:lnTo>
                  <a:cubicBezTo>
                    <a:pt x="26084" y="37505"/>
                    <a:pt x="23009" y="38308"/>
                    <a:pt x="19785" y="38308"/>
                  </a:cubicBezTo>
                  <a:cubicBezTo>
                    <a:pt x="19046" y="38308"/>
                    <a:pt x="18300" y="38265"/>
                    <a:pt x="17548" y="38179"/>
                  </a:cubicBezTo>
                  <a:cubicBezTo>
                    <a:pt x="17184" y="38140"/>
                    <a:pt x="16830" y="38090"/>
                    <a:pt x="16465" y="38022"/>
                  </a:cubicBezTo>
                  <a:cubicBezTo>
                    <a:pt x="16100" y="37962"/>
                    <a:pt x="15746" y="37893"/>
                    <a:pt x="15391" y="37805"/>
                  </a:cubicBezTo>
                  <a:lnTo>
                    <a:pt x="15391" y="37805"/>
                  </a:lnTo>
                  <a:lnTo>
                    <a:pt x="17548" y="38179"/>
                  </a:lnTo>
                  <a:lnTo>
                    <a:pt x="19716" y="25606"/>
                  </a:lnTo>
                  <a:cubicBezTo>
                    <a:pt x="20239" y="25587"/>
                    <a:pt x="20751" y="25508"/>
                    <a:pt x="21224" y="25350"/>
                  </a:cubicBezTo>
                  <a:close/>
                  <a:moveTo>
                    <a:pt x="19114" y="1"/>
                  </a:moveTo>
                  <a:cubicBezTo>
                    <a:pt x="12667" y="1"/>
                    <a:pt x="6723" y="2787"/>
                    <a:pt x="2788" y="7348"/>
                  </a:cubicBezTo>
                  <a:cubicBezTo>
                    <a:pt x="443" y="12235"/>
                    <a:pt x="0" y="17468"/>
                    <a:pt x="1064" y="22325"/>
                  </a:cubicBezTo>
                  <a:cubicBezTo>
                    <a:pt x="907" y="21074"/>
                    <a:pt x="877" y="19793"/>
                    <a:pt x="1015" y="18492"/>
                  </a:cubicBezTo>
                  <a:lnTo>
                    <a:pt x="1015" y="18492"/>
                  </a:lnTo>
                  <a:lnTo>
                    <a:pt x="14218" y="20768"/>
                  </a:lnTo>
                  <a:cubicBezTo>
                    <a:pt x="14257" y="21438"/>
                    <a:pt x="14435" y="22088"/>
                    <a:pt x="14730" y="22680"/>
                  </a:cubicBezTo>
                  <a:lnTo>
                    <a:pt x="4227" y="30060"/>
                  </a:lnTo>
                  <a:cubicBezTo>
                    <a:pt x="4612" y="30680"/>
                    <a:pt x="5025" y="31282"/>
                    <a:pt x="5468" y="31863"/>
                  </a:cubicBezTo>
                  <a:lnTo>
                    <a:pt x="16110" y="24385"/>
                  </a:lnTo>
                  <a:cubicBezTo>
                    <a:pt x="16534" y="24739"/>
                    <a:pt x="17027" y="25025"/>
                    <a:pt x="17559" y="25232"/>
                  </a:cubicBezTo>
                  <a:lnTo>
                    <a:pt x="15391" y="37805"/>
                  </a:lnTo>
                  <a:cubicBezTo>
                    <a:pt x="11676" y="36947"/>
                    <a:pt x="8454" y="35066"/>
                    <a:pt x="6000" y="32533"/>
                  </a:cubicBezTo>
                  <a:lnTo>
                    <a:pt x="6000" y="32533"/>
                  </a:lnTo>
                  <a:cubicBezTo>
                    <a:pt x="8710" y="35863"/>
                    <a:pt x="12317" y="38514"/>
                    <a:pt x="16573" y="40002"/>
                  </a:cubicBezTo>
                  <a:cubicBezTo>
                    <a:pt x="17637" y="40415"/>
                    <a:pt x="18682" y="40780"/>
                    <a:pt x="19736" y="41125"/>
                  </a:cubicBezTo>
                  <a:cubicBezTo>
                    <a:pt x="19779" y="41125"/>
                    <a:pt x="19822" y="41125"/>
                    <a:pt x="19865" y="41125"/>
                  </a:cubicBezTo>
                  <a:cubicBezTo>
                    <a:pt x="30059" y="41125"/>
                    <a:pt x="38987" y="34166"/>
                    <a:pt x="40703" y="24227"/>
                  </a:cubicBezTo>
                  <a:cubicBezTo>
                    <a:pt x="42625" y="13053"/>
                    <a:pt x="34693" y="2353"/>
                    <a:pt x="22968" y="333"/>
                  </a:cubicBezTo>
                  <a:cubicBezTo>
                    <a:pt x="21671" y="109"/>
                    <a:pt x="20383" y="1"/>
                    <a:pt x="19114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4" name="Google Shape;2574;p48"/>
            <p:cNvSpPr/>
            <p:nvPr/>
          </p:nvSpPr>
          <p:spPr>
            <a:xfrm>
              <a:off x="12059506" y="1683986"/>
              <a:ext cx="201396" cy="173249"/>
            </a:xfrm>
            <a:custGeom>
              <a:avLst/>
              <a:gdLst/>
              <a:ahLst/>
              <a:cxnLst/>
              <a:rect l="l" t="t" r="r" b="b"/>
              <a:pathLst>
                <a:path w="9588" h="8248" extrusionOk="0">
                  <a:moveTo>
                    <a:pt x="2414" y="0"/>
                  </a:moveTo>
                  <a:cubicBezTo>
                    <a:pt x="2414" y="0"/>
                    <a:pt x="0" y="2897"/>
                    <a:pt x="1645" y="5479"/>
                  </a:cubicBezTo>
                  <a:cubicBezTo>
                    <a:pt x="2795" y="7281"/>
                    <a:pt x="4405" y="8248"/>
                    <a:pt x="6302" y="8248"/>
                  </a:cubicBezTo>
                  <a:cubicBezTo>
                    <a:pt x="7122" y="8248"/>
                    <a:pt x="7995" y="8068"/>
                    <a:pt x="8908" y="7696"/>
                  </a:cubicBezTo>
                  <a:cubicBezTo>
                    <a:pt x="8908" y="7696"/>
                    <a:pt x="9587" y="5962"/>
                    <a:pt x="7233" y="5459"/>
                  </a:cubicBezTo>
                  <a:cubicBezTo>
                    <a:pt x="4877" y="4957"/>
                    <a:pt x="5695" y="99"/>
                    <a:pt x="241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5" name="Google Shape;2575;p48"/>
            <p:cNvSpPr/>
            <p:nvPr/>
          </p:nvSpPr>
          <p:spPr>
            <a:xfrm>
              <a:off x="11886074" y="496657"/>
              <a:ext cx="565644" cy="216288"/>
            </a:xfrm>
            <a:custGeom>
              <a:avLst/>
              <a:gdLst/>
              <a:ahLst/>
              <a:cxnLst/>
              <a:rect l="l" t="t" r="r" b="b"/>
              <a:pathLst>
                <a:path w="26929" h="10297" extrusionOk="0">
                  <a:moveTo>
                    <a:pt x="26367" y="1"/>
                  </a:moveTo>
                  <a:cubicBezTo>
                    <a:pt x="18337" y="4483"/>
                    <a:pt x="8711" y="7301"/>
                    <a:pt x="0" y="9785"/>
                  </a:cubicBezTo>
                  <a:cubicBezTo>
                    <a:pt x="1124" y="10189"/>
                    <a:pt x="2267" y="10297"/>
                    <a:pt x="2267" y="10297"/>
                  </a:cubicBezTo>
                  <a:lnTo>
                    <a:pt x="22987" y="8829"/>
                  </a:lnTo>
                  <a:cubicBezTo>
                    <a:pt x="24938" y="8691"/>
                    <a:pt x="26604" y="8129"/>
                    <a:pt x="26840" y="3971"/>
                  </a:cubicBezTo>
                  <a:cubicBezTo>
                    <a:pt x="26929" y="2592"/>
                    <a:pt x="26781" y="1183"/>
                    <a:pt x="26367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6" name="Google Shape;2576;p48"/>
            <p:cNvSpPr/>
            <p:nvPr/>
          </p:nvSpPr>
          <p:spPr>
            <a:xfrm>
              <a:off x="11817978" y="434800"/>
              <a:ext cx="621958" cy="267394"/>
            </a:xfrm>
            <a:custGeom>
              <a:avLst/>
              <a:gdLst/>
              <a:ahLst/>
              <a:cxnLst/>
              <a:rect l="l" t="t" r="r" b="b"/>
              <a:pathLst>
                <a:path w="29610" h="12730" extrusionOk="0">
                  <a:moveTo>
                    <a:pt x="25869" y="1"/>
                  </a:moveTo>
                  <a:cubicBezTo>
                    <a:pt x="25078" y="1"/>
                    <a:pt x="24158" y="200"/>
                    <a:pt x="23096" y="649"/>
                  </a:cubicBezTo>
                  <a:cubicBezTo>
                    <a:pt x="17549" y="3005"/>
                    <a:pt x="5981" y="3714"/>
                    <a:pt x="2069" y="8424"/>
                  </a:cubicBezTo>
                  <a:cubicBezTo>
                    <a:pt x="0" y="10907"/>
                    <a:pt x="1596" y="12138"/>
                    <a:pt x="3242" y="12730"/>
                  </a:cubicBezTo>
                  <a:cubicBezTo>
                    <a:pt x="11953" y="10246"/>
                    <a:pt x="21579" y="7428"/>
                    <a:pt x="29609" y="2946"/>
                  </a:cubicBezTo>
                  <a:cubicBezTo>
                    <a:pt x="29012" y="1237"/>
                    <a:pt x="27838" y="1"/>
                    <a:pt x="2586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7" name="Google Shape;2577;p48"/>
            <p:cNvSpPr/>
            <p:nvPr/>
          </p:nvSpPr>
          <p:spPr>
            <a:xfrm>
              <a:off x="11872610" y="1492553"/>
              <a:ext cx="250254" cy="216709"/>
            </a:xfrm>
            <a:custGeom>
              <a:avLst/>
              <a:gdLst/>
              <a:ahLst/>
              <a:cxnLst/>
              <a:rect l="l" t="t" r="r" b="b"/>
              <a:pathLst>
                <a:path w="11914" h="10317" extrusionOk="0">
                  <a:moveTo>
                    <a:pt x="1351" y="0"/>
                  </a:moveTo>
                  <a:lnTo>
                    <a:pt x="0" y="1991"/>
                  </a:lnTo>
                  <a:lnTo>
                    <a:pt x="10662" y="10316"/>
                  </a:lnTo>
                  <a:lnTo>
                    <a:pt x="11913" y="9262"/>
                  </a:lnTo>
                  <a:lnTo>
                    <a:pt x="1351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8" name="Google Shape;2578;p48"/>
            <p:cNvSpPr/>
            <p:nvPr/>
          </p:nvSpPr>
          <p:spPr>
            <a:xfrm>
              <a:off x="12248670" y="1816229"/>
              <a:ext cx="278778" cy="204505"/>
            </a:xfrm>
            <a:custGeom>
              <a:avLst/>
              <a:gdLst/>
              <a:ahLst/>
              <a:cxnLst/>
              <a:rect l="l" t="t" r="r" b="b"/>
              <a:pathLst>
                <a:path w="13272" h="9736" extrusionOk="0">
                  <a:moveTo>
                    <a:pt x="1183" y="1"/>
                  </a:moveTo>
                  <a:lnTo>
                    <a:pt x="0" y="1252"/>
                  </a:lnTo>
                  <a:lnTo>
                    <a:pt x="12090" y="9736"/>
                  </a:lnTo>
                  <a:lnTo>
                    <a:pt x="13272" y="7499"/>
                  </a:lnTo>
                  <a:lnTo>
                    <a:pt x="1183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9" name="Google Shape;2579;p48"/>
            <p:cNvSpPr/>
            <p:nvPr/>
          </p:nvSpPr>
          <p:spPr>
            <a:xfrm>
              <a:off x="11630158" y="1465479"/>
              <a:ext cx="270838" cy="97988"/>
            </a:xfrm>
            <a:custGeom>
              <a:avLst/>
              <a:gdLst/>
              <a:ahLst/>
              <a:cxnLst/>
              <a:rect l="l" t="t" r="r" b="b"/>
              <a:pathLst>
                <a:path w="12894" h="4665" extrusionOk="0">
                  <a:moveTo>
                    <a:pt x="6953" y="0"/>
                  </a:moveTo>
                  <a:cubicBezTo>
                    <a:pt x="5993" y="0"/>
                    <a:pt x="4972" y="107"/>
                    <a:pt x="3937" y="383"/>
                  </a:cubicBezTo>
                  <a:cubicBezTo>
                    <a:pt x="0" y="1438"/>
                    <a:pt x="3069" y="4665"/>
                    <a:pt x="9313" y="4665"/>
                  </a:cubicBezTo>
                  <a:cubicBezTo>
                    <a:pt x="10415" y="4665"/>
                    <a:pt x="11615" y="4564"/>
                    <a:pt x="12894" y="4334"/>
                  </a:cubicBezTo>
                  <a:lnTo>
                    <a:pt x="12894" y="1289"/>
                  </a:lnTo>
                  <a:cubicBezTo>
                    <a:pt x="12894" y="1289"/>
                    <a:pt x="10286" y="0"/>
                    <a:pt x="6953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0" name="Google Shape;2580;p48"/>
            <p:cNvSpPr/>
            <p:nvPr/>
          </p:nvSpPr>
          <p:spPr>
            <a:xfrm>
              <a:off x="12495365" y="1936037"/>
              <a:ext cx="279682" cy="97967"/>
            </a:xfrm>
            <a:custGeom>
              <a:avLst/>
              <a:gdLst/>
              <a:ahLst/>
              <a:cxnLst/>
              <a:rect l="l" t="t" r="r" b="b"/>
              <a:pathLst>
                <a:path w="13315" h="4664" extrusionOk="0">
                  <a:moveTo>
                    <a:pt x="6047" y="1"/>
                  </a:moveTo>
                  <a:cubicBezTo>
                    <a:pt x="4311" y="1"/>
                    <a:pt x="2250" y="286"/>
                    <a:pt x="0" y="997"/>
                  </a:cubicBezTo>
                  <a:lnTo>
                    <a:pt x="414" y="4061"/>
                  </a:lnTo>
                  <a:cubicBezTo>
                    <a:pt x="414" y="4061"/>
                    <a:pt x="2267" y="4663"/>
                    <a:pt x="4789" y="4663"/>
                  </a:cubicBezTo>
                  <a:cubicBezTo>
                    <a:pt x="6322" y="4663"/>
                    <a:pt x="8101" y="4441"/>
                    <a:pt x="9863" y="3726"/>
                  </a:cubicBezTo>
                  <a:cubicBezTo>
                    <a:pt x="13314" y="2325"/>
                    <a:pt x="11001" y="1"/>
                    <a:pt x="604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81" name="Google Shape;2581;p48"/>
          <p:cNvGrpSpPr/>
          <p:nvPr/>
        </p:nvGrpSpPr>
        <p:grpSpPr>
          <a:xfrm flipH="1">
            <a:off x="690445" y="2826417"/>
            <a:ext cx="1305174" cy="1996988"/>
            <a:chOff x="11630158" y="434800"/>
            <a:chExt cx="1144889" cy="1751744"/>
          </a:xfrm>
        </p:grpSpPr>
        <p:sp>
          <p:nvSpPr>
            <p:cNvPr id="2582" name="Google Shape;2582;p48"/>
            <p:cNvSpPr/>
            <p:nvPr/>
          </p:nvSpPr>
          <p:spPr>
            <a:xfrm>
              <a:off x="12121994" y="682104"/>
              <a:ext cx="106831" cy="1036093"/>
            </a:xfrm>
            <a:custGeom>
              <a:avLst/>
              <a:gdLst/>
              <a:ahLst/>
              <a:cxnLst/>
              <a:rect l="l" t="t" r="r" b="b"/>
              <a:pathLst>
                <a:path w="5086" h="49326" extrusionOk="0">
                  <a:moveTo>
                    <a:pt x="3952" y="0"/>
                  </a:moveTo>
                  <a:lnTo>
                    <a:pt x="1" y="266"/>
                  </a:lnTo>
                  <a:lnTo>
                    <a:pt x="1676" y="49325"/>
                  </a:lnTo>
                  <a:lnTo>
                    <a:pt x="5085" y="49059"/>
                  </a:lnTo>
                  <a:lnTo>
                    <a:pt x="3952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3" name="Google Shape;2583;p48"/>
            <p:cNvSpPr/>
            <p:nvPr/>
          </p:nvSpPr>
          <p:spPr>
            <a:xfrm>
              <a:off x="12095927" y="1385768"/>
              <a:ext cx="200367" cy="736603"/>
            </a:xfrm>
            <a:custGeom>
              <a:avLst/>
              <a:gdLst/>
              <a:ahLst/>
              <a:cxnLst/>
              <a:rect l="l" t="t" r="r" b="b"/>
              <a:pathLst>
                <a:path w="9539" h="35068" extrusionOk="0">
                  <a:moveTo>
                    <a:pt x="1783" y="0"/>
                  </a:moveTo>
                  <a:lnTo>
                    <a:pt x="0" y="325"/>
                  </a:lnTo>
                  <a:lnTo>
                    <a:pt x="8021" y="35067"/>
                  </a:lnTo>
                  <a:lnTo>
                    <a:pt x="9538" y="34752"/>
                  </a:lnTo>
                  <a:lnTo>
                    <a:pt x="1783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4" name="Google Shape;2584;p48"/>
            <p:cNvSpPr/>
            <p:nvPr/>
          </p:nvSpPr>
          <p:spPr>
            <a:xfrm>
              <a:off x="11983765" y="1427356"/>
              <a:ext cx="428208" cy="653213"/>
            </a:xfrm>
            <a:custGeom>
              <a:avLst/>
              <a:gdLst/>
              <a:ahLst/>
              <a:cxnLst/>
              <a:rect l="l" t="t" r="r" b="b"/>
              <a:pathLst>
                <a:path w="20386" h="31098" extrusionOk="0">
                  <a:moveTo>
                    <a:pt x="18888" y="0"/>
                  </a:moveTo>
                  <a:lnTo>
                    <a:pt x="0" y="30230"/>
                  </a:lnTo>
                  <a:lnTo>
                    <a:pt x="1290" y="31097"/>
                  </a:lnTo>
                  <a:lnTo>
                    <a:pt x="20386" y="1025"/>
                  </a:lnTo>
                  <a:lnTo>
                    <a:pt x="18888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5" name="Google Shape;2585;p48"/>
            <p:cNvSpPr/>
            <p:nvPr/>
          </p:nvSpPr>
          <p:spPr>
            <a:xfrm>
              <a:off x="11777398" y="1659978"/>
              <a:ext cx="825412" cy="216730"/>
            </a:xfrm>
            <a:custGeom>
              <a:avLst/>
              <a:gdLst/>
              <a:ahLst/>
              <a:cxnLst/>
              <a:rect l="l" t="t" r="r" b="b"/>
              <a:pathLst>
                <a:path w="39296" h="10318" extrusionOk="0">
                  <a:moveTo>
                    <a:pt x="38912" y="0"/>
                  </a:moveTo>
                  <a:lnTo>
                    <a:pt x="1" y="8651"/>
                  </a:lnTo>
                  <a:lnTo>
                    <a:pt x="346" y="10317"/>
                  </a:lnTo>
                  <a:lnTo>
                    <a:pt x="39296" y="1961"/>
                  </a:lnTo>
                  <a:lnTo>
                    <a:pt x="38912" y="0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6" name="Google Shape;2586;p48"/>
            <p:cNvSpPr/>
            <p:nvPr/>
          </p:nvSpPr>
          <p:spPr>
            <a:xfrm>
              <a:off x="11839486" y="1528555"/>
              <a:ext cx="720282" cy="454527"/>
            </a:xfrm>
            <a:custGeom>
              <a:avLst/>
              <a:gdLst/>
              <a:ahLst/>
              <a:cxnLst/>
              <a:rect l="l" t="t" r="r" b="b"/>
              <a:pathLst>
                <a:path w="34291" h="21639" extrusionOk="0">
                  <a:moveTo>
                    <a:pt x="997" y="1"/>
                  </a:moveTo>
                  <a:lnTo>
                    <a:pt x="1" y="1449"/>
                  </a:lnTo>
                  <a:lnTo>
                    <a:pt x="33098" y="21639"/>
                  </a:lnTo>
                  <a:lnTo>
                    <a:pt x="34290" y="19973"/>
                  </a:lnTo>
                  <a:lnTo>
                    <a:pt x="997" y="1"/>
                  </a:ln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7" name="Google Shape;2587;p48"/>
            <p:cNvSpPr/>
            <p:nvPr/>
          </p:nvSpPr>
          <p:spPr>
            <a:xfrm>
              <a:off x="11707453" y="1477031"/>
              <a:ext cx="491769" cy="709486"/>
            </a:xfrm>
            <a:custGeom>
              <a:avLst/>
              <a:gdLst/>
              <a:ahLst/>
              <a:cxnLst/>
              <a:rect l="l" t="t" r="r" b="b"/>
              <a:pathLst>
                <a:path w="23412" h="33777" extrusionOk="0">
                  <a:moveTo>
                    <a:pt x="6464" y="0"/>
                  </a:moveTo>
                  <a:lnTo>
                    <a:pt x="6464" y="0"/>
                  </a:lnTo>
                  <a:cubicBezTo>
                    <a:pt x="4178" y="2651"/>
                    <a:pt x="2562" y="5903"/>
                    <a:pt x="1932" y="9558"/>
                  </a:cubicBezTo>
                  <a:cubicBezTo>
                    <a:pt x="1" y="20731"/>
                    <a:pt x="7942" y="31432"/>
                    <a:pt x="19658" y="33452"/>
                  </a:cubicBezTo>
                  <a:cubicBezTo>
                    <a:pt x="20919" y="33669"/>
                    <a:pt x="22170" y="33777"/>
                    <a:pt x="23412" y="33777"/>
                  </a:cubicBezTo>
                  <a:cubicBezTo>
                    <a:pt x="22358" y="33432"/>
                    <a:pt x="21313" y="33067"/>
                    <a:pt x="20249" y="32654"/>
                  </a:cubicBezTo>
                  <a:cubicBezTo>
                    <a:pt x="15993" y="31166"/>
                    <a:pt x="12386" y="28515"/>
                    <a:pt x="9676" y="25185"/>
                  </a:cubicBezTo>
                  <a:cubicBezTo>
                    <a:pt x="9479" y="24978"/>
                    <a:pt x="9273" y="24781"/>
                    <a:pt x="9076" y="24565"/>
                  </a:cubicBezTo>
                  <a:lnTo>
                    <a:pt x="9144" y="24515"/>
                  </a:lnTo>
                  <a:cubicBezTo>
                    <a:pt x="8701" y="23934"/>
                    <a:pt x="8288" y="23332"/>
                    <a:pt x="7903" y="22712"/>
                  </a:cubicBezTo>
                  <a:lnTo>
                    <a:pt x="7726" y="22840"/>
                  </a:lnTo>
                  <a:cubicBezTo>
                    <a:pt x="6110" y="20505"/>
                    <a:pt x="5075" y="17815"/>
                    <a:pt x="4740" y="14977"/>
                  </a:cubicBezTo>
                  <a:cubicBezTo>
                    <a:pt x="3676" y="10120"/>
                    <a:pt x="4119" y="4887"/>
                    <a:pt x="646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8" name="Google Shape;2588;p48"/>
            <p:cNvSpPr/>
            <p:nvPr/>
          </p:nvSpPr>
          <p:spPr>
            <a:xfrm>
              <a:off x="11784665" y="1322692"/>
              <a:ext cx="895359" cy="863852"/>
            </a:xfrm>
            <a:custGeom>
              <a:avLst/>
              <a:gdLst/>
              <a:ahLst/>
              <a:cxnLst/>
              <a:rect l="l" t="t" r="r" b="b"/>
              <a:pathLst>
                <a:path w="42626" h="41126" extrusionOk="0">
                  <a:moveTo>
                    <a:pt x="21441" y="2964"/>
                  </a:moveTo>
                  <a:lnTo>
                    <a:pt x="21441" y="2964"/>
                  </a:lnTo>
                  <a:cubicBezTo>
                    <a:pt x="21785" y="3003"/>
                    <a:pt x="22140" y="3052"/>
                    <a:pt x="22485" y="3111"/>
                  </a:cubicBezTo>
                  <a:cubicBezTo>
                    <a:pt x="22840" y="3170"/>
                    <a:pt x="23184" y="3240"/>
                    <a:pt x="23530" y="3318"/>
                  </a:cubicBezTo>
                  <a:lnTo>
                    <a:pt x="21441" y="2964"/>
                  </a:lnTo>
                  <a:close/>
                  <a:moveTo>
                    <a:pt x="19169" y="2825"/>
                  </a:moveTo>
                  <a:cubicBezTo>
                    <a:pt x="19906" y="2825"/>
                    <a:pt x="20651" y="2867"/>
                    <a:pt x="21401" y="2953"/>
                  </a:cubicBezTo>
                  <a:lnTo>
                    <a:pt x="19234" y="15526"/>
                  </a:lnTo>
                  <a:cubicBezTo>
                    <a:pt x="18553" y="15546"/>
                    <a:pt x="17894" y="15694"/>
                    <a:pt x="17292" y="15950"/>
                  </a:cubicBezTo>
                  <a:lnTo>
                    <a:pt x="9804" y="5289"/>
                  </a:lnTo>
                  <a:cubicBezTo>
                    <a:pt x="12570" y="3711"/>
                    <a:pt x="15788" y="2825"/>
                    <a:pt x="19169" y="2825"/>
                  </a:cubicBezTo>
                  <a:close/>
                  <a:moveTo>
                    <a:pt x="23559" y="3328"/>
                  </a:moveTo>
                  <a:cubicBezTo>
                    <a:pt x="27648" y="4264"/>
                    <a:pt x="31136" y="6452"/>
                    <a:pt x="33668" y="9368"/>
                  </a:cubicBezTo>
                  <a:lnTo>
                    <a:pt x="22987" y="16877"/>
                  </a:lnTo>
                  <a:cubicBezTo>
                    <a:pt x="22534" y="16463"/>
                    <a:pt x="21993" y="16137"/>
                    <a:pt x="21391" y="15901"/>
                  </a:cubicBezTo>
                  <a:lnTo>
                    <a:pt x="23559" y="3328"/>
                  </a:lnTo>
                  <a:close/>
                  <a:moveTo>
                    <a:pt x="7962" y="6481"/>
                  </a:moveTo>
                  <a:lnTo>
                    <a:pt x="15499" y="17201"/>
                  </a:lnTo>
                  <a:cubicBezTo>
                    <a:pt x="15125" y="17615"/>
                    <a:pt x="14809" y="18088"/>
                    <a:pt x="14592" y="18611"/>
                  </a:cubicBezTo>
                  <a:lnTo>
                    <a:pt x="1389" y="16334"/>
                  </a:lnTo>
                  <a:cubicBezTo>
                    <a:pt x="2355" y="12285"/>
                    <a:pt x="4749" y="8865"/>
                    <a:pt x="7962" y="6481"/>
                  </a:cubicBezTo>
                  <a:close/>
                  <a:moveTo>
                    <a:pt x="35008" y="11103"/>
                  </a:moveTo>
                  <a:cubicBezTo>
                    <a:pt x="37265" y="14433"/>
                    <a:pt x="38378" y="18473"/>
                    <a:pt x="37935" y="22640"/>
                  </a:cubicBezTo>
                  <a:lnTo>
                    <a:pt x="24741" y="20365"/>
                  </a:lnTo>
                  <a:cubicBezTo>
                    <a:pt x="24702" y="19754"/>
                    <a:pt x="24554" y="19162"/>
                    <a:pt x="24308" y="18620"/>
                  </a:cubicBezTo>
                  <a:lnTo>
                    <a:pt x="35008" y="11103"/>
                  </a:lnTo>
                  <a:close/>
                  <a:moveTo>
                    <a:pt x="24367" y="22522"/>
                  </a:moveTo>
                  <a:lnTo>
                    <a:pt x="37561" y="24799"/>
                  </a:lnTo>
                  <a:cubicBezTo>
                    <a:pt x="36556" y="29005"/>
                    <a:pt x="34023" y="32523"/>
                    <a:pt x="30624" y="34917"/>
                  </a:cubicBezTo>
                  <a:lnTo>
                    <a:pt x="23125" y="24247"/>
                  </a:lnTo>
                  <a:cubicBezTo>
                    <a:pt x="23657" y="23774"/>
                    <a:pt x="24081" y="23192"/>
                    <a:pt x="24367" y="22522"/>
                  </a:cubicBezTo>
                  <a:close/>
                  <a:moveTo>
                    <a:pt x="21224" y="25350"/>
                  </a:moveTo>
                  <a:lnTo>
                    <a:pt x="28761" y="36071"/>
                  </a:lnTo>
                  <a:cubicBezTo>
                    <a:pt x="26084" y="37505"/>
                    <a:pt x="23009" y="38308"/>
                    <a:pt x="19785" y="38308"/>
                  </a:cubicBezTo>
                  <a:cubicBezTo>
                    <a:pt x="19046" y="38308"/>
                    <a:pt x="18300" y="38265"/>
                    <a:pt x="17548" y="38179"/>
                  </a:cubicBezTo>
                  <a:cubicBezTo>
                    <a:pt x="17184" y="38140"/>
                    <a:pt x="16830" y="38090"/>
                    <a:pt x="16465" y="38022"/>
                  </a:cubicBezTo>
                  <a:cubicBezTo>
                    <a:pt x="16100" y="37962"/>
                    <a:pt x="15746" y="37893"/>
                    <a:pt x="15391" y="37805"/>
                  </a:cubicBezTo>
                  <a:lnTo>
                    <a:pt x="15391" y="37805"/>
                  </a:lnTo>
                  <a:lnTo>
                    <a:pt x="17548" y="38179"/>
                  </a:lnTo>
                  <a:lnTo>
                    <a:pt x="19716" y="25606"/>
                  </a:lnTo>
                  <a:cubicBezTo>
                    <a:pt x="20239" y="25587"/>
                    <a:pt x="20751" y="25508"/>
                    <a:pt x="21224" y="25350"/>
                  </a:cubicBezTo>
                  <a:close/>
                  <a:moveTo>
                    <a:pt x="19114" y="1"/>
                  </a:moveTo>
                  <a:cubicBezTo>
                    <a:pt x="12667" y="1"/>
                    <a:pt x="6723" y="2787"/>
                    <a:pt x="2788" y="7348"/>
                  </a:cubicBezTo>
                  <a:cubicBezTo>
                    <a:pt x="443" y="12235"/>
                    <a:pt x="0" y="17468"/>
                    <a:pt x="1064" y="22325"/>
                  </a:cubicBezTo>
                  <a:cubicBezTo>
                    <a:pt x="907" y="21074"/>
                    <a:pt x="877" y="19793"/>
                    <a:pt x="1015" y="18492"/>
                  </a:cubicBezTo>
                  <a:lnTo>
                    <a:pt x="1015" y="18492"/>
                  </a:lnTo>
                  <a:lnTo>
                    <a:pt x="14218" y="20768"/>
                  </a:lnTo>
                  <a:cubicBezTo>
                    <a:pt x="14257" y="21438"/>
                    <a:pt x="14435" y="22088"/>
                    <a:pt x="14730" y="22680"/>
                  </a:cubicBezTo>
                  <a:lnTo>
                    <a:pt x="4227" y="30060"/>
                  </a:lnTo>
                  <a:cubicBezTo>
                    <a:pt x="4612" y="30680"/>
                    <a:pt x="5025" y="31282"/>
                    <a:pt x="5468" y="31863"/>
                  </a:cubicBezTo>
                  <a:lnTo>
                    <a:pt x="16110" y="24385"/>
                  </a:lnTo>
                  <a:cubicBezTo>
                    <a:pt x="16534" y="24739"/>
                    <a:pt x="17027" y="25025"/>
                    <a:pt x="17559" y="25232"/>
                  </a:cubicBezTo>
                  <a:lnTo>
                    <a:pt x="15391" y="37805"/>
                  </a:lnTo>
                  <a:cubicBezTo>
                    <a:pt x="11676" y="36947"/>
                    <a:pt x="8454" y="35066"/>
                    <a:pt x="6000" y="32533"/>
                  </a:cubicBezTo>
                  <a:lnTo>
                    <a:pt x="6000" y="32533"/>
                  </a:lnTo>
                  <a:cubicBezTo>
                    <a:pt x="8710" y="35863"/>
                    <a:pt x="12317" y="38514"/>
                    <a:pt x="16573" y="40002"/>
                  </a:cubicBezTo>
                  <a:cubicBezTo>
                    <a:pt x="17637" y="40415"/>
                    <a:pt x="18682" y="40780"/>
                    <a:pt x="19736" y="41125"/>
                  </a:cubicBezTo>
                  <a:cubicBezTo>
                    <a:pt x="19779" y="41125"/>
                    <a:pt x="19822" y="41125"/>
                    <a:pt x="19865" y="41125"/>
                  </a:cubicBezTo>
                  <a:cubicBezTo>
                    <a:pt x="30059" y="41125"/>
                    <a:pt x="38987" y="34166"/>
                    <a:pt x="40703" y="24227"/>
                  </a:cubicBezTo>
                  <a:cubicBezTo>
                    <a:pt x="42625" y="13053"/>
                    <a:pt x="34693" y="2353"/>
                    <a:pt x="22968" y="333"/>
                  </a:cubicBezTo>
                  <a:cubicBezTo>
                    <a:pt x="21671" y="109"/>
                    <a:pt x="20383" y="1"/>
                    <a:pt x="19114" y="1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9" name="Google Shape;2589;p48"/>
            <p:cNvSpPr/>
            <p:nvPr/>
          </p:nvSpPr>
          <p:spPr>
            <a:xfrm>
              <a:off x="12059506" y="1683986"/>
              <a:ext cx="201396" cy="173249"/>
            </a:xfrm>
            <a:custGeom>
              <a:avLst/>
              <a:gdLst/>
              <a:ahLst/>
              <a:cxnLst/>
              <a:rect l="l" t="t" r="r" b="b"/>
              <a:pathLst>
                <a:path w="9588" h="8248" extrusionOk="0">
                  <a:moveTo>
                    <a:pt x="2414" y="0"/>
                  </a:moveTo>
                  <a:cubicBezTo>
                    <a:pt x="2414" y="0"/>
                    <a:pt x="0" y="2897"/>
                    <a:pt x="1645" y="5479"/>
                  </a:cubicBezTo>
                  <a:cubicBezTo>
                    <a:pt x="2795" y="7281"/>
                    <a:pt x="4405" y="8248"/>
                    <a:pt x="6302" y="8248"/>
                  </a:cubicBezTo>
                  <a:cubicBezTo>
                    <a:pt x="7122" y="8248"/>
                    <a:pt x="7995" y="8068"/>
                    <a:pt x="8908" y="7696"/>
                  </a:cubicBezTo>
                  <a:cubicBezTo>
                    <a:pt x="8908" y="7696"/>
                    <a:pt x="9587" y="5962"/>
                    <a:pt x="7233" y="5459"/>
                  </a:cubicBezTo>
                  <a:cubicBezTo>
                    <a:pt x="4877" y="4957"/>
                    <a:pt x="5695" y="99"/>
                    <a:pt x="2414" y="0"/>
                  </a:cubicBezTo>
                  <a:close/>
                </a:path>
              </a:pathLst>
            </a:custGeom>
            <a:solidFill>
              <a:srgbClr val="302D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0" name="Google Shape;2590;p48"/>
            <p:cNvSpPr/>
            <p:nvPr/>
          </p:nvSpPr>
          <p:spPr>
            <a:xfrm>
              <a:off x="11886074" y="496657"/>
              <a:ext cx="565644" cy="216288"/>
            </a:xfrm>
            <a:custGeom>
              <a:avLst/>
              <a:gdLst/>
              <a:ahLst/>
              <a:cxnLst/>
              <a:rect l="l" t="t" r="r" b="b"/>
              <a:pathLst>
                <a:path w="26929" h="10297" extrusionOk="0">
                  <a:moveTo>
                    <a:pt x="26367" y="1"/>
                  </a:moveTo>
                  <a:cubicBezTo>
                    <a:pt x="18337" y="4483"/>
                    <a:pt x="8711" y="7301"/>
                    <a:pt x="0" y="9785"/>
                  </a:cubicBezTo>
                  <a:cubicBezTo>
                    <a:pt x="1124" y="10189"/>
                    <a:pt x="2267" y="10297"/>
                    <a:pt x="2267" y="10297"/>
                  </a:cubicBezTo>
                  <a:lnTo>
                    <a:pt x="22987" y="8829"/>
                  </a:lnTo>
                  <a:cubicBezTo>
                    <a:pt x="24938" y="8691"/>
                    <a:pt x="26604" y="8129"/>
                    <a:pt x="26840" y="3971"/>
                  </a:cubicBezTo>
                  <a:cubicBezTo>
                    <a:pt x="26929" y="2592"/>
                    <a:pt x="26781" y="1183"/>
                    <a:pt x="26367" y="1"/>
                  </a:cubicBezTo>
                  <a:close/>
                </a:path>
              </a:pathLst>
            </a:custGeom>
            <a:solidFill>
              <a:srgbClr val="D33B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1" name="Google Shape;2591;p48"/>
            <p:cNvSpPr/>
            <p:nvPr/>
          </p:nvSpPr>
          <p:spPr>
            <a:xfrm>
              <a:off x="11817978" y="434800"/>
              <a:ext cx="621958" cy="267394"/>
            </a:xfrm>
            <a:custGeom>
              <a:avLst/>
              <a:gdLst/>
              <a:ahLst/>
              <a:cxnLst/>
              <a:rect l="l" t="t" r="r" b="b"/>
              <a:pathLst>
                <a:path w="29610" h="12730" extrusionOk="0">
                  <a:moveTo>
                    <a:pt x="25869" y="1"/>
                  </a:moveTo>
                  <a:cubicBezTo>
                    <a:pt x="25078" y="1"/>
                    <a:pt x="24158" y="200"/>
                    <a:pt x="23096" y="649"/>
                  </a:cubicBezTo>
                  <a:cubicBezTo>
                    <a:pt x="17549" y="3005"/>
                    <a:pt x="5981" y="3714"/>
                    <a:pt x="2069" y="8424"/>
                  </a:cubicBezTo>
                  <a:cubicBezTo>
                    <a:pt x="0" y="10907"/>
                    <a:pt x="1596" y="12138"/>
                    <a:pt x="3242" y="12730"/>
                  </a:cubicBezTo>
                  <a:cubicBezTo>
                    <a:pt x="11953" y="10246"/>
                    <a:pt x="21579" y="7428"/>
                    <a:pt x="29609" y="2946"/>
                  </a:cubicBezTo>
                  <a:cubicBezTo>
                    <a:pt x="29012" y="1237"/>
                    <a:pt x="27838" y="1"/>
                    <a:pt x="25869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2" name="Google Shape;2592;p48"/>
            <p:cNvSpPr/>
            <p:nvPr/>
          </p:nvSpPr>
          <p:spPr>
            <a:xfrm>
              <a:off x="11872610" y="1492553"/>
              <a:ext cx="250254" cy="216709"/>
            </a:xfrm>
            <a:custGeom>
              <a:avLst/>
              <a:gdLst/>
              <a:ahLst/>
              <a:cxnLst/>
              <a:rect l="l" t="t" r="r" b="b"/>
              <a:pathLst>
                <a:path w="11914" h="10317" extrusionOk="0">
                  <a:moveTo>
                    <a:pt x="1351" y="0"/>
                  </a:moveTo>
                  <a:lnTo>
                    <a:pt x="0" y="1991"/>
                  </a:lnTo>
                  <a:lnTo>
                    <a:pt x="10662" y="10316"/>
                  </a:lnTo>
                  <a:lnTo>
                    <a:pt x="11913" y="9262"/>
                  </a:lnTo>
                  <a:lnTo>
                    <a:pt x="1351" y="0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3" name="Google Shape;2593;p48"/>
            <p:cNvSpPr/>
            <p:nvPr/>
          </p:nvSpPr>
          <p:spPr>
            <a:xfrm>
              <a:off x="12248670" y="1816229"/>
              <a:ext cx="278778" cy="204505"/>
            </a:xfrm>
            <a:custGeom>
              <a:avLst/>
              <a:gdLst/>
              <a:ahLst/>
              <a:cxnLst/>
              <a:rect l="l" t="t" r="r" b="b"/>
              <a:pathLst>
                <a:path w="13272" h="9736" extrusionOk="0">
                  <a:moveTo>
                    <a:pt x="1183" y="1"/>
                  </a:moveTo>
                  <a:lnTo>
                    <a:pt x="0" y="1252"/>
                  </a:lnTo>
                  <a:lnTo>
                    <a:pt x="12090" y="9736"/>
                  </a:lnTo>
                  <a:lnTo>
                    <a:pt x="13272" y="7499"/>
                  </a:lnTo>
                  <a:lnTo>
                    <a:pt x="1183" y="1"/>
                  </a:lnTo>
                  <a:close/>
                </a:path>
              </a:pathLst>
            </a:custGeom>
            <a:solidFill>
              <a:srgbClr val="AFDD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4" name="Google Shape;2594;p48"/>
            <p:cNvSpPr/>
            <p:nvPr/>
          </p:nvSpPr>
          <p:spPr>
            <a:xfrm>
              <a:off x="11630158" y="1465479"/>
              <a:ext cx="270838" cy="97988"/>
            </a:xfrm>
            <a:custGeom>
              <a:avLst/>
              <a:gdLst/>
              <a:ahLst/>
              <a:cxnLst/>
              <a:rect l="l" t="t" r="r" b="b"/>
              <a:pathLst>
                <a:path w="12894" h="4665" extrusionOk="0">
                  <a:moveTo>
                    <a:pt x="6953" y="0"/>
                  </a:moveTo>
                  <a:cubicBezTo>
                    <a:pt x="5993" y="0"/>
                    <a:pt x="4972" y="107"/>
                    <a:pt x="3937" y="383"/>
                  </a:cubicBezTo>
                  <a:cubicBezTo>
                    <a:pt x="0" y="1438"/>
                    <a:pt x="3069" y="4665"/>
                    <a:pt x="9313" y="4665"/>
                  </a:cubicBezTo>
                  <a:cubicBezTo>
                    <a:pt x="10415" y="4665"/>
                    <a:pt x="11615" y="4564"/>
                    <a:pt x="12894" y="4334"/>
                  </a:cubicBezTo>
                  <a:lnTo>
                    <a:pt x="12894" y="1289"/>
                  </a:lnTo>
                  <a:cubicBezTo>
                    <a:pt x="12894" y="1289"/>
                    <a:pt x="10286" y="0"/>
                    <a:pt x="6953" y="0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5" name="Google Shape;2595;p48"/>
            <p:cNvSpPr/>
            <p:nvPr/>
          </p:nvSpPr>
          <p:spPr>
            <a:xfrm>
              <a:off x="12495365" y="1936037"/>
              <a:ext cx="279682" cy="97967"/>
            </a:xfrm>
            <a:custGeom>
              <a:avLst/>
              <a:gdLst/>
              <a:ahLst/>
              <a:cxnLst/>
              <a:rect l="l" t="t" r="r" b="b"/>
              <a:pathLst>
                <a:path w="13315" h="4664" extrusionOk="0">
                  <a:moveTo>
                    <a:pt x="6047" y="1"/>
                  </a:moveTo>
                  <a:cubicBezTo>
                    <a:pt x="4311" y="1"/>
                    <a:pt x="2250" y="286"/>
                    <a:pt x="0" y="997"/>
                  </a:cubicBezTo>
                  <a:lnTo>
                    <a:pt x="414" y="4061"/>
                  </a:lnTo>
                  <a:cubicBezTo>
                    <a:pt x="414" y="4061"/>
                    <a:pt x="2267" y="4663"/>
                    <a:pt x="4789" y="4663"/>
                  </a:cubicBezTo>
                  <a:cubicBezTo>
                    <a:pt x="6322" y="4663"/>
                    <a:pt x="8101" y="4441"/>
                    <a:pt x="9863" y="3726"/>
                  </a:cubicBezTo>
                  <a:cubicBezTo>
                    <a:pt x="13314" y="2325"/>
                    <a:pt x="11001" y="1"/>
                    <a:pt x="6047" y="1"/>
                  </a:cubicBez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96" name="Google Shape;2596;p48"/>
          <p:cNvGrpSpPr/>
          <p:nvPr/>
        </p:nvGrpSpPr>
        <p:grpSpPr>
          <a:xfrm>
            <a:off x="4104545" y="761121"/>
            <a:ext cx="934911" cy="274016"/>
            <a:chOff x="5604032" y="1522183"/>
            <a:chExt cx="692886" cy="203095"/>
          </a:xfrm>
        </p:grpSpPr>
        <p:sp>
          <p:nvSpPr>
            <p:cNvPr id="2597" name="Google Shape;2597;p48"/>
            <p:cNvSpPr/>
            <p:nvPr/>
          </p:nvSpPr>
          <p:spPr>
            <a:xfrm>
              <a:off x="5843832" y="1522183"/>
              <a:ext cx="213260" cy="203095"/>
            </a:xfrm>
            <a:custGeom>
              <a:avLst/>
              <a:gdLst/>
              <a:ahLst/>
              <a:cxnLst/>
              <a:rect l="l" t="t" r="r" b="b"/>
              <a:pathLst>
                <a:path w="7839" h="7464" extrusionOk="0">
                  <a:moveTo>
                    <a:pt x="3925" y="1"/>
                  </a:moveTo>
                  <a:lnTo>
                    <a:pt x="2462" y="2126"/>
                  </a:lnTo>
                  <a:lnTo>
                    <a:pt x="1" y="2847"/>
                  </a:lnTo>
                  <a:lnTo>
                    <a:pt x="1573" y="4883"/>
                  </a:lnTo>
                  <a:lnTo>
                    <a:pt x="1494" y="7463"/>
                  </a:lnTo>
                  <a:lnTo>
                    <a:pt x="3925" y="6593"/>
                  </a:lnTo>
                  <a:lnTo>
                    <a:pt x="6346" y="7463"/>
                  </a:lnTo>
                  <a:lnTo>
                    <a:pt x="6277" y="4883"/>
                  </a:lnTo>
                  <a:lnTo>
                    <a:pt x="7839" y="2847"/>
                  </a:lnTo>
                  <a:lnTo>
                    <a:pt x="5377" y="2126"/>
                  </a:lnTo>
                  <a:lnTo>
                    <a:pt x="3925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8" name="Google Shape;2598;p48"/>
            <p:cNvSpPr/>
            <p:nvPr/>
          </p:nvSpPr>
          <p:spPr>
            <a:xfrm>
              <a:off x="5604032" y="1582723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58" y="0"/>
                  </a:moveTo>
                  <a:lnTo>
                    <a:pt x="1740" y="1492"/>
                  </a:lnTo>
                  <a:lnTo>
                    <a:pt x="0" y="1996"/>
                  </a:lnTo>
                  <a:lnTo>
                    <a:pt x="1107" y="3429"/>
                  </a:lnTo>
                  <a:lnTo>
                    <a:pt x="1058" y="5238"/>
                  </a:lnTo>
                  <a:lnTo>
                    <a:pt x="2758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6" y="1492"/>
                  </a:lnTo>
                  <a:lnTo>
                    <a:pt x="2758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9" name="Google Shape;2599;p48"/>
            <p:cNvSpPr/>
            <p:nvPr/>
          </p:nvSpPr>
          <p:spPr>
            <a:xfrm>
              <a:off x="6147127" y="1582723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47" y="0"/>
                  </a:moveTo>
                  <a:lnTo>
                    <a:pt x="1730" y="1492"/>
                  </a:lnTo>
                  <a:lnTo>
                    <a:pt x="0" y="1996"/>
                  </a:lnTo>
                  <a:lnTo>
                    <a:pt x="1097" y="3429"/>
                  </a:lnTo>
                  <a:lnTo>
                    <a:pt x="1048" y="5238"/>
                  </a:lnTo>
                  <a:lnTo>
                    <a:pt x="2747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5" y="1492"/>
                  </a:lnTo>
                  <a:lnTo>
                    <a:pt x="2747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0" name="Google Shape;2600;p48"/>
          <p:cNvGrpSpPr/>
          <p:nvPr/>
        </p:nvGrpSpPr>
        <p:grpSpPr>
          <a:xfrm>
            <a:off x="4104620" y="4220496"/>
            <a:ext cx="934911" cy="274016"/>
            <a:chOff x="5604032" y="1522183"/>
            <a:chExt cx="692886" cy="203095"/>
          </a:xfrm>
        </p:grpSpPr>
        <p:sp>
          <p:nvSpPr>
            <p:cNvPr id="2601" name="Google Shape;2601;p48"/>
            <p:cNvSpPr/>
            <p:nvPr/>
          </p:nvSpPr>
          <p:spPr>
            <a:xfrm>
              <a:off x="5843832" y="1522183"/>
              <a:ext cx="213260" cy="203095"/>
            </a:xfrm>
            <a:custGeom>
              <a:avLst/>
              <a:gdLst/>
              <a:ahLst/>
              <a:cxnLst/>
              <a:rect l="l" t="t" r="r" b="b"/>
              <a:pathLst>
                <a:path w="7839" h="7464" extrusionOk="0">
                  <a:moveTo>
                    <a:pt x="3925" y="1"/>
                  </a:moveTo>
                  <a:lnTo>
                    <a:pt x="2462" y="2126"/>
                  </a:lnTo>
                  <a:lnTo>
                    <a:pt x="1" y="2847"/>
                  </a:lnTo>
                  <a:lnTo>
                    <a:pt x="1573" y="4883"/>
                  </a:lnTo>
                  <a:lnTo>
                    <a:pt x="1494" y="7463"/>
                  </a:lnTo>
                  <a:lnTo>
                    <a:pt x="3925" y="6593"/>
                  </a:lnTo>
                  <a:lnTo>
                    <a:pt x="6346" y="7463"/>
                  </a:lnTo>
                  <a:lnTo>
                    <a:pt x="6277" y="4883"/>
                  </a:lnTo>
                  <a:lnTo>
                    <a:pt x="7839" y="2847"/>
                  </a:lnTo>
                  <a:lnTo>
                    <a:pt x="5377" y="2126"/>
                  </a:lnTo>
                  <a:lnTo>
                    <a:pt x="3925" y="1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2" name="Google Shape;2602;p48"/>
            <p:cNvSpPr/>
            <p:nvPr/>
          </p:nvSpPr>
          <p:spPr>
            <a:xfrm>
              <a:off x="5604032" y="1526246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58" y="0"/>
                  </a:moveTo>
                  <a:lnTo>
                    <a:pt x="1740" y="1492"/>
                  </a:lnTo>
                  <a:lnTo>
                    <a:pt x="0" y="1996"/>
                  </a:lnTo>
                  <a:lnTo>
                    <a:pt x="1107" y="3429"/>
                  </a:lnTo>
                  <a:lnTo>
                    <a:pt x="1058" y="5238"/>
                  </a:lnTo>
                  <a:lnTo>
                    <a:pt x="2758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6" y="1492"/>
                  </a:lnTo>
                  <a:lnTo>
                    <a:pt x="2758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3" name="Google Shape;2603;p48"/>
            <p:cNvSpPr/>
            <p:nvPr/>
          </p:nvSpPr>
          <p:spPr>
            <a:xfrm>
              <a:off x="6147127" y="1526246"/>
              <a:ext cx="149791" cy="142553"/>
            </a:xfrm>
            <a:custGeom>
              <a:avLst/>
              <a:gdLst/>
              <a:ahLst/>
              <a:cxnLst/>
              <a:rect l="l" t="t" r="r" b="b"/>
              <a:pathLst>
                <a:path w="5506" h="5239" extrusionOk="0">
                  <a:moveTo>
                    <a:pt x="2747" y="0"/>
                  </a:moveTo>
                  <a:lnTo>
                    <a:pt x="1730" y="1492"/>
                  </a:lnTo>
                  <a:lnTo>
                    <a:pt x="0" y="1996"/>
                  </a:lnTo>
                  <a:lnTo>
                    <a:pt x="1097" y="3429"/>
                  </a:lnTo>
                  <a:lnTo>
                    <a:pt x="1048" y="5238"/>
                  </a:lnTo>
                  <a:lnTo>
                    <a:pt x="2747" y="4625"/>
                  </a:lnTo>
                  <a:lnTo>
                    <a:pt x="4458" y="5238"/>
                  </a:lnTo>
                  <a:lnTo>
                    <a:pt x="4408" y="3429"/>
                  </a:lnTo>
                  <a:lnTo>
                    <a:pt x="5505" y="1996"/>
                  </a:lnTo>
                  <a:lnTo>
                    <a:pt x="3775" y="1492"/>
                  </a:lnTo>
                  <a:lnTo>
                    <a:pt x="2747" y="0"/>
                  </a:lnTo>
                  <a:close/>
                </a:path>
              </a:pathLst>
            </a:custGeom>
            <a:solidFill>
              <a:srgbClr val="F355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04" name="Google Shape;2604;p48"/>
          <p:cNvSpPr/>
          <p:nvPr/>
        </p:nvSpPr>
        <p:spPr>
          <a:xfrm>
            <a:off x="2726850" y="1516925"/>
            <a:ext cx="4296600" cy="13095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5" name="Google Shape;2605;p48"/>
          <p:cNvSpPr txBox="1">
            <a:spLocks noGrp="1"/>
          </p:cNvSpPr>
          <p:nvPr>
            <p:ph type="title" idx="4294967295"/>
          </p:nvPr>
        </p:nvSpPr>
        <p:spPr>
          <a:xfrm>
            <a:off x="2935050" y="1516925"/>
            <a:ext cx="3880200" cy="13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Academic Accelerators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Elementary</a:t>
            </a:r>
            <a:endParaRPr sz="3600"/>
          </a:p>
        </p:txBody>
      </p:sp>
      <p:sp>
        <p:nvSpPr>
          <p:cNvPr id="2606" name="Google Shape;2606;p48"/>
          <p:cNvSpPr txBox="1">
            <a:spLocks noGrp="1"/>
          </p:cNvSpPr>
          <p:nvPr>
            <p:ph type="subTitle" idx="4294967295"/>
          </p:nvPr>
        </p:nvSpPr>
        <p:spPr>
          <a:xfrm>
            <a:off x="194938" y="1929700"/>
            <a:ext cx="22962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hlinkClick r:id="rId3"/>
              </a:rPr>
              <a:t>Short Vowel Long Vowel</a:t>
            </a:r>
            <a:endParaRPr sz="2300"/>
          </a:p>
        </p:txBody>
      </p:sp>
      <p:sp>
        <p:nvSpPr>
          <p:cNvPr id="2607" name="Google Shape;2607;p48"/>
          <p:cNvSpPr txBox="1">
            <a:spLocks noGrp="1"/>
          </p:cNvSpPr>
          <p:nvPr>
            <p:ph type="subTitle" idx="4294967295"/>
          </p:nvPr>
        </p:nvSpPr>
        <p:spPr>
          <a:xfrm>
            <a:off x="6789546" y="1929700"/>
            <a:ext cx="21870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hlinkClick r:id="rId4"/>
              </a:rPr>
              <a:t>Sight Word Challenge</a:t>
            </a:r>
            <a:endParaRPr sz="2300"/>
          </a:p>
        </p:txBody>
      </p:sp>
      <p:sp>
        <p:nvSpPr>
          <p:cNvPr id="2608" name="Google Shape;2608;p48"/>
          <p:cNvSpPr txBox="1">
            <a:spLocks noGrp="1"/>
          </p:cNvSpPr>
          <p:nvPr>
            <p:ph type="subTitle" idx="4294967295"/>
          </p:nvPr>
        </p:nvSpPr>
        <p:spPr>
          <a:xfrm>
            <a:off x="3423963" y="3158363"/>
            <a:ext cx="22962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hlinkClick r:id="rId5"/>
              </a:rPr>
              <a:t>Noun or Verb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orld Circus Day by Slidesgo">
  <a:themeElements>
    <a:clrScheme name="Simple Light">
      <a:dk1>
        <a:srgbClr val="3E4F6B"/>
      </a:dk1>
      <a:lt1>
        <a:srgbClr val="F2E4D0"/>
      </a:lt1>
      <a:dk2>
        <a:srgbClr val="302D2C"/>
      </a:dk2>
      <a:lt2>
        <a:srgbClr val="EACAA4"/>
      </a:lt2>
      <a:accent1>
        <a:srgbClr val="FFC033"/>
      </a:accent1>
      <a:accent2>
        <a:srgbClr val="FDD15B"/>
      </a:accent2>
      <a:accent3>
        <a:srgbClr val="9FC9C1"/>
      </a:accent3>
      <a:accent4>
        <a:srgbClr val="AFDDD4"/>
      </a:accent4>
      <a:accent5>
        <a:srgbClr val="E34F17"/>
      </a:accent5>
      <a:accent6>
        <a:srgbClr val="F35519"/>
      </a:accent6>
      <a:hlink>
        <a:srgbClr val="F2E4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</Words>
  <Application>Microsoft Office PowerPoint</Application>
  <PresentationFormat>On-screen Show (16:9)</PresentationFormat>
  <Paragraphs>69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Red Hat Text</vt:lpstr>
      <vt:lpstr>Boogaloo</vt:lpstr>
      <vt:lpstr>Arial</vt:lpstr>
      <vt:lpstr>Chivo</vt:lpstr>
      <vt:lpstr>Roboto Condensed Light</vt:lpstr>
      <vt:lpstr>Simple Light</vt:lpstr>
      <vt:lpstr>World Circus Day by Slidesgo</vt:lpstr>
      <vt:lpstr>Circus, Circus, CMO!</vt:lpstr>
      <vt:lpstr>Your Ringleaders Are</vt:lpstr>
      <vt:lpstr>WELCOME TO THE CIRCUS</vt:lpstr>
      <vt:lpstr>Vision to Reality</vt:lpstr>
      <vt:lpstr>SUPERSTAR STATIONS</vt:lpstr>
      <vt:lpstr>SUPERSTAR STATIONS</vt:lpstr>
      <vt:lpstr>Big Top Fun…</vt:lpstr>
      <vt:lpstr>CMO DATA</vt:lpstr>
      <vt:lpstr>Academic Accelerators Elementary</vt:lpstr>
      <vt:lpstr>Calming &amp; Refocusing Strategies</vt:lpstr>
      <vt:lpstr>Brain Boosts</vt:lpstr>
      <vt:lpstr>ACADEMIC ACCELERATORS SECONDARY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Circus, Circus, CMO!</dc:title>
  <dc:creator>Berndsen, Rebecca - berndsrx</dc:creator>
  <cp:lastModifiedBy>Berndsen, Rebecca - berndsrx</cp:lastModifiedBy>
  <cp:revision>1</cp:revision>
  <dcterms:modified xsi:type="dcterms:W3CDTF">2024-03-06T19:20:19Z</dcterms:modified>
</cp:coreProperties>
</file>