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68362198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" name="Google Shape;24;g168362198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b203d79b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Every Student Succeeds Act [ESSA] - https://www.ed.gov/essa?src=rn</a:t>
            </a:r>
            <a:endParaRPr/>
          </a:p>
        </p:txBody>
      </p:sp>
      <p:sp>
        <p:nvSpPr>
          <p:cNvPr id="88" name="Google Shape;88;g18b203d79b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b203d79b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18b203d79b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836d1c9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25836d1c9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72b394e6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1672b394e6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b203d79b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8b203d79b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9c287c2e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g119c287c2e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8b203d79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g18b203d79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8b203d79b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g18b203d79b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9925043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g119925043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8b203d79b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8b203d79b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https://www.palossports.com/media/pdf/BRAINball%20Research%20Info%20Graph_02.2022.pdf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b203d79b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18b203d79b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b203d79b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8b203d79b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11513" y="2057400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&gt;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aramond"/>
              <a:buChar char="­"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810684" y="3048000"/>
            <a:ext cx="10515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&gt;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Char char="­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 Black"/>
              <a:buNone/>
              <a:defRPr sz="3300" b="1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hyperlink" Target="https://bit.ly/BRAINBall" TargetMode="External"/><Relationship Id="rId4" Type="http://schemas.openxmlformats.org/officeDocument/2006/relationships/hyperlink" Target="mailto:LDunn@Schoolhealth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policy/elsec/leg/essa/essassaegrantguid10212016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hyperlink" Target="https://bit.ly/BRAINBall" TargetMode="External"/><Relationship Id="rId4" Type="http://schemas.openxmlformats.org/officeDocument/2006/relationships/hyperlink" Target="mailto:LDunn@Schoolhealth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ossports.com/media/pdf/BRAINball%20Research%20Info%20Graph_02.202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/>
        </p:nvSpPr>
        <p:spPr>
          <a:xfrm>
            <a:off x="0" y="0"/>
            <a:ext cx="107634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 and Budgeting: How to</a:t>
            </a:r>
            <a:endParaRPr sz="3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 and Support Cross-Curricular</a:t>
            </a:r>
            <a:endParaRPr sz="3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 Use</a:t>
            </a:r>
            <a:endParaRPr sz="3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50" y="1322125"/>
            <a:ext cx="3362501" cy="4358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5729350" y="1698350"/>
            <a:ext cx="6062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Lei Dunn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LDunn@Schoolhealth.com</a:t>
            </a:r>
            <a:r>
              <a:rPr lang="en-US" sz="3800" b="1"/>
              <a:t> </a:t>
            </a:r>
            <a:endParaRPr sz="3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/>
              <a:t>@leidunn_vb</a:t>
            </a:r>
            <a:endParaRPr sz="3800" b="1"/>
          </a:p>
        </p:txBody>
      </p:sp>
      <p:sp>
        <p:nvSpPr>
          <p:cNvPr id="29" name="Google Shape;29;p5"/>
          <p:cNvSpPr txBox="1"/>
          <p:nvPr/>
        </p:nvSpPr>
        <p:spPr>
          <a:xfrm>
            <a:off x="6082300" y="3568800"/>
            <a:ext cx="55140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Slide Deck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https://bit.ly/HPAIBRAINBall</a:t>
            </a: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4475" y="3026975"/>
            <a:ext cx="541825" cy="5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4400" y="1526675"/>
            <a:ext cx="2837000" cy="2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35071" y="1315243"/>
            <a:ext cx="11290800" cy="5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alternate funding sources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I for low and moderate income students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III for English Language Learners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IV for General Education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 Funds and Grants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1372775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2252550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3094325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3952600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00" y="4815875"/>
            <a:ext cx="1030250" cy="10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35075" y="1315301"/>
            <a:ext cx="113331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Title IV part A of the Every Student Succeeds Act [ESSA], Student Support and Academic Enrichment (SSAE) grants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Sub fund “Safe and Healthy Schools” (pages 24 – 27 of </a:t>
            </a:r>
            <a:r>
              <a:rPr lang="en-US" sz="3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document</a:t>
            </a: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 gives an overview) - specifically under the  physical activities category.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35071" y="1315243"/>
            <a:ext cx="112908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500" b="1">
                <a:latin typeface="Calibri"/>
                <a:ea typeface="Calibri"/>
                <a:cs typeface="Calibri"/>
                <a:sym typeface="Calibri"/>
              </a:rPr>
              <a:t>Math Triangle</a:t>
            </a:r>
            <a:endParaRPr sz="12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</a:rPr>
              <a:t>MORE on BRAINball™</a:t>
            </a:r>
            <a:r>
              <a:rPr lang="en-US" sz="4400" b="1" i="0" u="none" strike="noStrike" cap="none">
                <a:solidFill>
                  <a:schemeClr val="dk1"/>
                </a:solidFill>
              </a:rPr>
              <a:t>: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419775" y="3996875"/>
            <a:ext cx="6775500" cy="73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https://bit.ly/BRAINBallinfo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651" y="1241650"/>
            <a:ext cx="2542876" cy="430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4919925" y="1241650"/>
            <a:ext cx="59187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lessons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on professional development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225" y="2002625"/>
            <a:ext cx="2358350" cy="23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0" y="0"/>
            <a:ext cx="105912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time, attention and participation!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50" y="1322125"/>
            <a:ext cx="3362501" cy="4358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5729350" y="1698350"/>
            <a:ext cx="6062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Lei Dunn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LDunn@Schoolhealth.com</a:t>
            </a:r>
            <a:r>
              <a:rPr lang="en-US" sz="3800" b="1"/>
              <a:t> </a:t>
            </a:r>
            <a:endParaRPr sz="3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/>
              <a:t>@leidunn_vb</a:t>
            </a:r>
            <a:endParaRPr sz="3800" b="1"/>
          </a:p>
        </p:txBody>
      </p:sp>
      <p:sp>
        <p:nvSpPr>
          <p:cNvPr id="125" name="Google Shape;125;p18"/>
          <p:cNvSpPr txBox="1"/>
          <p:nvPr/>
        </p:nvSpPr>
        <p:spPr>
          <a:xfrm>
            <a:off x="6082300" y="3568800"/>
            <a:ext cx="55140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Slide Deck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https://bit.ly/HPAIBRAINBall</a:t>
            </a: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4475" y="3026975"/>
            <a:ext cx="541825" cy="5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7350" y="1600200"/>
            <a:ext cx="2904801" cy="29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511475" y="1761550"/>
            <a:ext cx="70875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What is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endParaRPr sz="44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benefits of BRAINball™ for students and teachers</a:t>
            </a:r>
            <a:endParaRPr sz="40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acquire BRAINball™ for your school</a:t>
            </a: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425" y="1600725"/>
            <a:ext cx="4356049" cy="435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535071" y="1315243"/>
            <a:ext cx="112908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0" b="1">
                <a:latin typeface="Calibri"/>
                <a:ea typeface="Calibri"/>
                <a:cs typeface="Calibri"/>
                <a:sym typeface="Calibri"/>
              </a:rPr>
              <a:t>SORT</a:t>
            </a:r>
            <a:endParaRPr sz="20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0" y="0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5461366" y="1600733"/>
            <a:ext cx="58944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 is an innovative and unique physical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learning system that merges physical activity and academic learning through play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2138806" y="3988824"/>
            <a:ext cx="857218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Promotes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physical literacy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Prepares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for higher level thinking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cross-curricular stakeholders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425" y="1705118"/>
            <a:ext cx="24193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535071" y="1315243"/>
            <a:ext cx="112908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500" b="1">
                <a:latin typeface="Calibri"/>
                <a:ea typeface="Calibri"/>
                <a:cs typeface="Calibri"/>
                <a:sym typeface="Calibri"/>
              </a:rPr>
              <a:t>SPELLING TAG</a:t>
            </a:r>
            <a:endParaRPr sz="12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535071" y="1315243"/>
            <a:ext cx="112908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the University School of Physical Education in Poland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20 years of research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 in fine, motor and cooperation skills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math and reading skills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1372775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2252550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3094325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3952600"/>
            <a:ext cx="1030250" cy="10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96100" cy="57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535071" y="1315243"/>
            <a:ext cx="112908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500" b="1">
                <a:latin typeface="Calibri"/>
                <a:ea typeface="Calibri"/>
                <a:cs typeface="Calibri"/>
                <a:sym typeface="Calibri"/>
              </a:rPr>
              <a:t>TIC-TAC-TOE</a:t>
            </a:r>
            <a:endParaRPr sz="12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BRAINball™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35071" y="1315243"/>
            <a:ext cx="11290800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500" b="1">
                <a:latin typeface="Calibri"/>
                <a:ea typeface="Calibri"/>
                <a:cs typeface="Calibri"/>
                <a:sym typeface="Calibri"/>
              </a:rPr>
              <a:t>TEAM HANDBALL</a:t>
            </a:r>
            <a:endParaRPr sz="12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chool Health Slide Master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9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Black</vt:lpstr>
      <vt:lpstr>Calibri</vt:lpstr>
      <vt:lpstr>Arial</vt:lpstr>
      <vt:lpstr>Garamond</vt:lpstr>
      <vt:lpstr>1_School Health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Berndsen, Rebecca - berndsrx</dc:creator>
  <cp:lastModifiedBy>Berndsen, Rebecca - berndsrx</cp:lastModifiedBy>
  <cp:revision>1</cp:revision>
  <dcterms:modified xsi:type="dcterms:W3CDTF">2024-03-06T19:21:09Z</dcterms:modified>
</cp:coreProperties>
</file>