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4"/>
  </p:sldMasterIdLst>
  <p:notesMasterIdLst>
    <p:notesMasterId r:id="rId4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C2B72B-7CE3-45E6-9D89-391CDD8E18F1}" v="70" dt="2026-04-09T18:47:26.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358" autoAdjust="0"/>
  </p:normalViewPr>
  <p:slideViewPr>
    <p:cSldViewPr snapToGrid="0">
      <p:cViewPr varScale="1">
        <p:scale>
          <a:sx n="105" d="100"/>
          <a:sy n="105" d="100"/>
        </p:scale>
        <p:origin x="126" y="414"/>
      </p:cViewPr>
      <p:guideLst>
        <p:guide orient="horz" pos="1620"/>
        <p:guide pos="2880"/>
      </p:guideLst>
    </p:cSldViewPr>
  </p:slideViewPr>
  <p:outlineViewPr>
    <p:cViewPr>
      <p:scale>
        <a:sx n="33" d="100"/>
        <a:sy n="33" d="100"/>
      </p:scale>
      <p:origin x="0" y="-3481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rgbClr val="00FF00"/>
              </a:highlight>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ee81024fc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ee81024fc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ee81024fc_0_4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ee81024fc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ee81024fc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ee81024fc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ee81024fc_0_4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ee81024fc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ee81024fc_0_4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ee81024fc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ee81024fc_0_1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ee81024fc_0_1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401b0c95d8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401b0c95d8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39d75d03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439d75d03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ee81024fc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ee81024fc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edac658b2_0_5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edac658b2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ee81024f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ee81024f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rgbClr val="00FF00"/>
              </a:highlight>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ee81024fc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ee81024fc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ee81024fc_0_10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ee81024fc_0_10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f4b2a83f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f4b2a83f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f4b2a83f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f4b2a83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ee81024fc_0_10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3ee81024fc_0_10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ee81024fc_0_7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ee81024fc_0_7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ee81024fc_0_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ee81024fc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edac658b2_0_33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edac658b2_0_3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edac658b2_0_2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edac658b2_0_2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ee81024fc_0_1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ee81024fc_0_1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ee3479c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ee3479c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ee81024fc_0_13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3ee81024fc_0_1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401b0c95d8_0_4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401b0c95d8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fd7efaaf2_4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fd7efaaf2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ee81024fc_0_10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ee81024fc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ee81024fc_0_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3ee81024fc_0_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ee81024fc_0_1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ee81024fc_0_1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ee81024fc_0_10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ee81024fc_0_10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ee81024fc_0_1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3ee81024fc_0_1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ee81024fc_0_10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3ee81024fc_0_1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edac658b2_0_3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3edac658b2_0_3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401b0c95d8_0_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401b0c95d8_0_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ee81024fc_0_10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3ee81024fc_0_1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ee81024fc_0_10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ee81024fc_0_10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401b0c95d8_0_5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401b0c95d8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401b0c95d8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401b0c95d8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401b0c95d8_0_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401b0c95d8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ee3479c01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ee3479c01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ee81024fc_0_1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ee81024fc_0_1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ee81024fc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ee81024f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ee81024fc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ee81024fc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ee81024fc_0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ee81024fc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5">
  <p:cSld name="AUTOLAYOUT_5">
    <p:spTree>
      <p:nvGrpSpPr>
        <p:cNvPr id="1"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p:nvPr/>
        </p:nvSpPr>
        <p:spPr>
          <a:xfrm>
            <a:off x="25" y="0"/>
            <a:ext cx="9143982" cy="3277800"/>
          </a:xfrm>
          <a:prstGeom prst="flowChartDocumen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3"/>
          <p:cNvSpPr txBox="1">
            <a:spLocks noGrp="1"/>
          </p:cNvSpPr>
          <p:nvPr>
            <p:ph type="ctrTitle"/>
          </p:nvPr>
        </p:nvSpPr>
        <p:spPr>
          <a:xfrm>
            <a:off x="311700" y="3537800"/>
            <a:ext cx="8097600" cy="10059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a:endParaRPr/>
          </a:p>
        </p:txBody>
      </p:sp>
      <p:sp>
        <p:nvSpPr>
          <p:cNvPr id="54" name="Google Shape;54;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4">
  <p:cSld name="AUTOLAYOUT_7">
    <p:bg>
      <p:bgPr>
        <a:solidFill>
          <a:srgbClr val="FFFFFF"/>
        </a:solidFill>
        <a:effectLst/>
      </p:bgPr>
    </p:bg>
    <p:spTree>
      <p:nvGrpSpPr>
        <p:cNvPr id="1" name="Shape 55"/>
        <p:cNvGrpSpPr/>
        <p:nvPr/>
      </p:nvGrpSpPr>
      <p:grpSpPr>
        <a:xfrm>
          <a:off x="0" y="0"/>
          <a:ext cx="0" cy="0"/>
          <a:chOff x="0" y="0"/>
          <a:chExt cx="0" cy="0"/>
        </a:xfrm>
      </p:grpSpPr>
      <p:sp>
        <p:nvSpPr>
          <p:cNvPr id="56" name="Google Shape;56;p14"/>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4"/>
          <p:cNvSpPr txBox="1">
            <a:spLocks noGrp="1"/>
          </p:cNvSpPr>
          <p:nvPr>
            <p:ph type="title"/>
          </p:nvPr>
        </p:nvSpPr>
        <p:spPr>
          <a:xfrm>
            <a:off x="311700" y="2540450"/>
            <a:ext cx="3119700" cy="20364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800"/>
              <a:buNone/>
              <a:defRPr sz="2800" b="1">
                <a:solidFill>
                  <a:schemeClr val="dk1"/>
                </a:solidFill>
              </a:defRPr>
            </a:lvl1pPr>
            <a:lvl2pPr lvl="1" algn="l">
              <a:lnSpc>
                <a:spcPct val="100000"/>
              </a:lnSpc>
              <a:spcBef>
                <a:spcPts val="0"/>
              </a:spcBef>
              <a:spcAft>
                <a:spcPts val="0"/>
              </a:spcAft>
              <a:buClr>
                <a:schemeClr val="dk1"/>
              </a:buClr>
              <a:buSzPts val="2800"/>
              <a:buNone/>
              <a:defRPr sz="2800" b="1">
                <a:solidFill>
                  <a:schemeClr val="dk1"/>
                </a:solidFill>
              </a:defRPr>
            </a:lvl2pPr>
            <a:lvl3pPr lvl="2" algn="l">
              <a:lnSpc>
                <a:spcPct val="100000"/>
              </a:lnSpc>
              <a:spcBef>
                <a:spcPts val="0"/>
              </a:spcBef>
              <a:spcAft>
                <a:spcPts val="0"/>
              </a:spcAft>
              <a:buClr>
                <a:schemeClr val="dk1"/>
              </a:buClr>
              <a:buSzPts val="2800"/>
              <a:buNone/>
              <a:defRPr sz="2800" b="1">
                <a:solidFill>
                  <a:schemeClr val="dk1"/>
                </a:solidFill>
              </a:defRPr>
            </a:lvl3pPr>
            <a:lvl4pPr lvl="3" algn="l">
              <a:lnSpc>
                <a:spcPct val="100000"/>
              </a:lnSpc>
              <a:spcBef>
                <a:spcPts val="0"/>
              </a:spcBef>
              <a:spcAft>
                <a:spcPts val="0"/>
              </a:spcAft>
              <a:buClr>
                <a:schemeClr val="dk1"/>
              </a:buClr>
              <a:buSzPts val="2800"/>
              <a:buNone/>
              <a:defRPr sz="2800" b="1">
                <a:solidFill>
                  <a:schemeClr val="dk1"/>
                </a:solidFill>
              </a:defRPr>
            </a:lvl4pPr>
            <a:lvl5pPr lvl="4" algn="l">
              <a:lnSpc>
                <a:spcPct val="100000"/>
              </a:lnSpc>
              <a:spcBef>
                <a:spcPts val="0"/>
              </a:spcBef>
              <a:spcAft>
                <a:spcPts val="0"/>
              </a:spcAft>
              <a:buClr>
                <a:schemeClr val="dk1"/>
              </a:buClr>
              <a:buSzPts val="2800"/>
              <a:buNone/>
              <a:defRPr sz="2800" b="1">
                <a:solidFill>
                  <a:schemeClr val="dk1"/>
                </a:solidFill>
              </a:defRPr>
            </a:lvl5pPr>
            <a:lvl6pPr lvl="5" algn="l">
              <a:lnSpc>
                <a:spcPct val="100000"/>
              </a:lnSpc>
              <a:spcBef>
                <a:spcPts val="0"/>
              </a:spcBef>
              <a:spcAft>
                <a:spcPts val="0"/>
              </a:spcAft>
              <a:buClr>
                <a:schemeClr val="dk1"/>
              </a:buClr>
              <a:buSzPts val="2800"/>
              <a:buNone/>
              <a:defRPr sz="2800" b="1">
                <a:solidFill>
                  <a:schemeClr val="dk1"/>
                </a:solidFill>
              </a:defRPr>
            </a:lvl6pPr>
            <a:lvl7pPr lvl="6" algn="l">
              <a:lnSpc>
                <a:spcPct val="100000"/>
              </a:lnSpc>
              <a:spcBef>
                <a:spcPts val="0"/>
              </a:spcBef>
              <a:spcAft>
                <a:spcPts val="0"/>
              </a:spcAft>
              <a:buClr>
                <a:schemeClr val="dk1"/>
              </a:buClr>
              <a:buSzPts val="2800"/>
              <a:buNone/>
              <a:defRPr sz="2800" b="1">
                <a:solidFill>
                  <a:schemeClr val="dk1"/>
                </a:solidFill>
              </a:defRPr>
            </a:lvl7pPr>
            <a:lvl8pPr lvl="7" algn="l">
              <a:lnSpc>
                <a:spcPct val="100000"/>
              </a:lnSpc>
              <a:spcBef>
                <a:spcPts val="0"/>
              </a:spcBef>
              <a:spcAft>
                <a:spcPts val="0"/>
              </a:spcAft>
              <a:buClr>
                <a:schemeClr val="dk1"/>
              </a:buClr>
              <a:buSzPts val="2800"/>
              <a:buNone/>
              <a:defRPr sz="2800" b="1">
                <a:solidFill>
                  <a:schemeClr val="dk1"/>
                </a:solidFill>
              </a:defRPr>
            </a:lvl8pPr>
            <a:lvl9pPr lvl="8" algn="l">
              <a:lnSpc>
                <a:spcPct val="100000"/>
              </a:lnSpc>
              <a:spcBef>
                <a:spcPts val="0"/>
              </a:spcBef>
              <a:spcAft>
                <a:spcPts val="0"/>
              </a:spcAft>
              <a:buClr>
                <a:schemeClr val="dk1"/>
              </a:buClr>
              <a:buSzPts val="2800"/>
              <a:buNone/>
              <a:defRPr sz="2800" b="1">
                <a:solidFill>
                  <a:schemeClr val="dk1"/>
                </a:solidFill>
              </a:defRPr>
            </a:lvl9pPr>
          </a:lstStyle>
          <a:p>
            <a:endParaRPr/>
          </a:p>
        </p:txBody>
      </p:sp>
      <p:sp>
        <p:nvSpPr>
          <p:cNvPr id="58" name="Google Shape;58;p14"/>
          <p:cNvSpPr txBox="1">
            <a:spLocks noGrp="1"/>
          </p:cNvSpPr>
          <p:nvPr>
            <p:ph type="body" idx="1"/>
          </p:nvPr>
        </p:nvSpPr>
        <p:spPr>
          <a:xfrm>
            <a:off x="3529200" y="2540450"/>
            <a:ext cx="5295300" cy="2036400"/>
          </a:xfrm>
          <a:prstGeom prst="rect">
            <a:avLst/>
          </a:prstGeom>
          <a:noFill/>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59" name="Google Shape;59;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8">
  <p:cSld name="AUTOLAYOUT_10">
    <p:bg>
      <p:bgPr>
        <a:solidFill>
          <a:srgbClr val="FFFFFF"/>
        </a:solidFill>
        <a:effectLst/>
      </p:bgPr>
    </p:bg>
    <p:spTree>
      <p:nvGrpSpPr>
        <p:cNvPr id="1" name="Shape 60"/>
        <p:cNvGrpSpPr/>
        <p:nvPr/>
      </p:nvGrpSpPr>
      <p:grpSpPr>
        <a:xfrm>
          <a:off x="0" y="0"/>
          <a:ext cx="0" cy="0"/>
          <a:chOff x="0" y="0"/>
          <a:chExt cx="0" cy="0"/>
        </a:xfrm>
      </p:grpSpPr>
      <p:sp>
        <p:nvSpPr>
          <p:cNvPr id="61" name="Google Shape;61;p15"/>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txBox="1">
            <a:spLocks noGrp="1"/>
          </p:cNvSpPr>
          <p:nvPr>
            <p:ph type="title"/>
          </p:nvPr>
        </p:nvSpPr>
        <p:spPr>
          <a:xfrm>
            <a:off x="311700" y="2540450"/>
            <a:ext cx="3119700" cy="20364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800"/>
              <a:buNone/>
              <a:defRPr sz="2800">
                <a:solidFill>
                  <a:schemeClr val="dk1"/>
                </a:solidFill>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63" name="Google Shape;63;p15"/>
          <p:cNvSpPr txBox="1">
            <a:spLocks noGrp="1"/>
          </p:cNvSpPr>
          <p:nvPr>
            <p:ph type="body" idx="1"/>
          </p:nvPr>
        </p:nvSpPr>
        <p:spPr>
          <a:xfrm>
            <a:off x="3529200" y="2540450"/>
            <a:ext cx="5295300" cy="2036400"/>
          </a:xfrm>
          <a:prstGeom prst="rect">
            <a:avLst/>
          </a:prstGeom>
          <a:noFill/>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64" name="Google Shape;64;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6">
  <p:cSld name="AUTOLAYOUT_13">
    <p:bg>
      <p:bgPr>
        <a:solidFill>
          <a:srgbClr val="FFFFFF"/>
        </a:solidFill>
        <a:effectLst/>
      </p:bgPr>
    </p:bg>
    <p:spTree>
      <p:nvGrpSpPr>
        <p:cNvPr id="1" name="Shape 65"/>
        <p:cNvGrpSpPr/>
        <p:nvPr/>
      </p:nvGrpSpPr>
      <p:grpSpPr>
        <a:xfrm>
          <a:off x="0" y="0"/>
          <a:ext cx="0" cy="0"/>
          <a:chOff x="0" y="0"/>
          <a:chExt cx="0" cy="0"/>
        </a:xfrm>
      </p:grpSpPr>
      <p:sp>
        <p:nvSpPr>
          <p:cNvPr id="66" name="Google Shape;66;p16"/>
          <p:cNvSpPr/>
          <p:nvPr/>
        </p:nvSpPr>
        <p:spPr>
          <a:xfrm rot="10800000">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16"/>
          <p:cNvSpPr txBox="1">
            <a:spLocks noGrp="1"/>
          </p:cNvSpPr>
          <p:nvPr>
            <p:ph type="subTitle" idx="1"/>
          </p:nvPr>
        </p:nvSpPr>
        <p:spPr>
          <a:xfrm>
            <a:off x="335100" y="3066963"/>
            <a:ext cx="8473800" cy="3621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1800"/>
              <a:buNone/>
              <a:defRPr sz="1800">
                <a:solidFill>
                  <a:srgbClr val="FFFFFF"/>
                </a:solidFill>
              </a:defRPr>
            </a:lvl1pPr>
            <a:lvl2pPr lvl="1" algn="l">
              <a:lnSpc>
                <a:spcPct val="100000"/>
              </a:lnSpc>
              <a:spcBef>
                <a:spcPts val="0"/>
              </a:spcBef>
              <a:spcAft>
                <a:spcPts val="0"/>
              </a:spcAft>
              <a:buClr>
                <a:srgbClr val="FFFFFF"/>
              </a:buClr>
              <a:buSzPts val="1800"/>
              <a:buNone/>
              <a:defRPr sz="1800">
                <a:solidFill>
                  <a:srgbClr val="FFFFFF"/>
                </a:solidFill>
              </a:defRPr>
            </a:lvl2pPr>
            <a:lvl3pPr lvl="2" algn="l">
              <a:lnSpc>
                <a:spcPct val="100000"/>
              </a:lnSpc>
              <a:spcBef>
                <a:spcPts val="0"/>
              </a:spcBef>
              <a:spcAft>
                <a:spcPts val="0"/>
              </a:spcAft>
              <a:buClr>
                <a:srgbClr val="FFFFFF"/>
              </a:buClr>
              <a:buSzPts val="1800"/>
              <a:buNone/>
              <a:defRPr sz="1800">
                <a:solidFill>
                  <a:srgbClr val="FFFFFF"/>
                </a:solidFill>
              </a:defRPr>
            </a:lvl3pPr>
            <a:lvl4pPr lvl="3" algn="l">
              <a:lnSpc>
                <a:spcPct val="100000"/>
              </a:lnSpc>
              <a:spcBef>
                <a:spcPts val="0"/>
              </a:spcBef>
              <a:spcAft>
                <a:spcPts val="0"/>
              </a:spcAft>
              <a:buClr>
                <a:srgbClr val="FFFFFF"/>
              </a:buClr>
              <a:buSzPts val="1800"/>
              <a:buNone/>
              <a:defRPr sz="1800">
                <a:solidFill>
                  <a:srgbClr val="FFFFFF"/>
                </a:solidFill>
              </a:defRPr>
            </a:lvl4pPr>
            <a:lvl5pPr lvl="4" algn="l">
              <a:lnSpc>
                <a:spcPct val="100000"/>
              </a:lnSpc>
              <a:spcBef>
                <a:spcPts val="0"/>
              </a:spcBef>
              <a:spcAft>
                <a:spcPts val="0"/>
              </a:spcAft>
              <a:buClr>
                <a:srgbClr val="FFFFFF"/>
              </a:buClr>
              <a:buSzPts val="1800"/>
              <a:buNone/>
              <a:defRPr sz="1800">
                <a:solidFill>
                  <a:srgbClr val="FFFFFF"/>
                </a:solidFill>
              </a:defRPr>
            </a:lvl5pPr>
            <a:lvl6pPr lvl="5" algn="l">
              <a:lnSpc>
                <a:spcPct val="100000"/>
              </a:lnSpc>
              <a:spcBef>
                <a:spcPts val="0"/>
              </a:spcBef>
              <a:spcAft>
                <a:spcPts val="0"/>
              </a:spcAft>
              <a:buClr>
                <a:srgbClr val="FFFFFF"/>
              </a:buClr>
              <a:buSzPts val="1800"/>
              <a:buNone/>
              <a:defRPr sz="1800">
                <a:solidFill>
                  <a:srgbClr val="FFFFFF"/>
                </a:solidFill>
              </a:defRPr>
            </a:lvl6pPr>
            <a:lvl7pPr lvl="6" algn="l">
              <a:lnSpc>
                <a:spcPct val="100000"/>
              </a:lnSpc>
              <a:spcBef>
                <a:spcPts val="0"/>
              </a:spcBef>
              <a:spcAft>
                <a:spcPts val="0"/>
              </a:spcAft>
              <a:buClr>
                <a:srgbClr val="FFFFFF"/>
              </a:buClr>
              <a:buSzPts val="1800"/>
              <a:buNone/>
              <a:defRPr sz="1800">
                <a:solidFill>
                  <a:srgbClr val="FFFFFF"/>
                </a:solidFill>
              </a:defRPr>
            </a:lvl7pPr>
            <a:lvl8pPr lvl="7" algn="l">
              <a:lnSpc>
                <a:spcPct val="100000"/>
              </a:lnSpc>
              <a:spcBef>
                <a:spcPts val="0"/>
              </a:spcBef>
              <a:spcAft>
                <a:spcPts val="0"/>
              </a:spcAft>
              <a:buClr>
                <a:srgbClr val="FFFFFF"/>
              </a:buClr>
              <a:buSzPts val="1800"/>
              <a:buNone/>
              <a:defRPr sz="1800">
                <a:solidFill>
                  <a:srgbClr val="FFFFFF"/>
                </a:solidFill>
              </a:defRPr>
            </a:lvl8pPr>
            <a:lvl9pPr lvl="8" algn="l">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69" name="Google Shape;69;p16"/>
          <p:cNvSpPr txBox="1">
            <a:spLocks noGrp="1"/>
          </p:cNvSpPr>
          <p:nvPr>
            <p:ph type="ctrTitle"/>
          </p:nvPr>
        </p:nvSpPr>
        <p:spPr>
          <a:xfrm>
            <a:off x="335100" y="1714563"/>
            <a:ext cx="8473800" cy="12762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3600"/>
              <a:buNone/>
              <a:defRPr sz="3600" b="1">
                <a:solidFill>
                  <a:srgbClr val="FFFFFF"/>
                </a:solidFill>
              </a:defRPr>
            </a:lvl1pPr>
            <a:lvl2pPr lvl="1" algn="l">
              <a:lnSpc>
                <a:spcPct val="100000"/>
              </a:lnSpc>
              <a:spcBef>
                <a:spcPts val="0"/>
              </a:spcBef>
              <a:spcAft>
                <a:spcPts val="0"/>
              </a:spcAft>
              <a:buClr>
                <a:srgbClr val="FFFFFF"/>
              </a:buClr>
              <a:buSzPts val="3600"/>
              <a:buNone/>
              <a:defRPr sz="3600" b="1">
                <a:solidFill>
                  <a:srgbClr val="FFFFFF"/>
                </a:solidFill>
              </a:defRPr>
            </a:lvl2pPr>
            <a:lvl3pPr lvl="2" algn="l">
              <a:lnSpc>
                <a:spcPct val="100000"/>
              </a:lnSpc>
              <a:spcBef>
                <a:spcPts val="0"/>
              </a:spcBef>
              <a:spcAft>
                <a:spcPts val="0"/>
              </a:spcAft>
              <a:buClr>
                <a:srgbClr val="FFFFFF"/>
              </a:buClr>
              <a:buSzPts val="3600"/>
              <a:buNone/>
              <a:defRPr sz="3600" b="1">
                <a:solidFill>
                  <a:srgbClr val="FFFFFF"/>
                </a:solidFill>
              </a:defRPr>
            </a:lvl3pPr>
            <a:lvl4pPr lvl="3" algn="l">
              <a:lnSpc>
                <a:spcPct val="100000"/>
              </a:lnSpc>
              <a:spcBef>
                <a:spcPts val="0"/>
              </a:spcBef>
              <a:spcAft>
                <a:spcPts val="0"/>
              </a:spcAft>
              <a:buClr>
                <a:srgbClr val="FFFFFF"/>
              </a:buClr>
              <a:buSzPts val="3600"/>
              <a:buNone/>
              <a:defRPr sz="3600" b="1">
                <a:solidFill>
                  <a:srgbClr val="FFFFFF"/>
                </a:solidFill>
              </a:defRPr>
            </a:lvl4pPr>
            <a:lvl5pPr lvl="4" algn="l">
              <a:lnSpc>
                <a:spcPct val="100000"/>
              </a:lnSpc>
              <a:spcBef>
                <a:spcPts val="0"/>
              </a:spcBef>
              <a:spcAft>
                <a:spcPts val="0"/>
              </a:spcAft>
              <a:buClr>
                <a:srgbClr val="FFFFFF"/>
              </a:buClr>
              <a:buSzPts val="3600"/>
              <a:buNone/>
              <a:defRPr sz="3600" b="1">
                <a:solidFill>
                  <a:srgbClr val="FFFFFF"/>
                </a:solidFill>
              </a:defRPr>
            </a:lvl5pPr>
            <a:lvl6pPr lvl="5" algn="l">
              <a:lnSpc>
                <a:spcPct val="100000"/>
              </a:lnSpc>
              <a:spcBef>
                <a:spcPts val="0"/>
              </a:spcBef>
              <a:spcAft>
                <a:spcPts val="0"/>
              </a:spcAft>
              <a:buClr>
                <a:srgbClr val="FFFFFF"/>
              </a:buClr>
              <a:buSzPts val="3600"/>
              <a:buNone/>
              <a:defRPr sz="3600" b="1">
                <a:solidFill>
                  <a:srgbClr val="FFFFFF"/>
                </a:solidFill>
              </a:defRPr>
            </a:lvl6pPr>
            <a:lvl7pPr lvl="6" algn="l">
              <a:lnSpc>
                <a:spcPct val="100000"/>
              </a:lnSpc>
              <a:spcBef>
                <a:spcPts val="0"/>
              </a:spcBef>
              <a:spcAft>
                <a:spcPts val="0"/>
              </a:spcAft>
              <a:buClr>
                <a:srgbClr val="FFFFFF"/>
              </a:buClr>
              <a:buSzPts val="3600"/>
              <a:buNone/>
              <a:defRPr sz="3600" b="1">
                <a:solidFill>
                  <a:srgbClr val="FFFFFF"/>
                </a:solidFill>
              </a:defRPr>
            </a:lvl7pPr>
            <a:lvl8pPr lvl="7" algn="l">
              <a:lnSpc>
                <a:spcPct val="100000"/>
              </a:lnSpc>
              <a:spcBef>
                <a:spcPts val="0"/>
              </a:spcBef>
              <a:spcAft>
                <a:spcPts val="0"/>
              </a:spcAft>
              <a:buClr>
                <a:srgbClr val="FFFFFF"/>
              </a:buClr>
              <a:buSzPts val="3600"/>
              <a:buNone/>
              <a:defRPr sz="3600" b="1">
                <a:solidFill>
                  <a:srgbClr val="FFFFFF"/>
                </a:solidFill>
              </a:defRPr>
            </a:lvl8pPr>
            <a:lvl9pPr lvl="8" algn="l">
              <a:lnSpc>
                <a:spcPct val="100000"/>
              </a:lnSpc>
              <a:spcBef>
                <a:spcPts val="0"/>
              </a:spcBef>
              <a:spcAft>
                <a:spcPts val="0"/>
              </a:spcAft>
              <a:buClr>
                <a:srgbClr val="FFFFFF"/>
              </a:buClr>
              <a:buSzPts val="3600"/>
              <a:buNone/>
              <a:defRPr sz="3600" b="1">
                <a:solidFill>
                  <a:srgbClr val="FFFFFF"/>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13">
  <p:cSld name="AUTOLAYOUT_19">
    <p:bg>
      <p:bgPr>
        <a:solidFill>
          <a:srgbClr val="FFFFFF"/>
        </a:solidFill>
        <a:effectLst/>
      </p:bgPr>
    </p:bg>
    <p:spTree>
      <p:nvGrpSpPr>
        <p:cNvPr id="1" name="Shape 70"/>
        <p:cNvGrpSpPr/>
        <p:nvPr/>
      </p:nvGrpSpPr>
      <p:grpSpPr>
        <a:xfrm>
          <a:off x="0" y="0"/>
          <a:ext cx="0" cy="0"/>
          <a:chOff x="0" y="0"/>
          <a:chExt cx="0" cy="0"/>
        </a:xfrm>
      </p:grpSpPr>
      <p:sp>
        <p:nvSpPr>
          <p:cNvPr id="71" name="Google Shape;71;p1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7"/>
          <p:cNvSpPr txBox="1">
            <a:spLocks noGrp="1"/>
          </p:cNvSpPr>
          <p:nvPr>
            <p:ph type="title"/>
          </p:nvPr>
        </p:nvSpPr>
        <p:spPr>
          <a:xfrm>
            <a:off x="351600" y="2736850"/>
            <a:ext cx="3997500" cy="1389600"/>
          </a:xfrm>
          <a:prstGeom prst="rect">
            <a:avLst/>
          </a:prstGeom>
          <a:noFill/>
        </p:spPr>
        <p:txBody>
          <a:bodyPr spcFirstLastPara="1" wrap="square" lIns="91425" tIns="91425" rIns="91425" bIns="91425" anchor="ctr" anchorCtr="0">
            <a:noAutofit/>
          </a:bodyPr>
          <a:lstStyle>
            <a:lvl1pPr lvl="0" algn="l">
              <a:lnSpc>
                <a:spcPct val="100000"/>
              </a:lnSpc>
              <a:spcBef>
                <a:spcPts val="0"/>
              </a:spcBef>
              <a:spcAft>
                <a:spcPts val="0"/>
              </a:spcAft>
              <a:buNone/>
              <a:defRPr sz="2800" b="1">
                <a:solidFill>
                  <a:srgbClr val="212121"/>
                </a:solidFill>
              </a:defRPr>
            </a:lvl1pPr>
            <a:lvl2pPr lvl="1" algn="l">
              <a:lnSpc>
                <a:spcPct val="100000"/>
              </a:lnSpc>
              <a:spcBef>
                <a:spcPts val="0"/>
              </a:spcBef>
              <a:spcAft>
                <a:spcPts val="0"/>
              </a:spcAft>
              <a:buNone/>
              <a:defRPr sz="2800" b="1">
                <a:solidFill>
                  <a:srgbClr val="212121"/>
                </a:solidFill>
              </a:defRPr>
            </a:lvl2pPr>
            <a:lvl3pPr lvl="2" algn="l">
              <a:lnSpc>
                <a:spcPct val="100000"/>
              </a:lnSpc>
              <a:spcBef>
                <a:spcPts val="0"/>
              </a:spcBef>
              <a:spcAft>
                <a:spcPts val="0"/>
              </a:spcAft>
              <a:buNone/>
              <a:defRPr sz="2800" b="1">
                <a:solidFill>
                  <a:srgbClr val="212121"/>
                </a:solidFill>
              </a:defRPr>
            </a:lvl3pPr>
            <a:lvl4pPr lvl="3" algn="l">
              <a:lnSpc>
                <a:spcPct val="100000"/>
              </a:lnSpc>
              <a:spcBef>
                <a:spcPts val="0"/>
              </a:spcBef>
              <a:spcAft>
                <a:spcPts val="0"/>
              </a:spcAft>
              <a:buNone/>
              <a:defRPr sz="2800" b="1">
                <a:solidFill>
                  <a:srgbClr val="212121"/>
                </a:solidFill>
              </a:defRPr>
            </a:lvl4pPr>
            <a:lvl5pPr lvl="4" algn="l">
              <a:lnSpc>
                <a:spcPct val="100000"/>
              </a:lnSpc>
              <a:spcBef>
                <a:spcPts val="0"/>
              </a:spcBef>
              <a:spcAft>
                <a:spcPts val="0"/>
              </a:spcAft>
              <a:buNone/>
              <a:defRPr sz="2800" b="1">
                <a:solidFill>
                  <a:srgbClr val="212121"/>
                </a:solidFill>
              </a:defRPr>
            </a:lvl5pPr>
            <a:lvl6pPr lvl="5" algn="l">
              <a:lnSpc>
                <a:spcPct val="100000"/>
              </a:lnSpc>
              <a:spcBef>
                <a:spcPts val="0"/>
              </a:spcBef>
              <a:spcAft>
                <a:spcPts val="0"/>
              </a:spcAft>
              <a:buNone/>
              <a:defRPr sz="2800" b="1">
                <a:solidFill>
                  <a:srgbClr val="212121"/>
                </a:solidFill>
              </a:defRPr>
            </a:lvl6pPr>
            <a:lvl7pPr lvl="6" algn="l">
              <a:lnSpc>
                <a:spcPct val="100000"/>
              </a:lnSpc>
              <a:spcBef>
                <a:spcPts val="0"/>
              </a:spcBef>
              <a:spcAft>
                <a:spcPts val="0"/>
              </a:spcAft>
              <a:buNone/>
              <a:defRPr sz="2800" b="1">
                <a:solidFill>
                  <a:srgbClr val="212121"/>
                </a:solidFill>
              </a:defRPr>
            </a:lvl7pPr>
            <a:lvl8pPr lvl="7" algn="l">
              <a:lnSpc>
                <a:spcPct val="100000"/>
              </a:lnSpc>
              <a:spcBef>
                <a:spcPts val="0"/>
              </a:spcBef>
              <a:spcAft>
                <a:spcPts val="0"/>
              </a:spcAft>
              <a:buNone/>
              <a:defRPr sz="2800" b="1">
                <a:solidFill>
                  <a:srgbClr val="212121"/>
                </a:solidFill>
              </a:defRPr>
            </a:lvl8pPr>
            <a:lvl9pPr lvl="8" algn="l">
              <a:lnSpc>
                <a:spcPct val="100000"/>
              </a:lnSpc>
              <a:spcBef>
                <a:spcPts val="0"/>
              </a:spcBef>
              <a:spcAft>
                <a:spcPts val="0"/>
              </a:spcAft>
              <a:buNone/>
              <a:defRPr sz="2800" b="1">
                <a:solidFill>
                  <a:srgbClr val="212121"/>
                </a:solidFill>
              </a:defRPr>
            </a:lvl9pPr>
          </a:lstStyle>
          <a:p>
            <a:endParaRPr/>
          </a:p>
        </p:txBody>
      </p:sp>
      <p:sp>
        <p:nvSpPr>
          <p:cNvPr id="73" name="Google Shape;73;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14">
  <p:cSld name="AUTOLAYOUT_20">
    <p:spTree>
      <p:nvGrpSpPr>
        <p:cNvPr id="1" name="Shape 74"/>
        <p:cNvGrpSpPr/>
        <p:nvPr/>
      </p:nvGrpSpPr>
      <p:grpSpPr>
        <a:xfrm>
          <a:off x="0" y="0"/>
          <a:ext cx="0" cy="0"/>
          <a:chOff x="0" y="0"/>
          <a:chExt cx="0" cy="0"/>
        </a:xfrm>
      </p:grpSpPr>
      <p:sp>
        <p:nvSpPr>
          <p:cNvPr id="75" name="Google Shape;75;p18"/>
          <p:cNvSpPr/>
          <p:nvPr/>
        </p:nvSpPr>
        <p:spPr>
          <a:xfrm>
            <a:off x="0" y="0"/>
            <a:ext cx="9144000" cy="5143500"/>
          </a:xfrm>
          <a:prstGeom prst="rect">
            <a:avLst/>
          </a:pr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8"/>
          <p:cNvSpPr/>
          <p:nvPr/>
        </p:nvSpPr>
        <p:spPr>
          <a:xfrm>
            <a:off x="25" y="0"/>
            <a:ext cx="9143982" cy="3277800"/>
          </a:xfrm>
          <a:prstGeom prst="flowChartDocumen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8"/>
          <p:cNvSpPr txBox="1">
            <a:spLocks noGrp="1"/>
          </p:cNvSpPr>
          <p:nvPr>
            <p:ph type="ctrTitle"/>
          </p:nvPr>
        </p:nvSpPr>
        <p:spPr>
          <a:xfrm>
            <a:off x="311700" y="3537800"/>
            <a:ext cx="8097600" cy="10059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a:endParaRPr/>
          </a:p>
        </p:txBody>
      </p:sp>
      <p:sp>
        <p:nvSpPr>
          <p:cNvPr id="78" name="Google Shape;78;p1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6 1">
  <p:cSld name="AUTOLAYOUT_30">
    <p:bg>
      <p:bgPr>
        <a:solidFill>
          <a:srgbClr val="2D3142"/>
        </a:solidFill>
        <a:effectLst/>
      </p:bgPr>
    </p:bg>
    <p:spTree>
      <p:nvGrpSpPr>
        <p:cNvPr id="1" name="Shape 79"/>
        <p:cNvGrpSpPr/>
        <p:nvPr/>
      </p:nvGrpSpPr>
      <p:grpSpPr>
        <a:xfrm>
          <a:off x="0" y="0"/>
          <a:ext cx="0" cy="0"/>
          <a:chOff x="0" y="0"/>
          <a:chExt cx="0" cy="0"/>
        </a:xfrm>
      </p:grpSpPr>
      <p:sp>
        <p:nvSpPr>
          <p:cNvPr id="80" name="Google Shape;80;p19"/>
          <p:cNvSpPr/>
          <p:nvPr/>
        </p:nvSpPr>
        <p:spPr>
          <a:xfrm>
            <a:off x="0" y="0"/>
            <a:ext cx="9144000" cy="5143500"/>
          </a:xfrm>
          <a:prstGeom prst="rect">
            <a:avLst/>
          </a:prstGeom>
          <a:solidFill>
            <a:srgbClr val="2D3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9"/>
          <p:cNvSpPr/>
          <p:nvPr/>
        </p:nvSpPr>
        <p:spPr>
          <a:xfrm>
            <a:off x="336579" y="333100"/>
            <a:ext cx="8470800" cy="4505700"/>
          </a:xfrm>
          <a:prstGeom prst="rect">
            <a:avLst/>
          </a:prstGeom>
          <a:solidFill>
            <a:srgbClr val="2D314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9"/>
          <p:cNvSpPr/>
          <p:nvPr/>
        </p:nvSpPr>
        <p:spPr>
          <a:xfrm>
            <a:off x="141725" y="656801"/>
            <a:ext cx="8860500" cy="3858300"/>
          </a:xfrm>
          <a:prstGeom prst="rect">
            <a:avLst/>
          </a:prstGeom>
          <a:solidFill>
            <a:srgbClr val="2D3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9"/>
          <p:cNvSpPr txBox="1">
            <a:spLocks noGrp="1"/>
          </p:cNvSpPr>
          <p:nvPr>
            <p:ph type="title"/>
          </p:nvPr>
        </p:nvSpPr>
        <p:spPr>
          <a:xfrm>
            <a:off x="813263" y="977425"/>
            <a:ext cx="4252200" cy="15915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Clr>
                <a:srgbClr val="F2D7EE"/>
              </a:buClr>
              <a:buSzPts val="3000"/>
              <a:buNone/>
              <a:defRPr sz="3000" b="1">
                <a:solidFill>
                  <a:srgbClr val="F2D7EE"/>
                </a:solidFill>
              </a:defRPr>
            </a:lvl1pPr>
            <a:lvl2pPr lvl="1" algn="l" rtl="0">
              <a:lnSpc>
                <a:spcPct val="100000"/>
              </a:lnSpc>
              <a:spcBef>
                <a:spcPts val="0"/>
              </a:spcBef>
              <a:spcAft>
                <a:spcPts val="0"/>
              </a:spcAft>
              <a:buClr>
                <a:srgbClr val="F2D7EE"/>
              </a:buClr>
              <a:buSzPts val="3200"/>
              <a:buNone/>
              <a:defRPr sz="3200" b="1">
                <a:solidFill>
                  <a:srgbClr val="F2D7EE"/>
                </a:solidFill>
              </a:defRPr>
            </a:lvl2pPr>
            <a:lvl3pPr lvl="2" algn="l" rtl="0">
              <a:lnSpc>
                <a:spcPct val="100000"/>
              </a:lnSpc>
              <a:spcBef>
                <a:spcPts val="0"/>
              </a:spcBef>
              <a:spcAft>
                <a:spcPts val="0"/>
              </a:spcAft>
              <a:buClr>
                <a:srgbClr val="F2D7EE"/>
              </a:buClr>
              <a:buSzPts val="3200"/>
              <a:buNone/>
              <a:defRPr sz="3200" b="1">
                <a:solidFill>
                  <a:srgbClr val="F2D7EE"/>
                </a:solidFill>
              </a:defRPr>
            </a:lvl3pPr>
            <a:lvl4pPr lvl="3" algn="l" rtl="0">
              <a:lnSpc>
                <a:spcPct val="100000"/>
              </a:lnSpc>
              <a:spcBef>
                <a:spcPts val="0"/>
              </a:spcBef>
              <a:spcAft>
                <a:spcPts val="0"/>
              </a:spcAft>
              <a:buClr>
                <a:srgbClr val="F2D7EE"/>
              </a:buClr>
              <a:buSzPts val="3200"/>
              <a:buNone/>
              <a:defRPr sz="3200" b="1">
                <a:solidFill>
                  <a:srgbClr val="F2D7EE"/>
                </a:solidFill>
              </a:defRPr>
            </a:lvl4pPr>
            <a:lvl5pPr lvl="4" algn="l" rtl="0">
              <a:lnSpc>
                <a:spcPct val="100000"/>
              </a:lnSpc>
              <a:spcBef>
                <a:spcPts val="0"/>
              </a:spcBef>
              <a:spcAft>
                <a:spcPts val="0"/>
              </a:spcAft>
              <a:buClr>
                <a:srgbClr val="F2D7EE"/>
              </a:buClr>
              <a:buSzPts val="3200"/>
              <a:buNone/>
              <a:defRPr sz="3200" b="1">
                <a:solidFill>
                  <a:srgbClr val="F2D7EE"/>
                </a:solidFill>
              </a:defRPr>
            </a:lvl5pPr>
            <a:lvl6pPr lvl="5" algn="l" rtl="0">
              <a:lnSpc>
                <a:spcPct val="100000"/>
              </a:lnSpc>
              <a:spcBef>
                <a:spcPts val="0"/>
              </a:spcBef>
              <a:spcAft>
                <a:spcPts val="0"/>
              </a:spcAft>
              <a:buClr>
                <a:srgbClr val="F2D7EE"/>
              </a:buClr>
              <a:buSzPts val="3200"/>
              <a:buNone/>
              <a:defRPr sz="3200" b="1">
                <a:solidFill>
                  <a:srgbClr val="F2D7EE"/>
                </a:solidFill>
              </a:defRPr>
            </a:lvl6pPr>
            <a:lvl7pPr lvl="6" algn="l" rtl="0">
              <a:lnSpc>
                <a:spcPct val="100000"/>
              </a:lnSpc>
              <a:spcBef>
                <a:spcPts val="0"/>
              </a:spcBef>
              <a:spcAft>
                <a:spcPts val="0"/>
              </a:spcAft>
              <a:buClr>
                <a:srgbClr val="F2D7EE"/>
              </a:buClr>
              <a:buSzPts val="3200"/>
              <a:buNone/>
              <a:defRPr sz="3200" b="1">
                <a:solidFill>
                  <a:srgbClr val="F2D7EE"/>
                </a:solidFill>
              </a:defRPr>
            </a:lvl7pPr>
            <a:lvl8pPr lvl="7" algn="l" rtl="0">
              <a:lnSpc>
                <a:spcPct val="100000"/>
              </a:lnSpc>
              <a:spcBef>
                <a:spcPts val="0"/>
              </a:spcBef>
              <a:spcAft>
                <a:spcPts val="0"/>
              </a:spcAft>
              <a:buClr>
                <a:srgbClr val="F2D7EE"/>
              </a:buClr>
              <a:buSzPts val="3200"/>
              <a:buNone/>
              <a:defRPr sz="3200" b="1">
                <a:solidFill>
                  <a:srgbClr val="F2D7EE"/>
                </a:solidFill>
              </a:defRPr>
            </a:lvl8pPr>
            <a:lvl9pPr lvl="8" algn="l" rtl="0">
              <a:lnSpc>
                <a:spcPct val="100000"/>
              </a:lnSpc>
              <a:spcBef>
                <a:spcPts val="0"/>
              </a:spcBef>
              <a:spcAft>
                <a:spcPts val="0"/>
              </a:spcAft>
              <a:buClr>
                <a:srgbClr val="F2D7EE"/>
              </a:buClr>
              <a:buSzPts val="3200"/>
              <a:buNone/>
              <a:defRPr sz="3200" b="1">
                <a:solidFill>
                  <a:srgbClr val="F2D7EE"/>
                </a:solidFill>
              </a:defRPr>
            </a:lvl9pPr>
          </a:lstStyle>
          <a:p>
            <a:endParaRPr/>
          </a:p>
        </p:txBody>
      </p:sp>
      <p:sp>
        <p:nvSpPr>
          <p:cNvPr id="84" name="Google Shape;84;p19"/>
          <p:cNvSpPr txBox="1">
            <a:spLocks noGrp="1"/>
          </p:cNvSpPr>
          <p:nvPr>
            <p:ph type="body" idx="1"/>
          </p:nvPr>
        </p:nvSpPr>
        <p:spPr>
          <a:xfrm>
            <a:off x="813263" y="2651475"/>
            <a:ext cx="4252200" cy="1541400"/>
          </a:xfrm>
          <a:prstGeom prst="rect">
            <a:avLst/>
          </a:prstGeom>
          <a:noFill/>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Clr>
                <a:srgbClr val="F2D7EE"/>
              </a:buClr>
              <a:buSzPts val="1400"/>
              <a:buChar char="●"/>
              <a:defRPr sz="1400">
                <a:solidFill>
                  <a:srgbClr val="F2D7EE"/>
                </a:solidFill>
              </a:defRPr>
            </a:lvl1pPr>
            <a:lvl2pPr marL="914400" lvl="1" indent="-304800" algn="l" rtl="0">
              <a:lnSpc>
                <a:spcPct val="115000"/>
              </a:lnSpc>
              <a:spcBef>
                <a:spcPts val="1600"/>
              </a:spcBef>
              <a:spcAft>
                <a:spcPts val="0"/>
              </a:spcAft>
              <a:buClr>
                <a:srgbClr val="F2D7EE"/>
              </a:buClr>
              <a:buSzPts val="1200"/>
              <a:buChar char="○"/>
              <a:defRPr sz="1200">
                <a:solidFill>
                  <a:srgbClr val="F2D7EE"/>
                </a:solidFill>
              </a:defRPr>
            </a:lvl2pPr>
            <a:lvl3pPr marL="1371600" lvl="2" indent="-304800" algn="l" rtl="0">
              <a:lnSpc>
                <a:spcPct val="115000"/>
              </a:lnSpc>
              <a:spcBef>
                <a:spcPts val="1600"/>
              </a:spcBef>
              <a:spcAft>
                <a:spcPts val="0"/>
              </a:spcAft>
              <a:buClr>
                <a:srgbClr val="F2D7EE"/>
              </a:buClr>
              <a:buSzPts val="1200"/>
              <a:buChar char="■"/>
              <a:defRPr sz="1200">
                <a:solidFill>
                  <a:srgbClr val="F2D7EE"/>
                </a:solidFill>
              </a:defRPr>
            </a:lvl3pPr>
            <a:lvl4pPr marL="1828800" lvl="3" indent="-304800" algn="l" rtl="0">
              <a:lnSpc>
                <a:spcPct val="115000"/>
              </a:lnSpc>
              <a:spcBef>
                <a:spcPts val="1600"/>
              </a:spcBef>
              <a:spcAft>
                <a:spcPts val="0"/>
              </a:spcAft>
              <a:buClr>
                <a:srgbClr val="F2D7EE"/>
              </a:buClr>
              <a:buSzPts val="1200"/>
              <a:buChar char="●"/>
              <a:defRPr sz="1200">
                <a:solidFill>
                  <a:srgbClr val="F2D7EE"/>
                </a:solidFill>
              </a:defRPr>
            </a:lvl4pPr>
            <a:lvl5pPr marL="2286000" lvl="4" indent="-304800" algn="l" rtl="0">
              <a:lnSpc>
                <a:spcPct val="115000"/>
              </a:lnSpc>
              <a:spcBef>
                <a:spcPts val="1600"/>
              </a:spcBef>
              <a:spcAft>
                <a:spcPts val="0"/>
              </a:spcAft>
              <a:buClr>
                <a:srgbClr val="F2D7EE"/>
              </a:buClr>
              <a:buSzPts val="1200"/>
              <a:buChar char="○"/>
              <a:defRPr sz="1200">
                <a:solidFill>
                  <a:srgbClr val="F2D7EE"/>
                </a:solidFill>
              </a:defRPr>
            </a:lvl5pPr>
            <a:lvl6pPr marL="2743200" lvl="5" indent="-304800" algn="l" rtl="0">
              <a:lnSpc>
                <a:spcPct val="115000"/>
              </a:lnSpc>
              <a:spcBef>
                <a:spcPts val="1600"/>
              </a:spcBef>
              <a:spcAft>
                <a:spcPts val="0"/>
              </a:spcAft>
              <a:buClr>
                <a:srgbClr val="F2D7EE"/>
              </a:buClr>
              <a:buSzPts val="1200"/>
              <a:buChar char="■"/>
              <a:defRPr sz="1200">
                <a:solidFill>
                  <a:srgbClr val="F2D7EE"/>
                </a:solidFill>
              </a:defRPr>
            </a:lvl6pPr>
            <a:lvl7pPr marL="3200400" lvl="6" indent="-304800" algn="l" rtl="0">
              <a:lnSpc>
                <a:spcPct val="115000"/>
              </a:lnSpc>
              <a:spcBef>
                <a:spcPts val="1600"/>
              </a:spcBef>
              <a:spcAft>
                <a:spcPts val="0"/>
              </a:spcAft>
              <a:buClr>
                <a:srgbClr val="F2D7EE"/>
              </a:buClr>
              <a:buSzPts val="1200"/>
              <a:buChar char="●"/>
              <a:defRPr sz="1200">
                <a:solidFill>
                  <a:srgbClr val="F2D7EE"/>
                </a:solidFill>
              </a:defRPr>
            </a:lvl7pPr>
            <a:lvl8pPr marL="3657600" lvl="7" indent="-304800" algn="l" rtl="0">
              <a:lnSpc>
                <a:spcPct val="115000"/>
              </a:lnSpc>
              <a:spcBef>
                <a:spcPts val="1600"/>
              </a:spcBef>
              <a:spcAft>
                <a:spcPts val="0"/>
              </a:spcAft>
              <a:buClr>
                <a:srgbClr val="F2D7EE"/>
              </a:buClr>
              <a:buSzPts val="1200"/>
              <a:buChar char="○"/>
              <a:defRPr sz="1200">
                <a:solidFill>
                  <a:srgbClr val="F2D7EE"/>
                </a:solidFill>
              </a:defRPr>
            </a:lvl8pPr>
            <a:lvl9pPr marL="4114800" lvl="8" indent="-304800" algn="l" rtl="0">
              <a:lnSpc>
                <a:spcPct val="115000"/>
              </a:lnSpc>
              <a:spcBef>
                <a:spcPts val="1600"/>
              </a:spcBef>
              <a:spcAft>
                <a:spcPts val="1600"/>
              </a:spcAft>
              <a:buClr>
                <a:srgbClr val="F2D7EE"/>
              </a:buClr>
              <a:buSzPts val="1200"/>
              <a:buChar char="■"/>
              <a:defRPr sz="1200">
                <a:solidFill>
                  <a:srgbClr val="F2D7EE"/>
                </a:solidFill>
              </a:defRPr>
            </a:lvl9pPr>
          </a:lstStyle>
          <a:p>
            <a:endParaRPr/>
          </a:p>
        </p:txBody>
      </p:sp>
      <p:sp>
        <p:nvSpPr>
          <p:cNvPr id="85" name="Google Shape;85;p19"/>
          <p:cNvSpPr txBox="1">
            <a:spLocks noGrp="1"/>
          </p:cNvSpPr>
          <p:nvPr>
            <p:ph type="sldNum" idx="12"/>
          </p:nvPr>
        </p:nvSpPr>
        <p:spPr>
          <a:xfrm>
            <a:off x="8497999" y="4688759"/>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12">
  <p:cSld name="AUTOLAYOUT_17">
    <p:bg>
      <p:bgPr>
        <a:solidFill>
          <a:srgbClr val="FFFFFF"/>
        </a:solidFill>
        <a:effectLst/>
      </p:bgPr>
    </p:bg>
    <p:spTree>
      <p:nvGrpSpPr>
        <p:cNvPr id="1" name="Shape 86"/>
        <p:cNvGrpSpPr/>
        <p:nvPr/>
      </p:nvGrpSpPr>
      <p:grpSpPr>
        <a:xfrm>
          <a:off x="0" y="0"/>
          <a:ext cx="0" cy="0"/>
          <a:chOff x="0" y="0"/>
          <a:chExt cx="0" cy="0"/>
        </a:xfrm>
      </p:grpSpPr>
      <p:sp>
        <p:nvSpPr>
          <p:cNvPr id="87" name="Google Shape;87;p20"/>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0"/>
          <p:cNvSpPr/>
          <p:nvPr/>
        </p:nvSpPr>
        <p:spPr>
          <a:xfrm>
            <a:off x="449260" y="531150"/>
            <a:ext cx="638100" cy="72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0"/>
          <p:cNvSpPr txBox="1">
            <a:spLocks noGrp="1"/>
          </p:cNvSpPr>
          <p:nvPr>
            <p:ph type="ctrTitle"/>
          </p:nvPr>
        </p:nvSpPr>
        <p:spPr>
          <a:xfrm>
            <a:off x="323300" y="772850"/>
            <a:ext cx="2704200" cy="31401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Clr>
                <a:srgbClr val="FFFFFF"/>
              </a:buClr>
              <a:buSzPts val="2800"/>
              <a:buNone/>
              <a:defRPr sz="2800">
                <a:solidFill>
                  <a:srgbClr val="FFFFFF"/>
                </a:solidFill>
              </a:defRPr>
            </a:lvl2pPr>
            <a:lvl3pPr lvl="2" algn="l" rtl="0">
              <a:lnSpc>
                <a:spcPct val="100000"/>
              </a:lnSpc>
              <a:spcBef>
                <a:spcPts val="0"/>
              </a:spcBef>
              <a:spcAft>
                <a:spcPts val="0"/>
              </a:spcAft>
              <a:buClr>
                <a:srgbClr val="FFFFFF"/>
              </a:buClr>
              <a:buSzPts val="2800"/>
              <a:buNone/>
              <a:defRPr sz="2800">
                <a:solidFill>
                  <a:srgbClr val="FFFFFF"/>
                </a:solidFill>
              </a:defRPr>
            </a:lvl3pPr>
            <a:lvl4pPr lvl="3" algn="l" rtl="0">
              <a:lnSpc>
                <a:spcPct val="100000"/>
              </a:lnSpc>
              <a:spcBef>
                <a:spcPts val="0"/>
              </a:spcBef>
              <a:spcAft>
                <a:spcPts val="0"/>
              </a:spcAft>
              <a:buClr>
                <a:srgbClr val="FFFFFF"/>
              </a:buClr>
              <a:buSzPts val="2800"/>
              <a:buNone/>
              <a:defRPr sz="2800">
                <a:solidFill>
                  <a:srgbClr val="FFFFFF"/>
                </a:solidFill>
              </a:defRPr>
            </a:lvl4pPr>
            <a:lvl5pPr lvl="4" algn="l" rtl="0">
              <a:lnSpc>
                <a:spcPct val="100000"/>
              </a:lnSpc>
              <a:spcBef>
                <a:spcPts val="0"/>
              </a:spcBef>
              <a:spcAft>
                <a:spcPts val="0"/>
              </a:spcAft>
              <a:buClr>
                <a:srgbClr val="FFFFFF"/>
              </a:buClr>
              <a:buSzPts val="2800"/>
              <a:buNone/>
              <a:defRPr sz="2800">
                <a:solidFill>
                  <a:srgbClr val="FFFFFF"/>
                </a:solidFill>
              </a:defRPr>
            </a:lvl5pPr>
            <a:lvl6pPr lvl="5" algn="l" rtl="0">
              <a:lnSpc>
                <a:spcPct val="100000"/>
              </a:lnSpc>
              <a:spcBef>
                <a:spcPts val="0"/>
              </a:spcBef>
              <a:spcAft>
                <a:spcPts val="0"/>
              </a:spcAft>
              <a:buClr>
                <a:srgbClr val="FFFFFF"/>
              </a:buClr>
              <a:buSzPts val="2800"/>
              <a:buNone/>
              <a:defRPr sz="2800">
                <a:solidFill>
                  <a:srgbClr val="FFFFFF"/>
                </a:solidFill>
              </a:defRPr>
            </a:lvl6pPr>
            <a:lvl7pPr lvl="6" algn="l" rtl="0">
              <a:lnSpc>
                <a:spcPct val="100000"/>
              </a:lnSpc>
              <a:spcBef>
                <a:spcPts val="0"/>
              </a:spcBef>
              <a:spcAft>
                <a:spcPts val="0"/>
              </a:spcAft>
              <a:buClr>
                <a:srgbClr val="FFFFFF"/>
              </a:buClr>
              <a:buSzPts val="2800"/>
              <a:buNone/>
              <a:defRPr sz="2800">
                <a:solidFill>
                  <a:srgbClr val="FFFFFF"/>
                </a:solidFill>
              </a:defRPr>
            </a:lvl7pPr>
            <a:lvl8pPr lvl="7" algn="l" rtl="0">
              <a:lnSpc>
                <a:spcPct val="100000"/>
              </a:lnSpc>
              <a:spcBef>
                <a:spcPts val="0"/>
              </a:spcBef>
              <a:spcAft>
                <a:spcPts val="0"/>
              </a:spcAft>
              <a:buClr>
                <a:srgbClr val="FFFFFF"/>
              </a:buClr>
              <a:buSzPts val="2800"/>
              <a:buNone/>
              <a:defRPr sz="2800">
                <a:solidFill>
                  <a:srgbClr val="FFFFFF"/>
                </a:solidFill>
              </a:defRPr>
            </a:lvl8pPr>
            <a:lvl9pPr lvl="8" algn="l"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90" name="Google Shape;90;p20"/>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17">
  <p:cSld name="AUTOLAYOUT_36">
    <p:bg>
      <p:bgPr>
        <a:solidFill>
          <a:srgbClr val="FFFFFF"/>
        </a:solidFill>
        <a:effectLst/>
      </p:bgPr>
    </p:bg>
    <p:spTree>
      <p:nvGrpSpPr>
        <p:cNvPr id="1" name="Shape 91"/>
        <p:cNvGrpSpPr/>
        <p:nvPr/>
      </p:nvGrpSpPr>
      <p:grpSpPr>
        <a:xfrm>
          <a:off x="0" y="0"/>
          <a:ext cx="0" cy="0"/>
          <a:chOff x="0" y="0"/>
          <a:chExt cx="0" cy="0"/>
        </a:xfrm>
      </p:grpSpPr>
      <p:sp>
        <p:nvSpPr>
          <p:cNvPr id="92" name="Google Shape;92;p21"/>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1"/>
          <p:cNvSpPr txBox="1">
            <a:spLocks noGrp="1"/>
          </p:cNvSpPr>
          <p:nvPr>
            <p:ph type="title"/>
          </p:nvPr>
        </p:nvSpPr>
        <p:spPr>
          <a:xfrm>
            <a:off x="351600" y="2736850"/>
            <a:ext cx="3997500" cy="1389600"/>
          </a:xfrm>
          <a:prstGeom prst="rect">
            <a:avLst/>
          </a:prstGeom>
          <a:noFill/>
        </p:spPr>
        <p:txBody>
          <a:bodyPr spcFirstLastPara="1" wrap="square" lIns="91425" tIns="91425" rIns="91425" bIns="91425" anchor="ctr" anchorCtr="0">
            <a:noAutofit/>
          </a:bodyPr>
          <a:lstStyle>
            <a:lvl1pPr lvl="0" algn="l" rtl="0">
              <a:lnSpc>
                <a:spcPct val="100000"/>
              </a:lnSpc>
              <a:spcBef>
                <a:spcPts val="0"/>
              </a:spcBef>
              <a:spcAft>
                <a:spcPts val="0"/>
              </a:spcAft>
              <a:buNone/>
              <a:defRPr sz="2800" b="1">
                <a:solidFill>
                  <a:srgbClr val="212121"/>
                </a:solidFill>
              </a:defRPr>
            </a:lvl1pPr>
            <a:lvl2pPr lvl="1" algn="l" rtl="0">
              <a:lnSpc>
                <a:spcPct val="100000"/>
              </a:lnSpc>
              <a:spcBef>
                <a:spcPts val="0"/>
              </a:spcBef>
              <a:spcAft>
                <a:spcPts val="0"/>
              </a:spcAft>
              <a:buNone/>
              <a:defRPr sz="2800" b="1">
                <a:solidFill>
                  <a:srgbClr val="212121"/>
                </a:solidFill>
              </a:defRPr>
            </a:lvl2pPr>
            <a:lvl3pPr lvl="2" algn="l" rtl="0">
              <a:lnSpc>
                <a:spcPct val="100000"/>
              </a:lnSpc>
              <a:spcBef>
                <a:spcPts val="0"/>
              </a:spcBef>
              <a:spcAft>
                <a:spcPts val="0"/>
              </a:spcAft>
              <a:buNone/>
              <a:defRPr sz="2800" b="1">
                <a:solidFill>
                  <a:srgbClr val="212121"/>
                </a:solidFill>
              </a:defRPr>
            </a:lvl3pPr>
            <a:lvl4pPr lvl="3" algn="l" rtl="0">
              <a:lnSpc>
                <a:spcPct val="100000"/>
              </a:lnSpc>
              <a:spcBef>
                <a:spcPts val="0"/>
              </a:spcBef>
              <a:spcAft>
                <a:spcPts val="0"/>
              </a:spcAft>
              <a:buNone/>
              <a:defRPr sz="2800" b="1">
                <a:solidFill>
                  <a:srgbClr val="212121"/>
                </a:solidFill>
              </a:defRPr>
            </a:lvl4pPr>
            <a:lvl5pPr lvl="4" algn="l" rtl="0">
              <a:lnSpc>
                <a:spcPct val="100000"/>
              </a:lnSpc>
              <a:spcBef>
                <a:spcPts val="0"/>
              </a:spcBef>
              <a:spcAft>
                <a:spcPts val="0"/>
              </a:spcAft>
              <a:buNone/>
              <a:defRPr sz="2800" b="1">
                <a:solidFill>
                  <a:srgbClr val="212121"/>
                </a:solidFill>
              </a:defRPr>
            </a:lvl5pPr>
            <a:lvl6pPr lvl="5" algn="l" rtl="0">
              <a:lnSpc>
                <a:spcPct val="100000"/>
              </a:lnSpc>
              <a:spcBef>
                <a:spcPts val="0"/>
              </a:spcBef>
              <a:spcAft>
                <a:spcPts val="0"/>
              </a:spcAft>
              <a:buNone/>
              <a:defRPr sz="2800" b="1">
                <a:solidFill>
                  <a:srgbClr val="212121"/>
                </a:solidFill>
              </a:defRPr>
            </a:lvl6pPr>
            <a:lvl7pPr lvl="6" algn="l" rtl="0">
              <a:lnSpc>
                <a:spcPct val="100000"/>
              </a:lnSpc>
              <a:spcBef>
                <a:spcPts val="0"/>
              </a:spcBef>
              <a:spcAft>
                <a:spcPts val="0"/>
              </a:spcAft>
              <a:buNone/>
              <a:defRPr sz="2800" b="1">
                <a:solidFill>
                  <a:srgbClr val="212121"/>
                </a:solidFill>
              </a:defRPr>
            </a:lvl7pPr>
            <a:lvl8pPr lvl="7" algn="l" rtl="0">
              <a:lnSpc>
                <a:spcPct val="100000"/>
              </a:lnSpc>
              <a:spcBef>
                <a:spcPts val="0"/>
              </a:spcBef>
              <a:spcAft>
                <a:spcPts val="0"/>
              </a:spcAft>
              <a:buNone/>
              <a:defRPr sz="2800" b="1">
                <a:solidFill>
                  <a:srgbClr val="212121"/>
                </a:solidFill>
              </a:defRPr>
            </a:lvl8pPr>
            <a:lvl9pPr lvl="8" algn="l" rtl="0">
              <a:lnSpc>
                <a:spcPct val="100000"/>
              </a:lnSpc>
              <a:spcBef>
                <a:spcPts val="0"/>
              </a:spcBef>
              <a:spcAft>
                <a:spcPts val="0"/>
              </a:spcAft>
              <a:buNone/>
              <a:defRPr sz="2800" b="1">
                <a:solidFill>
                  <a:srgbClr val="212121"/>
                </a:solidFill>
              </a:defRPr>
            </a:lvl9pPr>
          </a:lstStyle>
          <a:p>
            <a:endParaRPr/>
          </a:p>
        </p:txBody>
      </p:sp>
      <p:sp>
        <p:nvSpPr>
          <p:cNvPr id="94" name="Google Shape;94;p21"/>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p:cSld name="AUTOLAYOUT_24">
    <p:bg>
      <p:bgPr>
        <a:solidFill>
          <a:srgbClr val="FFFFFF"/>
        </a:solidFill>
        <a:effectLst/>
      </p:bgPr>
    </p:bg>
    <p:spTree>
      <p:nvGrpSpPr>
        <p:cNvPr id="1" name="Shape 95"/>
        <p:cNvGrpSpPr/>
        <p:nvPr/>
      </p:nvGrpSpPr>
      <p:grpSpPr>
        <a:xfrm>
          <a:off x="0" y="0"/>
          <a:ext cx="0" cy="0"/>
          <a:chOff x="0" y="0"/>
          <a:chExt cx="0" cy="0"/>
        </a:xfrm>
      </p:grpSpPr>
      <p:sp>
        <p:nvSpPr>
          <p:cNvPr id="96" name="Google Shape;96;p22"/>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2"/>
          <p:cNvSpPr/>
          <p:nvPr/>
        </p:nvSpPr>
        <p:spPr>
          <a:xfrm>
            <a:off x="0" y="0"/>
            <a:ext cx="35127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2"/>
          <p:cNvSpPr txBox="1">
            <a:spLocks noGrp="1"/>
          </p:cNvSpPr>
          <p:nvPr>
            <p:ph type="title"/>
          </p:nvPr>
        </p:nvSpPr>
        <p:spPr>
          <a:xfrm>
            <a:off x="311700" y="307825"/>
            <a:ext cx="2631900" cy="43167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3000"/>
              <a:buNone/>
              <a:defRPr sz="3000">
                <a:solidFill>
                  <a:srgbClr val="FFFFFF"/>
                </a:solidFill>
              </a:defRPr>
            </a:lvl1pPr>
            <a:lvl2pPr lvl="1" algn="l" rtl="0">
              <a:lnSpc>
                <a:spcPct val="100000"/>
              </a:lnSpc>
              <a:spcBef>
                <a:spcPts val="0"/>
              </a:spcBef>
              <a:spcAft>
                <a:spcPts val="0"/>
              </a:spcAft>
              <a:buClr>
                <a:srgbClr val="FFFFFF"/>
              </a:buClr>
              <a:buSzPts val="3000"/>
              <a:buNone/>
              <a:defRPr sz="3000">
                <a:solidFill>
                  <a:srgbClr val="FFFFFF"/>
                </a:solidFill>
              </a:defRPr>
            </a:lvl2pPr>
            <a:lvl3pPr lvl="2" algn="l" rtl="0">
              <a:lnSpc>
                <a:spcPct val="100000"/>
              </a:lnSpc>
              <a:spcBef>
                <a:spcPts val="0"/>
              </a:spcBef>
              <a:spcAft>
                <a:spcPts val="0"/>
              </a:spcAft>
              <a:buClr>
                <a:srgbClr val="FFFFFF"/>
              </a:buClr>
              <a:buSzPts val="3000"/>
              <a:buNone/>
              <a:defRPr sz="3000">
                <a:solidFill>
                  <a:srgbClr val="FFFFFF"/>
                </a:solidFill>
              </a:defRPr>
            </a:lvl3pPr>
            <a:lvl4pPr lvl="3" algn="l" rtl="0">
              <a:lnSpc>
                <a:spcPct val="100000"/>
              </a:lnSpc>
              <a:spcBef>
                <a:spcPts val="0"/>
              </a:spcBef>
              <a:spcAft>
                <a:spcPts val="0"/>
              </a:spcAft>
              <a:buClr>
                <a:srgbClr val="FFFFFF"/>
              </a:buClr>
              <a:buSzPts val="3000"/>
              <a:buNone/>
              <a:defRPr sz="3000">
                <a:solidFill>
                  <a:srgbClr val="FFFFFF"/>
                </a:solidFill>
              </a:defRPr>
            </a:lvl4pPr>
            <a:lvl5pPr lvl="4" algn="l" rtl="0">
              <a:lnSpc>
                <a:spcPct val="100000"/>
              </a:lnSpc>
              <a:spcBef>
                <a:spcPts val="0"/>
              </a:spcBef>
              <a:spcAft>
                <a:spcPts val="0"/>
              </a:spcAft>
              <a:buClr>
                <a:srgbClr val="FFFFFF"/>
              </a:buClr>
              <a:buSzPts val="3000"/>
              <a:buNone/>
              <a:defRPr sz="3000">
                <a:solidFill>
                  <a:srgbClr val="FFFFFF"/>
                </a:solidFill>
              </a:defRPr>
            </a:lvl5pPr>
            <a:lvl6pPr lvl="5" algn="l" rtl="0">
              <a:lnSpc>
                <a:spcPct val="100000"/>
              </a:lnSpc>
              <a:spcBef>
                <a:spcPts val="0"/>
              </a:spcBef>
              <a:spcAft>
                <a:spcPts val="0"/>
              </a:spcAft>
              <a:buClr>
                <a:srgbClr val="FFFFFF"/>
              </a:buClr>
              <a:buSzPts val="3000"/>
              <a:buNone/>
              <a:defRPr sz="3000">
                <a:solidFill>
                  <a:srgbClr val="FFFFFF"/>
                </a:solidFill>
              </a:defRPr>
            </a:lvl6pPr>
            <a:lvl7pPr lvl="6" algn="l" rtl="0">
              <a:lnSpc>
                <a:spcPct val="100000"/>
              </a:lnSpc>
              <a:spcBef>
                <a:spcPts val="0"/>
              </a:spcBef>
              <a:spcAft>
                <a:spcPts val="0"/>
              </a:spcAft>
              <a:buClr>
                <a:srgbClr val="FFFFFF"/>
              </a:buClr>
              <a:buSzPts val="3000"/>
              <a:buNone/>
              <a:defRPr sz="3000">
                <a:solidFill>
                  <a:srgbClr val="FFFFFF"/>
                </a:solidFill>
              </a:defRPr>
            </a:lvl7pPr>
            <a:lvl8pPr lvl="7" algn="l" rtl="0">
              <a:lnSpc>
                <a:spcPct val="100000"/>
              </a:lnSpc>
              <a:spcBef>
                <a:spcPts val="0"/>
              </a:spcBef>
              <a:spcAft>
                <a:spcPts val="0"/>
              </a:spcAft>
              <a:buClr>
                <a:srgbClr val="FFFFFF"/>
              </a:buClr>
              <a:buSzPts val="3000"/>
              <a:buNone/>
              <a:defRPr sz="3000">
                <a:solidFill>
                  <a:srgbClr val="FFFFFF"/>
                </a:solidFill>
              </a:defRPr>
            </a:lvl8pPr>
            <a:lvl9pPr lvl="8" algn="l" rtl="0">
              <a:lnSpc>
                <a:spcPct val="100000"/>
              </a:lnSpc>
              <a:spcBef>
                <a:spcPts val="0"/>
              </a:spcBef>
              <a:spcAft>
                <a:spcPts val="0"/>
              </a:spcAft>
              <a:buClr>
                <a:srgbClr val="FFFFFF"/>
              </a:buClr>
              <a:buSzPts val="3000"/>
              <a:buNone/>
              <a:defRPr sz="3000">
                <a:solidFill>
                  <a:srgbClr val="FFFFFF"/>
                </a:solidFill>
              </a:defRPr>
            </a:lvl9pPr>
          </a:lstStyle>
          <a:p>
            <a:endParaRPr/>
          </a:p>
        </p:txBody>
      </p:sp>
      <p:sp>
        <p:nvSpPr>
          <p:cNvPr id="99" name="Google Shape;99;p22"/>
          <p:cNvSpPr txBox="1">
            <a:spLocks noGrp="1"/>
          </p:cNvSpPr>
          <p:nvPr>
            <p:ph type="body" idx="1"/>
          </p:nvPr>
        </p:nvSpPr>
        <p:spPr>
          <a:xfrm>
            <a:off x="4011825" y="364950"/>
            <a:ext cx="4850400" cy="4259700"/>
          </a:xfrm>
          <a:prstGeom prst="rect">
            <a:avLst/>
          </a:prstGeom>
          <a:noFill/>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Clr>
                <a:schemeClr val="dk2"/>
              </a:buClr>
              <a:buSzPts val="1800"/>
              <a:buChar char="●"/>
              <a:defRPr sz="1800">
                <a:solidFill>
                  <a:schemeClr val="dk2"/>
                </a:solidFill>
              </a:defRPr>
            </a:lvl1pPr>
            <a:lvl2pPr marL="914400" lvl="1" indent="-317500" algn="l" rtl="0">
              <a:lnSpc>
                <a:spcPct val="115000"/>
              </a:lnSpc>
              <a:spcBef>
                <a:spcPts val="1600"/>
              </a:spcBef>
              <a:spcAft>
                <a:spcPts val="0"/>
              </a:spcAft>
              <a:buClr>
                <a:schemeClr val="dk2"/>
              </a:buClr>
              <a:buSzPts val="1400"/>
              <a:buChar char="○"/>
              <a:defRPr sz="1400">
                <a:solidFill>
                  <a:schemeClr val="dk2"/>
                </a:solidFill>
              </a:defRPr>
            </a:lvl2pPr>
            <a:lvl3pPr marL="1371600" lvl="2" indent="-317500" algn="l" rtl="0">
              <a:lnSpc>
                <a:spcPct val="115000"/>
              </a:lnSpc>
              <a:spcBef>
                <a:spcPts val="1600"/>
              </a:spcBef>
              <a:spcAft>
                <a:spcPts val="0"/>
              </a:spcAft>
              <a:buClr>
                <a:schemeClr val="dk2"/>
              </a:buClr>
              <a:buSzPts val="1400"/>
              <a:buChar char="■"/>
              <a:defRPr sz="1400">
                <a:solidFill>
                  <a:schemeClr val="dk2"/>
                </a:solidFill>
              </a:defRPr>
            </a:lvl3pPr>
            <a:lvl4pPr marL="1828800" lvl="3" indent="-317500" algn="l" rtl="0">
              <a:lnSpc>
                <a:spcPct val="115000"/>
              </a:lnSpc>
              <a:spcBef>
                <a:spcPts val="1600"/>
              </a:spcBef>
              <a:spcAft>
                <a:spcPts val="0"/>
              </a:spcAft>
              <a:buClr>
                <a:schemeClr val="dk2"/>
              </a:buClr>
              <a:buSzPts val="1400"/>
              <a:buChar char="●"/>
              <a:defRPr sz="1400">
                <a:solidFill>
                  <a:schemeClr val="dk2"/>
                </a:solidFill>
              </a:defRPr>
            </a:lvl4pPr>
            <a:lvl5pPr marL="2286000" lvl="4" indent="-317500" algn="l" rtl="0">
              <a:lnSpc>
                <a:spcPct val="115000"/>
              </a:lnSpc>
              <a:spcBef>
                <a:spcPts val="1600"/>
              </a:spcBef>
              <a:spcAft>
                <a:spcPts val="0"/>
              </a:spcAft>
              <a:buClr>
                <a:schemeClr val="dk2"/>
              </a:buClr>
              <a:buSzPts val="1400"/>
              <a:buChar char="○"/>
              <a:defRPr sz="1400">
                <a:solidFill>
                  <a:schemeClr val="dk2"/>
                </a:solidFill>
              </a:defRPr>
            </a:lvl5pPr>
            <a:lvl6pPr marL="2743200" lvl="5" indent="-317500" algn="l" rtl="0">
              <a:lnSpc>
                <a:spcPct val="115000"/>
              </a:lnSpc>
              <a:spcBef>
                <a:spcPts val="1600"/>
              </a:spcBef>
              <a:spcAft>
                <a:spcPts val="0"/>
              </a:spcAft>
              <a:buClr>
                <a:schemeClr val="dk2"/>
              </a:buClr>
              <a:buSzPts val="1400"/>
              <a:buChar char="■"/>
              <a:defRPr sz="1400">
                <a:solidFill>
                  <a:schemeClr val="dk2"/>
                </a:solidFill>
              </a:defRPr>
            </a:lvl6pPr>
            <a:lvl7pPr marL="3200400" lvl="6" indent="-317500" algn="l" rtl="0">
              <a:lnSpc>
                <a:spcPct val="115000"/>
              </a:lnSpc>
              <a:spcBef>
                <a:spcPts val="1600"/>
              </a:spcBef>
              <a:spcAft>
                <a:spcPts val="0"/>
              </a:spcAft>
              <a:buClr>
                <a:schemeClr val="dk2"/>
              </a:buClr>
              <a:buSzPts val="1400"/>
              <a:buChar char="●"/>
              <a:defRPr sz="1400">
                <a:solidFill>
                  <a:schemeClr val="dk2"/>
                </a:solidFill>
              </a:defRPr>
            </a:lvl7pPr>
            <a:lvl8pPr marL="3657600" lvl="7" indent="-317500" algn="l" rtl="0">
              <a:lnSpc>
                <a:spcPct val="115000"/>
              </a:lnSpc>
              <a:spcBef>
                <a:spcPts val="1600"/>
              </a:spcBef>
              <a:spcAft>
                <a:spcPts val="0"/>
              </a:spcAft>
              <a:buClr>
                <a:schemeClr val="dk2"/>
              </a:buClr>
              <a:buSzPts val="1400"/>
              <a:buChar char="○"/>
              <a:defRPr sz="1400">
                <a:solidFill>
                  <a:schemeClr val="dk2"/>
                </a:solidFill>
              </a:defRPr>
            </a:lvl8pPr>
            <a:lvl9pPr marL="4114800" lvl="8" indent="-317500" algn="l" rtl="0">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100" name="Google Shape;100;p22"/>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12 1">
  <p:cSld name="AUTOLAYOUT_26">
    <p:bg>
      <p:bgPr>
        <a:solidFill>
          <a:srgbClr val="FFFFFF"/>
        </a:solidFill>
        <a:effectLst/>
      </p:bgPr>
    </p:bg>
    <p:spTree>
      <p:nvGrpSpPr>
        <p:cNvPr id="1" name="Shape 101"/>
        <p:cNvGrpSpPr/>
        <p:nvPr/>
      </p:nvGrpSpPr>
      <p:grpSpPr>
        <a:xfrm>
          <a:off x="0" y="0"/>
          <a:ext cx="0" cy="0"/>
          <a:chOff x="0" y="0"/>
          <a:chExt cx="0" cy="0"/>
        </a:xfrm>
      </p:grpSpPr>
      <p:sp>
        <p:nvSpPr>
          <p:cNvPr id="102" name="Google Shape;102;p2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3"/>
          <p:cNvSpPr/>
          <p:nvPr/>
        </p:nvSpPr>
        <p:spPr>
          <a:xfrm>
            <a:off x="0" y="0"/>
            <a:ext cx="35127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3"/>
          <p:cNvSpPr txBox="1">
            <a:spLocks noGrp="1"/>
          </p:cNvSpPr>
          <p:nvPr>
            <p:ph type="title"/>
          </p:nvPr>
        </p:nvSpPr>
        <p:spPr>
          <a:xfrm>
            <a:off x="311700" y="307825"/>
            <a:ext cx="2631900" cy="43167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3000"/>
              <a:buNone/>
              <a:defRPr sz="3000">
                <a:solidFill>
                  <a:srgbClr val="FFFFFF"/>
                </a:solidFill>
              </a:defRPr>
            </a:lvl1pPr>
            <a:lvl2pPr lvl="1" algn="l" rtl="0">
              <a:lnSpc>
                <a:spcPct val="100000"/>
              </a:lnSpc>
              <a:spcBef>
                <a:spcPts val="0"/>
              </a:spcBef>
              <a:spcAft>
                <a:spcPts val="0"/>
              </a:spcAft>
              <a:buClr>
                <a:srgbClr val="FFFFFF"/>
              </a:buClr>
              <a:buSzPts val="3000"/>
              <a:buNone/>
              <a:defRPr sz="3000">
                <a:solidFill>
                  <a:srgbClr val="FFFFFF"/>
                </a:solidFill>
              </a:defRPr>
            </a:lvl2pPr>
            <a:lvl3pPr lvl="2" algn="l" rtl="0">
              <a:lnSpc>
                <a:spcPct val="100000"/>
              </a:lnSpc>
              <a:spcBef>
                <a:spcPts val="0"/>
              </a:spcBef>
              <a:spcAft>
                <a:spcPts val="0"/>
              </a:spcAft>
              <a:buClr>
                <a:srgbClr val="FFFFFF"/>
              </a:buClr>
              <a:buSzPts val="3000"/>
              <a:buNone/>
              <a:defRPr sz="3000">
                <a:solidFill>
                  <a:srgbClr val="FFFFFF"/>
                </a:solidFill>
              </a:defRPr>
            </a:lvl3pPr>
            <a:lvl4pPr lvl="3" algn="l" rtl="0">
              <a:lnSpc>
                <a:spcPct val="100000"/>
              </a:lnSpc>
              <a:spcBef>
                <a:spcPts val="0"/>
              </a:spcBef>
              <a:spcAft>
                <a:spcPts val="0"/>
              </a:spcAft>
              <a:buClr>
                <a:srgbClr val="FFFFFF"/>
              </a:buClr>
              <a:buSzPts val="3000"/>
              <a:buNone/>
              <a:defRPr sz="3000">
                <a:solidFill>
                  <a:srgbClr val="FFFFFF"/>
                </a:solidFill>
              </a:defRPr>
            </a:lvl4pPr>
            <a:lvl5pPr lvl="4" algn="l" rtl="0">
              <a:lnSpc>
                <a:spcPct val="100000"/>
              </a:lnSpc>
              <a:spcBef>
                <a:spcPts val="0"/>
              </a:spcBef>
              <a:spcAft>
                <a:spcPts val="0"/>
              </a:spcAft>
              <a:buClr>
                <a:srgbClr val="FFFFFF"/>
              </a:buClr>
              <a:buSzPts val="3000"/>
              <a:buNone/>
              <a:defRPr sz="3000">
                <a:solidFill>
                  <a:srgbClr val="FFFFFF"/>
                </a:solidFill>
              </a:defRPr>
            </a:lvl5pPr>
            <a:lvl6pPr lvl="5" algn="l" rtl="0">
              <a:lnSpc>
                <a:spcPct val="100000"/>
              </a:lnSpc>
              <a:spcBef>
                <a:spcPts val="0"/>
              </a:spcBef>
              <a:spcAft>
                <a:spcPts val="0"/>
              </a:spcAft>
              <a:buClr>
                <a:srgbClr val="FFFFFF"/>
              </a:buClr>
              <a:buSzPts val="3000"/>
              <a:buNone/>
              <a:defRPr sz="3000">
                <a:solidFill>
                  <a:srgbClr val="FFFFFF"/>
                </a:solidFill>
              </a:defRPr>
            </a:lvl6pPr>
            <a:lvl7pPr lvl="6" algn="l" rtl="0">
              <a:lnSpc>
                <a:spcPct val="100000"/>
              </a:lnSpc>
              <a:spcBef>
                <a:spcPts val="0"/>
              </a:spcBef>
              <a:spcAft>
                <a:spcPts val="0"/>
              </a:spcAft>
              <a:buClr>
                <a:srgbClr val="FFFFFF"/>
              </a:buClr>
              <a:buSzPts val="3000"/>
              <a:buNone/>
              <a:defRPr sz="3000">
                <a:solidFill>
                  <a:srgbClr val="FFFFFF"/>
                </a:solidFill>
              </a:defRPr>
            </a:lvl7pPr>
            <a:lvl8pPr lvl="7" algn="l" rtl="0">
              <a:lnSpc>
                <a:spcPct val="100000"/>
              </a:lnSpc>
              <a:spcBef>
                <a:spcPts val="0"/>
              </a:spcBef>
              <a:spcAft>
                <a:spcPts val="0"/>
              </a:spcAft>
              <a:buClr>
                <a:srgbClr val="FFFFFF"/>
              </a:buClr>
              <a:buSzPts val="3000"/>
              <a:buNone/>
              <a:defRPr sz="3000">
                <a:solidFill>
                  <a:srgbClr val="FFFFFF"/>
                </a:solidFill>
              </a:defRPr>
            </a:lvl8pPr>
            <a:lvl9pPr lvl="8" algn="l" rtl="0">
              <a:lnSpc>
                <a:spcPct val="100000"/>
              </a:lnSpc>
              <a:spcBef>
                <a:spcPts val="0"/>
              </a:spcBef>
              <a:spcAft>
                <a:spcPts val="0"/>
              </a:spcAft>
              <a:buClr>
                <a:srgbClr val="FFFFFF"/>
              </a:buClr>
              <a:buSzPts val="3000"/>
              <a:buNone/>
              <a:defRPr sz="3000">
                <a:solidFill>
                  <a:srgbClr val="FFFFFF"/>
                </a:solidFill>
              </a:defRPr>
            </a:lvl9pPr>
          </a:lstStyle>
          <a:p>
            <a:endParaRPr/>
          </a:p>
        </p:txBody>
      </p:sp>
      <p:sp>
        <p:nvSpPr>
          <p:cNvPr id="105" name="Google Shape;105;p23"/>
          <p:cNvSpPr txBox="1">
            <a:spLocks noGrp="1"/>
          </p:cNvSpPr>
          <p:nvPr>
            <p:ph type="body" idx="1"/>
          </p:nvPr>
        </p:nvSpPr>
        <p:spPr>
          <a:xfrm>
            <a:off x="4011825" y="364950"/>
            <a:ext cx="4850400" cy="4259700"/>
          </a:xfrm>
          <a:prstGeom prst="rect">
            <a:avLst/>
          </a:prstGeom>
          <a:noFill/>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Clr>
                <a:schemeClr val="dk2"/>
              </a:buClr>
              <a:buSzPts val="1800"/>
              <a:buChar char="●"/>
              <a:defRPr sz="1800">
                <a:solidFill>
                  <a:schemeClr val="dk2"/>
                </a:solidFill>
              </a:defRPr>
            </a:lvl1pPr>
            <a:lvl2pPr marL="914400" lvl="1" indent="-317500" algn="l" rtl="0">
              <a:lnSpc>
                <a:spcPct val="115000"/>
              </a:lnSpc>
              <a:spcBef>
                <a:spcPts val="1600"/>
              </a:spcBef>
              <a:spcAft>
                <a:spcPts val="0"/>
              </a:spcAft>
              <a:buClr>
                <a:schemeClr val="dk2"/>
              </a:buClr>
              <a:buSzPts val="1400"/>
              <a:buChar char="○"/>
              <a:defRPr sz="1400">
                <a:solidFill>
                  <a:schemeClr val="dk2"/>
                </a:solidFill>
              </a:defRPr>
            </a:lvl2pPr>
            <a:lvl3pPr marL="1371600" lvl="2" indent="-317500" algn="l" rtl="0">
              <a:lnSpc>
                <a:spcPct val="115000"/>
              </a:lnSpc>
              <a:spcBef>
                <a:spcPts val="1600"/>
              </a:spcBef>
              <a:spcAft>
                <a:spcPts val="0"/>
              </a:spcAft>
              <a:buClr>
                <a:schemeClr val="dk2"/>
              </a:buClr>
              <a:buSzPts val="1400"/>
              <a:buChar char="■"/>
              <a:defRPr sz="1400">
                <a:solidFill>
                  <a:schemeClr val="dk2"/>
                </a:solidFill>
              </a:defRPr>
            </a:lvl3pPr>
            <a:lvl4pPr marL="1828800" lvl="3" indent="-317500" algn="l" rtl="0">
              <a:lnSpc>
                <a:spcPct val="115000"/>
              </a:lnSpc>
              <a:spcBef>
                <a:spcPts val="1600"/>
              </a:spcBef>
              <a:spcAft>
                <a:spcPts val="0"/>
              </a:spcAft>
              <a:buClr>
                <a:schemeClr val="dk2"/>
              </a:buClr>
              <a:buSzPts val="1400"/>
              <a:buChar char="●"/>
              <a:defRPr sz="1400">
                <a:solidFill>
                  <a:schemeClr val="dk2"/>
                </a:solidFill>
              </a:defRPr>
            </a:lvl4pPr>
            <a:lvl5pPr marL="2286000" lvl="4" indent="-317500" algn="l" rtl="0">
              <a:lnSpc>
                <a:spcPct val="115000"/>
              </a:lnSpc>
              <a:spcBef>
                <a:spcPts val="1600"/>
              </a:spcBef>
              <a:spcAft>
                <a:spcPts val="0"/>
              </a:spcAft>
              <a:buClr>
                <a:schemeClr val="dk2"/>
              </a:buClr>
              <a:buSzPts val="1400"/>
              <a:buChar char="○"/>
              <a:defRPr sz="1400">
                <a:solidFill>
                  <a:schemeClr val="dk2"/>
                </a:solidFill>
              </a:defRPr>
            </a:lvl5pPr>
            <a:lvl6pPr marL="2743200" lvl="5" indent="-317500" algn="l" rtl="0">
              <a:lnSpc>
                <a:spcPct val="115000"/>
              </a:lnSpc>
              <a:spcBef>
                <a:spcPts val="1600"/>
              </a:spcBef>
              <a:spcAft>
                <a:spcPts val="0"/>
              </a:spcAft>
              <a:buClr>
                <a:schemeClr val="dk2"/>
              </a:buClr>
              <a:buSzPts val="1400"/>
              <a:buChar char="■"/>
              <a:defRPr sz="1400">
                <a:solidFill>
                  <a:schemeClr val="dk2"/>
                </a:solidFill>
              </a:defRPr>
            </a:lvl6pPr>
            <a:lvl7pPr marL="3200400" lvl="6" indent="-317500" algn="l" rtl="0">
              <a:lnSpc>
                <a:spcPct val="115000"/>
              </a:lnSpc>
              <a:spcBef>
                <a:spcPts val="1600"/>
              </a:spcBef>
              <a:spcAft>
                <a:spcPts val="0"/>
              </a:spcAft>
              <a:buClr>
                <a:schemeClr val="dk2"/>
              </a:buClr>
              <a:buSzPts val="1400"/>
              <a:buChar char="●"/>
              <a:defRPr sz="1400">
                <a:solidFill>
                  <a:schemeClr val="dk2"/>
                </a:solidFill>
              </a:defRPr>
            </a:lvl7pPr>
            <a:lvl8pPr marL="3657600" lvl="7" indent="-317500" algn="l" rtl="0">
              <a:lnSpc>
                <a:spcPct val="115000"/>
              </a:lnSpc>
              <a:spcBef>
                <a:spcPts val="1600"/>
              </a:spcBef>
              <a:spcAft>
                <a:spcPts val="0"/>
              </a:spcAft>
              <a:buClr>
                <a:schemeClr val="dk2"/>
              </a:buClr>
              <a:buSzPts val="1400"/>
              <a:buChar char="○"/>
              <a:defRPr sz="1400">
                <a:solidFill>
                  <a:schemeClr val="dk2"/>
                </a:solidFill>
              </a:defRPr>
            </a:lvl8pPr>
            <a:lvl9pPr marL="4114800" lvl="8" indent="-317500" algn="l" rtl="0">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106" name="Google Shape;106;p2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16">
  <p:cSld name="AUTOLAYOUT_28">
    <p:bg>
      <p:bgPr>
        <a:solidFill>
          <a:srgbClr val="FFFFFF"/>
        </a:solidFill>
        <a:effectLst/>
      </p:bgPr>
    </p:bg>
    <p:spTree>
      <p:nvGrpSpPr>
        <p:cNvPr id="1" name="Shape 107"/>
        <p:cNvGrpSpPr/>
        <p:nvPr/>
      </p:nvGrpSpPr>
      <p:grpSpPr>
        <a:xfrm>
          <a:off x="0" y="0"/>
          <a:ext cx="0" cy="0"/>
          <a:chOff x="0" y="0"/>
          <a:chExt cx="0" cy="0"/>
        </a:xfrm>
      </p:grpSpPr>
      <p:sp>
        <p:nvSpPr>
          <p:cNvPr id="108" name="Google Shape;108;p24"/>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10" name="Google Shape;110;p24"/>
          <p:cNvSpPr txBox="1">
            <a:spLocks noGrp="1"/>
          </p:cNvSpPr>
          <p:nvPr>
            <p:ph type="title"/>
          </p:nvPr>
        </p:nvSpPr>
        <p:spPr>
          <a:xfrm>
            <a:off x="329350" y="1108375"/>
            <a:ext cx="3997500" cy="1024200"/>
          </a:xfrm>
          <a:prstGeom prst="rect">
            <a:avLst/>
          </a:prstGeom>
          <a:noFill/>
        </p:spPr>
        <p:txBody>
          <a:bodyPr spcFirstLastPara="1" wrap="square" lIns="91425" tIns="91425" rIns="91425" bIns="91425" anchor="b" anchorCtr="0">
            <a:noAutofit/>
          </a:bodyPr>
          <a:lstStyle>
            <a:lvl1pPr lvl="0" algn="l" rtl="0">
              <a:lnSpc>
                <a:spcPct val="100000"/>
              </a:lnSpc>
              <a:spcBef>
                <a:spcPts val="0"/>
              </a:spcBef>
              <a:spcAft>
                <a:spcPts val="0"/>
              </a:spcAft>
              <a:buNone/>
              <a:defRPr sz="2800" b="1">
                <a:solidFill>
                  <a:srgbClr val="212121"/>
                </a:solidFill>
              </a:defRPr>
            </a:lvl1pPr>
            <a:lvl2pPr lvl="1" algn="l" rtl="0">
              <a:lnSpc>
                <a:spcPct val="100000"/>
              </a:lnSpc>
              <a:spcBef>
                <a:spcPts val="0"/>
              </a:spcBef>
              <a:spcAft>
                <a:spcPts val="0"/>
              </a:spcAft>
              <a:buNone/>
              <a:defRPr sz="2800" b="1">
                <a:solidFill>
                  <a:srgbClr val="212121"/>
                </a:solidFill>
              </a:defRPr>
            </a:lvl2pPr>
            <a:lvl3pPr lvl="2" algn="l" rtl="0">
              <a:lnSpc>
                <a:spcPct val="100000"/>
              </a:lnSpc>
              <a:spcBef>
                <a:spcPts val="0"/>
              </a:spcBef>
              <a:spcAft>
                <a:spcPts val="0"/>
              </a:spcAft>
              <a:buNone/>
              <a:defRPr sz="2800" b="1">
                <a:solidFill>
                  <a:srgbClr val="212121"/>
                </a:solidFill>
              </a:defRPr>
            </a:lvl3pPr>
            <a:lvl4pPr lvl="3" algn="l" rtl="0">
              <a:lnSpc>
                <a:spcPct val="100000"/>
              </a:lnSpc>
              <a:spcBef>
                <a:spcPts val="0"/>
              </a:spcBef>
              <a:spcAft>
                <a:spcPts val="0"/>
              </a:spcAft>
              <a:buNone/>
              <a:defRPr sz="2800" b="1">
                <a:solidFill>
                  <a:srgbClr val="212121"/>
                </a:solidFill>
              </a:defRPr>
            </a:lvl4pPr>
            <a:lvl5pPr lvl="4" algn="l" rtl="0">
              <a:lnSpc>
                <a:spcPct val="100000"/>
              </a:lnSpc>
              <a:spcBef>
                <a:spcPts val="0"/>
              </a:spcBef>
              <a:spcAft>
                <a:spcPts val="0"/>
              </a:spcAft>
              <a:buNone/>
              <a:defRPr sz="2800" b="1">
                <a:solidFill>
                  <a:srgbClr val="212121"/>
                </a:solidFill>
              </a:defRPr>
            </a:lvl5pPr>
            <a:lvl6pPr lvl="5" algn="l" rtl="0">
              <a:lnSpc>
                <a:spcPct val="100000"/>
              </a:lnSpc>
              <a:spcBef>
                <a:spcPts val="0"/>
              </a:spcBef>
              <a:spcAft>
                <a:spcPts val="0"/>
              </a:spcAft>
              <a:buNone/>
              <a:defRPr sz="2800" b="1">
                <a:solidFill>
                  <a:srgbClr val="212121"/>
                </a:solidFill>
              </a:defRPr>
            </a:lvl6pPr>
            <a:lvl7pPr lvl="6" algn="l" rtl="0">
              <a:lnSpc>
                <a:spcPct val="100000"/>
              </a:lnSpc>
              <a:spcBef>
                <a:spcPts val="0"/>
              </a:spcBef>
              <a:spcAft>
                <a:spcPts val="0"/>
              </a:spcAft>
              <a:buNone/>
              <a:defRPr sz="2800" b="1">
                <a:solidFill>
                  <a:srgbClr val="212121"/>
                </a:solidFill>
              </a:defRPr>
            </a:lvl7pPr>
            <a:lvl8pPr lvl="7" algn="l" rtl="0">
              <a:lnSpc>
                <a:spcPct val="100000"/>
              </a:lnSpc>
              <a:spcBef>
                <a:spcPts val="0"/>
              </a:spcBef>
              <a:spcAft>
                <a:spcPts val="0"/>
              </a:spcAft>
              <a:buNone/>
              <a:defRPr sz="2800" b="1">
                <a:solidFill>
                  <a:srgbClr val="212121"/>
                </a:solidFill>
              </a:defRPr>
            </a:lvl8pPr>
            <a:lvl9pPr lvl="8" algn="l" rtl="0">
              <a:lnSpc>
                <a:spcPct val="100000"/>
              </a:lnSpc>
              <a:spcBef>
                <a:spcPts val="0"/>
              </a:spcBef>
              <a:spcAft>
                <a:spcPts val="0"/>
              </a:spcAft>
              <a:buNone/>
              <a:defRPr sz="2800" b="1">
                <a:solidFill>
                  <a:srgbClr val="212121"/>
                </a:solidFill>
              </a:defRPr>
            </a:lvl9pPr>
          </a:lstStyle>
          <a:p>
            <a:endParaRPr/>
          </a:p>
        </p:txBody>
      </p:sp>
      <p:sp>
        <p:nvSpPr>
          <p:cNvPr id="111" name="Google Shape;111;p24"/>
          <p:cNvSpPr txBox="1">
            <a:spLocks noGrp="1"/>
          </p:cNvSpPr>
          <p:nvPr>
            <p:ph type="body" idx="1"/>
          </p:nvPr>
        </p:nvSpPr>
        <p:spPr>
          <a:xfrm>
            <a:off x="329350" y="2195100"/>
            <a:ext cx="3997500" cy="1835100"/>
          </a:xfrm>
          <a:prstGeom prst="rect">
            <a:avLst/>
          </a:prstGeom>
          <a:noFill/>
        </p:spPr>
        <p:txBody>
          <a:bodyPr spcFirstLastPara="1" wrap="square" lIns="91425" tIns="91425" rIns="91425" bIns="91425" anchor="t" anchorCtr="0">
            <a:noAutofit/>
          </a:bodyPr>
          <a:lstStyle>
            <a:lvl1pPr marL="457200" lvl="0" indent="-330200" algn="l" rtl="0">
              <a:lnSpc>
                <a:spcPct val="115000"/>
              </a:lnSpc>
              <a:spcBef>
                <a:spcPts val="0"/>
              </a:spcBef>
              <a:spcAft>
                <a:spcPts val="0"/>
              </a:spcAft>
              <a:buClr>
                <a:srgbClr val="616161"/>
              </a:buClr>
              <a:buSzPts val="1600"/>
              <a:buChar char="●"/>
              <a:defRPr sz="1600">
                <a:solidFill>
                  <a:srgbClr val="616161"/>
                </a:solidFill>
              </a:defRPr>
            </a:lvl1pPr>
            <a:lvl2pPr marL="914400" lvl="1" indent="-317500" algn="l" rtl="0">
              <a:lnSpc>
                <a:spcPct val="115000"/>
              </a:lnSpc>
              <a:spcBef>
                <a:spcPts val="1600"/>
              </a:spcBef>
              <a:spcAft>
                <a:spcPts val="0"/>
              </a:spcAft>
              <a:buClr>
                <a:srgbClr val="616161"/>
              </a:buClr>
              <a:buSzPts val="1400"/>
              <a:buChar char="○"/>
              <a:defRPr sz="1400">
                <a:solidFill>
                  <a:srgbClr val="616161"/>
                </a:solidFill>
              </a:defRPr>
            </a:lvl2pPr>
            <a:lvl3pPr marL="1371600" lvl="2" indent="-317500" algn="l" rtl="0">
              <a:lnSpc>
                <a:spcPct val="115000"/>
              </a:lnSpc>
              <a:spcBef>
                <a:spcPts val="1600"/>
              </a:spcBef>
              <a:spcAft>
                <a:spcPts val="0"/>
              </a:spcAft>
              <a:buClr>
                <a:srgbClr val="616161"/>
              </a:buClr>
              <a:buSzPts val="1400"/>
              <a:buChar char="■"/>
              <a:defRPr sz="1400">
                <a:solidFill>
                  <a:srgbClr val="616161"/>
                </a:solidFill>
              </a:defRPr>
            </a:lvl3pPr>
            <a:lvl4pPr marL="1828800" lvl="3" indent="-317500" algn="l" rtl="0">
              <a:lnSpc>
                <a:spcPct val="115000"/>
              </a:lnSpc>
              <a:spcBef>
                <a:spcPts val="1600"/>
              </a:spcBef>
              <a:spcAft>
                <a:spcPts val="0"/>
              </a:spcAft>
              <a:buClr>
                <a:srgbClr val="616161"/>
              </a:buClr>
              <a:buSzPts val="1400"/>
              <a:buChar char="●"/>
              <a:defRPr sz="1400">
                <a:solidFill>
                  <a:srgbClr val="616161"/>
                </a:solidFill>
              </a:defRPr>
            </a:lvl4pPr>
            <a:lvl5pPr marL="2286000" lvl="4" indent="-317500" algn="l" rtl="0">
              <a:lnSpc>
                <a:spcPct val="115000"/>
              </a:lnSpc>
              <a:spcBef>
                <a:spcPts val="1600"/>
              </a:spcBef>
              <a:spcAft>
                <a:spcPts val="0"/>
              </a:spcAft>
              <a:buClr>
                <a:srgbClr val="616161"/>
              </a:buClr>
              <a:buSzPts val="1400"/>
              <a:buChar char="○"/>
              <a:defRPr sz="1400">
                <a:solidFill>
                  <a:srgbClr val="616161"/>
                </a:solidFill>
              </a:defRPr>
            </a:lvl5pPr>
            <a:lvl6pPr marL="2743200" lvl="5" indent="-317500" algn="l" rtl="0">
              <a:lnSpc>
                <a:spcPct val="115000"/>
              </a:lnSpc>
              <a:spcBef>
                <a:spcPts val="1600"/>
              </a:spcBef>
              <a:spcAft>
                <a:spcPts val="0"/>
              </a:spcAft>
              <a:buClr>
                <a:srgbClr val="616161"/>
              </a:buClr>
              <a:buSzPts val="1400"/>
              <a:buChar char="■"/>
              <a:defRPr sz="1400">
                <a:solidFill>
                  <a:srgbClr val="616161"/>
                </a:solidFill>
              </a:defRPr>
            </a:lvl6pPr>
            <a:lvl7pPr marL="3200400" lvl="6" indent="-317500" algn="l" rtl="0">
              <a:lnSpc>
                <a:spcPct val="115000"/>
              </a:lnSpc>
              <a:spcBef>
                <a:spcPts val="1600"/>
              </a:spcBef>
              <a:spcAft>
                <a:spcPts val="0"/>
              </a:spcAft>
              <a:buClr>
                <a:srgbClr val="616161"/>
              </a:buClr>
              <a:buSzPts val="1400"/>
              <a:buChar char="●"/>
              <a:defRPr sz="1400">
                <a:solidFill>
                  <a:srgbClr val="616161"/>
                </a:solidFill>
              </a:defRPr>
            </a:lvl7pPr>
            <a:lvl8pPr marL="3657600" lvl="7" indent="-317500" algn="l" rtl="0">
              <a:lnSpc>
                <a:spcPct val="115000"/>
              </a:lnSpc>
              <a:spcBef>
                <a:spcPts val="1600"/>
              </a:spcBef>
              <a:spcAft>
                <a:spcPts val="0"/>
              </a:spcAft>
              <a:buClr>
                <a:srgbClr val="616161"/>
              </a:buClr>
              <a:buSzPts val="1400"/>
              <a:buChar char="○"/>
              <a:defRPr sz="1400">
                <a:solidFill>
                  <a:srgbClr val="616161"/>
                </a:solidFill>
              </a:defRPr>
            </a:lvl8pPr>
            <a:lvl9pPr marL="4114800" lvl="8" indent="-317500" algn="l" rtl="0">
              <a:lnSpc>
                <a:spcPct val="115000"/>
              </a:lnSpc>
              <a:spcBef>
                <a:spcPts val="1600"/>
              </a:spcBef>
              <a:spcAft>
                <a:spcPts val="1600"/>
              </a:spcAft>
              <a:buClr>
                <a:srgbClr val="616161"/>
              </a:buClr>
              <a:buSzPts val="1400"/>
              <a:buChar char="■"/>
              <a:defRPr sz="1400">
                <a:solidFill>
                  <a:srgbClr val="616161"/>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1">
  <p:cSld name="AUTOLAYOUT_37">
    <p:bg>
      <p:bgPr>
        <a:solidFill>
          <a:srgbClr val="FFFFFF"/>
        </a:solidFill>
        <a:effectLst/>
      </p:bgPr>
    </p:bg>
    <p:spTree>
      <p:nvGrpSpPr>
        <p:cNvPr id="1" name="Shape 112"/>
        <p:cNvGrpSpPr/>
        <p:nvPr/>
      </p:nvGrpSpPr>
      <p:grpSpPr>
        <a:xfrm>
          <a:off x="0" y="0"/>
          <a:ext cx="0" cy="0"/>
          <a:chOff x="0" y="0"/>
          <a:chExt cx="0" cy="0"/>
        </a:xfrm>
      </p:grpSpPr>
      <p:sp>
        <p:nvSpPr>
          <p:cNvPr id="113" name="Google Shape;113;p25"/>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4" name="Google Shape;114;p25"/>
          <p:cNvCxnSpPr/>
          <p:nvPr/>
        </p:nvCxnSpPr>
        <p:spPr>
          <a:xfrm>
            <a:off x="356325" y="4823300"/>
            <a:ext cx="2942400" cy="0"/>
          </a:xfrm>
          <a:prstGeom prst="straightConnector1">
            <a:avLst/>
          </a:prstGeom>
          <a:noFill/>
          <a:ln w="9525" cap="flat" cmpd="sng">
            <a:solidFill>
              <a:srgbClr val="E0E0E0"/>
            </a:solidFill>
            <a:prstDash val="solid"/>
            <a:round/>
            <a:headEnd type="none" w="sm" len="sm"/>
            <a:tailEnd type="none" w="sm" len="sm"/>
          </a:ln>
        </p:spPr>
      </p:cxnSp>
      <p:cxnSp>
        <p:nvCxnSpPr>
          <p:cNvPr id="115" name="Google Shape;115;p25"/>
          <p:cNvCxnSpPr/>
          <p:nvPr/>
        </p:nvCxnSpPr>
        <p:spPr>
          <a:xfrm>
            <a:off x="4614775" y="373547"/>
            <a:ext cx="4206600" cy="0"/>
          </a:xfrm>
          <a:prstGeom prst="straightConnector1">
            <a:avLst/>
          </a:prstGeom>
          <a:noFill/>
          <a:ln w="9525" cap="flat" cmpd="sng">
            <a:solidFill>
              <a:srgbClr val="E0E0E0"/>
            </a:solidFill>
            <a:prstDash val="solid"/>
            <a:round/>
            <a:headEnd type="none" w="sm" len="sm"/>
            <a:tailEnd type="none" w="sm" len="sm"/>
          </a:ln>
        </p:spPr>
      </p:cxnSp>
      <p:sp>
        <p:nvSpPr>
          <p:cNvPr id="116" name="Google Shape;116;p25"/>
          <p:cNvSpPr/>
          <p:nvPr/>
        </p:nvSpPr>
        <p:spPr>
          <a:xfrm>
            <a:off x="4428475" y="316847"/>
            <a:ext cx="110100" cy="113400"/>
          </a:xfrm>
          <a:prstGeom prst="rect">
            <a:avLst/>
          </a:prstGeom>
          <a:solidFill>
            <a:srgbClr val="BAA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5"/>
          <p:cNvSpPr/>
          <p:nvPr/>
        </p:nvSpPr>
        <p:spPr>
          <a:xfrm>
            <a:off x="356325" y="316850"/>
            <a:ext cx="2942400" cy="113400"/>
          </a:xfrm>
          <a:prstGeom prst="rect">
            <a:avLst/>
          </a:prstGeom>
          <a:solidFill>
            <a:srgbClr val="BAA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5"/>
          <p:cNvSpPr txBox="1">
            <a:spLocks noGrp="1"/>
          </p:cNvSpPr>
          <p:nvPr>
            <p:ph type="title"/>
          </p:nvPr>
        </p:nvSpPr>
        <p:spPr>
          <a:xfrm>
            <a:off x="305450" y="525950"/>
            <a:ext cx="3142800" cy="15870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Clr>
                <a:srgbClr val="434343"/>
              </a:buClr>
              <a:buSzPts val="2400"/>
              <a:buNone/>
              <a:defRPr sz="2400" b="1">
                <a:solidFill>
                  <a:srgbClr val="434343"/>
                </a:solidFill>
              </a:defRPr>
            </a:lvl1pPr>
            <a:lvl2pPr lvl="1" algn="l" rtl="0">
              <a:lnSpc>
                <a:spcPct val="100000"/>
              </a:lnSpc>
              <a:spcBef>
                <a:spcPts val="0"/>
              </a:spcBef>
              <a:spcAft>
                <a:spcPts val="0"/>
              </a:spcAft>
              <a:buClr>
                <a:srgbClr val="434343"/>
              </a:buClr>
              <a:buSzPts val="2400"/>
              <a:buNone/>
              <a:defRPr sz="2400" b="1">
                <a:solidFill>
                  <a:srgbClr val="434343"/>
                </a:solidFill>
              </a:defRPr>
            </a:lvl2pPr>
            <a:lvl3pPr lvl="2" algn="l" rtl="0">
              <a:lnSpc>
                <a:spcPct val="100000"/>
              </a:lnSpc>
              <a:spcBef>
                <a:spcPts val="0"/>
              </a:spcBef>
              <a:spcAft>
                <a:spcPts val="0"/>
              </a:spcAft>
              <a:buClr>
                <a:srgbClr val="434343"/>
              </a:buClr>
              <a:buSzPts val="2400"/>
              <a:buNone/>
              <a:defRPr sz="2400" b="1">
                <a:solidFill>
                  <a:srgbClr val="434343"/>
                </a:solidFill>
              </a:defRPr>
            </a:lvl3pPr>
            <a:lvl4pPr lvl="3" algn="l" rtl="0">
              <a:lnSpc>
                <a:spcPct val="100000"/>
              </a:lnSpc>
              <a:spcBef>
                <a:spcPts val="0"/>
              </a:spcBef>
              <a:spcAft>
                <a:spcPts val="0"/>
              </a:spcAft>
              <a:buClr>
                <a:srgbClr val="434343"/>
              </a:buClr>
              <a:buSzPts val="2400"/>
              <a:buNone/>
              <a:defRPr sz="2400" b="1">
                <a:solidFill>
                  <a:srgbClr val="434343"/>
                </a:solidFill>
              </a:defRPr>
            </a:lvl4pPr>
            <a:lvl5pPr lvl="4" algn="l" rtl="0">
              <a:lnSpc>
                <a:spcPct val="100000"/>
              </a:lnSpc>
              <a:spcBef>
                <a:spcPts val="0"/>
              </a:spcBef>
              <a:spcAft>
                <a:spcPts val="0"/>
              </a:spcAft>
              <a:buClr>
                <a:srgbClr val="434343"/>
              </a:buClr>
              <a:buSzPts val="2400"/>
              <a:buNone/>
              <a:defRPr sz="2400" b="1">
                <a:solidFill>
                  <a:srgbClr val="434343"/>
                </a:solidFill>
              </a:defRPr>
            </a:lvl5pPr>
            <a:lvl6pPr lvl="5" algn="l" rtl="0">
              <a:lnSpc>
                <a:spcPct val="100000"/>
              </a:lnSpc>
              <a:spcBef>
                <a:spcPts val="0"/>
              </a:spcBef>
              <a:spcAft>
                <a:spcPts val="0"/>
              </a:spcAft>
              <a:buClr>
                <a:srgbClr val="434343"/>
              </a:buClr>
              <a:buSzPts val="2400"/>
              <a:buNone/>
              <a:defRPr sz="2400" b="1">
                <a:solidFill>
                  <a:srgbClr val="434343"/>
                </a:solidFill>
              </a:defRPr>
            </a:lvl6pPr>
            <a:lvl7pPr lvl="6" algn="l" rtl="0">
              <a:lnSpc>
                <a:spcPct val="100000"/>
              </a:lnSpc>
              <a:spcBef>
                <a:spcPts val="0"/>
              </a:spcBef>
              <a:spcAft>
                <a:spcPts val="0"/>
              </a:spcAft>
              <a:buClr>
                <a:srgbClr val="434343"/>
              </a:buClr>
              <a:buSzPts val="2400"/>
              <a:buNone/>
              <a:defRPr sz="2400" b="1">
                <a:solidFill>
                  <a:srgbClr val="434343"/>
                </a:solidFill>
              </a:defRPr>
            </a:lvl7pPr>
            <a:lvl8pPr lvl="7" algn="l" rtl="0">
              <a:lnSpc>
                <a:spcPct val="100000"/>
              </a:lnSpc>
              <a:spcBef>
                <a:spcPts val="0"/>
              </a:spcBef>
              <a:spcAft>
                <a:spcPts val="0"/>
              </a:spcAft>
              <a:buClr>
                <a:srgbClr val="434343"/>
              </a:buClr>
              <a:buSzPts val="2400"/>
              <a:buNone/>
              <a:defRPr sz="2400" b="1">
                <a:solidFill>
                  <a:srgbClr val="434343"/>
                </a:solidFill>
              </a:defRPr>
            </a:lvl8pPr>
            <a:lvl9pPr lvl="8" algn="l" rtl="0">
              <a:lnSpc>
                <a:spcPct val="100000"/>
              </a:lnSpc>
              <a:spcBef>
                <a:spcPts val="0"/>
              </a:spcBef>
              <a:spcAft>
                <a:spcPts val="0"/>
              </a:spcAft>
              <a:buClr>
                <a:srgbClr val="434343"/>
              </a:buClr>
              <a:buSzPts val="2400"/>
              <a:buNone/>
              <a:defRPr sz="2400" b="1">
                <a:solidFill>
                  <a:srgbClr val="434343"/>
                </a:solidFill>
              </a:defRPr>
            </a:lvl9pPr>
          </a:lstStyle>
          <a:p>
            <a:endParaRPr/>
          </a:p>
        </p:txBody>
      </p:sp>
      <p:sp>
        <p:nvSpPr>
          <p:cNvPr id="119" name="Google Shape;119;p25"/>
          <p:cNvSpPr txBox="1">
            <a:spLocks noGrp="1"/>
          </p:cNvSpPr>
          <p:nvPr>
            <p:ph type="body" idx="1"/>
          </p:nvPr>
        </p:nvSpPr>
        <p:spPr>
          <a:xfrm>
            <a:off x="4610700" y="525950"/>
            <a:ext cx="4206600" cy="4018200"/>
          </a:xfrm>
          <a:prstGeom prst="rect">
            <a:avLst/>
          </a:prstGeom>
          <a:noFill/>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Clr>
                <a:srgbClr val="666666"/>
              </a:buClr>
              <a:buSzPts val="1400"/>
              <a:buChar char="●"/>
              <a:defRPr sz="1400">
                <a:solidFill>
                  <a:srgbClr val="666666"/>
                </a:solidFill>
              </a:defRPr>
            </a:lvl1pPr>
            <a:lvl2pPr marL="914400" lvl="1" indent="-304800" algn="l" rtl="0">
              <a:lnSpc>
                <a:spcPct val="115000"/>
              </a:lnSpc>
              <a:spcBef>
                <a:spcPts val="1600"/>
              </a:spcBef>
              <a:spcAft>
                <a:spcPts val="0"/>
              </a:spcAft>
              <a:buClr>
                <a:srgbClr val="666666"/>
              </a:buClr>
              <a:buSzPts val="1200"/>
              <a:buChar char="○"/>
              <a:defRPr sz="1200">
                <a:solidFill>
                  <a:srgbClr val="666666"/>
                </a:solidFill>
              </a:defRPr>
            </a:lvl2pPr>
            <a:lvl3pPr marL="1371600" lvl="2" indent="-304800" algn="l" rtl="0">
              <a:lnSpc>
                <a:spcPct val="115000"/>
              </a:lnSpc>
              <a:spcBef>
                <a:spcPts val="1600"/>
              </a:spcBef>
              <a:spcAft>
                <a:spcPts val="0"/>
              </a:spcAft>
              <a:buClr>
                <a:srgbClr val="666666"/>
              </a:buClr>
              <a:buSzPts val="1200"/>
              <a:buChar char="■"/>
              <a:defRPr sz="1200">
                <a:solidFill>
                  <a:srgbClr val="666666"/>
                </a:solidFill>
              </a:defRPr>
            </a:lvl3pPr>
            <a:lvl4pPr marL="1828800" lvl="3" indent="-304800" algn="l" rtl="0">
              <a:lnSpc>
                <a:spcPct val="115000"/>
              </a:lnSpc>
              <a:spcBef>
                <a:spcPts val="1600"/>
              </a:spcBef>
              <a:spcAft>
                <a:spcPts val="0"/>
              </a:spcAft>
              <a:buClr>
                <a:srgbClr val="666666"/>
              </a:buClr>
              <a:buSzPts val="1200"/>
              <a:buChar char="●"/>
              <a:defRPr sz="1200">
                <a:solidFill>
                  <a:srgbClr val="666666"/>
                </a:solidFill>
              </a:defRPr>
            </a:lvl4pPr>
            <a:lvl5pPr marL="2286000" lvl="4" indent="-304800" algn="l" rtl="0">
              <a:lnSpc>
                <a:spcPct val="115000"/>
              </a:lnSpc>
              <a:spcBef>
                <a:spcPts val="1600"/>
              </a:spcBef>
              <a:spcAft>
                <a:spcPts val="0"/>
              </a:spcAft>
              <a:buClr>
                <a:srgbClr val="666666"/>
              </a:buClr>
              <a:buSzPts val="1200"/>
              <a:buChar char="○"/>
              <a:defRPr sz="1200">
                <a:solidFill>
                  <a:srgbClr val="666666"/>
                </a:solidFill>
              </a:defRPr>
            </a:lvl5pPr>
            <a:lvl6pPr marL="2743200" lvl="5" indent="-304800" algn="l" rtl="0">
              <a:lnSpc>
                <a:spcPct val="115000"/>
              </a:lnSpc>
              <a:spcBef>
                <a:spcPts val="1600"/>
              </a:spcBef>
              <a:spcAft>
                <a:spcPts val="0"/>
              </a:spcAft>
              <a:buClr>
                <a:srgbClr val="666666"/>
              </a:buClr>
              <a:buSzPts val="1200"/>
              <a:buChar char="■"/>
              <a:defRPr sz="1200">
                <a:solidFill>
                  <a:srgbClr val="666666"/>
                </a:solidFill>
              </a:defRPr>
            </a:lvl6pPr>
            <a:lvl7pPr marL="3200400" lvl="6" indent="-304800" algn="l" rtl="0">
              <a:lnSpc>
                <a:spcPct val="115000"/>
              </a:lnSpc>
              <a:spcBef>
                <a:spcPts val="1600"/>
              </a:spcBef>
              <a:spcAft>
                <a:spcPts val="0"/>
              </a:spcAft>
              <a:buClr>
                <a:srgbClr val="666666"/>
              </a:buClr>
              <a:buSzPts val="1200"/>
              <a:buChar char="●"/>
              <a:defRPr sz="1200">
                <a:solidFill>
                  <a:srgbClr val="666666"/>
                </a:solidFill>
              </a:defRPr>
            </a:lvl7pPr>
            <a:lvl8pPr marL="3657600" lvl="7" indent="-304800" algn="l" rtl="0">
              <a:lnSpc>
                <a:spcPct val="115000"/>
              </a:lnSpc>
              <a:spcBef>
                <a:spcPts val="1600"/>
              </a:spcBef>
              <a:spcAft>
                <a:spcPts val="0"/>
              </a:spcAft>
              <a:buClr>
                <a:srgbClr val="666666"/>
              </a:buClr>
              <a:buSzPts val="1200"/>
              <a:buChar char="○"/>
              <a:defRPr sz="1200">
                <a:solidFill>
                  <a:srgbClr val="666666"/>
                </a:solidFill>
              </a:defRPr>
            </a:lvl8pPr>
            <a:lvl9pPr marL="4114800" lvl="8" indent="-304800" algn="l" rtl="0">
              <a:lnSpc>
                <a:spcPct val="115000"/>
              </a:lnSpc>
              <a:spcBef>
                <a:spcPts val="1600"/>
              </a:spcBef>
              <a:spcAft>
                <a:spcPts val="1600"/>
              </a:spcAft>
              <a:buClr>
                <a:srgbClr val="666666"/>
              </a:buClr>
              <a:buSzPts val="1200"/>
              <a:buChar char="■"/>
              <a:defRPr sz="1200">
                <a:solidFill>
                  <a:srgbClr val="666666"/>
                </a:solidFill>
              </a:defRPr>
            </a:lvl9pPr>
          </a:lstStyle>
          <a:p>
            <a:endParaRPr/>
          </a:p>
        </p:txBody>
      </p:sp>
      <p:sp>
        <p:nvSpPr>
          <p:cNvPr id="120" name="Google Shape;120;p2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666666"/>
                </a:solidFill>
              </a:defRPr>
            </a:lvl1pPr>
            <a:lvl2pPr lvl="1" algn="r" rtl="0">
              <a:lnSpc>
                <a:spcPct val="100000"/>
              </a:lnSpc>
              <a:spcAft>
                <a:spcPts val="0"/>
              </a:spcAft>
              <a:buNone/>
              <a:defRPr sz="1000">
                <a:solidFill>
                  <a:srgbClr val="666666"/>
                </a:solidFill>
              </a:defRPr>
            </a:lvl2pPr>
            <a:lvl3pPr lvl="2" algn="r" rtl="0">
              <a:lnSpc>
                <a:spcPct val="100000"/>
              </a:lnSpc>
              <a:spcAft>
                <a:spcPts val="0"/>
              </a:spcAft>
              <a:buNone/>
              <a:defRPr sz="1000">
                <a:solidFill>
                  <a:srgbClr val="666666"/>
                </a:solidFill>
              </a:defRPr>
            </a:lvl3pPr>
            <a:lvl4pPr lvl="3" algn="r" rtl="0">
              <a:lnSpc>
                <a:spcPct val="100000"/>
              </a:lnSpc>
              <a:spcAft>
                <a:spcPts val="0"/>
              </a:spcAft>
              <a:buNone/>
              <a:defRPr sz="1000">
                <a:solidFill>
                  <a:srgbClr val="666666"/>
                </a:solidFill>
              </a:defRPr>
            </a:lvl4pPr>
            <a:lvl5pPr lvl="4" algn="r" rtl="0">
              <a:lnSpc>
                <a:spcPct val="100000"/>
              </a:lnSpc>
              <a:spcAft>
                <a:spcPts val="0"/>
              </a:spcAft>
              <a:buNone/>
              <a:defRPr sz="1000">
                <a:solidFill>
                  <a:srgbClr val="666666"/>
                </a:solidFill>
              </a:defRPr>
            </a:lvl5pPr>
            <a:lvl6pPr lvl="5" algn="r" rtl="0">
              <a:lnSpc>
                <a:spcPct val="100000"/>
              </a:lnSpc>
              <a:spcAft>
                <a:spcPts val="0"/>
              </a:spcAft>
              <a:buNone/>
              <a:defRPr sz="1000">
                <a:solidFill>
                  <a:srgbClr val="666666"/>
                </a:solidFill>
              </a:defRPr>
            </a:lvl6pPr>
            <a:lvl7pPr lvl="6" algn="r" rtl="0">
              <a:lnSpc>
                <a:spcPct val="100000"/>
              </a:lnSpc>
              <a:spcAft>
                <a:spcPts val="0"/>
              </a:spcAft>
              <a:buNone/>
              <a:defRPr sz="1000">
                <a:solidFill>
                  <a:srgbClr val="666666"/>
                </a:solidFill>
              </a:defRPr>
            </a:lvl7pPr>
            <a:lvl8pPr lvl="7" algn="r" rtl="0">
              <a:lnSpc>
                <a:spcPct val="100000"/>
              </a:lnSpc>
              <a:spcAft>
                <a:spcPts val="0"/>
              </a:spcAft>
              <a:buNone/>
              <a:defRPr sz="1000">
                <a:solidFill>
                  <a:srgbClr val="666666"/>
                </a:solidFill>
              </a:defRPr>
            </a:lvl8pPr>
            <a:lvl9pPr lvl="8" algn="r" rtl="0">
              <a:lnSpc>
                <a:spcPct val="100000"/>
              </a:lnSpc>
              <a:spcAft>
                <a:spcPts val="0"/>
              </a:spcAft>
              <a:buNone/>
              <a:defRPr sz="1000">
                <a:solidFill>
                  <a:srgbClr val="666666"/>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jmu.co1.qualtrics.com/jfe/form/SV_9QWowtnqKZ2XTlX"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jmu.co1.qualtrics.com/jfe/form/SV_8GLKOxq0BQPBozj"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psyc.jmu.edu/counselin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1.xml"/><Relationship Id="rId4" Type="http://schemas.openxmlformats.org/officeDocument/2006/relationships/hyperlink" Target="https://psyc.jmu.edu/counseling/newsletter/index.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hyperlink" Target="mailto:hiattkg@jmu.edu"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hyperlink" Target="mailto:statonar@jmu.ed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s://jmu.co1.qualtrics.com/jfe/form/SV_bl2CW3XjDHIeeq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hyperlink" Target="http://www.psyc.jmu.edu/gradpsyc/people/staton.html"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4"/>
        <p:cNvGrpSpPr/>
        <p:nvPr/>
      </p:nvGrpSpPr>
      <p:grpSpPr>
        <a:xfrm>
          <a:off x="0" y="0"/>
          <a:ext cx="0" cy="0"/>
          <a:chOff x="0" y="0"/>
          <a:chExt cx="0" cy="0"/>
        </a:xfrm>
      </p:grpSpPr>
      <p:pic>
        <p:nvPicPr>
          <p:cNvPr id="125" name="Google Shape;125;p26">
            <a:extLst>
              <a:ext uri="{C183D7F6-B498-43B3-948B-1728B52AA6E4}">
                <adec:decorative xmlns:adec="http://schemas.microsoft.com/office/drawing/2017/decorative" val="1"/>
              </a:ext>
            </a:extLst>
          </p:cNvPr>
          <p:cNvPicPr preferRelativeResize="0"/>
          <p:nvPr/>
        </p:nvPicPr>
        <p:blipFill rotWithShape="1">
          <a:blip r:embed="rId3">
            <a:alphaModFix/>
          </a:blip>
          <a:srcRect t="7329" b="7338"/>
          <a:stretch/>
        </p:blipFill>
        <p:spPr>
          <a:xfrm>
            <a:off x="-204200" y="-89325"/>
            <a:ext cx="9144002" cy="5143499"/>
          </a:xfrm>
          <a:prstGeom prst="rect">
            <a:avLst/>
          </a:prstGeom>
          <a:noFill/>
          <a:ln>
            <a:noFill/>
          </a:ln>
        </p:spPr>
      </p:pic>
      <p:sp>
        <p:nvSpPr>
          <p:cNvPr id="126" name="Google Shape;126;p26">
            <a:extLst>
              <a:ext uri="{C183D7F6-B498-43B3-948B-1728B52AA6E4}">
                <adec:decorative xmlns:adec="http://schemas.microsoft.com/office/drawing/2017/decorative" val="1"/>
              </a:ext>
            </a:extLst>
          </p:cNvPr>
          <p:cNvSpPr/>
          <p:nvPr/>
        </p:nvSpPr>
        <p:spPr>
          <a:xfrm>
            <a:off x="0" y="1286025"/>
            <a:ext cx="9144000" cy="2571600"/>
          </a:xfrm>
          <a:prstGeom prst="rect">
            <a:avLst/>
          </a:prstGeom>
          <a:solidFill>
            <a:srgbClr val="000000">
              <a:alpha val="47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6"/>
          <p:cNvSpPr txBox="1">
            <a:spLocks noGrp="1"/>
          </p:cNvSpPr>
          <p:nvPr>
            <p:ph type="ctrTitle"/>
          </p:nvPr>
        </p:nvSpPr>
        <p:spPr>
          <a:xfrm>
            <a:off x="335100" y="1044225"/>
            <a:ext cx="8473800" cy="1999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James Madison University</a:t>
            </a:r>
            <a:endParaRPr dirty="0"/>
          </a:p>
          <a:p>
            <a:pPr marL="0" lvl="0" indent="0" algn="ctr" rtl="0">
              <a:spcBef>
                <a:spcPts val="0"/>
              </a:spcBef>
              <a:spcAft>
                <a:spcPts val="0"/>
              </a:spcAft>
              <a:buClr>
                <a:schemeClr val="dk1"/>
              </a:buClr>
              <a:buSzPts val="1100"/>
              <a:buFont typeface="Arial"/>
              <a:buNone/>
            </a:pPr>
            <a:r>
              <a:rPr lang="en" sz="2400" b="0" dirty="0">
                <a:solidFill>
                  <a:schemeClr val="lt1"/>
                </a:solidFill>
              </a:rPr>
              <a:t>Clinical Mental Health Counseling M.A./Ed.S. Program</a:t>
            </a:r>
            <a:endParaRPr sz="2400" b="0" dirty="0">
              <a:solidFill>
                <a:schemeClr val="lt1"/>
              </a:solidFill>
            </a:endParaRPr>
          </a:p>
          <a:p>
            <a:pPr marL="0" lvl="0" indent="0" algn="ctr" rtl="0">
              <a:spcBef>
                <a:spcPts val="0"/>
              </a:spcBef>
              <a:spcAft>
                <a:spcPts val="0"/>
              </a:spcAft>
              <a:buNone/>
            </a:pPr>
            <a:r>
              <a:rPr lang="en" sz="2400" b="0" dirty="0">
                <a:solidFill>
                  <a:schemeClr val="lt1"/>
                </a:solidFill>
              </a:rPr>
              <a:t>Site Supervisor Training &amp; Contract</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35">
            <a:extLst>
              <a:ext uri="{C183D7F6-B498-43B3-948B-1728B52AA6E4}">
                <adec:decorative xmlns:adec="http://schemas.microsoft.com/office/drawing/2017/decorative" val="1"/>
              </a:ext>
            </a:extLst>
          </p:cNvPr>
          <p:cNvPicPr preferRelativeResize="0"/>
          <p:nvPr/>
        </p:nvPicPr>
        <p:blipFill rotWithShape="1">
          <a:blip r:embed="rId3">
            <a:alphaModFix/>
          </a:blip>
          <a:srcRect l="18633" r="18627"/>
          <a:stretch/>
        </p:blipFill>
        <p:spPr>
          <a:xfrm>
            <a:off x="3387800" y="0"/>
            <a:ext cx="5756201" cy="5143500"/>
          </a:xfrm>
          <a:prstGeom prst="rect">
            <a:avLst/>
          </a:prstGeom>
          <a:noFill/>
          <a:ln>
            <a:noFill/>
          </a:ln>
        </p:spPr>
      </p:pic>
      <p:sp>
        <p:nvSpPr>
          <p:cNvPr id="184" name="Google Shape;184;p35"/>
          <p:cNvSpPr txBox="1">
            <a:spLocks noGrp="1"/>
          </p:cNvSpPr>
          <p:nvPr>
            <p:ph type="ctrTitle"/>
          </p:nvPr>
        </p:nvSpPr>
        <p:spPr>
          <a:xfrm>
            <a:off x="323300" y="772850"/>
            <a:ext cx="2704200" cy="314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Clinical Mental Health Counseling</a:t>
            </a:r>
            <a:endParaRPr b="1" dirty="0"/>
          </a:p>
          <a:p>
            <a:pPr marL="0" lvl="0" indent="0" algn="l" rtl="0">
              <a:spcBef>
                <a:spcPts val="0"/>
              </a:spcBef>
              <a:spcAft>
                <a:spcPts val="0"/>
              </a:spcAft>
              <a:buNone/>
            </a:pPr>
            <a:r>
              <a:rPr lang="en" b="1" dirty="0"/>
              <a:t>Practicum and Internship Information</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88"/>
        <p:cNvGrpSpPr/>
        <p:nvPr/>
      </p:nvGrpSpPr>
      <p:grpSpPr>
        <a:xfrm>
          <a:off x="0" y="0"/>
          <a:ext cx="0" cy="0"/>
          <a:chOff x="0" y="0"/>
          <a:chExt cx="0" cy="0"/>
        </a:xfrm>
      </p:grpSpPr>
      <p:sp>
        <p:nvSpPr>
          <p:cNvPr id="189" name="Google Shape;189;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Times New Roman"/>
                <a:ea typeface="Times New Roman"/>
                <a:cs typeface="Times New Roman"/>
                <a:sym typeface="Times New Roman"/>
              </a:rPr>
              <a:t>Practicum in Clinical Mental Health Counseling</a:t>
            </a:r>
            <a:endParaRPr/>
          </a:p>
        </p:txBody>
      </p:sp>
      <p:sp>
        <p:nvSpPr>
          <p:cNvPr id="190" name="Google Shape;190;p36"/>
          <p:cNvSpPr txBox="1">
            <a:spLocks noGrp="1"/>
          </p:cNvSpPr>
          <p:nvPr>
            <p:ph type="body" idx="1"/>
          </p:nvPr>
        </p:nvSpPr>
        <p:spPr>
          <a:xfrm>
            <a:off x="311700" y="1152475"/>
            <a:ext cx="8520600" cy="382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Among other expectations, students are required to:</a:t>
            </a:r>
            <a:endParaRPr>
              <a:solidFill>
                <a:srgbClr val="000000"/>
              </a:solidFill>
            </a:endParaRPr>
          </a:p>
          <a:p>
            <a:pPr marL="0" lvl="0" indent="0" algn="l" rtl="0">
              <a:spcBef>
                <a:spcPts val="1600"/>
              </a:spcBef>
              <a:spcAft>
                <a:spcPts val="0"/>
              </a:spcAft>
              <a:buClr>
                <a:schemeClr val="dk1"/>
              </a:buClr>
              <a:buSzPts val="1100"/>
              <a:buFont typeface="Arial"/>
              <a:buNone/>
            </a:pPr>
            <a:r>
              <a:rPr lang="en" sz="1400">
                <a:solidFill>
                  <a:srgbClr val="000000"/>
                </a:solidFill>
              </a:rPr>
              <a:t>Behave in a professional and ethical manner at all times.</a:t>
            </a:r>
            <a:endParaRPr sz="1400">
              <a:solidFill>
                <a:srgbClr val="000000"/>
              </a:solidFill>
            </a:endParaRPr>
          </a:p>
          <a:p>
            <a:pPr marL="0" lvl="0" indent="0" algn="l" rtl="0">
              <a:spcBef>
                <a:spcPts val="1600"/>
              </a:spcBef>
              <a:spcAft>
                <a:spcPts val="0"/>
              </a:spcAft>
              <a:buClr>
                <a:schemeClr val="dk1"/>
              </a:buClr>
              <a:buSzPts val="1100"/>
              <a:buFont typeface="Arial"/>
              <a:buNone/>
            </a:pPr>
            <a:r>
              <a:rPr lang="en" sz="1400">
                <a:solidFill>
                  <a:srgbClr val="000000"/>
                </a:solidFill>
              </a:rPr>
              <a:t>Complete 100 hours in the practicum setting, including 40 hours of direct service (face to face or phone calls to client). Indirect services may include participation in staff meetings, class meetings, group meetings and observations.  Additional hours spent in report writing, record keeping and professional preparation can also be counted toward the 100-hour requirement.</a:t>
            </a:r>
            <a:endParaRPr sz="1400">
              <a:solidFill>
                <a:srgbClr val="000000"/>
              </a:solidFill>
            </a:endParaRPr>
          </a:p>
          <a:p>
            <a:pPr marL="0" lvl="0" indent="0" algn="l" rtl="0">
              <a:spcBef>
                <a:spcPts val="1600"/>
              </a:spcBef>
              <a:spcAft>
                <a:spcPts val="0"/>
              </a:spcAft>
              <a:buClr>
                <a:schemeClr val="dk1"/>
              </a:buClr>
              <a:buSzPts val="1100"/>
              <a:buFont typeface="Arial"/>
              <a:buNone/>
            </a:pPr>
            <a:r>
              <a:rPr lang="en" sz="1400">
                <a:solidFill>
                  <a:srgbClr val="000000"/>
                </a:solidFill>
              </a:rPr>
              <a:t>Read and be familiar with their site manual.</a:t>
            </a:r>
            <a:endParaRPr sz="1400">
              <a:solidFill>
                <a:srgbClr val="000000"/>
              </a:solidFill>
            </a:endParaRPr>
          </a:p>
          <a:p>
            <a:pPr marL="0" lvl="0" indent="0" algn="l" rtl="0">
              <a:spcBef>
                <a:spcPts val="1600"/>
              </a:spcBef>
              <a:spcAft>
                <a:spcPts val="0"/>
              </a:spcAft>
              <a:buNone/>
            </a:pPr>
            <a:r>
              <a:rPr lang="en" sz="1400">
                <a:solidFill>
                  <a:srgbClr val="000000"/>
                </a:solidFill>
              </a:rPr>
              <a:t>Obtain professional liability insurance before beginning practicum experience. </a:t>
            </a:r>
            <a:endParaRPr sz="1400">
              <a:solidFill>
                <a:srgbClr val="000000"/>
              </a:solidFill>
            </a:endParaRPr>
          </a:p>
          <a:p>
            <a:pPr marL="0" lvl="0" indent="0" algn="l" rtl="0">
              <a:spcBef>
                <a:spcPts val="1600"/>
              </a:spcBef>
              <a:spcAft>
                <a:spcPts val="0"/>
              </a:spcAft>
              <a:buClr>
                <a:schemeClr val="dk1"/>
              </a:buClr>
              <a:buSzPts val="1100"/>
              <a:buFont typeface="Arial"/>
              <a:buNone/>
            </a:pPr>
            <a:r>
              <a:rPr lang="en" sz="1400">
                <a:solidFill>
                  <a:srgbClr val="000000"/>
                </a:solidFill>
              </a:rPr>
              <a:t>Maintain case files in an orderly, timely and professional manner. Case files include intake summaries, progress notes, treatment plans, and termination/transition summaries. </a:t>
            </a:r>
            <a:endParaRPr sz="1400">
              <a:solidFill>
                <a:srgbClr val="000000"/>
              </a:solidFill>
            </a:endParaRPr>
          </a:p>
          <a:p>
            <a:pPr marL="0" lvl="0" indent="0" algn="l" rtl="0">
              <a:spcBef>
                <a:spcPts val="1600"/>
              </a:spcBef>
              <a:spcAft>
                <a:spcPts val="1600"/>
              </a:spcAft>
              <a:buNone/>
            </a:pPr>
            <a:endParaRPr sz="12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94"/>
        <p:cNvGrpSpPr/>
        <p:nvPr/>
      </p:nvGrpSpPr>
      <p:grpSpPr>
        <a:xfrm>
          <a:off x="0" y="0"/>
          <a:ext cx="0" cy="0"/>
          <a:chOff x="0" y="0"/>
          <a:chExt cx="0" cy="0"/>
        </a:xfrm>
      </p:grpSpPr>
      <p:sp>
        <p:nvSpPr>
          <p:cNvPr id="195" name="Google Shape;195;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latin typeface="Times New Roman"/>
                <a:ea typeface="Times New Roman"/>
                <a:cs typeface="Times New Roman"/>
                <a:sym typeface="Times New Roman"/>
              </a:rPr>
              <a:t>Practicum in Clinical Mental Health Counseling (cont’d)</a:t>
            </a:r>
            <a:endParaRPr sz="2400" dirty="0"/>
          </a:p>
        </p:txBody>
      </p:sp>
      <p:sp>
        <p:nvSpPr>
          <p:cNvPr id="196" name="Google Shape;196;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Students are also required to:</a:t>
            </a:r>
            <a:endParaRPr sz="1200">
              <a:solidFill>
                <a:srgbClr val="000000"/>
              </a:solidFill>
            </a:endParaRPr>
          </a:p>
          <a:p>
            <a:pPr marL="0" lvl="0" indent="0" algn="l" rtl="0">
              <a:spcBef>
                <a:spcPts val="1600"/>
              </a:spcBef>
              <a:spcAft>
                <a:spcPts val="0"/>
              </a:spcAft>
              <a:buNone/>
            </a:pPr>
            <a:r>
              <a:rPr lang="en" sz="1400">
                <a:solidFill>
                  <a:schemeClr val="dk1"/>
                </a:solidFill>
              </a:rPr>
              <a:t>Prepare DVDs or digital recordings of case study presentations of counseling sessions to present in class and in weekly individual supervision sessions for the purposes of supervision and consultation. </a:t>
            </a:r>
            <a:endParaRPr sz="1400">
              <a:solidFill>
                <a:schemeClr val="dk1"/>
              </a:solidFill>
            </a:endParaRPr>
          </a:p>
          <a:p>
            <a:pPr marL="0" lvl="0" indent="0" algn="l" rtl="0">
              <a:spcBef>
                <a:spcPts val="1600"/>
              </a:spcBef>
              <a:spcAft>
                <a:spcPts val="0"/>
              </a:spcAft>
              <a:buNone/>
            </a:pPr>
            <a:r>
              <a:rPr lang="en" sz="1400">
                <a:solidFill>
                  <a:schemeClr val="dk1"/>
                </a:solidFill>
              </a:rPr>
              <a:t>Participate in weekly individual supervision sessions with their site supervisor.</a:t>
            </a:r>
            <a:endParaRPr sz="1400">
              <a:solidFill>
                <a:schemeClr val="dk1"/>
              </a:solidFill>
            </a:endParaRPr>
          </a:p>
          <a:p>
            <a:pPr marL="0" lvl="0" indent="0" algn="l" rtl="0">
              <a:spcBef>
                <a:spcPts val="1600"/>
              </a:spcBef>
              <a:spcAft>
                <a:spcPts val="0"/>
              </a:spcAft>
              <a:buNone/>
            </a:pPr>
            <a:r>
              <a:rPr lang="en" sz="1400">
                <a:solidFill>
                  <a:schemeClr val="dk1"/>
                </a:solidFill>
              </a:rPr>
              <a:t>Participate in weekly staff meetings at their site, as required. </a:t>
            </a:r>
            <a:endParaRPr sz="1400">
              <a:solidFill>
                <a:schemeClr val="dk1"/>
              </a:solidFill>
            </a:endParaRPr>
          </a:p>
          <a:p>
            <a:pPr marL="0" lvl="0" indent="0" algn="l" rtl="0">
              <a:spcBef>
                <a:spcPts val="1600"/>
              </a:spcBef>
              <a:spcAft>
                <a:spcPts val="0"/>
              </a:spcAft>
              <a:buNone/>
            </a:pPr>
            <a:r>
              <a:rPr lang="en" sz="1400">
                <a:solidFill>
                  <a:schemeClr val="dk1"/>
                </a:solidFill>
              </a:rPr>
              <a:t>Keep a weekly log of hours completed in practicum. These hours include:  direct service hours and hours spent in staff meetings, class meetings, process groups, supervision, tape reviews, observations, supplemental research and professional preparation.</a:t>
            </a:r>
            <a:endParaRPr sz="1400">
              <a:solidFill>
                <a:schemeClr val="dk1"/>
              </a:solidFill>
            </a:endParaRPr>
          </a:p>
          <a:p>
            <a:pPr marL="0" lvl="0" indent="0" algn="l" rtl="0">
              <a:spcBef>
                <a:spcPts val="1600"/>
              </a:spcBef>
              <a:spcAft>
                <a:spcPts val="0"/>
              </a:spcAft>
              <a:buNone/>
            </a:pPr>
            <a:endParaRPr sz="1200">
              <a:solidFill>
                <a:schemeClr val="dk1"/>
              </a:solidFill>
            </a:endParaRPr>
          </a:p>
          <a:p>
            <a:pPr marL="0" lvl="0" indent="0" algn="l" rtl="0">
              <a:spcBef>
                <a:spcPts val="1600"/>
              </a:spcBef>
              <a:spcAft>
                <a:spcPts val="1600"/>
              </a:spcAft>
              <a:buNone/>
            </a:pPr>
            <a:endParaRPr sz="12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200"/>
        <p:cNvGrpSpPr/>
        <p:nvPr/>
      </p:nvGrpSpPr>
      <p:grpSpPr>
        <a:xfrm>
          <a:off x="0" y="0"/>
          <a:ext cx="0" cy="0"/>
          <a:chOff x="0" y="0"/>
          <a:chExt cx="0" cy="0"/>
        </a:xfrm>
      </p:grpSpPr>
      <p:sp>
        <p:nvSpPr>
          <p:cNvPr id="201" name="Google Shape;201;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Times New Roman"/>
                <a:ea typeface="Times New Roman"/>
                <a:cs typeface="Times New Roman"/>
                <a:sym typeface="Times New Roman"/>
              </a:rPr>
              <a:t>Internship in Clinical Mental Health Counseling</a:t>
            </a:r>
            <a:endParaRPr dirty="0"/>
          </a:p>
        </p:txBody>
      </p:sp>
      <p:sp>
        <p:nvSpPr>
          <p:cNvPr id="202" name="Google Shape;202;p38"/>
          <p:cNvSpPr txBox="1">
            <a:spLocks noGrp="1"/>
          </p:cNvSpPr>
          <p:nvPr>
            <p:ph type="body" idx="1"/>
          </p:nvPr>
        </p:nvSpPr>
        <p:spPr>
          <a:xfrm>
            <a:off x="311700" y="1152475"/>
            <a:ext cx="8520600" cy="363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Among other expectations, students are required to:</a:t>
            </a:r>
            <a:endParaRPr>
              <a:solidFill>
                <a:srgbClr val="000000"/>
              </a:solidFill>
            </a:endParaRPr>
          </a:p>
          <a:p>
            <a:pPr marL="0" lvl="0" indent="0" algn="l" rtl="0">
              <a:spcBef>
                <a:spcPts val="1600"/>
              </a:spcBef>
              <a:spcAft>
                <a:spcPts val="0"/>
              </a:spcAft>
              <a:buClr>
                <a:schemeClr val="dk1"/>
              </a:buClr>
              <a:buSzPts val="1100"/>
              <a:buFont typeface="Arial"/>
              <a:buNone/>
            </a:pPr>
            <a:r>
              <a:rPr lang="en" sz="1400">
                <a:solidFill>
                  <a:schemeClr val="dk1"/>
                </a:solidFill>
              </a:rPr>
              <a:t>Submit a completed internship supervision contract. The completed contract defines the roles and responsibilities of the faculty supervisor, site supervisor, and intern. </a:t>
            </a:r>
            <a:endParaRPr sz="1400">
              <a:solidFill>
                <a:schemeClr val="dk1"/>
              </a:solidFill>
            </a:endParaRPr>
          </a:p>
          <a:p>
            <a:pPr marL="0" lvl="0" indent="0" algn="l" rtl="0">
              <a:spcBef>
                <a:spcPts val="1600"/>
              </a:spcBef>
              <a:spcAft>
                <a:spcPts val="0"/>
              </a:spcAft>
              <a:buNone/>
            </a:pPr>
            <a:r>
              <a:rPr lang="en" sz="1400">
                <a:solidFill>
                  <a:schemeClr val="dk1"/>
                </a:solidFill>
              </a:rPr>
              <a:t>Participate fully in at least 600 hours of internship. At least 240 hours should involve direct service, including experience in leading groups. Clinical mental health counseling services include assessment, individual counseling, group counseling, family or couple counseling, emergency or crisis services, outreach services, consultation and education programs, prevention programs, and health promotion activities. </a:t>
            </a:r>
            <a:endParaRPr sz="1400">
              <a:solidFill>
                <a:schemeClr val="dk1"/>
              </a:solidFill>
            </a:endParaRPr>
          </a:p>
          <a:p>
            <a:pPr marL="0" lvl="0" indent="0" algn="l" rtl="0">
              <a:spcBef>
                <a:spcPts val="1600"/>
              </a:spcBef>
              <a:spcAft>
                <a:spcPts val="1600"/>
              </a:spcAft>
              <a:buNone/>
            </a:pPr>
            <a:endParaRPr sz="14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206"/>
        <p:cNvGrpSpPr/>
        <p:nvPr/>
      </p:nvGrpSpPr>
      <p:grpSpPr>
        <a:xfrm>
          <a:off x="0" y="0"/>
          <a:ext cx="0" cy="0"/>
          <a:chOff x="0" y="0"/>
          <a:chExt cx="0" cy="0"/>
        </a:xfrm>
      </p:grpSpPr>
      <p:sp>
        <p:nvSpPr>
          <p:cNvPr id="207" name="Google Shape;207;p39"/>
          <p:cNvSpPr txBox="1">
            <a:spLocks noGrp="1"/>
          </p:cNvSpPr>
          <p:nvPr>
            <p:ph type="title"/>
          </p:nvPr>
        </p:nvSpPr>
        <p:spPr>
          <a:xfrm>
            <a:off x="311700" y="236600"/>
            <a:ext cx="8520600" cy="86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latin typeface="Times New Roman"/>
                <a:ea typeface="Times New Roman"/>
                <a:cs typeface="Times New Roman"/>
                <a:sym typeface="Times New Roman"/>
              </a:rPr>
              <a:t>Internship in Clinical Mental Health Counseling, continued</a:t>
            </a:r>
            <a:endParaRPr dirty="0"/>
          </a:p>
        </p:txBody>
      </p:sp>
      <p:sp>
        <p:nvSpPr>
          <p:cNvPr id="208" name="Google Shape;208;p39"/>
          <p:cNvSpPr txBox="1">
            <a:spLocks noGrp="1"/>
          </p:cNvSpPr>
          <p:nvPr>
            <p:ph type="body" idx="1"/>
          </p:nvPr>
        </p:nvSpPr>
        <p:spPr>
          <a:xfrm>
            <a:off x="311700" y="1327025"/>
            <a:ext cx="8520600" cy="351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Students are also required to:</a:t>
            </a:r>
            <a:endParaRPr sz="1400">
              <a:solidFill>
                <a:srgbClr val="000000"/>
              </a:solidFill>
            </a:endParaRPr>
          </a:p>
          <a:p>
            <a:pPr marL="0" lvl="0" indent="0" algn="l" rtl="0">
              <a:spcBef>
                <a:spcPts val="1600"/>
              </a:spcBef>
              <a:spcAft>
                <a:spcPts val="0"/>
              </a:spcAft>
              <a:buClr>
                <a:schemeClr val="dk1"/>
              </a:buClr>
              <a:buSzPts val="1100"/>
              <a:buFont typeface="Arial"/>
              <a:buNone/>
            </a:pPr>
            <a:r>
              <a:rPr lang="en" sz="1400">
                <a:solidFill>
                  <a:schemeClr val="dk1"/>
                </a:solidFill>
              </a:rPr>
              <a:t>Participate in weekly supervision with a qualified site supervisor, a licensed mental health professional with at least a master’s degree in counseling or related profession and who has relevant training in counseling supervision. Site supervision typically involves one hour of individual supervision from site supervisors, with additional supervision provided on a regular basis from JMU faculty supervisors. Case conferences, but not staff meetings, may serve as group supervision. Site supervisors must have at least two years of clinical mental health experience and have knowledge of the JMU Clinical Mental Health Counseling Program’s expectations, requirements and evaluation procedures. </a:t>
            </a:r>
            <a:endParaRPr sz="1400">
              <a:solidFill>
                <a:schemeClr val="dk1"/>
              </a:solidFill>
            </a:endParaRPr>
          </a:p>
          <a:p>
            <a:pPr marL="0" lvl="0" indent="0" algn="l" rtl="0">
              <a:spcBef>
                <a:spcPts val="1600"/>
              </a:spcBef>
              <a:spcAft>
                <a:spcPts val="1600"/>
              </a:spcAft>
              <a:buClr>
                <a:schemeClr val="dk1"/>
              </a:buClr>
              <a:buSzPts val="1100"/>
              <a:buFont typeface="Arial"/>
              <a:buNone/>
            </a:pPr>
            <a:r>
              <a:rPr lang="en" sz="1400">
                <a:solidFill>
                  <a:schemeClr val="dk1"/>
                </a:solidFill>
              </a:rPr>
              <a:t>Videorecord, audiorecord, or receive live supervision of their counseling work with clients. </a:t>
            </a:r>
            <a:endParaRPr sz="14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40">
            <a:extLst>
              <a:ext uri="{C183D7F6-B498-43B3-948B-1728B52AA6E4}">
                <adec:decorative xmlns:adec="http://schemas.microsoft.com/office/drawing/2017/decorative" val="1"/>
              </a:ext>
            </a:extLst>
          </p:cNvPr>
          <p:cNvPicPr preferRelativeResize="0"/>
          <p:nvPr/>
        </p:nvPicPr>
        <p:blipFill rotWithShape="1">
          <a:blip r:embed="rId3">
            <a:alphaModFix/>
          </a:blip>
          <a:srcRect l="18633" r="18627"/>
          <a:stretch/>
        </p:blipFill>
        <p:spPr>
          <a:xfrm>
            <a:off x="3387800" y="0"/>
            <a:ext cx="5756201" cy="5143500"/>
          </a:xfrm>
          <a:prstGeom prst="rect">
            <a:avLst/>
          </a:prstGeom>
          <a:noFill/>
          <a:ln>
            <a:noFill/>
          </a:ln>
        </p:spPr>
      </p:pic>
      <p:sp>
        <p:nvSpPr>
          <p:cNvPr id="214" name="Google Shape;214;p40"/>
          <p:cNvSpPr txBox="1">
            <a:spLocks noGrp="1"/>
          </p:cNvSpPr>
          <p:nvPr>
            <p:ph type="ctrTitle"/>
          </p:nvPr>
        </p:nvSpPr>
        <p:spPr>
          <a:xfrm>
            <a:off x="323300" y="772850"/>
            <a:ext cx="2704200" cy="314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Role of Site Supervisor, Faculty Supervisor, and Student</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218"/>
        <p:cNvGrpSpPr/>
        <p:nvPr/>
      </p:nvGrpSpPr>
      <p:grpSpPr>
        <a:xfrm>
          <a:off x="0" y="0"/>
          <a:ext cx="0" cy="0"/>
          <a:chOff x="0" y="0"/>
          <a:chExt cx="0" cy="0"/>
        </a:xfrm>
      </p:grpSpPr>
      <p:sp>
        <p:nvSpPr>
          <p:cNvPr id="219" name="Google Shape;219;p41"/>
          <p:cNvSpPr txBox="1">
            <a:spLocks noGrp="1"/>
          </p:cNvSpPr>
          <p:nvPr>
            <p:ph type="title"/>
          </p:nvPr>
        </p:nvSpPr>
        <p:spPr>
          <a:xfrm>
            <a:off x="311700" y="2408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latin typeface="Times New Roman"/>
                <a:ea typeface="Times New Roman"/>
                <a:cs typeface="Times New Roman"/>
                <a:sym typeface="Times New Roman"/>
              </a:rPr>
              <a:t>About Supervision: The Role of the Site Supervisor...YOU!</a:t>
            </a:r>
            <a:endParaRPr sz="2400" b="1" dirty="0">
              <a:latin typeface="Times New Roman"/>
              <a:ea typeface="Times New Roman"/>
              <a:cs typeface="Times New Roman"/>
              <a:sym typeface="Times New Roman"/>
            </a:endParaRPr>
          </a:p>
        </p:txBody>
      </p:sp>
      <p:sp>
        <p:nvSpPr>
          <p:cNvPr id="220" name="Google Shape;220;p41"/>
          <p:cNvSpPr txBox="1">
            <a:spLocks noGrp="1"/>
          </p:cNvSpPr>
          <p:nvPr>
            <p:ph type="body" idx="1"/>
          </p:nvPr>
        </p:nvSpPr>
        <p:spPr>
          <a:xfrm>
            <a:off x="175075" y="813500"/>
            <a:ext cx="5298300" cy="417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solidFill>
                  <a:srgbClr val="000000"/>
                </a:solidFill>
                <a:latin typeface="Times New Roman"/>
                <a:ea typeface="Times New Roman"/>
                <a:cs typeface="Times New Roman"/>
                <a:sym typeface="Times New Roman"/>
              </a:rPr>
              <a:t>Site Supervisors will </a:t>
            </a:r>
            <a:r>
              <a:rPr lang="en" sz="2400" b="1">
                <a:solidFill>
                  <a:srgbClr val="000000"/>
                </a:solidFill>
                <a:latin typeface="Times New Roman"/>
                <a:ea typeface="Times New Roman"/>
                <a:cs typeface="Times New Roman"/>
                <a:sym typeface="Times New Roman"/>
              </a:rPr>
              <a:t>supervise</a:t>
            </a:r>
            <a:r>
              <a:rPr lang="en" sz="2400">
                <a:solidFill>
                  <a:srgbClr val="000000"/>
                </a:solidFill>
                <a:latin typeface="Times New Roman"/>
                <a:ea typeface="Times New Roman"/>
                <a:cs typeface="Times New Roman"/>
                <a:sym typeface="Times New Roman"/>
              </a:rPr>
              <a:t> the student in weekly sessions, </a:t>
            </a:r>
            <a:r>
              <a:rPr lang="en" sz="2400" b="1">
                <a:solidFill>
                  <a:srgbClr val="000000"/>
                </a:solidFill>
                <a:latin typeface="Times New Roman"/>
                <a:ea typeface="Times New Roman"/>
                <a:cs typeface="Times New Roman"/>
                <a:sym typeface="Times New Roman"/>
              </a:rPr>
              <a:t>evaluate</a:t>
            </a:r>
            <a:r>
              <a:rPr lang="en" sz="2400">
                <a:solidFill>
                  <a:srgbClr val="000000"/>
                </a:solidFill>
                <a:latin typeface="Times New Roman"/>
                <a:ea typeface="Times New Roman"/>
                <a:cs typeface="Times New Roman"/>
                <a:sym typeface="Times New Roman"/>
              </a:rPr>
              <a:t> the student’s performance, and </a:t>
            </a:r>
            <a:r>
              <a:rPr lang="en" sz="2400" b="1">
                <a:solidFill>
                  <a:srgbClr val="000000"/>
                </a:solidFill>
                <a:latin typeface="Times New Roman"/>
                <a:ea typeface="Times New Roman"/>
                <a:cs typeface="Times New Roman"/>
                <a:sym typeface="Times New Roman"/>
              </a:rPr>
              <a:t>certify</a:t>
            </a:r>
            <a:r>
              <a:rPr lang="en" sz="2400">
                <a:solidFill>
                  <a:srgbClr val="000000"/>
                </a:solidFill>
                <a:latin typeface="Times New Roman"/>
                <a:ea typeface="Times New Roman"/>
                <a:cs typeface="Times New Roman"/>
                <a:sym typeface="Times New Roman"/>
              </a:rPr>
              <a:t> completion of the on-site hours. Weekly supervision involves </a:t>
            </a:r>
            <a:r>
              <a:rPr lang="en" sz="2400" b="1">
                <a:solidFill>
                  <a:srgbClr val="000000"/>
                </a:solidFill>
                <a:latin typeface="Times New Roman"/>
                <a:ea typeface="Times New Roman"/>
                <a:cs typeface="Times New Roman"/>
                <a:sym typeface="Times New Roman"/>
              </a:rPr>
              <a:t>one hour </a:t>
            </a:r>
            <a:r>
              <a:rPr lang="en" sz="2400">
                <a:solidFill>
                  <a:srgbClr val="000000"/>
                </a:solidFill>
                <a:latin typeface="Times New Roman"/>
                <a:ea typeface="Times New Roman"/>
                <a:cs typeface="Times New Roman"/>
                <a:sym typeface="Times New Roman"/>
              </a:rPr>
              <a:t>of individual supervision. The Site Supervisor will review and sign the weekly logs submitted by the student. </a:t>
            </a:r>
            <a:endParaRPr sz="2400">
              <a:solidFill>
                <a:schemeClr val="dk1"/>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pic>
        <p:nvPicPr>
          <p:cNvPr id="221" name="Google Shape;221;p4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651647" y="1423687"/>
            <a:ext cx="3102978" cy="2296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225"/>
        <p:cNvGrpSpPr/>
        <p:nvPr/>
      </p:nvGrpSpPr>
      <p:grpSpPr>
        <a:xfrm>
          <a:off x="0" y="0"/>
          <a:ext cx="0" cy="0"/>
          <a:chOff x="0" y="0"/>
          <a:chExt cx="0" cy="0"/>
        </a:xfrm>
      </p:grpSpPr>
      <p:sp>
        <p:nvSpPr>
          <p:cNvPr id="226" name="Google Shape;226;p42"/>
          <p:cNvSpPr txBox="1">
            <a:spLocks noGrp="1"/>
          </p:cNvSpPr>
          <p:nvPr>
            <p:ph type="title"/>
          </p:nvPr>
        </p:nvSpPr>
        <p:spPr>
          <a:xfrm>
            <a:off x="311700" y="2408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latin typeface="Times New Roman"/>
                <a:ea typeface="Times New Roman"/>
                <a:cs typeface="Times New Roman"/>
                <a:sym typeface="Times New Roman"/>
              </a:rPr>
              <a:t>About Supervision: The Role of the Site Supervisor...isYOU!</a:t>
            </a:r>
            <a:endParaRPr sz="2400" b="1" dirty="0">
              <a:latin typeface="Times New Roman"/>
              <a:ea typeface="Times New Roman"/>
              <a:cs typeface="Times New Roman"/>
              <a:sym typeface="Times New Roman"/>
            </a:endParaRPr>
          </a:p>
        </p:txBody>
      </p:sp>
      <p:sp>
        <p:nvSpPr>
          <p:cNvPr id="227" name="Google Shape;227;p42"/>
          <p:cNvSpPr txBox="1">
            <a:spLocks noGrp="1"/>
          </p:cNvSpPr>
          <p:nvPr>
            <p:ph type="body" idx="1"/>
          </p:nvPr>
        </p:nvSpPr>
        <p:spPr>
          <a:xfrm>
            <a:off x="175075" y="813500"/>
            <a:ext cx="5298300" cy="417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Mid-semester and at the end of the semester, the supervisor will fill out an </a:t>
            </a:r>
            <a:r>
              <a:rPr lang="en" b="1">
                <a:solidFill>
                  <a:schemeClr val="dk1"/>
                </a:solidFill>
                <a:latin typeface="Times New Roman"/>
                <a:ea typeface="Times New Roman"/>
                <a:cs typeface="Times New Roman"/>
                <a:sym typeface="Times New Roman"/>
              </a:rPr>
              <a:t>evaluation</a:t>
            </a:r>
            <a:r>
              <a:rPr lang="en">
                <a:solidFill>
                  <a:schemeClr val="dk1"/>
                </a:solidFill>
                <a:latin typeface="Times New Roman"/>
                <a:ea typeface="Times New Roman"/>
                <a:cs typeface="Times New Roman"/>
                <a:sym typeface="Times New Roman"/>
              </a:rPr>
              <a:t> of the student’s counseling skills, use of supervision, and work performance. These evaluations are an </a:t>
            </a:r>
            <a:r>
              <a:rPr lang="en" b="1">
                <a:solidFill>
                  <a:schemeClr val="dk1"/>
                </a:solidFill>
                <a:latin typeface="Times New Roman"/>
                <a:ea typeface="Times New Roman"/>
                <a:cs typeface="Times New Roman"/>
                <a:sym typeface="Times New Roman"/>
              </a:rPr>
              <a:t>important</a:t>
            </a:r>
            <a:r>
              <a:rPr lang="en">
                <a:solidFill>
                  <a:schemeClr val="dk1"/>
                </a:solidFill>
                <a:latin typeface="Times New Roman"/>
                <a:ea typeface="Times New Roman"/>
                <a:cs typeface="Times New Roman"/>
                <a:sym typeface="Times New Roman"/>
              </a:rPr>
              <a:t> part of our student’s evaluation in our program. </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The supervisor will recommend a “Satisfactory” or “Unsatisfactory” progress regarding the student’s practicum or internship. Unsatisfactory evaluations automatically initiate a meeting with the site supervisor, student, faculty supervisor, and practicum coordinator, and require the development of a remediation plan. </a:t>
            </a:r>
            <a:endParaRPr>
              <a:solidFill>
                <a:srgbClr val="000000"/>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pic>
        <p:nvPicPr>
          <p:cNvPr id="228" name="Google Shape;228;p4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651647" y="1423687"/>
            <a:ext cx="3102978" cy="2296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232"/>
        <p:cNvGrpSpPr/>
        <p:nvPr/>
      </p:nvGrpSpPr>
      <p:grpSpPr>
        <a:xfrm>
          <a:off x="0" y="0"/>
          <a:ext cx="0" cy="0"/>
          <a:chOff x="0" y="0"/>
          <a:chExt cx="0" cy="0"/>
        </a:xfrm>
      </p:grpSpPr>
      <p:sp>
        <p:nvSpPr>
          <p:cNvPr id="233" name="Google Shape;233;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latin typeface="Times New Roman"/>
                <a:ea typeface="Times New Roman"/>
                <a:cs typeface="Times New Roman"/>
                <a:sym typeface="Times New Roman"/>
              </a:rPr>
              <a:t>The role of the Site Supervisor (cont’d)</a:t>
            </a:r>
            <a:endParaRPr dirty="0"/>
          </a:p>
        </p:txBody>
      </p:sp>
      <p:sp>
        <p:nvSpPr>
          <p:cNvPr id="234" name="Google Shape;234;p43"/>
          <p:cNvSpPr txBox="1">
            <a:spLocks noGrp="1"/>
          </p:cNvSpPr>
          <p:nvPr>
            <p:ph type="body" idx="1"/>
          </p:nvPr>
        </p:nvSpPr>
        <p:spPr>
          <a:xfrm>
            <a:off x="311700" y="1152475"/>
            <a:ext cx="8520600" cy="3646500"/>
          </a:xfrm>
          <a:prstGeom prst="rect">
            <a:avLst/>
          </a:prstGeom>
        </p:spPr>
        <p:txBody>
          <a:bodyPr spcFirstLastPara="1" wrap="square" lIns="91425" tIns="91425" rIns="91425" bIns="91425" anchor="t" anchorCtr="0">
            <a:noAutofit/>
          </a:bodyPr>
          <a:lstStyle/>
          <a:p>
            <a:pPr marL="457200" lvl="0" indent="-342900" algn="l" rtl="0">
              <a:lnSpc>
                <a:spcPct val="125454"/>
              </a:lnSpc>
              <a:spcBef>
                <a:spcPts val="0"/>
              </a:spcBef>
              <a:spcAft>
                <a:spcPts val="0"/>
              </a:spcAft>
              <a:buClr>
                <a:srgbClr val="000000"/>
              </a:buClr>
              <a:buSzPts val="1800"/>
              <a:buChar char="●"/>
            </a:pPr>
            <a:r>
              <a:rPr lang="en" b="1">
                <a:solidFill>
                  <a:srgbClr val="000000"/>
                </a:solidFill>
                <a:latin typeface="Times New Roman"/>
                <a:ea typeface="Times New Roman"/>
                <a:cs typeface="Times New Roman"/>
                <a:sym typeface="Times New Roman"/>
              </a:rPr>
              <a:t>Offer one hour of individual supervision to the counseling student each week throughout the practicum or internship placement; </a:t>
            </a:r>
            <a:endParaRPr b="1">
              <a:solidFill>
                <a:srgbClr val="000000"/>
              </a:solidFill>
              <a:latin typeface="Times New Roman"/>
              <a:ea typeface="Times New Roman"/>
              <a:cs typeface="Times New Roman"/>
              <a:sym typeface="Times New Roman"/>
            </a:endParaRPr>
          </a:p>
          <a:p>
            <a:pPr marL="457200" lvl="0" indent="-342900" algn="l" rtl="0">
              <a:lnSpc>
                <a:spcPct val="125454"/>
              </a:lnSpc>
              <a:spcBef>
                <a:spcPts val="0"/>
              </a:spcBef>
              <a:spcAft>
                <a:spcPts val="0"/>
              </a:spcAft>
              <a:buClr>
                <a:srgbClr val="000000"/>
              </a:buClr>
              <a:buSzPts val="1800"/>
              <a:buChar char="●"/>
            </a:pPr>
            <a:r>
              <a:rPr lang="en" b="1">
                <a:solidFill>
                  <a:srgbClr val="000000"/>
                </a:solidFill>
                <a:latin typeface="Times New Roman"/>
                <a:ea typeface="Times New Roman"/>
                <a:cs typeface="Times New Roman"/>
                <a:sym typeface="Times New Roman"/>
              </a:rPr>
              <a:t>Allow student to audio record counseling sessions with the client’s documented consent or conduct live observations of the student providing counseling services;</a:t>
            </a:r>
            <a:endParaRPr b="1">
              <a:solidFill>
                <a:srgbClr val="000000"/>
              </a:solidFill>
              <a:latin typeface="Times New Roman"/>
              <a:ea typeface="Times New Roman"/>
              <a:cs typeface="Times New Roman"/>
              <a:sym typeface="Times New Roman"/>
            </a:endParaRPr>
          </a:p>
          <a:p>
            <a:pPr marL="457200" lvl="0" indent="-342900" algn="l" rtl="0">
              <a:lnSpc>
                <a:spcPct val="125454"/>
              </a:lnSpc>
              <a:spcBef>
                <a:spcPts val="0"/>
              </a:spcBef>
              <a:spcAft>
                <a:spcPts val="0"/>
              </a:spcAft>
              <a:buClr>
                <a:srgbClr val="000000"/>
              </a:buClr>
              <a:buSzPts val="1800"/>
              <a:buChar char="●"/>
            </a:pPr>
            <a:r>
              <a:rPr lang="en" b="1">
                <a:solidFill>
                  <a:srgbClr val="000000"/>
                </a:solidFill>
                <a:latin typeface="Times New Roman"/>
                <a:ea typeface="Times New Roman"/>
                <a:cs typeface="Times New Roman"/>
                <a:sym typeface="Times New Roman"/>
              </a:rPr>
              <a:t>Communicate with faculty if a practicum/internship student is not performing adequately to meet the site’s standards;</a:t>
            </a:r>
            <a:endParaRPr b="1">
              <a:solidFill>
                <a:srgbClr val="000000"/>
              </a:solidFill>
              <a:latin typeface="Times New Roman"/>
              <a:ea typeface="Times New Roman"/>
              <a:cs typeface="Times New Roman"/>
              <a:sym typeface="Times New Roman"/>
            </a:endParaRPr>
          </a:p>
          <a:p>
            <a:pPr marL="457200" lvl="0" indent="-342900" algn="l" rtl="0">
              <a:lnSpc>
                <a:spcPct val="125454"/>
              </a:lnSpc>
              <a:spcBef>
                <a:spcPts val="0"/>
              </a:spcBef>
              <a:spcAft>
                <a:spcPts val="0"/>
              </a:spcAft>
              <a:buClr>
                <a:srgbClr val="000000"/>
              </a:buClr>
              <a:buSzPts val="1800"/>
              <a:buChar char="●"/>
            </a:pPr>
            <a:r>
              <a:rPr lang="en" b="1">
                <a:solidFill>
                  <a:srgbClr val="000000"/>
                </a:solidFill>
                <a:latin typeface="Times New Roman"/>
                <a:ea typeface="Times New Roman"/>
                <a:cs typeface="Times New Roman"/>
                <a:sym typeface="Times New Roman"/>
              </a:rPr>
              <a:t>Complete a midterm and final evaluation for the student based on observations of the student’s work with clients for both </a:t>
            </a:r>
            <a:r>
              <a:rPr lang="en" b="1" u="sng">
                <a:solidFill>
                  <a:schemeClr val="hlink"/>
                </a:solidFill>
                <a:latin typeface="Times New Roman"/>
                <a:ea typeface="Times New Roman"/>
                <a:cs typeface="Times New Roman"/>
                <a:sym typeface="Times New Roman"/>
                <a:hlinkClick r:id="rId3"/>
              </a:rPr>
              <a:t>practicum</a:t>
            </a:r>
            <a:r>
              <a:rPr lang="en" b="1">
                <a:solidFill>
                  <a:srgbClr val="000000"/>
                </a:solidFill>
                <a:latin typeface="Times New Roman"/>
                <a:ea typeface="Times New Roman"/>
                <a:cs typeface="Times New Roman"/>
                <a:sym typeface="Times New Roman"/>
              </a:rPr>
              <a:t> and </a:t>
            </a:r>
            <a:r>
              <a:rPr lang="en" b="1" u="sng">
                <a:solidFill>
                  <a:schemeClr val="hlink"/>
                </a:solidFill>
                <a:latin typeface="Times New Roman"/>
                <a:ea typeface="Times New Roman"/>
                <a:cs typeface="Times New Roman"/>
                <a:sym typeface="Times New Roman"/>
                <a:hlinkClick r:id="rId4"/>
              </a:rPr>
              <a:t>internship</a:t>
            </a:r>
            <a:r>
              <a:rPr lang="en" b="1">
                <a:solidFill>
                  <a:srgbClr val="000000"/>
                </a:solidFill>
                <a:latin typeface="Times New Roman"/>
                <a:ea typeface="Times New Roman"/>
                <a:cs typeface="Times New Roman"/>
                <a:sym typeface="Times New Roman"/>
              </a:rPr>
              <a:t>, as relevant to your work with the student.</a:t>
            </a:r>
            <a:endParaRPr b="1">
              <a:solidFill>
                <a:srgbClr val="000000"/>
              </a:solidFill>
              <a:latin typeface="Times New Roman"/>
              <a:ea typeface="Times New Roman"/>
              <a:cs typeface="Times New Roman"/>
              <a:sym typeface="Times New Roman"/>
            </a:endParaRPr>
          </a:p>
          <a:p>
            <a:pPr marL="0" lvl="0" indent="0" algn="l" rtl="0">
              <a:lnSpc>
                <a:spcPct val="125454"/>
              </a:lnSpc>
              <a:spcBef>
                <a:spcPts val="0"/>
              </a:spcBef>
              <a:spcAft>
                <a:spcPts val="0"/>
              </a:spcAft>
              <a:buClr>
                <a:schemeClr val="dk1"/>
              </a:buClr>
              <a:buSzPts val="1100"/>
              <a:buFont typeface="Arial"/>
              <a:buNone/>
            </a:pPr>
            <a:endParaRPr b="1">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238"/>
        <p:cNvGrpSpPr/>
        <p:nvPr/>
      </p:nvGrpSpPr>
      <p:grpSpPr>
        <a:xfrm>
          <a:off x="0" y="0"/>
          <a:ext cx="0" cy="0"/>
          <a:chOff x="0" y="0"/>
          <a:chExt cx="0" cy="0"/>
        </a:xfrm>
      </p:grpSpPr>
      <p:sp>
        <p:nvSpPr>
          <p:cNvPr id="239" name="Google Shape;239;p44"/>
          <p:cNvSpPr txBox="1">
            <a:spLocks noGrp="1"/>
          </p:cNvSpPr>
          <p:nvPr>
            <p:ph type="title"/>
          </p:nvPr>
        </p:nvSpPr>
        <p:spPr>
          <a:xfrm>
            <a:off x="311700" y="330150"/>
            <a:ext cx="8520600" cy="572700"/>
          </a:xfrm>
          <a:prstGeom prst="rect">
            <a:avLst/>
          </a:prstGeom>
        </p:spPr>
        <p:txBody>
          <a:bodyPr spcFirstLastPara="1" wrap="square" lIns="91425" tIns="91425" rIns="91425" bIns="91425" anchor="t" anchorCtr="0">
            <a:noAutofit/>
          </a:bodyPr>
          <a:lstStyle/>
          <a:p>
            <a:pPr marL="0" lvl="0" indent="0" algn="l" rtl="0">
              <a:lnSpc>
                <a:spcPct val="125454"/>
              </a:lnSpc>
              <a:spcBef>
                <a:spcPts val="0"/>
              </a:spcBef>
              <a:spcAft>
                <a:spcPts val="0"/>
              </a:spcAft>
              <a:buClr>
                <a:schemeClr val="dk1"/>
              </a:buClr>
              <a:buSzPts val="1100"/>
              <a:buFont typeface="Arial"/>
              <a:buNone/>
            </a:pPr>
            <a:r>
              <a:rPr lang="en" sz="2200" b="1">
                <a:solidFill>
                  <a:srgbClr val="000000"/>
                </a:solidFill>
                <a:latin typeface="Times New Roman"/>
                <a:ea typeface="Times New Roman"/>
                <a:cs typeface="Times New Roman"/>
                <a:sym typeface="Times New Roman"/>
              </a:rPr>
              <a:t>To qualify as a site supervisor for JMU’s Counseling Programs:</a:t>
            </a:r>
            <a:endParaRPr sz="2200" b="1">
              <a:solidFill>
                <a:srgbClr val="000000"/>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800">
              <a:solidFill>
                <a:srgbClr val="000000"/>
              </a:solidFill>
              <a:latin typeface="Times New Roman"/>
              <a:ea typeface="Times New Roman"/>
              <a:cs typeface="Times New Roman"/>
              <a:sym typeface="Times New Roman"/>
            </a:endParaRPr>
          </a:p>
        </p:txBody>
      </p:sp>
      <p:sp>
        <p:nvSpPr>
          <p:cNvPr id="240" name="Google Shape;240;p44"/>
          <p:cNvSpPr txBox="1">
            <a:spLocks noGrp="1"/>
          </p:cNvSpPr>
          <p:nvPr>
            <p:ph type="body" idx="1"/>
          </p:nvPr>
        </p:nvSpPr>
        <p:spPr>
          <a:xfrm>
            <a:off x="311700" y="902850"/>
            <a:ext cx="8520600" cy="3666000"/>
          </a:xfrm>
          <a:prstGeom prst="rect">
            <a:avLst/>
          </a:prstGeom>
        </p:spPr>
        <p:txBody>
          <a:bodyPr spcFirstLastPara="1" wrap="square" lIns="91425" tIns="91425" rIns="91425" bIns="91425" anchor="t" anchorCtr="0">
            <a:noAutofit/>
          </a:bodyPr>
          <a:lstStyle/>
          <a:p>
            <a:pPr marL="0" lvl="0" indent="0" algn="l" rtl="0">
              <a:lnSpc>
                <a:spcPct val="125454"/>
              </a:lnSpc>
              <a:spcBef>
                <a:spcPts val="0"/>
              </a:spcBef>
              <a:spcAft>
                <a:spcPts val="0"/>
              </a:spcAft>
              <a:buNone/>
            </a:pPr>
            <a:endParaRPr>
              <a:solidFill>
                <a:srgbClr val="000000"/>
              </a:solidFill>
              <a:latin typeface="Times New Roman"/>
              <a:ea typeface="Times New Roman"/>
              <a:cs typeface="Times New Roman"/>
              <a:sym typeface="Times New Roman"/>
            </a:endParaRPr>
          </a:p>
          <a:p>
            <a:pPr marL="0" lvl="0" indent="0" algn="l" rtl="0">
              <a:lnSpc>
                <a:spcPct val="125454"/>
              </a:lnSpc>
              <a:spcBef>
                <a:spcPts val="0"/>
              </a:spcBef>
              <a:spcAft>
                <a:spcPts val="0"/>
              </a:spcAft>
              <a:buNone/>
            </a:pPr>
            <a:r>
              <a:rPr lang="en" sz="2400">
                <a:solidFill>
                  <a:srgbClr val="000000"/>
                </a:solidFill>
                <a:latin typeface="Times New Roman"/>
                <a:ea typeface="Times New Roman"/>
                <a:cs typeface="Times New Roman"/>
                <a:sym typeface="Times New Roman"/>
              </a:rPr>
              <a:t>Site supervisors have (1) a minimum of a master’s degree, preferably in counseling, or a related profession; (2) relevant certifications and/or licenses; (3) a minimum of two years of pertinent professional experience in the specialty area in which the student is enrolled; (4) knowledge of the program’s expectations, requirements, and evaluation procedures for students; and (5) relevant training in counseling supervision. </a:t>
            </a:r>
            <a:endParaRPr sz="2400">
              <a:solidFill>
                <a:srgbClr val="000000"/>
              </a:solidFill>
              <a:latin typeface="Times New Roman"/>
              <a:ea typeface="Times New Roman"/>
              <a:cs typeface="Times New Roman"/>
              <a:sym typeface="Times New Roman"/>
            </a:endParaRPr>
          </a:p>
          <a:p>
            <a:pPr marL="457200" lvl="0" indent="0" algn="l" rtl="0">
              <a:lnSpc>
                <a:spcPct val="125454"/>
              </a:lnSpc>
              <a:spcBef>
                <a:spcPts val="0"/>
              </a:spcBef>
              <a:spcAft>
                <a:spcPts val="0"/>
              </a:spcAft>
              <a:buNone/>
            </a:pPr>
            <a:endParaRPr sz="1400">
              <a:latin typeface="Times New Roman"/>
              <a:ea typeface="Times New Roman"/>
              <a:cs typeface="Times New Roman"/>
              <a:sym typeface="Times New Roman"/>
            </a:endParaRPr>
          </a:p>
          <a:p>
            <a:pPr marL="0" lvl="0" indent="0" algn="l" rtl="0">
              <a:spcBef>
                <a:spcPts val="0"/>
              </a:spcBef>
              <a:spcAft>
                <a:spcPts val="160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1"/>
        <p:cNvGrpSpPr/>
        <p:nvPr/>
      </p:nvGrpSpPr>
      <p:grpSpPr>
        <a:xfrm>
          <a:off x="0" y="0"/>
          <a:ext cx="0" cy="0"/>
          <a:chOff x="0" y="0"/>
          <a:chExt cx="0" cy="0"/>
        </a:xfrm>
      </p:grpSpPr>
      <p:pic>
        <p:nvPicPr>
          <p:cNvPr id="132" name="Google Shape;132;p27">
            <a:extLst>
              <a:ext uri="{C183D7F6-B498-43B3-948B-1728B52AA6E4}">
                <adec:decorative xmlns:adec="http://schemas.microsoft.com/office/drawing/2017/decorative" val="1"/>
              </a:ext>
            </a:extLst>
          </p:cNvPr>
          <p:cNvPicPr preferRelativeResize="0"/>
          <p:nvPr/>
        </p:nvPicPr>
        <p:blipFill rotWithShape="1">
          <a:blip r:embed="rId3">
            <a:alphaModFix/>
          </a:blip>
          <a:srcRect t="7329" b="7338"/>
          <a:stretch/>
        </p:blipFill>
        <p:spPr>
          <a:xfrm>
            <a:off x="-204200" y="-89325"/>
            <a:ext cx="9144002" cy="5143499"/>
          </a:xfrm>
          <a:prstGeom prst="rect">
            <a:avLst/>
          </a:prstGeom>
          <a:noFill/>
          <a:ln>
            <a:noFill/>
          </a:ln>
        </p:spPr>
      </p:pic>
      <p:sp>
        <p:nvSpPr>
          <p:cNvPr id="133" name="Google Shape;133;p27">
            <a:extLst>
              <a:ext uri="{C183D7F6-B498-43B3-948B-1728B52AA6E4}">
                <adec:decorative xmlns:adec="http://schemas.microsoft.com/office/drawing/2017/decorative" val="1"/>
              </a:ext>
            </a:extLst>
          </p:cNvPr>
          <p:cNvSpPr/>
          <p:nvPr/>
        </p:nvSpPr>
        <p:spPr>
          <a:xfrm>
            <a:off x="0" y="1286025"/>
            <a:ext cx="9144000" cy="2571600"/>
          </a:xfrm>
          <a:prstGeom prst="rect">
            <a:avLst/>
          </a:prstGeom>
          <a:solidFill>
            <a:srgbClr val="000000">
              <a:alpha val="47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7"/>
          <p:cNvSpPr txBox="1">
            <a:spLocks noGrp="1"/>
          </p:cNvSpPr>
          <p:nvPr>
            <p:ph type="ctrTitle"/>
          </p:nvPr>
        </p:nvSpPr>
        <p:spPr>
          <a:xfrm>
            <a:off x="335100" y="1044225"/>
            <a:ext cx="8473800" cy="2367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i="1" dirty="0">
                <a:solidFill>
                  <a:schemeClr val="lt1"/>
                </a:solidFill>
              </a:rPr>
              <a:t>At the end of this presentation, please click on the </a:t>
            </a:r>
            <a:endParaRPr sz="3000" i="1" dirty="0">
              <a:solidFill>
                <a:schemeClr val="lt1"/>
              </a:solidFill>
            </a:endParaRPr>
          </a:p>
          <a:p>
            <a:pPr marL="0" lvl="0" indent="0" algn="ctr" rtl="0">
              <a:spcBef>
                <a:spcPts val="0"/>
              </a:spcBef>
              <a:spcAft>
                <a:spcPts val="0"/>
              </a:spcAft>
              <a:buNone/>
            </a:pPr>
            <a:r>
              <a:rPr lang="en" sz="3000" i="1" dirty="0">
                <a:solidFill>
                  <a:schemeClr val="lt1"/>
                </a:solidFill>
              </a:rPr>
              <a:t>link for a brief survey required for supervisors </a:t>
            </a:r>
            <a:endParaRPr sz="3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244"/>
        <p:cNvGrpSpPr/>
        <p:nvPr/>
      </p:nvGrpSpPr>
      <p:grpSpPr>
        <a:xfrm>
          <a:off x="0" y="0"/>
          <a:ext cx="0" cy="0"/>
          <a:chOff x="0" y="0"/>
          <a:chExt cx="0" cy="0"/>
        </a:xfrm>
      </p:grpSpPr>
      <p:sp>
        <p:nvSpPr>
          <p:cNvPr id="245" name="Google Shape;245;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latin typeface="Times New Roman"/>
                <a:ea typeface="Times New Roman"/>
                <a:cs typeface="Times New Roman"/>
                <a:sym typeface="Times New Roman"/>
              </a:rPr>
              <a:t>The role of the Faculty Supervisor</a:t>
            </a:r>
            <a:endParaRPr dirty="0"/>
          </a:p>
        </p:txBody>
      </p:sp>
      <p:sp>
        <p:nvSpPr>
          <p:cNvPr id="246" name="Google Shape;246;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125454"/>
              </a:lnSpc>
              <a:spcBef>
                <a:spcPts val="0"/>
              </a:spcBef>
              <a:spcAft>
                <a:spcPts val="0"/>
              </a:spcAft>
              <a:buClr>
                <a:srgbClr val="000000"/>
              </a:buClr>
              <a:buSzPts val="1800"/>
              <a:buFont typeface="Times New Roman"/>
              <a:buChar char="●"/>
            </a:pPr>
            <a:r>
              <a:rPr lang="en">
                <a:solidFill>
                  <a:schemeClr val="dk1"/>
                </a:solidFill>
                <a:latin typeface="Times New Roman"/>
                <a:ea typeface="Times New Roman"/>
                <a:cs typeface="Times New Roman"/>
                <a:sym typeface="Times New Roman"/>
              </a:rPr>
              <a:t>Offer students opportunities to become familiar with a variety of professional activities and resources, including technological resources during their practicum or internship.</a:t>
            </a:r>
            <a:endParaRPr>
              <a:solidFill>
                <a:schemeClr val="dk1"/>
              </a:solidFill>
              <a:latin typeface="Times New Roman"/>
              <a:ea typeface="Times New Roman"/>
              <a:cs typeface="Times New Roman"/>
              <a:sym typeface="Times New Roman"/>
            </a:endParaRPr>
          </a:p>
          <a:p>
            <a:pPr marL="457200" lvl="0" indent="-342900" algn="l" rtl="0">
              <a:lnSpc>
                <a:spcPct val="125454"/>
              </a:lnSpc>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Offer group supervision to practicum and internship students as stipulated by the CACREP Standards;</a:t>
            </a:r>
            <a:endParaRPr>
              <a:solidFill>
                <a:srgbClr val="000000"/>
              </a:solidFill>
              <a:latin typeface="Times New Roman"/>
              <a:ea typeface="Times New Roman"/>
              <a:cs typeface="Times New Roman"/>
              <a:sym typeface="Times New Roman"/>
            </a:endParaRPr>
          </a:p>
          <a:p>
            <a:pPr marL="457200" lvl="0" indent="-342900" algn="l" rtl="0">
              <a:lnSpc>
                <a:spcPct val="125454"/>
              </a:lnSpc>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Communicate with counseling students who are not adequately progressing through practicum and/or internship;</a:t>
            </a:r>
            <a:endParaRPr>
              <a:solidFill>
                <a:srgbClr val="000000"/>
              </a:solidFill>
              <a:latin typeface="Times New Roman"/>
              <a:ea typeface="Times New Roman"/>
              <a:cs typeface="Times New Roman"/>
              <a:sym typeface="Times New Roman"/>
            </a:endParaRPr>
          </a:p>
          <a:p>
            <a:pPr marL="457200" lvl="0" indent="-342900" algn="l" rtl="0">
              <a:lnSpc>
                <a:spcPct val="125454"/>
              </a:lnSpc>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Communicate with site supervisors at the beginning, mid-term, and end of the semester and as warranted regarding students’ progress and needs.</a:t>
            </a:r>
            <a:endParaRPr>
              <a:solidFill>
                <a:srgbClr val="000000"/>
              </a:solidFill>
            </a:endParaRPr>
          </a:p>
        </p:txBody>
      </p:sp>
      <p:sp>
        <p:nvSpPr>
          <p:cNvPr id="247" name="Google Shape;247;p45">
            <a:extLst>
              <a:ext uri="{C183D7F6-B498-43B3-948B-1728B52AA6E4}">
                <adec:decorative xmlns:adec="http://schemas.microsoft.com/office/drawing/2017/decorative" val="1"/>
              </a:ext>
            </a:extLst>
          </p:cNvPr>
          <p:cNvSpPr txBox="1"/>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457200" lvl="0" indent="0" algn="l" rtl="0">
              <a:lnSpc>
                <a:spcPct val="115000"/>
              </a:lnSpc>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6"/>
          <p:cNvSpPr txBox="1">
            <a:spLocks noGrp="1"/>
          </p:cNvSpPr>
          <p:nvPr>
            <p:ph type="title"/>
          </p:nvPr>
        </p:nvSpPr>
        <p:spPr>
          <a:xfrm>
            <a:off x="190800" y="145950"/>
            <a:ext cx="8520600" cy="126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The process of working with the Faculty Supervisor is facilitated by the Practicum and Internship Coordinator</a:t>
            </a:r>
            <a:endParaRPr sz="2400" dirty="0"/>
          </a:p>
        </p:txBody>
      </p:sp>
      <p:sp>
        <p:nvSpPr>
          <p:cNvPr id="253" name="Google Shape;253;p46"/>
          <p:cNvSpPr txBox="1">
            <a:spLocks noGrp="1"/>
          </p:cNvSpPr>
          <p:nvPr>
            <p:ph type="body" idx="1"/>
          </p:nvPr>
        </p:nvSpPr>
        <p:spPr>
          <a:xfrm>
            <a:off x="190800" y="1315400"/>
            <a:ext cx="6264900" cy="363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300">
              <a:solidFill>
                <a:schemeClr val="dk1"/>
              </a:solidFill>
              <a:latin typeface="Calibri"/>
              <a:ea typeface="Calibri"/>
              <a:cs typeface="Calibri"/>
              <a:sym typeface="Calibri"/>
            </a:endParaRPr>
          </a:p>
          <a:p>
            <a:pPr marL="0" lvl="0" indent="0" algn="l" rtl="0">
              <a:spcBef>
                <a:spcPts val="160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The Clinical Mental Health Counseling Practicum and Internship Coordinator functions as a manager for organizational aspects of the practicum and internship experience, interacting as necessary with students, faculty, and on-site professionals.</a:t>
            </a:r>
            <a:endParaRPr sz="2400">
              <a:solidFill>
                <a:schemeClr val="dk1"/>
              </a:solidFill>
              <a:latin typeface="Times New Roman"/>
              <a:ea typeface="Times New Roman"/>
              <a:cs typeface="Times New Roman"/>
              <a:sym typeface="Times New Roman"/>
            </a:endParaRPr>
          </a:p>
          <a:p>
            <a:pPr marL="0" lvl="0" indent="0" algn="l" rtl="0">
              <a:spcBef>
                <a:spcPts val="1600"/>
              </a:spcBef>
              <a:spcAft>
                <a:spcPts val="1600"/>
              </a:spcAft>
              <a:buNone/>
            </a:pPr>
            <a:endParaRPr sz="1300">
              <a:solidFill>
                <a:schemeClr val="dk1"/>
              </a:solidFill>
              <a:latin typeface="Calibri"/>
              <a:ea typeface="Calibri"/>
              <a:cs typeface="Calibri"/>
              <a:sym typeface="Calibri"/>
            </a:endParaRPr>
          </a:p>
        </p:txBody>
      </p:sp>
      <p:pic>
        <p:nvPicPr>
          <p:cNvPr id="254" name="Google Shape;254;p4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560400" y="2218138"/>
            <a:ext cx="2494850" cy="18341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7"/>
          <p:cNvSpPr txBox="1">
            <a:spLocks noGrp="1"/>
          </p:cNvSpPr>
          <p:nvPr>
            <p:ph type="title" idx="4294967295"/>
          </p:nvPr>
        </p:nvSpPr>
        <p:spPr>
          <a:xfrm>
            <a:off x="232475" y="247050"/>
            <a:ext cx="8572500" cy="4896300"/>
          </a:xfrm>
          <a:prstGeom prst="rect">
            <a:avLst/>
          </a:prstGeom>
          <a:noFill/>
          <a:ln w="9525" cap="flat" cmpd="sng">
            <a:solidFill>
              <a:srgbClr val="000000"/>
            </a:solid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chemeClr val="dk1"/>
                </a:solidFill>
                <a:effectLst/>
                <a:uLnTx/>
                <a:uFillTx/>
                <a:latin typeface="Times New Roman"/>
                <a:ea typeface="Times New Roman"/>
                <a:cs typeface="Times New Roman"/>
                <a:sym typeface="Times New Roman"/>
              </a:rPr>
              <a:t>The coordinator is responsible for:</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400" b="0" i="0" u="none" strike="noStrike" kern="0" cap="none" spc="0" normalizeH="0" baseline="0" noProof="0" dirty="0">
              <a:ln>
                <a:noFill/>
              </a:ln>
              <a:solidFill>
                <a:schemeClr val="dk1"/>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      </a:t>
            </a:r>
            <a:r>
              <a:rPr kumimoji="0" lang="en-US" sz="1800" b="0" i="0" u="none" strike="noStrike" kern="0" cap="none" spc="0" normalizeH="0" baseline="0" noProof="0" dirty="0">
                <a:ln>
                  <a:noFill/>
                </a:ln>
                <a:solidFill>
                  <a:schemeClr val="dk1"/>
                </a:solidFill>
                <a:effectLst/>
                <a:uLnTx/>
                <a:uFillTx/>
                <a:latin typeface="Times New Roman"/>
                <a:ea typeface="Times New Roman"/>
                <a:cs typeface="Times New Roman"/>
                <a:sym typeface="Times New Roman"/>
              </a:rPr>
              <a:t>Conducting an orientation session for students applying for practicum and/or internship;</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      </a:t>
            </a:r>
            <a:r>
              <a:rPr kumimoji="0" lang="en-US" sz="1800" b="0" i="0" u="none" strike="noStrike" kern="0" cap="none" spc="0" normalizeH="0" baseline="0" noProof="0" dirty="0">
                <a:ln>
                  <a:noFill/>
                </a:ln>
                <a:solidFill>
                  <a:schemeClr val="dk1"/>
                </a:solidFill>
                <a:effectLst/>
                <a:uLnTx/>
                <a:uFillTx/>
                <a:latin typeface="Times New Roman"/>
                <a:ea typeface="Times New Roman"/>
                <a:cs typeface="Times New Roman"/>
                <a:sym typeface="Times New Roman"/>
              </a:rPr>
              <a:t>Providing final approval for students to enroll;</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      </a:t>
            </a:r>
            <a:r>
              <a:rPr kumimoji="0" lang="en-US" sz="1800" b="0" i="0" u="none" strike="noStrike" kern="0" cap="none" spc="0" normalizeH="0" baseline="0" noProof="0" dirty="0">
                <a:ln>
                  <a:noFill/>
                </a:ln>
                <a:solidFill>
                  <a:schemeClr val="dk1"/>
                </a:solidFill>
                <a:effectLst/>
                <a:uLnTx/>
                <a:uFillTx/>
                <a:latin typeface="Times New Roman"/>
                <a:ea typeface="Times New Roman"/>
                <a:cs typeface="Times New Roman"/>
                <a:sym typeface="Times New Roman"/>
              </a:rPr>
              <a:t>Approving all potential practicum and internship sites according to the requirements of the program and CACREP guidelines, as well as licensure requirements established by the Virginia Board of Counseling;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      </a:t>
            </a:r>
            <a:r>
              <a:rPr kumimoji="0" lang="en-US" sz="1800" b="0" i="0" u="none" strike="noStrike" kern="0" cap="none" spc="0" normalizeH="0" baseline="0" noProof="0" dirty="0">
                <a:ln>
                  <a:noFill/>
                </a:ln>
                <a:solidFill>
                  <a:schemeClr val="dk1"/>
                </a:solidFill>
                <a:effectLst/>
                <a:uLnTx/>
                <a:uFillTx/>
                <a:latin typeface="Times New Roman"/>
                <a:ea typeface="Times New Roman"/>
                <a:cs typeface="Times New Roman"/>
                <a:sym typeface="Times New Roman"/>
              </a:rPr>
              <a:t>Ensuring that appropriate ethical codes and legal statutes are adhered to by all involved in practicum and internship;</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      </a:t>
            </a:r>
            <a:r>
              <a:rPr kumimoji="0" lang="en-US" sz="1800" b="0" i="0" u="none" strike="noStrike" kern="0" cap="none" spc="0" normalizeH="0" baseline="0" noProof="0" dirty="0">
                <a:ln>
                  <a:noFill/>
                </a:ln>
                <a:solidFill>
                  <a:schemeClr val="dk1"/>
                </a:solidFill>
                <a:effectLst/>
                <a:uLnTx/>
                <a:uFillTx/>
                <a:latin typeface="Times New Roman"/>
                <a:ea typeface="Times New Roman"/>
                <a:cs typeface="Times New Roman"/>
                <a:sym typeface="Times New Roman"/>
              </a:rPr>
              <a:t>Conducting appropriate supervisor training sessions;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      </a:t>
            </a:r>
            <a:r>
              <a:rPr kumimoji="0" lang="en-US" sz="1800" b="0" i="0" u="none" strike="noStrike" kern="0" cap="none" spc="0" normalizeH="0" baseline="0" noProof="0" dirty="0">
                <a:ln>
                  <a:noFill/>
                </a:ln>
                <a:solidFill>
                  <a:schemeClr val="dk1"/>
                </a:solidFill>
                <a:effectLst/>
                <a:uLnTx/>
                <a:uFillTx/>
                <a:latin typeface="Times New Roman"/>
                <a:ea typeface="Times New Roman"/>
                <a:cs typeface="Times New Roman"/>
                <a:sym typeface="Times New Roman"/>
              </a:rPr>
              <a:t>Staying abreast of changes in the field regarding best practice and accreditation and licensure requirements; and</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      </a:t>
            </a:r>
            <a:r>
              <a:rPr kumimoji="0" lang="en-US" sz="1800" b="0" i="0" u="none" strike="noStrike" kern="0" cap="none" spc="0" normalizeH="0" baseline="0" noProof="0" dirty="0">
                <a:ln>
                  <a:noFill/>
                </a:ln>
                <a:solidFill>
                  <a:schemeClr val="dk1"/>
                </a:solidFill>
                <a:effectLst/>
                <a:uLnTx/>
                <a:uFillTx/>
                <a:latin typeface="Times New Roman"/>
                <a:ea typeface="Times New Roman"/>
                <a:cs typeface="Times New Roman"/>
                <a:sym typeface="Times New Roman"/>
              </a:rPr>
              <a:t>Resolving conflicts related to a student’s internship or counseling practice in conjunction with faculty and on-site professionals.</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endParaRPr kumimoji="0" lang="en-US" sz="13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160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8"/>
          <p:cNvSpPr txBox="1">
            <a:spLocks noGrp="1"/>
          </p:cNvSpPr>
          <p:nvPr>
            <p:ph type="title"/>
          </p:nvPr>
        </p:nvSpPr>
        <p:spPr>
          <a:xfrm>
            <a:off x="190800" y="145950"/>
            <a:ext cx="8520600" cy="80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Practicum &amp; Internship Faculty Supervisor Responsibilities</a:t>
            </a:r>
            <a:endParaRPr sz="2400" dirty="0"/>
          </a:p>
        </p:txBody>
      </p:sp>
      <p:sp>
        <p:nvSpPr>
          <p:cNvPr id="265" name="Google Shape;265;p48"/>
          <p:cNvSpPr txBox="1">
            <a:spLocks noGrp="1"/>
          </p:cNvSpPr>
          <p:nvPr>
            <p:ph type="body" idx="1"/>
          </p:nvPr>
        </p:nvSpPr>
        <p:spPr>
          <a:xfrm>
            <a:off x="190800" y="656050"/>
            <a:ext cx="6264900" cy="4390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chemeClr val="dk1"/>
              </a:buClr>
              <a:buSzPts val="1300"/>
              <a:buFont typeface="Calibri"/>
              <a:buAutoNum type="arabicPeriod"/>
            </a:pPr>
            <a:r>
              <a:rPr lang="en" sz="1300">
                <a:solidFill>
                  <a:schemeClr val="dk1"/>
                </a:solidFill>
                <a:latin typeface="Calibri"/>
                <a:ea typeface="Calibri"/>
                <a:cs typeface="Calibri"/>
                <a:sym typeface="Calibri"/>
              </a:rPr>
              <a:t>The JMU faculty supervisor will  work with the Practicum/Internship Coordinator to facilitate communication  between  the clinical site and JMU. The faculty supervisor will communicate with site supervisors at the beginning, mid-term, and end of the semester, and may initiate contact with the on-site supervisor for consultation during the practicum/internship.</a:t>
            </a:r>
            <a:endParaRPr sz="1300">
              <a:solidFill>
                <a:schemeClr val="dk1"/>
              </a:solidFill>
              <a:latin typeface="Calibri"/>
              <a:ea typeface="Calibri"/>
              <a:cs typeface="Calibri"/>
              <a:sym typeface="Calibri"/>
            </a:endParaRPr>
          </a:p>
          <a:p>
            <a:pPr marL="457200" lvl="0" indent="-311150" algn="l" rtl="0">
              <a:spcBef>
                <a:spcPts val="0"/>
              </a:spcBef>
              <a:spcAft>
                <a:spcPts val="0"/>
              </a:spcAft>
              <a:buClr>
                <a:schemeClr val="dk1"/>
              </a:buClr>
              <a:buSzPts val="1300"/>
              <a:buFont typeface="Calibri"/>
              <a:buAutoNum type="arabicPeriod"/>
            </a:pPr>
            <a:r>
              <a:rPr lang="en" sz="1300">
                <a:solidFill>
                  <a:schemeClr val="dk1"/>
                </a:solidFill>
                <a:latin typeface="Calibri"/>
                <a:ea typeface="Calibri"/>
                <a:cs typeface="Calibri"/>
                <a:sym typeface="Calibri"/>
              </a:rPr>
              <a:t>The JMU supervisor will visit the site at least one time during the semester. Site visits will not be conducted for Practicum.</a:t>
            </a:r>
            <a:endParaRPr sz="1300">
              <a:solidFill>
                <a:schemeClr val="dk1"/>
              </a:solidFill>
              <a:latin typeface="Calibri"/>
              <a:ea typeface="Calibri"/>
              <a:cs typeface="Calibri"/>
              <a:sym typeface="Calibri"/>
            </a:endParaRPr>
          </a:p>
          <a:p>
            <a:pPr marL="457200" lvl="0" indent="-311150" algn="l" rtl="0">
              <a:spcBef>
                <a:spcPts val="0"/>
              </a:spcBef>
              <a:spcAft>
                <a:spcPts val="0"/>
              </a:spcAft>
              <a:buClr>
                <a:schemeClr val="dk1"/>
              </a:buClr>
              <a:buSzPts val="1300"/>
              <a:buFont typeface="Calibri"/>
              <a:buAutoNum type="arabicPeriod"/>
            </a:pPr>
            <a:r>
              <a:rPr lang="en" sz="1300">
                <a:solidFill>
                  <a:schemeClr val="dk1"/>
                </a:solidFill>
                <a:latin typeface="Calibri"/>
                <a:ea typeface="Calibri"/>
                <a:cs typeface="Calibri"/>
                <a:sym typeface="Calibri"/>
              </a:rPr>
              <a:t>The JMU supervisor will conduct regular counseling seminars concurrently with the practicum/internship. Instruction and group supervision will be provided in the seminar.</a:t>
            </a:r>
            <a:endParaRPr sz="1300">
              <a:solidFill>
                <a:schemeClr val="dk1"/>
              </a:solidFill>
              <a:latin typeface="Calibri"/>
              <a:ea typeface="Calibri"/>
              <a:cs typeface="Calibri"/>
              <a:sym typeface="Calibri"/>
            </a:endParaRPr>
          </a:p>
          <a:p>
            <a:pPr marL="457200" lvl="0" indent="-311150" algn="l" rtl="0">
              <a:spcBef>
                <a:spcPts val="0"/>
              </a:spcBef>
              <a:spcAft>
                <a:spcPts val="0"/>
              </a:spcAft>
              <a:buClr>
                <a:schemeClr val="dk1"/>
              </a:buClr>
              <a:buSzPts val="1300"/>
              <a:buFont typeface="Calibri"/>
              <a:buAutoNum type="arabicPeriod"/>
            </a:pPr>
            <a:r>
              <a:rPr lang="en" sz="1300">
                <a:solidFill>
                  <a:schemeClr val="dk1"/>
                </a:solidFill>
                <a:latin typeface="Calibri"/>
                <a:ea typeface="Calibri"/>
                <a:cs typeface="Calibri"/>
                <a:sym typeface="Calibri"/>
              </a:rPr>
              <a:t>The JMU supervisor will conduct individual and triadic supervision with students.</a:t>
            </a:r>
            <a:endParaRPr sz="1300">
              <a:solidFill>
                <a:schemeClr val="dk1"/>
              </a:solidFill>
              <a:latin typeface="Calibri"/>
              <a:ea typeface="Calibri"/>
              <a:cs typeface="Calibri"/>
              <a:sym typeface="Calibri"/>
            </a:endParaRPr>
          </a:p>
          <a:p>
            <a:pPr marL="457200" lvl="0" indent="-311150" algn="l" rtl="0">
              <a:spcBef>
                <a:spcPts val="0"/>
              </a:spcBef>
              <a:spcAft>
                <a:spcPts val="0"/>
              </a:spcAft>
              <a:buClr>
                <a:schemeClr val="dk1"/>
              </a:buClr>
              <a:buSzPts val="1300"/>
              <a:buFont typeface="Calibri"/>
              <a:buAutoNum type="arabicPeriod"/>
            </a:pPr>
            <a:r>
              <a:rPr lang="en" sz="1300">
                <a:solidFill>
                  <a:schemeClr val="dk1"/>
                </a:solidFill>
                <a:latin typeface="Calibri"/>
                <a:ea typeface="Calibri"/>
                <a:cs typeface="Calibri"/>
                <a:sym typeface="Calibri"/>
              </a:rPr>
              <a:t>The JMU supervisor will have responsibility for terminating any placement that is not satisfactory.</a:t>
            </a:r>
            <a:endParaRPr sz="1300">
              <a:solidFill>
                <a:schemeClr val="dk1"/>
              </a:solidFill>
              <a:latin typeface="Calibri"/>
              <a:ea typeface="Calibri"/>
              <a:cs typeface="Calibri"/>
              <a:sym typeface="Calibri"/>
            </a:endParaRPr>
          </a:p>
          <a:p>
            <a:pPr marL="457200" lvl="0" indent="-311150" algn="l" rtl="0">
              <a:spcBef>
                <a:spcPts val="0"/>
              </a:spcBef>
              <a:spcAft>
                <a:spcPts val="0"/>
              </a:spcAft>
              <a:buClr>
                <a:schemeClr val="dk1"/>
              </a:buClr>
              <a:buSzPts val="1300"/>
              <a:buFont typeface="Calibri"/>
              <a:buAutoNum type="arabicPeriod"/>
            </a:pPr>
            <a:r>
              <a:rPr lang="en" sz="1300">
                <a:solidFill>
                  <a:schemeClr val="dk1"/>
                </a:solidFill>
                <a:latin typeface="Calibri"/>
                <a:ea typeface="Calibri"/>
                <a:cs typeface="Calibri"/>
                <a:sym typeface="Calibri"/>
              </a:rPr>
              <a:t>The JMU supervisor will issue a Pass/Unsatisfactory grade for the students after receiving input from the on-site supervisor and all final evaluations and paperwork.</a:t>
            </a:r>
            <a:endParaRPr sz="1300">
              <a:solidFill>
                <a:schemeClr val="dk1"/>
              </a:solidFill>
              <a:latin typeface="Calibri"/>
              <a:ea typeface="Calibri"/>
              <a:cs typeface="Calibri"/>
              <a:sym typeface="Calibri"/>
            </a:endParaRPr>
          </a:p>
          <a:p>
            <a:pPr marL="457200" lvl="0" indent="-311150" algn="l" rtl="0">
              <a:spcBef>
                <a:spcPts val="0"/>
              </a:spcBef>
              <a:spcAft>
                <a:spcPts val="0"/>
              </a:spcAft>
              <a:buClr>
                <a:schemeClr val="dk1"/>
              </a:buClr>
              <a:buSzPts val="1300"/>
              <a:buFont typeface="Calibri"/>
              <a:buAutoNum type="arabicPeriod"/>
            </a:pPr>
            <a:r>
              <a:rPr lang="en" sz="1300">
                <a:solidFill>
                  <a:schemeClr val="dk1"/>
                </a:solidFill>
                <a:latin typeface="Calibri"/>
                <a:ea typeface="Calibri"/>
                <a:cs typeface="Calibri"/>
                <a:sym typeface="Calibri"/>
              </a:rPr>
              <a:t>Finally, the JMU supervisor will assist the Site Supervisor with any legal, ethical, or dispositional concerns surrounding the student as well as connect the Site Supervisor to any resources, continuing education opportunities, and additional experiences offered to Site Supervisors throughout the semester.</a:t>
            </a:r>
            <a:endParaRPr sz="13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266" name="Google Shape;266;p4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560400" y="2218138"/>
            <a:ext cx="2494850" cy="18341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9"/>
          <p:cNvSpPr txBox="1">
            <a:spLocks noGrp="1"/>
          </p:cNvSpPr>
          <p:nvPr>
            <p:ph type="title"/>
          </p:nvPr>
        </p:nvSpPr>
        <p:spPr>
          <a:xfrm>
            <a:off x="305450" y="525950"/>
            <a:ext cx="3729300" cy="158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Additional Practicum and Internship Expectations of Faculty Supervisors</a:t>
            </a:r>
            <a:endParaRPr dirty="0"/>
          </a:p>
        </p:txBody>
      </p:sp>
      <p:sp>
        <p:nvSpPr>
          <p:cNvPr id="272" name="Google Shape;272;p49"/>
          <p:cNvSpPr txBox="1">
            <a:spLocks noGrp="1"/>
          </p:cNvSpPr>
          <p:nvPr>
            <p:ph type="body" idx="1"/>
          </p:nvPr>
        </p:nvSpPr>
        <p:spPr>
          <a:xfrm>
            <a:off x="4610700" y="525950"/>
            <a:ext cx="4206600" cy="401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Offer group supervision to practicum and internship students as stipulated by the CACREP Standards;</a:t>
            </a:r>
            <a:endParaRPr/>
          </a:p>
          <a:p>
            <a:pPr marL="0" lvl="0" indent="0" algn="l" rtl="0">
              <a:spcBef>
                <a:spcPts val="1600"/>
              </a:spcBef>
              <a:spcAft>
                <a:spcPts val="0"/>
              </a:spcAft>
              <a:buNone/>
            </a:pPr>
            <a:r>
              <a:rPr lang="en"/>
              <a:t>Communicate with counseling students who are not adequately progressing through practicum and/or internship;</a:t>
            </a:r>
            <a:endParaRPr/>
          </a:p>
          <a:p>
            <a:pPr marL="0" lvl="0" indent="0" algn="l" rtl="0">
              <a:spcBef>
                <a:spcPts val="1600"/>
              </a:spcBef>
              <a:spcAft>
                <a:spcPts val="0"/>
              </a:spcAft>
              <a:buNone/>
            </a:pPr>
            <a:r>
              <a:rPr lang="en"/>
              <a:t>Share syllabus or course information as needed;</a:t>
            </a:r>
            <a:endParaRPr/>
          </a:p>
          <a:p>
            <a:pPr marL="0" lvl="0" indent="0" algn="l" rtl="0">
              <a:spcBef>
                <a:spcPts val="1600"/>
              </a:spcBef>
              <a:spcAft>
                <a:spcPts val="0"/>
              </a:spcAft>
              <a:buNone/>
            </a:pPr>
            <a:r>
              <a:rPr lang="en"/>
              <a:t>Communicate with site supervisors as relevant regarding students’ progress and needs.</a:t>
            </a:r>
            <a:endParaRPr/>
          </a:p>
          <a:p>
            <a:pPr marL="0" lvl="0" indent="0" algn="l" rtl="0">
              <a:spcBef>
                <a:spcPts val="1600"/>
              </a:spcBef>
              <a:spcAft>
                <a:spcPts val="1600"/>
              </a:spcAft>
              <a:buNone/>
            </a:pPr>
            <a:endParaRPr/>
          </a:p>
        </p:txBody>
      </p:sp>
      <p:pic>
        <p:nvPicPr>
          <p:cNvPr id="273" name="Google Shape;273;p4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75450" y="2378275"/>
            <a:ext cx="3729175" cy="21658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50">
            <a:extLst>
              <a:ext uri="{C183D7F6-B498-43B3-948B-1728B52AA6E4}">
                <adec:decorative xmlns:adec="http://schemas.microsoft.com/office/drawing/2017/decorative" val="1"/>
              </a:ext>
            </a:extLst>
          </p:cNvPr>
          <p:cNvPicPr preferRelativeResize="0"/>
          <p:nvPr/>
        </p:nvPicPr>
        <p:blipFill rotWithShape="1">
          <a:blip r:embed="rId3">
            <a:alphaModFix/>
          </a:blip>
          <a:srcRect l="14724" r="14724"/>
          <a:stretch/>
        </p:blipFill>
        <p:spPr>
          <a:xfrm>
            <a:off x="1" y="0"/>
            <a:ext cx="9143999" cy="5143500"/>
          </a:xfrm>
          <a:prstGeom prst="rect">
            <a:avLst/>
          </a:prstGeom>
          <a:noFill/>
          <a:ln>
            <a:noFill/>
          </a:ln>
        </p:spPr>
      </p:pic>
      <p:sp>
        <p:nvSpPr>
          <p:cNvPr id="279" name="Google Shape;279;p50">
            <a:extLst>
              <a:ext uri="{C183D7F6-B498-43B3-948B-1728B52AA6E4}">
                <adec:decorative xmlns:adec="http://schemas.microsoft.com/office/drawing/2017/decorative" val="1"/>
              </a:ext>
            </a:extLst>
          </p:cNvPr>
          <p:cNvSpPr/>
          <p:nvPr/>
        </p:nvSpPr>
        <p:spPr>
          <a:xfrm>
            <a:off x="0" y="2574400"/>
            <a:ext cx="4568400" cy="1714500"/>
          </a:xfrm>
          <a:prstGeom prst="rect">
            <a:avLst/>
          </a:prstGeom>
          <a:solidFill>
            <a:srgbClr val="FFFFFF">
              <a:alpha val="85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50"/>
          <p:cNvSpPr txBox="1">
            <a:spLocks noGrp="1"/>
          </p:cNvSpPr>
          <p:nvPr>
            <p:ph type="title"/>
          </p:nvPr>
        </p:nvSpPr>
        <p:spPr>
          <a:xfrm>
            <a:off x="351600" y="2736850"/>
            <a:ext cx="3997500" cy="138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t>Our Expectations of Students</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51"/>
          <p:cNvSpPr txBox="1">
            <a:spLocks noGrp="1"/>
          </p:cNvSpPr>
          <p:nvPr>
            <p:ph type="title"/>
          </p:nvPr>
        </p:nvSpPr>
        <p:spPr>
          <a:xfrm>
            <a:off x="265500" y="1233175"/>
            <a:ext cx="4045200" cy="2559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dirty="0"/>
              <a:t>Students are provided clear details on both practicum and internship at various points in the program:</a:t>
            </a:r>
            <a:endParaRPr sz="1800" dirty="0"/>
          </a:p>
          <a:p>
            <a:pPr marL="457200" lvl="0" indent="-342900" algn="l" rtl="0">
              <a:spcBef>
                <a:spcPts val="0"/>
              </a:spcBef>
              <a:spcAft>
                <a:spcPts val="0"/>
              </a:spcAft>
              <a:buSzPts val="1800"/>
              <a:buChar char="●"/>
            </a:pPr>
            <a:r>
              <a:rPr lang="en" sz="1800" dirty="0"/>
              <a:t>During initial interviews;</a:t>
            </a:r>
            <a:endParaRPr sz="1800" dirty="0"/>
          </a:p>
          <a:p>
            <a:pPr marL="457200" lvl="0" indent="-342900" algn="l" rtl="0">
              <a:spcBef>
                <a:spcPts val="0"/>
              </a:spcBef>
              <a:spcAft>
                <a:spcPts val="0"/>
              </a:spcAft>
              <a:buSzPts val="1800"/>
              <a:buChar char="●"/>
            </a:pPr>
            <a:r>
              <a:rPr lang="en" sz="1800" dirty="0"/>
              <a:t>During new student orientation;</a:t>
            </a:r>
            <a:endParaRPr sz="1800" dirty="0"/>
          </a:p>
          <a:p>
            <a:pPr marL="457200" lvl="0" indent="-342900" algn="l" rtl="0">
              <a:spcBef>
                <a:spcPts val="0"/>
              </a:spcBef>
              <a:spcAft>
                <a:spcPts val="0"/>
              </a:spcAft>
              <a:buSzPts val="1800"/>
              <a:buChar char="●"/>
            </a:pPr>
            <a:r>
              <a:rPr lang="en" sz="1800" dirty="0"/>
              <a:t>During advisement and course planning; and</a:t>
            </a:r>
            <a:endParaRPr sz="1800" dirty="0"/>
          </a:p>
          <a:p>
            <a:pPr marL="457200" lvl="0" indent="-342900" algn="l" rtl="0">
              <a:spcBef>
                <a:spcPts val="0"/>
              </a:spcBef>
              <a:spcAft>
                <a:spcPts val="0"/>
              </a:spcAft>
              <a:buSzPts val="1800"/>
              <a:buChar char="●"/>
            </a:pPr>
            <a:r>
              <a:rPr lang="en" sz="1800" dirty="0"/>
              <a:t>During practicum and internship orientation and placement meetings.</a:t>
            </a:r>
            <a:endParaRPr sz="1800" dirty="0"/>
          </a:p>
        </p:txBody>
      </p:sp>
      <p:pic>
        <p:nvPicPr>
          <p:cNvPr id="286" name="Google Shape;286;p5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224246" y="647700"/>
            <a:ext cx="3600500" cy="3695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90"/>
        <p:cNvGrpSpPr/>
        <p:nvPr/>
      </p:nvGrpSpPr>
      <p:grpSpPr>
        <a:xfrm>
          <a:off x="0" y="0"/>
          <a:ext cx="0" cy="0"/>
          <a:chOff x="0" y="0"/>
          <a:chExt cx="0" cy="0"/>
        </a:xfrm>
      </p:grpSpPr>
      <p:sp>
        <p:nvSpPr>
          <p:cNvPr id="291" name="Google Shape;291;p52"/>
          <p:cNvSpPr txBox="1">
            <a:spLocks noGrp="1"/>
          </p:cNvSpPr>
          <p:nvPr>
            <p:ph type="title"/>
          </p:nvPr>
        </p:nvSpPr>
        <p:spPr>
          <a:xfrm>
            <a:off x="311700" y="198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b="1">
                <a:latin typeface="Times New Roman"/>
                <a:ea typeface="Times New Roman"/>
                <a:cs typeface="Times New Roman"/>
                <a:sym typeface="Times New Roman"/>
              </a:rPr>
              <a:t>Practicum and Internship Expectations of JMU Counseling Students</a:t>
            </a:r>
            <a:endParaRPr/>
          </a:p>
        </p:txBody>
      </p:sp>
      <p:sp>
        <p:nvSpPr>
          <p:cNvPr id="292" name="Google Shape;292;p52"/>
          <p:cNvSpPr txBox="1">
            <a:spLocks noGrp="1"/>
          </p:cNvSpPr>
          <p:nvPr>
            <p:ph type="body" idx="1"/>
          </p:nvPr>
        </p:nvSpPr>
        <p:spPr>
          <a:xfrm>
            <a:off x="311700" y="689225"/>
            <a:ext cx="8520600" cy="4176600"/>
          </a:xfrm>
          <a:prstGeom prst="rect">
            <a:avLst/>
          </a:prstGeom>
        </p:spPr>
        <p:txBody>
          <a:bodyPr spcFirstLastPara="1" wrap="square" lIns="91425" tIns="91425" rIns="91425" bIns="91425" anchor="t" anchorCtr="0">
            <a:noAutofit/>
          </a:bodyPr>
          <a:lstStyle/>
          <a:p>
            <a:pPr marL="0" lvl="0" indent="0" algn="l" rtl="0">
              <a:lnSpc>
                <a:spcPct val="125454"/>
              </a:lnSpc>
              <a:spcBef>
                <a:spcPts val="0"/>
              </a:spcBef>
              <a:spcAft>
                <a:spcPts val="0"/>
              </a:spcAft>
              <a:buClr>
                <a:schemeClr val="dk1"/>
              </a:buClr>
              <a:buSzPts val="1100"/>
              <a:buFont typeface="Arial"/>
              <a:buNone/>
            </a:pPr>
            <a:r>
              <a:rPr lang="en">
                <a:solidFill>
                  <a:srgbClr val="000000"/>
                </a:solidFill>
              </a:rPr>
              <a:t>●</a:t>
            </a:r>
            <a:r>
              <a:rPr lang="en" sz="1400">
                <a:solidFill>
                  <a:srgbClr val="000000"/>
                </a:solidFill>
                <a:latin typeface="Times New Roman"/>
                <a:ea typeface="Times New Roman"/>
                <a:cs typeface="Times New Roman"/>
                <a:sym typeface="Times New Roman"/>
              </a:rPr>
              <a:t>Comply with all practicum and internship site policies and procedures</a:t>
            </a:r>
            <a:endParaRPr sz="1400">
              <a:solidFill>
                <a:srgbClr val="000000"/>
              </a:solidFill>
              <a:latin typeface="Times New Roman"/>
              <a:ea typeface="Times New Roman"/>
              <a:cs typeface="Times New Roman"/>
              <a:sym typeface="Times New Roman"/>
            </a:endParaRPr>
          </a:p>
          <a:p>
            <a:pPr marL="0" lvl="0" indent="0" algn="l" rtl="0">
              <a:lnSpc>
                <a:spcPct val="125454"/>
              </a:lnSpc>
              <a:spcBef>
                <a:spcPts val="0"/>
              </a:spcBef>
              <a:spcAft>
                <a:spcPts val="0"/>
              </a:spcAft>
              <a:buClr>
                <a:schemeClr val="dk1"/>
              </a:buClr>
              <a:buSzPts val="1100"/>
              <a:buFont typeface="Arial"/>
              <a:buNone/>
            </a:pPr>
            <a:r>
              <a:rPr lang="en">
                <a:solidFill>
                  <a:srgbClr val="000000"/>
                </a:solidFill>
              </a:rPr>
              <a:t>●</a:t>
            </a:r>
            <a:r>
              <a:rPr lang="en" sz="1400">
                <a:solidFill>
                  <a:srgbClr val="000000"/>
                </a:solidFill>
                <a:latin typeface="Times New Roman"/>
                <a:ea typeface="Times New Roman"/>
                <a:cs typeface="Times New Roman"/>
                <a:sym typeface="Times New Roman"/>
              </a:rPr>
              <a:t>Abide by the </a:t>
            </a:r>
            <a:r>
              <a:rPr lang="en" sz="1400" i="1">
                <a:solidFill>
                  <a:srgbClr val="000000"/>
                </a:solidFill>
                <a:latin typeface="Times New Roman"/>
                <a:ea typeface="Times New Roman"/>
                <a:cs typeface="Times New Roman"/>
                <a:sym typeface="Times New Roman"/>
              </a:rPr>
              <a:t>ACA Code of Ethics</a:t>
            </a:r>
            <a:r>
              <a:rPr lang="en" sz="1400">
                <a:solidFill>
                  <a:srgbClr val="000000"/>
                </a:solidFill>
                <a:latin typeface="Times New Roman"/>
                <a:ea typeface="Times New Roman"/>
                <a:cs typeface="Times New Roman"/>
                <a:sym typeface="Times New Roman"/>
              </a:rPr>
              <a:t>(2014), </a:t>
            </a:r>
            <a:r>
              <a:rPr lang="en" sz="1400" i="1">
                <a:solidFill>
                  <a:srgbClr val="000000"/>
                </a:solidFill>
                <a:latin typeface="Times New Roman"/>
                <a:ea typeface="Times New Roman"/>
                <a:cs typeface="Times New Roman"/>
                <a:sym typeface="Times New Roman"/>
              </a:rPr>
              <a:t>ASCA Ethical Standards for School Counselors (2016), </a:t>
            </a:r>
            <a:r>
              <a:rPr lang="en" sz="1400">
                <a:solidFill>
                  <a:srgbClr val="000000"/>
                </a:solidFill>
                <a:latin typeface="Times New Roman"/>
                <a:ea typeface="Times New Roman"/>
                <a:cs typeface="Times New Roman"/>
                <a:sym typeface="Times New Roman"/>
              </a:rPr>
              <a:t>while working at their practicum/internship site;</a:t>
            </a:r>
            <a:endParaRPr sz="1400">
              <a:solidFill>
                <a:srgbClr val="000000"/>
              </a:solidFill>
              <a:latin typeface="Times New Roman"/>
              <a:ea typeface="Times New Roman"/>
              <a:cs typeface="Times New Roman"/>
              <a:sym typeface="Times New Roman"/>
            </a:endParaRPr>
          </a:p>
          <a:p>
            <a:pPr marL="0" lvl="0" indent="0" algn="l" rtl="0">
              <a:lnSpc>
                <a:spcPct val="125454"/>
              </a:lnSpc>
              <a:spcBef>
                <a:spcPts val="0"/>
              </a:spcBef>
              <a:spcAft>
                <a:spcPts val="0"/>
              </a:spcAft>
              <a:buClr>
                <a:schemeClr val="dk1"/>
              </a:buClr>
              <a:buSzPts val="1100"/>
              <a:buFont typeface="Arial"/>
              <a:buNone/>
            </a:pPr>
            <a:r>
              <a:rPr lang="en">
                <a:solidFill>
                  <a:srgbClr val="000000"/>
                </a:solidFill>
              </a:rPr>
              <a:t>●</a:t>
            </a:r>
            <a:r>
              <a:rPr lang="en" sz="1400">
                <a:solidFill>
                  <a:srgbClr val="000000"/>
                </a:solidFill>
                <a:latin typeface="Times New Roman"/>
                <a:ea typeface="Times New Roman"/>
                <a:cs typeface="Times New Roman"/>
                <a:sym typeface="Times New Roman"/>
              </a:rPr>
              <a:t>Maintain excellent attendance at the site and use the appropriate call-off procedures in emergency and illness circumstances</a:t>
            </a:r>
            <a:endParaRPr sz="1400">
              <a:solidFill>
                <a:srgbClr val="000000"/>
              </a:solidFill>
              <a:latin typeface="Times New Roman"/>
              <a:ea typeface="Times New Roman"/>
              <a:cs typeface="Times New Roman"/>
              <a:sym typeface="Times New Roman"/>
            </a:endParaRPr>
          </a:p>
          <a:p>
            <a:pPr marL="0" lvl="0" indent="0" algn="l" rtl="0">
              <a:lnSpc>
                <a:spcPct val="125454"/>
              </a:lnSpc>
              <a:spcBef>
                <a:spcPts val="0"/>
              </a:spcBef>
              <a:spcAft>
                <a:spcPts val="0"/>
              </a:spcAft>
              <a:buClr>
                <a:schemeClr val="dk1"/>
              </a:buClr>
              <a:buSzPts val="1100"/>
              <a:buFont typeface="Arial"/>
              <a:buNone/>
            </a:pPr>
            <a:r>
              <a:rPr lang="en">
                <a:solidFill>
                  <a:srgbClr val="000000"/>
                </a:solidFill>
              </a:rPr>
              <a:t>●</a:t>
            </a:r>
            <a:r>
              <a:rPr lang="en" sz="1400">
                <a:solidFill>
                  <a:srgbClr val="000000"/>
                </a:solidFill>
                <a:latin typeface="Times New Roman"/>
                <a:ea typeface="Times New Roman"/>
                <a:cs typeface="Times New Roman"/>
                <a:sym typeface="Times New Roman"/>
              </a:rPr>
              <a:t>Arrive on time to their practicum/internship site</a:t>
            </a:r>
            <a:endParaRPr sz="1400">
              <a:solidFill>
                <a:srgbClr val="000000"/>
              </a:solidFill>
              <a:latin typeface="Times New Roman"/>
              <a:ea typeface="Times New Roman"/>
              <a:cs typeface="Times New Roman"/>
              <a:sym typeface="Times New Roman"/>
            </a:endParaRPr>
          </a:p>
          <a:p>
            <a:pPr marL="0" lvl="0" indent="0" algn="l" rtl="0">
              <a:lnSpc>
                <a:spcPct val="125454"/>
              </a:lnSpc>
              <a:spcBef>
                <a:spcPts val="0"/>
              </a:spcBef>
              <a:spcAft>
                <a:spcPts val="0"/>
              </a:spcAft>
              <a:buClr>
                <a:schemeClr val="dk1"/>
              </a:buClr>
              <a:buSzPts val="1100"/>
              <a:buFont typeface="Arial"/>
              <a:buNone/>
            </a:pPr>
            <a:r>
              <a:rPr lang="en">
                <a:solidFill>
                  <a:srgbClr val="000000"/>
                </a:solidFill>
              </a:rPr>
              <a:t>●</a:t>
            </a:r>
            <a:r>
              <a:rPr lang="en" sz="1400">
                <a:solidFill>
                  <a:srgbClr val="000000"/>
                </a:solidFill>
                <a:latin typeface="Times New Roman"/>
                <a:ea typeface="Times New Roman"/>
                <a:cs typeface="Times New Roman"/>
                <a:sym typeface="Times New Roman"/>
              </a:rPr>
              <a:t>Be flexible in scheduling their availability and works with the site to make changes or adjustments if scheduling issues arise</a:t>
            </a:r>
            <a:endParaRPr sz="1400">
              <a:solidFill>
                <a:srgbClr val="000000"/>
              </a:solidFill>
              <a:latin typeface="Times New Roman"/>
              <a:ea typeface="Times New Roman"/>
              <a:cs typeface="Times New Roman"/>
              <a:sym typeface="Times New Roman"/>
            </a:endParaRPr>
          </a:p>
          <a:p>
            <a:pPr marL="0" lvl="0" indent="0" algn="l" rtl="0">
              <a:lnSpc>
                <a:spcPct val="125454"/>
              </a:lnSpc>
              <a:spcBef>
                <a:spcPts val="0"/>
              </a:spcBef>
              <a:spcAft>
                <a:spcPts val="0"/>
              </a:spcAft>
              <a:buClr>
                <a:schemeClr val="dk1"/>
              </a:buClr>
              <a:buSzPts val="1100"/>
              <a:buFont typeface="Arial"/>
              <a:buNone/>
            </a:pPr>
            <a:r>
              <a:rPr lang="en">
                <a:solidFill>
                  <a:srgbClr val="000000"/>
                </a:solidFill>
              </a:rPr>
              <a:t>●</a:t>
            </a:r>
            <a:r>
              <a:rPr lang="en" sz="1400">
                <a:solidFill>
                  <a:srgbClr val="000000"/>
                </a:solidFill>
                <a:latin typeface="Times New Roman"/>
                <a:ea typeface="Times New Roman"/>
                <a:cs typeface="Times New Roman"/>
                <a:sym typeface="Times New Roman"/>
              </a:rPr>
              <a:t>Schedule additional hours on site to accrue direct hours if the student experiences a lot of no shows, trouble scheduling clients, transition issues, etc </a:t>
            </a:r>
            <a:endParaRPr sz="1400">
              <a:solidFill>
                <a:srgbClr val="000000"/>
              </a:solidFill>
              <a:latin typeface="Times New Roman"/>
              <a:ea typeface="Times New Roman"/>
              <a:cs typeface="Times New Roman"/>
              <a:sym typeface="Times New Roman"/>
            </a:endParaRPr>
          </a:p>
          <a:p>
            <a:pPr marL="0" lvl="0" indent="0" algn="l" rtl="0">
              <a:lnSpc>
                <a:spcPct val="125454"/>
              </a:lnSpc>
              <a:spcBef>
                <a:spcPts val="0"/>
              </a:spcBef>
              <a:spcAft>
                <a:spcPts val="0"/>
              </a:spcAft>
              <a:buClr>
                <a:schemeClr val="dk1"/>
              </a:buClr>
              <a:buSzPts val="1100"/>
              <a:buFont typeface="Arial"/>
              <a:buNone/>
            </a:pPr>
            <a:r>
              <a:rPr lang="en">
                <a:solidFill>
                  <a:srgbClr val="000000"/>
                </a:solidFill>
              </a:rPr>
              <a:t>●</a:t>
            </a:r>
            <a:r>
              <a:rPr lang="en" sz="1400">
                <a:solidFill>
                  <a:srgbClr val="000000"/>
                </a:solidFill>
                <a:latin typeface="Times New Roman"/>
                <a:ea typeface="Times New Roman"/>
                <a:cs typeface="Times New Roman"/>
                <a:sym typeface="Times New Roman"/>
              </a:rPr>
              <a:t>Provide counseling services at the practicum or internship site for the duration of the semesters in which the student is enrolled in the practicum or internship course</a:t>
            </a:r>
            <a:endParaRPr sz="1400">
              <a:solidFill>
                <a:srgbClr val="000000"/>
              </a:solidFill>
              <a:latin typeface="Times New Roman"/>
              <a:ea typeface="Times New Roman"/>
              <a:cs typeface="Times New Roman"/>
              <a:sym typeface="Times New Roman"/>
            </a:endParaRPr>
          </a:p>
          <a:p>
            <a:pPr marL="0" lvl="0" indent="0" algn="l" rtl="0">
              <a:lnSpc>
                <a:spcPct val="125454"/>
              </a:lnSpc>
              <a:spcBef>
                <a:spcPts val="0"/>
              </a:spcBef>
              <a:spcAft>
                <a:spcPts val="0"/>
              </a:spcAft>
              <a:buClr>
                <a:schemeClr val="dk1"/>
              </a:buClr>
              <a:buSzPts val="1100"/>
              <a:buFont typeface="Arial"/>
              <a:buNone/>
            </a:pPr>
            <a:r>
              <a:rPr lang="en">
                <a:solidFill>
                  <a:srgbClr val="000000"/>
                </a:solidFill>
              </a:rPr>
              <a:t>●</a:t>
            </a:r>
            <a:r>
              <a:rPr lang="en" sz="1400">
                <a:solidFill>
                  <a:srgbClr val="000000"/>
                </a:solidFill>
                <a:latin typeface="Times New Roman"/>
                <a:ea typeface="Times New Roman"/>
                <a:cs typeface="Times New Roman"/>
                <a:sym typeface="Times New Roman"/>
              </a:rPr>
              <a:t>Accurately and honestly record direct and indirect hours on their practicum/internship log;</a:t>
            </a:r>
            <a:endParaRPr sz="1400">
              <a:solidFill>
                <a:srgbClr val="000000"/>
              </a:solidFill>
              <a:latin typeface="Times New Roman"/>
              <a:ea typeface="Times New Roman"/>
              <a:cs typeface="Times New Roman"/>
              <a:sym typeface="Times New Roman"/>
            </a:endParaRPr>
          </a:p>
          <a:p>
            <a:pPr marL="0" lvl="0" indent="0" algn="l" rtl="0">
              <a:lnSpc>
                <a:spcPct val="125454"/>
              </a:lnSpc>
              <a:spcBef>
                <a:spcPts val="0"/>
              </a:spcBef>
              <a:spcAft>
                <a:spcPts val="0"/>
              </a:spcAft>
              <a:buClr>
                <a:schemeClr val="dk1"/>
              </a:buClr>
              <a:buSzPts val="1100"/>
              <a:buFont typeface="Arial"/>
              <a:buNone/>
            </a:pPr>
            <a:endParaRPr sz="1400">
              <a:latin typeface="Times New Roman"/>
              <a:ea typeface="Times New Roman"/>
              <a:cs typeface="Times New Roman"/>
              <a:sym typeface="Times New Roman"/>
            </a:endParaRPr>
          </a:p>
          <a:p>
            <a:pPr marL="0" lvl="0" indent="0" algn="l" rtl="0">
              <a:spcBef>
                <a:spcPts val="0"/>
              </a:spcBef>
              <a:spcAft>
                <a:spcPts val="160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53">
            <a:extLst>
              <a:ext uri="{C183D7F6-B498-43B3-948B-1728B52AA6E4}">
                <adec:decorative xmlns:adec="http://schemas.microsoft.com/office/drawing/2017/decorative" val="1"/>
              </a:ext>
            </a:extLst>
          </p:cNvPr>
          <p:cNvPicPr preferRelativeResize="0"/>
          <p:nvPr/>
        </p:nvPicPr>
        <p:blipFill rotWithShape="1">
          <a:blip r:embed="rId3">
            <a:alphaModFix/>
          </a:blip>
          <a:srcRect t="7118" b="7118"/>
          <a:stretch/>
        </p:blipFill>
        <p:spPr>
          <a:xfrm>
            <a:off x="1" y="0"/>
            <a:ext cx="9144001" cy="5143500"/>
          </a:xfrm>
          <a:prstGeom prst="rect">
            <a:avLst/>
          </a:prstGeom>
          <a:noFill/>
          <a:ln>
            <a:noFill/>
          </a:ln>
        </p:spPr>
      </p:pic>
      <p:sp>
        <p:nvSpPr>
          <p:cNvPr id="298" name="Google Shape;298;p53">
            <a:extLst>
              <a:ext uri="{C183D7F6-B498-43B3-948B-1728B52AA6E4}">
                <adec:decorative xmlns:adec="http://schemas.microsoft.com/office/drawing/2017/decorative" val="1"/>
              </a:ext>
            </a:extLst>
          </p:cNvPr>
          <p:cNvSpPr/>
          <p:nvPr/>
        </p:nvSpPr>
        <p:spPr>
          <a:xfrm>
            <a:off x="0" y="2574400"/>
            <a:ext cx="4568400" cy="1714500"/>
          </a:xfrm>
          <a:prstGeom prst="rect">
            <a:avLst/>
          </a:prstGeom>
          <a:solidFill>
            <a:srgbClr val="FFFFFF">
              <a:alpha val="85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3"/>
          <p:cNvSpPr txBox="1">
            <a:spLocks noGrp="1"/>
          </p:cNvSpPr>
          <p:nvPr>
            <p:ph type="title"/>
          </p:nvPr>
        </p:nvSpPr>
        <p:spPr>
          <a:xfrm>
            <a:off x="0" y="2736850"/>
            <a:ext cx="4568400" cy="138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Additional </a:t>
            </a:r>
            <a:r>
              <a:rPr lang="en" b="1" dirty="0"/>
              <a:t>Information </a:t>
            </a:r>
            <a:r>
              <a:rPr lang="en" dirty="0"/>
              <a:t>for</a:t>
            </a:r>
            <a:endParaRPr b="1" dirty="0"/>
          </a:p>
          <a:p>
            <a:pPr marL="0" lvl="0" indent="0" algn="l" rtl="0">
              <a:spcBef>
                <a:spcPts val="0"/>
              </a:spcBef>
              <a:spcAft>
                <a:spcPts val="0"/>
              </a:spcAft>
              <a:buNone/>
            </a:pPr>
            <a:r>
              <a:rPr lang="en" b="1" dirty="0"/>
              <a:t>Site Supervisors </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54">
            <a:extLst>
              <a:ext uri="{C183D7F6-B498-43B3-948B-1728B52AA6E4}">
                <adec:decorative xmlns:adec="http://schemas.microsoft.com/office/drawing/2017/decorative" val="1"/>
              </a:ext>
            </a:extLst>
          </p:cNvPr>
          <p:cNvPicPr preferRelativeResize="0"/>
          <p:nvPr/>
        </p:nvPicPr>
        <p:blipFill rotWithShape="1">
          <a:blip r:embed="rId3">
            <a:alphaModFix/>
          </a:blip>
          <a:srcRect l="18633" r="18627"/>
          <a:stretch/>
        </p:blipFill>
        <p:spPr>
          <a:xfrm>
            <a:off x="3387800" y="0"/>
            <a:ext cx="5756201" cy="5143500"/>
          </a:xfrm>
          <a:prstGeom prst="rect">
            <a:avLst/>
          </a:prstGeom>
          <a:noFill/>
          <a:ln>
            <a:noFill/>
          </a:ln>
        </p:spPr>
      </p:pic>
      <p:sp>
        <p:nvSpPr>
          <p:cNvPr id="305" name="Google Shape;305;p54"/>
          <p:cNvSpPr txBox="1">
            <a:spLocks noGrp="1"/>
          </p:cNvSpPr>
          <p:nvPr>
            <p:ph type="ctrTitle"/>
          </p:nvPr>
        </p:nvSpPr>
        <p:spPr>
          <a:xfrm>
            <a:off x="323300" y="772850"/>
            <a:ext cx="27042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b="1" dirty="0">
                <a:solidFill>
                  <a:srgbClr val="FFFFFF"/>
                </a:solidFill>
                <a:latin typeface="Times New Roman"/>
                <a:ea typeface="Times New Roman"/>
                <a:cs typeface="Times New Roman"/>
                <a:sym typeface="Times New Roman"/>
              </a:rPr>
              <a:t>Purpose of Counseling Supervision in </a:t>
            </a:r>
            <a:endParaRPr sz="3600" b="1" dirty="0">
              <a:solidFill>
                <a:srgbClr val="FFFFFF"/>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3600" b="1" dirty="0">
                <a:solidFill>
                  <a:srgbClr val="FFFFFF"/>
                </a:solidFill>
                <a:latin typeface="Times New Roman"/>
                <a:ea typeface="Times New Roman"/>
                <a:cs typeface="Times New Roman"/>
                <a:sym typeface="Times New Roman"/>
              </a:rPr>
              <a:t>Counseling Training Programs</a:t>
            </a:r>
            <a:endParaRPr dirty="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8">
            <a:extLst>
              <a:ext uri="{C183D7F6-B498-43B3-948B-1728B52AA6E4}">
                <adec:decorative xmlns:adec="http://schemas.microsoft.com/office/drawing/2017/decorative" val="1"/>
              </a:ext>
            </a:extLst>
          </p:cNvPr>
          <p:cNvPicPr preferRelativeResize="0"/>
          <p:nvPr/>
        </p:nvPicPr>
        <p:blipFill rotWithShape="1">
          <a:blip r:embed="rId3">
            <a:alphaModFix/>
          </a:blip>
          <a:srcRect l="15958" r="15958"/>
          <a:stretch/>
        </p:blipFill>
        <p:spPr>
          <a:xfrm>
            <a:off x="5585237" y="1036200"/>
            <a:ext cx="2745453" cy="3156673"/>
          </a:xfrm>
          <a:prstGeom prst="rect">
            <a:avLst/>
          </a:prstGeom>
          <a:noFill/>
          <a:ln>
            <a:noFill/>
          </a:ln>
        </p:spPr>
      </p:pic>
      <p:sp>
        <p:nvSpPr>
          <p:cNvPr id="140" name="Google Shape;140;p28"/>
          <p:cNvSpPr txBox="1">
            <a:spLocks noGrp="1"/>
          </p:cNvSpPr>
          <p:nvPr>
            <p:ph type="title"/>
          </p:nvPr>
        </p:nvSpPr>
        <p:spPr>
          <a:xfrm>
            <a:off x="736725" y="406500"/>
            <a:ext cx="4252200" cy="62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About  our  Programs</a:t>
            </a:r>
            <a:endParaRPr dirty="0"/>
          </a:p>
        </p:txBody>
      </p:sp>
      <p:sp>
        <p:nvSpPr>
          <p:cNvPr id="141" name="Google Shape;141;p28"/>
          <p:cNvSpPr txBox="1">
            <a:spLocks noGrp="1"/>
          </p:cNvSpPr>
          <p:nvPr>
            <p:ph type="body" idx="1"/>
          </p:nvPr>
        </p:nvSpPr>
        <p:spPr>
          <a:xfrm>
            <a:off x="446425" y="1036200"/>
            <a:ext cx="4871700" cy="3579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t>JMU has 3 counseling programs - all include practicum and internship experiences. This presentation provides information about the Clinical Mental Health program. If you would like to learn more about any of the other programs, please let us know. We are happy to share. The next slide has a link to all three programs (just click on the blue)</a:t>
            </a:r>
            <a:endParaRPr sz="2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5"/>
          <p:cNvSpPr txBox="1">
            <a:spLocks noGrp="1"/>
          </p:cNvSpPr>
          <p:nvPr>
            <p:ph type="title"/>
          </p:nvPr>
        </p:nvSpPr>
        <p:spPr>
          <a:xfrm>
            <a:off x="311700" y="445025"/>
            <a:ext cx="8520600" cy="81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b="1">
                <a:latin typeface="Times New Roman"/>
                <a:ea typeface="Times New Roman"/>
                <a:cs typeface="Times New Roman"/>
                <a:sym typeface="Times New Roman"/>
              </a:rPr>
              <a:t>Generally speaking, supervision during Practicum and Internship:</a:t>
            </a:r>
            <a:endParaRPr/>
          </a:p>
        </p:txBody>
      </p:sp>
      <p:sp>
        <p:nvSpPr>
          <p:cNvPr id="311" name="Google Shape;311;p55"/>
          <p:cNvSpPr txBox="1">
            <a:spLocks noGrp="1"/>
          </p:cNvSpPr>
          <p:nvPr>
            <p:ph type="body" idx="1"/>
          </p:nvPr>
        </p:nvSpPr>
        <p:spPr>
          <a:xfrm>
            <a:off x="311700" y="12645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●Provides direction</a:t>
            </a:r>
            <a:endParaRPr sz="2400">
              <a:solidFill>
                <a:schemeClr val="dk1"/>
              </a:solidFill>
              <a:latin typeface="Times New Roman"/>
              <a:ea typeface="Times New Roman"/>
              <a:cs typeface="Times New Roman"/>
              <a:sym typeface="Times New Roman"/>
            </a:endParaRPr>
          </a:p>
          <a:p>
            <a:pPr marL="0" lvl="0" indent="0" algn="l" rtl="0">
              <a:spcBef>
                <a:spcPts val="160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●Ensures accountability</a:t>
            </a:r>
            <a:endParaRPr sz="2400">
              <a:solidFill>
                <a:schemeClr val="dk1"/>
              </a:solidFill>
              <a:latin typeface="Times New Roman"/>
              <a:ea typeface="Times New Roman"/>
              <a:cs typeface="Times New Roman"/>
              <a:sym typeface="Times New Roman"/>
            </a:endParaRPr>
          </a:p>
          <a:p>
            <a:pPr marL="0" lvl="0" indent="0" algn="l" rtl="0">
              <a:spcBef>
                <a:spcPts val="160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●Promotes ethical practice</a:t>
            </a:r>
            <a:endParaRPr sz="2400">
              <a:solidFill>
                <a:schemeClr val="dk1"/>
              </a:solidFill>
              <a:latin typeface="Times New Roman"/>
              <a:ea typeface="Times New Roman"/>
              <a:cs typeface="Times New Roman"/>
              <a:sym typeface="Times New Roman"/>
            </a:endParaRPr>
          </a:p>
          <a:p>
            <a:pPr marL="0" lvl="0" indent="0" algn="l" rtl="0">
              <a:spcBef>
                <a:spcPts val="160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●Covers liability expectations and requirements; and</a:t>
            </a:r>
            <a:endParaRPr sz="2400">
              <a:solidFill>
                <a:schemeClr val="dk1"/>
              </a:solidFill>
              <a:latin typeface="Times New Roman"/>
              <a:ea typeface="Times New Roman"/>
              <a:cs typeface="Times New Roman"/>
              <a:sym typeface="Times New Roman"/>
            </a:endParaRPr>
          </a:p>
          <a:p>
            <a:pPr marL="0" lvl="0" indent="0" algn="l" rtl="0">
              <a:spcBef>
                <a:spcPts val="160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●Provides uniformity in training and preparation.</a:t>
            </a:r>
            <a:endParaRPr sz="1600">
              <a:latin typeface="Times New Roman"/>
              <a:ea typeface="Times New Roman"/>
              <a:cs typeface="Times New Roman"/>
              <a:sym typeface="Times New Roman"/>
            </a:endParaRPr>
          </a:p>
          <a:p>
            <a:pPr marL="0" lvl="0" indent="0" algn="l" rtl="0">
              <a:spcBef>
                <a:spcPts val="1600"/>
              </a:spcBef>
              <a:spcAft>
                <a:spcPts val="160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315"/>
        <p:cNvGrpSpPr/>
        <p:nvPr/>
      </p:nvGrpSpPr>
      <p:grpSpPr>
        <a:xfrm>
          <a:off x="0" y="0"/>
          <a:ext cx="0" cy="0"/>
          <a:chOff x="0" y="0"/>
          <a:chExt cx="0" cy="0"/>
        </a:xfrm>
      </p:grpSpPr>
      <p:sp>
        <p:nvSpPr>
          <p:cNvPr id="316" name="Google Shape;316;p56"/>
          <p:cNvSpPr txBox="1">
            <a:spLocks noGrp="1"/>
          </p:cNvSpPr>
          <p:nvPr>
            <p:ph type="title"/>
          </p:nvPr>
        </p:nvSpPr>
        <p:spPr>
          <a:xfrm>
            <a:off x="311700" y="0"/>
            <a:ext cx="8520600" cy="67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Types of Supervision: Administrative and Clinical</a:t>
            </a:r>
            <a:endParaRPr>
              <a:latin typeface="Times New Roman"/>
              <a:ea typeface="Times New Roman"/>
              <a:cs typeface="Times New Roman"/>
              <a:sym typeface="Times New Roman"/>
            </a:endParaRPr>
          </a:p>
        </p:txBody>
      </p:sp>
      <p:sp>
        <p:nvSpPr>
          <p:cNvPr id="317" name="Google Shape;317;p56"/>
          <p:cNvSpPr txBox="1">
            <a:spLocks noGrp="1"/>
          </p:cNvSpPr>
          <p:nvPr>
            <p:ph type="body" idx="1"/>
          </p:nvPr>
        </p:nvSpPr>
        <p:spPr>
          <a:xfrm>
            <a:off x="178700" y="675300"/>
            <a:ext cx="8965200" cy="446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000000"/>
                </a:solidFill>
                <a:latin typeface="Times New Roman"/>
                <a:ea typeface="Times New Roman"/>
                <a:cs typeface="Times New Roman"/>
                <a:sym typeface="Times New Roman"/>
              </a:rPr>
              <a:t>Administrative</a:t>
            </a:r>
            <a:r>
              <a:rPr lang="en" sz="2400">
                <a:solidFill>
                  <a:srgbClr val="000000"/>
                </a:solidFill>
                <a:latin typeface="Times New Roman"/>
                <a:ea typeface="Times New Roman"/>
                <a:cs typeface="Times New Roman"/>
                <a:sym typeface="Times New Roman"/>
              </a:rPr>
              <a:t> supervisors oversee the therapist’s work on behalf of an organization and that organization’s goals to serve clients. Administrative supervision can have an impact on employment and job related performance reviews. </a:t>
            </a:r>
            <a:r>
              <a:rPr lang="en" sz="2400">
                <a:solidFill>
                  <a:schemeClr val="dk1"/>
                </a:solidFill>
                <a:latin typeface="Times New Roman"/>
                <a:ea typeface="Times New Roman"/>
                <a:cs typeface="Times New Roman"/>
                <a:sym typeface="Times New Roman"/>
              </a:rPr>
              <a:t>Because students rely on you to understand the daily nuances and responsibilities of professional  counselors, we truly appreciate your ability and willingness to teach and train students on any relevant  administrative duties. Students can only effectively learn about these processes with you, on site!</a:t>
            </a:r>
            <a:endParaRPr sz="2400">
              <a:solidFill>
                <a:schemeClr val="dk1"/>
              </a:solidFill>
              <a:latin typeface="Times New Roman"/>
              <a:ea typeface="Times New Roman"/>
              <a:cs typeface="Times New Roman"/>
              <a:sym typeface="Times New Roman"/>
            </a:endParaRPr>
          </a:p>
          <a:p>
            <a:pPr marL="0" lvl="0" indent="0" algn="l" rtl="0">
              <a:spcBef>
                <a:spcPts val="1700"/>
              </a:spcBef>
              <a:spcAft>
                <a:spcPts val="0"/>
              </a:spcAft>
              <a:buNone/>
            </a:pPr>
            <a:r>
              <a:rPr lang="en" sz="2400">
                <a:solidFill>
                  <a:schemeClr val="dk1"/>
                </a:solidFill>
                <a:latin typeface="Times New Roman"/>
                <a:ea typeface="Times New Roman"/>
                <a:cs typeface="Times New Roman"/>
                <a:sym typeface="Times New Roman"/>
              </a:rPr>
              <a:t>The vast majority of our students’ work, however, will be </a:t>
            </a:r>
            <a:r>
              <a:rPr lang="en" sz="2400" b="1">
                <a:solidFill>
                  <a:schemeClr val="dk1"/>
                </a:solidFill>
                <a:latin typeface="Times New Roman"/>
                <a:ea typeface="Times New Roman"/>
                <a:cs typeface="Times New Roman"/>
                <a:sym typeface="Times New Roman"/>
              </a:rPr>
              <a:t>clinical</a:t>
            </a:r>
            <a:r>
              <a:rPr lang="en" sz="2400">
                <a:solidFill>
                  <a:schemeClr val="dk1"/>
                </a:solidFill>
                <a:latin typeface="Times New Roman"/>
                <a:ea typeface="Times New Roman"/>
                <a:cs typeface="Times New Roman"/>
                <a:sym typeface="Times New Roman"/>
              </a:rPr>
              <a:t> in nature. </a:t>
            </a:r>
            <a:endParaRPr sz="2400">
              <a:solidFill>
                <a:schemeClr val="dk1"/>
              </a:solidFill>
              <a:latin typeface="Times New Roman"/>
              <a:ea typeface="Times New Roman"/>
              <a:cs typeface="Times New Roman"/>
              <a:sym typeface="Times New Roman"/>
            </a:endParaRPr>
          </a:p>
          <a:p>
            <a:pPr marL="0" lvl="0" indent="0" algn="l" rtl="0">
              <a:spcBef>
                <a:spcPts val="1700"/>
              </a:spcBef>
              <a:spcAft>
                <a:spcPts val="0"/>
              </a:spcAft>
              <a:buClr>
                <a:schemeClr val="dk1"/>
              </a:buClr>
              <a:buSzPts val="1100"/>
              <a:buFont typeface="Arial"/>
              <a:buNone/>
            </a:pPr>
            <a:endParaRPr sz="1600">
              <a:latin typeface="Times New Roman"/>
              <a:ea typeface="Times New Roman"/>
              <a:cs typeface="Times New Roman"/>
              <a:sym typeface="Times New Roman"/>
            </a:endParaRPr>
          </a:p>
          <a:p>
            <a:pPr marL="0" lvl="0" indent="0" algn="l" rtl="0">
              <a:spcBef>
                <a:spcPts val="1700"/>
              </a:spcBef>
              <a:spcAft>
                <a:spcPts val="0"/>
              </a:spcAft>
              <a:buClr>
                <a:schemeClr val="dk1"/>
              </a:buClr>
              <a:buSzPts val="1100"/>
              <a:buFont typeface="Arial"/>
              <a:buNone/>
            </a:pPr>
            <a:endParaRPr sz="1300"/>
          </a:p>
          <a:p>
            <a:pPr marL="0" lvl="0" indent="0" algn="l" rtl="0">
              <a:spcBef>
                <a:spcPts val="1700"/>
              </a:spcBef>
              <a:spcAft>
                <a:spcPts val="0"/>
              </a:spcAft>
              <a:buNone/>
            </a:pPr>
            <a:endParaRPr>
              <a:latin typeface="Times New Roman"/>
              <a:ea typeface="Times New Roman"/>
              <a:cs typeface="Times New Roman"/>
              <a:sym typeface="Times New Roman"/>
            </a:endParaRPr>
          </a:p>
          <a:p>
            <a:pPr marL="0" lvl="0" indent="0" algn="l" rtl="0">
              <a:spcBef>
                <a:spcPts val="1600"/>
              </a:spcBef>
              <a:spcAft>
                <a:spcPts val="0"/>
              </a:spcAft>
              <a:buNone/>
            </a:pPr>
            <a:endParaRPr>
              <a:latin typeface="Times New Roman"/>
              <a:ea typeface="Times New Roman"/>
              <a:cs typeface="Times New Roman"/>
              <a:sym typeface="Times New Roman"/>
            </a:endParaRPr>
          </a:p>
          <a:p>
            <a:pPr marL="0" lvl="0" indent="0" algn="l" rtl="0">
              <a:spcBef>
                <a:spcPts val="1600"/>
              </a:spcBef>
              <a:spcAft>
                <a:spcPts val="0"/>
              </a:spcAft>
              <a:buNone/>
            </a:pPr>
            <a:r>
              <a:rPr lang="en">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0" lvl="0" indent="0" algn="l" rtl="0">
              <a:spcBef>
                <a:spcPts val="1600"/>
              </a:spcBef>
              <a:spcAft>
                <a:spcPts val="0"/>
              </a:spcAft>
              <a:buNone/>
            </a:pPr>
            <a:endParaRPr>
              <a:latin typeface="Times New Roman"/>
              <a:ea typeface="Times New Roman"/>
              <a:cs typeface="Times New Roman"/>
              <a:sym typeface="Times New Roman"/>
            </a:endParaRPr>
          </a:p>
          <a:p>
            <a:pPr marL="0" lvl="0" indent="0" algn="l" rtl="0">
              <a:spcBef>
                <a:spcPts val="1600"/>
              </a:spcBef>
              <a:spcAft>
                <a:spcPts val="1600"/>
              </a:spcAft>
              <a:buNone/>
            </a:pPr>
            <a:r>
              <a:rPr lang="en">
                <a:latin typeface="Times New Roman"/>
                <a:ea typeface="Times New Roman"/>
                <a:cs typeface="Times New Roman"/>
                <a:sym typeface="Times New Roman"/>
              </a:rPr>
              <a:t>Clinical</a:t>
            </a:r>
            <a:endParaRPr>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321"/>
        <p:cNvGrpSpPr/>
        <p:nvPr/>
      </p:nvGrpSpPr>
      <p:grpSpPr>
        <a:xfrm>
          <a:off x="0" y="0"/>
          <a:ext cx="0" cy="0"/>
          <a:chOff x="0" y="0"/>
          <a:chExt cx="0" cy="0"/>
        </a:xfrm>
      </p:grpSpPr>
      <p:sp>
        <p:nvSpPr>
          <p:cNvPr id="322" name="Google Shape;322;p57"/>
          <p:cNvSpPr txBox="1">
            <a:spLocks noGrp="1"/>
          </p:cNvSpPr>
          <p:nvPr>
            <p:ph type="title"/>
          </p:nvPr>
        </p:nvSpPr>
        <p:spPr>
          <a:xfrm>
            <a:off x="311700" y="0"/>
            <a:ext cx="8520600" cy="6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Clinical Supervision</a:t>
            </a:r>
            <a:endParaRPr>
              <a:latin typeface="Times New Roman"/>
              <a:ea typeface="Times New Roman"/>
              <a:cs typeface="Times New Roman"/>
              <a:sym typeface="Times New Roman"/>
            </a:endParaRPr>
          </a:p>
        </p:txBody>
      </p:sp>
      <p:sp>
        <p:nvSpPr>
          <p:cNvPr id="323" name="Google Shape;323;p57"/>
          <p:cNvSpPr txBox="1">
            <a:spLocks noGrp="1"/>
          </p:cNvSpPr>
          <p:nvPr>
            <p:ph type="body" idx="1"/>
          </p:nvPr>
        </p:nvSpPr>
        <p:spPr>
          <a:xfrm>
            <a:off x="311700" y="656100"/>
            <a:ext cx="8520600" cy="417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000000"/>
                </a:solidFill>
                <a:latin typeface="Times New Roman"/>
                <a:ea typeface="Times New Roman"/>
                <a:cs typeface="Times New Roman"/>
                <a:sym typeface="Times New Roman"/>
              </a:rPr>
              <a:t>Clinical supervisors provide evaluation primarily for the purpose of the supervisee’s professional/personal development.</a:t>
            </a:r>
            <a:endParaRPr sz="1600">
              <a:solidFill>
                <a:srgbClr val="000000"/>
              </a:solidFill>
              <a:latin typeface="Times New Roman"/>
              <a:ea typeface="Times New Roman"/>
              <a:cs typeface="Times New Roman"/>
              <a:sym typeface="Times New Roman"/>
            </a:endParaRPr>
          </a:p>
          <a:p>
            <a:pPr marL="0" lvl="0" indent="0" algn="l" rtl="0">
              <a:lnSpc>
                <a:spcPct val="125454"/>
              </a:lnSpc>
              <a:spcBef>
                <a:spcPts val="1700"/>
              </a:spcBef>
              <a:spcAft>
                <a:spcPts val="0"/>
              </a:spcAft>
              <a:buNone/>
            </a:pPr>
            <a:r>
              <a:rPr lang="en" sz="1600">
                <a:solidFill>
                  <a:srgbClr val="000000"/>
                </a:solidFill>
                <a:latin typeface="Times New Roman"/>
                <a:ea typeface="Times New Roman"/>
                <a:cs typeface="Times New Roman"/>
                <a:sym typeface="Times New Roman"/>
              </a:rPr>
              <a:t>We view clinical supervision as a </a:t>
            </a:r>
            <a:r>
              <a:rPr lang="en" sz="1600" b="1">
                <a:solidFill>
                  <a:srgbClr val="000000"/>
                </a:solidFill>
                <a:latin typeface="Times New Roman"/>
                <a:ea typeface="Times New Roman"/>
                <a:cs typeface="Times New Roman"/>
                <a:sym typeface="Times New Roman"/>
              </a:rPr>
              <a:t>fundamental instructional tool used to monitor counselor development and accountability</a:t>
            </a:r>
            <a:r>
              <a:rPr lang="en" sz="1600">
                <a:solidFill>
                  <a:srgbClr val="000000"/>
                </a:solidFill>
                <a:latin typeface="Times New Roman"/>
                <a:ea typeface="Times New Roman"/>
                <a:cs typeface="Times New Roman"/>
                <a:sym typeface="Times New Roman"/>
              </a:rPr>
              <a:t>.</a:t>
            </a:r>
            <a:endParaRPr sz="1600">
              <a:solidFill>
                <a:srgbClr val="000000"/>
              </a:solidFill>
              <a:latin typeface="Times New Roman"/>
              <a:ea typeface="Times New Roman"/>
              <a:cs typeface="Times New Roman"/>
              <a:sym typeface="Times New Roman"/>
            </a:endParaRPr>
          </a:p>
          <a:p>
            <a:pPr marL="0" lvl="0" indent="0" algn="l" rtl="0">
              <a:lnSpc>
                <a:spcPct val="125454"/>
              </a:lnSpc>
              <a:spcBef>
                <a:spcPts val="0"/>
              </a:spcBef>
              <a:spcAft>
                <a:spcPts val="0"/>
              </a:spcAft>
              <a:buNone/>
            </a:pPr>
            <a:r>
              <a:rPr lang="en" sz="1600">
                <a:solidFill>
                  <a:srgbClr val="000000"/>
                </a:solidFill>
                <a:latin typeface="Times New Roman"/>
                <a:ea typeface="Times New Roman"/>
                <a:cs typeface="Times New Roman"/>
                <a:sym typeface="Times New Roman"/>
              </a:rPr>
              <a:t>A widely regarded and relied upon professional intervention, counseling supervision has evolved throughout the decades and </a:t>
            </a:r>
            <a:r>
              <a:rPr lang="en" sz="1600" b="1">
                <a:solidFill>
                  <a:srgbClr val="000000"/>
                </a:solidFill>
                <a:latin typeface="Times New Roman"/>
                <a:ea typeface="Times New Roman"/>
                <a:cs typeface="Times New Roman"/>
                <a:sym typeface="Times New Roman"/>
              </a:rPr>
              <a:t>is regarded as a distinct specialty within the counseling profession</a:t>
            </a:r>
            <a:r>
              <a:rPr lang="en" sz="1600">
                <a:solidFill>
                  <a:srgbClr val="000000"/>
                </a:solidFill>
                <a:latin typeface="Times New Roman"/>
                <a:ea typeface="Times New Roman"/>
                <a:cs typeface="Times New Roman"/>
                <a:sym typeface="Times New Roman"/>
              </a:rPr>
              <a:t>.</a:t>
            </a:r>
            <a:endParaRPr sz="1600">
              <a:solidFill>
                <a:srgbClr val="000000"/>
              </a:solidFill>
              <a:latin typeface="Times New Roman"/>
              <a:ea typeface="Times New Roman"/>
              <a:cs typeface="Times New Roman"/>
              <a:sym typeface="Times New Roman"/>
            </a:endParaRPr>
          </a:p>
          <a:p>
            <a:pPr marL="0" lvl="0" indent="0" algn="l" rtl="0">
              <a:lnSpc>
                <a:spcPct val="125454"/>
              </a:lnSpc>
              <a:spcBef>
                <a:spcPts val="0"/>
              </a:spcBef>
              <a:spcAft>
                <a:spcPts val="0"/>
              </a:spcAft>
              <a:buNone/>
            </a:pPr>
            <a:r>
              <a:rPr lang="en" sz="1600">
                <a:solidFill>
                  <a:srgbClr val="000000"/>
                </a:solidFill>
                <a:latin typeface="Times New Roman"/>
                <a:ea typeface="Times New Roman"/>
                <a:cs typeface="Times New Roman"/>
                <a:sym typeface="Times New Roman"/>
              </a:rPr>
              <a:t>Regardless of the specific definition, counseling supervision </a:t>
            </a:r>
            <a:r>
              <a:rPr lang="en" sz="1600" b="1">
                <a:solidFill>
                  <a:srgbClr val="000000"/>
                </a:solidFill>
                <a:latin typeface="Times New Roman"/>
                <a:ea typeface="Times New Roman"/>
                <a:cs typeface="Times New Roman"/>
                <a:sym typeface="Times New Roman"/>
              </a:rPr>
              <a:t>is a professional relationship between two helping professionals</a:t>
            </a:r>
            <a:r>
              <a:rPr lang="en" sz="1600">
                <a:solidFill>
                  <a:srgbClr val="000000"/>
                </a:solidFill>
                <a:latin typeface="Times New Roman"/>
                <a:ea typeface="Times New Roman"/>
                <a:cs typeface="Times New Roman"/>
                <a:sym typeface="Times New Roman"/>
              </a:rPr>
              <a:t>, with the supervisor having more counseling experience than the supervisee that is </a:t>
            </a:r>
            <a:r>
              <a:rPr lang="en" sz="1600" b="1">
                <a:solidFill>
                  <a:srgbClr val="000000"/>
                </a:solidFill>
                <a:latin typeface="Times New Roman"/>
                <a:ea typeface="Times New Roman"/>
                <a:cs typeface="Times New Roman"/>
                <a:sym typeface="Times New Roman"/>
              </a:rPr>
              <a:t>evaluative over time</a:t>
            </a:r>
            <a:r>
              <a:rPr lang="en" sz="1600">
                <a:solidFill>
                  <a:srgbClr val="000000"/>
                </a:solidFill>
                <a:latin typeface="Times New Roman"/>
                <a:ea typeface="Times New Roman"/>
                <a:cs typeface="Times New Roman"/>
                <a:sym typeface="Times New Roman"/>
              </a:rPr>
              <a:t>.</a:t>
            </a:r>
            <a:endParaRPr sz="1600">
              <a:solidFill>
                <a:srgbClr val="000000"/>
              </a:solidFill>
              <a:latin typeface="Times New Roman"/>
              <a:ea typeface="Times New Roman"/>
              <a:cs typeface="Times New Roman"/>
              <a:sym typeface="Times New Roman"/>
            </a:endParaRPr>
          </a:p>
          <a:p>
            <a:pPr marL="0" lvl="0" indent="0" algn="l" rtl="0">
              <a:lnSpc>
                <a:spcPct val="125454"/>
              </a:lnSpc>
              <a:spcBef>
                <a:spcPts val="0"/>
              </a:spcBef>
              <a:spcAft>
                <a:spcPts val="0"/>
              </a:spcAft>
              <a:buNone/>
            </a:pPr>
            <a:r>
              <a:rPr lang="en" sz="1600">
                <a:solidFill>
                  <a:srgbClr val="000000"/>
                </a:solidFill>
                <a:latin typeface="Times New Roman"/>
                <a:ea typeface="Times New Roman"/>
                <a:cs typeface="Times New Roman"/>
                <a:sym typeface="Times New Roman"/>
              </a:rPr>
              <a:t>Although there is a wide range of interventions used during supervision, some examples might include </a:t>
            </a:r>
            <a:r>
              <a:rPr lang="en" sz="1600" b="1">
                <a:solidFill>
                  <a:srgbClr val="000000"/>
                </a:solidFill>
                <a:latin typeface="Times New Roman"/>
                <a:ea typeface="Times New Roman"/>
                <a:cs typeface="Times New Roman"/>
                <a:sym typeface="Times New Roman"/>
              </a:rPr>
              <a:t>direct observation, case conceptualization, role playing exercises, modeling behaviors, psychoeducation, etc.</a:t>
            </a:r>
            <a:endParaRPr sz="1600">
              <a:solidFill>
                <a:srgbClr val="000000"/>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600">
              <a:solidFill>
                <a:srgbClr val="000000"/>
              </a:solidFill>
              <a:latin typeface="Times New Roman"/>
              <a:ea typeface="Times New Roman"/>
              <a:cs typeface="Times New Roman"/>
              <a:sym typeface="Times New Roman"/>
            </a:endParaRPr>
          </a:p>
          <a:p>
            <a:pPr marL="0" lvl="0" indent="0" algn="l" rtl="0">
              <a:spcBef>
                <a:spcPts val="1700"/>
              </a:spcBef>
              <a:spcAft>
                <a:spcPts val="0"/>
              </a:spcAft>
              <a:buNone/>
            </a:pPr>
            <a:endParaRPr sz="1100">
              <a:solidFill>
                <a:srgbClr val="222222"/>
              </a:solidFill>
            </a:endParaRPr>
          </a:p>
          <a:p>
            <a:pPr marL="0" lvl="0" indent="0" algn="l" rtl="0">
              <a:spcBef>
                <a:spcPts val="1600"/>
              </a:spcBef>
              <a:spcAft>
                <a:spcPts val="0"/>
              </a:spcAft>
              <a:buNone/>
            </a:pPr>
            <a:endParaRPr sz="1100">
              <a:solidFill>
                <a:srgbClr val="222222"/>
              </a:solidFill>
            </a:endParaRPr>
          </a:p>
          <a:p>
            <a:pPr marL="0" lvl="0" indent="0" algn="l" rtl="0">
              <a:spcBef>
                <a:spcPts val="1600"/>
              </a:spcBef>
              <a:spcAft>
                <a:spcPts val="1600"/>
              </a:spcAft>
              <a:buNone/>
            </a:pPr>
            <a:endParaRPr sz="1200">
              <a:solidFill>
                <a:srgbClr val="22222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Examples of Supervision Interventions</a:t>
            </a:r>
            <a:endParaRPr/>
          </a:p>
        </p:txBody>
      </p:sp>
      <p:sp>
        <p:nvSpPr>
          <p:cNvPr id="329" name="Google Shape;329;p5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a:solidFill>
                  <a:srgbClr val="222222"/>
                </a:solidFill>
              </a:rPr>
              <a:t>Developmental Supervision involves meeting  students’ needs by taking into account their level of development and the task at hand. This may involve supervisors assuming one of the following roles:</a:t>
            </a:r>
            <a:endParaRPr sz="1400" b="1">
              <a:solidFill>
                <a:srgbClr val="222222"/>
              </a:solidFill>
            </a:endParaRPr>
          </a:p>
          <a:p>
            <a:pPr marL="0" lvl="0" indent="0" algn="l" rtl="0">
              <a:spcBef>
                <a:spcPts val="1600"/>
              </a:spcBef>
              <a:spcAft>
                <a:spcPts val="0"/>
              </a:spcAft>
              <a:buClr>
                <a:schemeClr val="dk1"/>
              </a:buClr>
              <a:buSzPts val="1100"/>
              <a:buFont typeface="Arial"/>
              <a:buNone/>
            </a:pPr>
            <a:r>
              <a:rPr lang="en" sz="1100" b="1" i="1" u="sng">
                <a:solidFill>
                  <a:srgbClr val="222222"/>
                </a:solidFill>
              </a:rPr>
              <a:t>Counseling</a:t>
            </a:r>
            <a:r>
              <a:rPr lang="en" sz="1100" i="1">
                <a:solidFill>
                  <a:srgbClr val="222222"/>
                </a:solidFill>
              </a:rPr>
              <a:t> </a:t>
            </a:r>
            <a:r>
              <a:rPr lang="en" sz="1100" b="1" i="1">
                <a:solidFill>
                  <a:srgbClr val="222222"/>
                </a:solidFill>
              </a:rPr>
              <a:t> role as a supervisor (not a personal counselor for the student):</a:t>
            </a:r>
            <a:r>
              <a:rPr lang="en" sz="1100">
                <a:solidFill>
                  <a:srgbClr val="222222"/>
                </a:solidFill>
              </a:rPr>
              <a:t> “It sounds like client is reminding you of your own experience in high school How are you managing this in the session when she brings up her family situation with you?” </a:t>
            </a:r>
            <a:endParaRPr sz="1100">
              <a:solidFill>
                <a:srgbClr val="222222"/>
              </a:solidFill>
            </a:endParaRPr>
          </a:p>
          <a:p>
            <a:pPr marL="0" lvl="0" indent="0" algn="l" rtl="0">
              <a:spcBef>
                <a:spcPts val="1600"/>
              </a:spcBef>
              <a:spcAft>
                <a:spcPts val="0"/>
              </a:spcAft>
              <a:buClr>
                <a:schemeClr val="dk1"/>
              </a:buClr>
              <a:buSzPts val="1100"/>
              <a:buFont typeface="Arial"/>
              <a:buNone/>
            </a:pPr>
            <a:r>
              <a:rPr lang="en" sz="1100" b="1" i="1" u="sng">
                <a:solidFill>
                  <a:srgbClr val="222222"/>
                </a:solidFill>
              </a:rPr>
              <a:t>Teacher</a:t>
            </a:r>
            <a:r>
              <a:rPr lang="en" sz="1100" b="1" i="1">
                <a:solidFill>
                  <a:srgbClr val="222222"/>
                </a:solidFill>
              </a:rPr>
              <a:t>  role as a supervisor: </a:t>
            </a:r>
            <a:r>
              <a:rPr lang="en" sz="1100" b="1">
                <a:solidFill>
                  <a:srgbClr val="222222"/>
                </a:solidFill>
              </a:rPr>
              <a:t>“</a:t>
            </a:r>
            <a:r>
              <a:rPr lang="en" sz="1100">
                <a:solidFill>
                  <a:srgbClr val="222222"/>
                </a:solidFill>
              </a:rPr>
              <a:t>When a client says they have been feeling depressed, it is important that you use the depression screening all of the counselors use here in the office. Let me show it to you and explain how we use it.”</a:t>
            </a:r>
            <a:endParaRPr sz="1100">
              <a:solidFill>
                <a:srgbClr val="222222"/>
              </a:solidFill>
            </a:endParaRPr>
          </a:p>
          <a:p>
            <a:pPr marL="0" lvl="0" indent="0" algn="l" rtl="0">
              <a:spcBef>
                <a:spcPts val="1600"/>
              </a:spcBef>
              <a:spcAft>
                <a:spcPts val="0"/>
              </a:spcAft>
              <a:buNone/>
            </a:pPr>
            <a:r>
              <a:rPr lang="en" sz="1100" b="1" i="1" u="sng">
                <a:solidFill>
                  <a:srgbClr val="222222"/>
                </a:solidFill>
              </a:rPr>
              <a:t>Consultant</a:t>
            </a:r>
            <a:r>
              <a:rPr lang="en" sz="1100" b="1" i="1">
                <a:solidFill>
                  <a:srgbClr val="222222"/>
                </a:solidFill>
              </a:rPr>
              <a:t>  role as a supervisor:</a:t>
            </a:r>
            <a:r>
              <a:rPr lang="en" sz="1100">
                <a:solidFill>
                  <a:srgbClr val="222222"/>
                </a:solidFill>
              </a:rPr>
              <a:t> “I like the  mindfulness intervention for emotional regulation you learned in class last week. Can we implement it together in our group next week?”</a:t>
            </a:r>
            <a:endParaRPr sz="1100">
              <a:solidFill>
                <a:srgbClr val="222222"/>
              </a:solidFill>
            </a:endParaRPr>
          </a:p>
          <a:p>
            <a:pPr marL="0" lvl="0" indent="0" algn="ctr" rtl="0">
              <a:spcBef>
                <a:spcPts val="1600"/>
              </a:spcBef>
              <a:spcAft>
                <a:spcPts val="1600"/>
              </a:spcAft>
              <a:buClr>
                <a:schemeClr val="dk1"/>
              </a:buClr>
              <a:buSzPts val="1100"/>
              <a:buFont typeface="Arial"/>
              <a:buNone/>
            </a:pPr>
            <a:r>
              <a:rPr lang="en" sz="1100" b="1">
                <a:solidFill>
                  <a:srgbClr val="351C75"/>
                </a:solidFill>
              </a:rPr>
              <a:t>Aim for about 50% percent or more of supervisory interactions to be developmentally focused!</a:t>
            </a:r>
            <a:endParaRPr sz="1100" b="1">
              <a:solidFill>
                <a:srgbClr val="351C75"/>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9"/>
          <p:cNvSpPr txBox="1">
            <a:spLocks noGrp="1"/>
          </p:cNvSpPr>
          <p:nvPr>
            <p:ph type="title"/>
          </p:nvPr>
        </p:nvSpPr>
        <p:spPr>
          <a:xfrm>
            <a:off x="299000" y="75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Direct versus Indirect Hours</a:t>
            </a:r>
            <a:endParaRPr dirty="0"/>
          </a:p>
        </p:txBody>
      </p:sp>
      <p:sp>
        <p:nvSpPr>
          <p:cNvPr id="335" name="Google Shape;335;p59"/>
          <p:cNvSpPr txBox="1">
            <a:spLocks noGrp="1"/>
          </p:cNvSpPr>
          <p:nvPr>
            <p:ph type="body" idx="1"/>
          </p:nvPr>
        </p:nvSpPr>
        <p:spPr>
          <a:xfrm>
            <a:off x="216350" y="712300"/>
            <a:ext cx="8685900" cy="44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Times New Roman"/>
                <a:ea typeface="Times New Roman"/>
                <a:cs typeface="Times New Roman"/>
                <a:sym typeface="Times New Roman"/>
              </a:rPr>
              <a:t>The following is a list of activities that constitute direct vs. indirect hours.  It is not an all encompassing but is meant to be a guideline.  If you have specific questions about what entails direct vs. indirect hours at your site, please contact the Program Director and we’ll  be happy to brainstorm.</a:t>
            </a:r>
            <a:endParaRPr sz="1400">
              <a:solidFill>
                <a:schemeClr val="dk1"/>
              </a:solidFill>
              <a:latin typeface="Times New Roman"/>
              <a:ea typeface="Times New Roman"/>
              <a:cs typeface="Times New Roman"/>
              <a:sym typeface="Times New Roman"/>
            </a:endParaRPr>
          </a:p>
          <a:p>
            <a:pPr marL="0" lvl="0" indent="0" algn="l" rtl="0">
              <a:spcBef>
                <a:spcPts val="1600"/>
              </a:spcBef>
              <a:spcAft>
                <a:spcPts val="0"/>
              </a:spcAft>
              <a:buClr>
                <a:schemeClr val="dk1"/>
              </a:buClr>
              <a:buSzPts val="1100"/>
              <a:buFont typeface="Arial"/>
              <a:buNone/>
            </a:pPr>
            <a:r>
              <a:rPr lang="en" sz="1400" b="1">
                <a:solidFill>
                  <a:srgbClr val="45818E"/>
                </a:solidFill>
                <a:latin typeface="Times New Roman"/>
                <a:ea typeface="Times New Roman"/>
                <a:cs typeface="Times New Roman"/>
                <a:sym typeface="Times New Roman"/>
              </a:rPr>
              <a:t>DIRECT HOURS</a:t>
            </a:r>
            <a:br>
              <a:rPr lang="en" sz="1400">
                <a:solidFill>
                  <a:schemeClr val="dk1"/>
                </a:solidFill>
                <a:latin typeface="Times New Roman"/>
                <a:ea typeface="Times New Roman"/>
                <a:cs typeface="Times New Roman"/>
                <a:sym typeface="Times New Roman"/>
              </a:rPr>
            </a:br>
            <a:r>
              <a:rPr lang="en" sz="1400">
                <a:solidFill>
                  <a:schemeClr val="dk1"/>
                </a:solidFill>
                <a:latin typeface="Times New Roman"/>
                <a:ea typeface="Times New Roman"/>
                <a:cs typeface="Times New Roman"/>
                <a:sym typeface="Times New Roman"/>
              </a:rPr>
              <a:t>Individual (face-to-face) services with client (assessment, crisis services, personal advocacy, counseling, therapy, including family therapy</a:t>
            </a:r>
            <a:br>
              <a:rPr lang="en" sz="1400">
                <a:solidFill>
                  <a:schemeClr val="dk1"/>
                </a:solidFill>
                <a:latin typeface="Times New Roman"/>
                <a:ea typeface="Times New Roman"/>
                <a:cs typeface="Times New Roman"/>
                <a:sym typeface="Times New Roman"/>
              </a:rPr>
            </a:br>
            <a:r>
              <a:rPr lang="en" sz="1400">
                <a:solidFill>
                  <a:schemeClr val="dk1"/>
                </a:solidFill>
                <a:latin typeface="Times New Roman"/>
                <a:ea typeface="Times New Roman"/>
                <a:cs typeface="Times New Roman"/>
                <a:sym typeface="Times New Roman"/>
              </a:rPr>
              <a:t>Group contact (educational or therapy type)</a:t>
            </a:r>
            <a:br>
              <a:rPr lang="en" sz="1400">
                <a:solidFill>
                  <a:schemeClr val="dk1"/>
                </a:solidFill>
                <a:latin typeface="Times New Roman"/>
                <a:ea typeface="Times New Roman"/>
                <a:cs typeface="Times New Roman"/>
                <a:sym typeface="Times New Roman"/>
              </a:rPr>
            </a:br>
            <a:r>
              <a:rPr lang="en" sz="1400">
                <a:solidFill>
                  <a:schemeClr val="dk1"/>
                </a:solidFill>
                <a:latin typeface="Times New Roman"/>
                <a:ea typeface="Times New Roman"/>
                <a:cs typeface="Times New Roman"/>
                <a:sym typeface="Times New Roman"/>
              </a:rPr>
              <a:t>Phone calls to client</a:t>
            </a:r>
            <a:br>
              <a:rPr lang="en" sz="1400">
                <a:solidFill>
                  <a:schemeClr val="dk1"/>
                </a:solidFill>
                <a:latin typeface="Times New Roman"/>
                <a:ea typeface="Times New Roman"/>
                <a:cs typeface="Times New Roman"/>
                <a:sym typeface="Times New Roman"/>
              </a:rPr>
            </a:br>
            <a:r>
              <a:rPr lang="en" sz="1400">
                <a:solidFill>
                  <a:schemeClr val="dk1"/>
                </a:solidFill>
                <a:latin typeface="Times New Roman"/>
                <a:ea typeface="Times New Roman"/>
                <a:cs typeface="Times New Roman"/>
                <a:sym typeface="Times New Roman"/>
              </a:rPr>
              <a:t>Phone calls to family members regarding client</a:t>
            </a:r>
            <a:br>
              <a:rPr lang="en" sz="1400">
                <a:solidFill>
                  <a:schemeClr val="dk1"/>
                </a:solidFill>
                <a:latin typeface="Times New Roman"/>
                <a:ea typeface="Times New Roman"/>
                <a:cs typeface="Times New Roman"/>
                <a:sym typeface="Times New Roman"/>
              </a:rPr>
            </a:br>
            <a:r>
              <a:rPr lang="en" sz="1400">
                <a:solidFill>
                  <a:schemeClr val="dk1"/>
                </a:solidFill>
                <a:latin typeface="Times New Roman"/>
                <a:ea typeface="Times New Roman"/>
                <a:cs typeface="Times New Roman"/>
                <a:sym typeface="Times New Roman"/>
              </a:rPr>
              <a:t>Phone calls to other professionals regarding client for advocacy, interprofessional collaboration, or consultation</a:t>
            </a:r>
            <a:br>
              <a:rPr lang="en" sz="1400">
                <a:solidFill>
                  <a:schemeClr val="dk1"/>
                </a:solidFill>
                <a:latin typeface="Times New Roman"/>
                <a:ea typeface="Times New Roman"/>
                <a:cs typeface="Times New Roman"/>
                <a:sym typeface="Times New Roman"/>
              </a:rPr>
            </a:br>
            <a:r>
              <a:rPr lang="en" sz="1400">
                <a:solidFill>
                  <a:schemeClr val="dk1"/>
                </a:solidFill>
                <a:latin typeface="Times New Roman"/>
                <a:ea typeface="Times New Roman"/>
                <a:cs typeface="Times New Roman"/>
                <a:sym typeface="Times New Roman"/>
              </a:rPr>
              <a:t>Interacting and attending activities with client; (court, visitations, meetings with other professionals, case management activities with client-including discharge planning)</a:t>
            </a:r>
            <a:br>
              <a:rPr lang="en" sz="1400">
                <a:solidFill>
                  <a:schemeClr val="dk1"/>
                </a:solidFill>
                <a:latin typeface="Times New Roman"/>
                <a:ea typeface="Times New Roman"/>
                <a:cs typeface="Times New Roman"/>
                <a:sym typeface="Times New Roman"/>
              </a:rPr>
            </a:br>
            <a:r>
              <a:rPr lang="en" sz="1400">
                <a:solidFill>
                  <a:schemeClr val="dk1"/>
                </a:solidFill>
                <a:latin typeface="Times New Roman"/>
                <a:ea typeface="Times New Roman"/>
                <a:cs typeface="Times New Roman"/>
                <a:sym typeface="Times New Roman"/>
              </a:rPr>
              <a:t>Client multidisciplinary staffings, where </a:t>
            </a:r>
            <a:r>
              <a:rPr lang="en" sz="1400" u="sng">
                <a:solidFill>
                  <a:srgbClr val="FF0000"/>
                </a:solidFill>
                <a:latin typeface="Times New Roman"/>
                <a:ea typeface="Times New Roman"/>
                <a:cs typeface="Times New Roman"/>
                <a:sym typeface="Times New Roman"/>
              </a:rPr>
              <a:t>client cases are reviewed</a:t>
            </a:r>
            <a:endParaRPr sz="1400" u="sng">
              <a:solidFill>
                <a:srgbClr val="FF0000"/>
              </a:solidFill>
              <a:latin typeface="Times New Roman"/>
              <a:ea typeface="Times New Roman"/>
              <a:cs typeface="Times New Roman"/>
              <a:sym typeface="Times New Roman"/>
            </a:endParaRPr>
          </a:p>
          <a:p>
            <a:pPr marL="0" lvl="0" indent="0" algn="l" rtl="0">
              <a:spcBef>
                <a:spcPts val="1600"/>
              </a:spcBef>
              <a:spcAft>
                <a:spcPts val="0"/>
              </a:spcAft>
              <a:buClr>
                <a:schemeClr val="dk1"/>
              </a:buClr>
              <a:buSzPts val="1100"/>
              <a:buFont typeface="Arial"/>
              <a:buNone/>
            </a:pPr>
            <a:r>
              <a:rPr lang="en" sz="1100">
                <a:solidFill>
                  <a:schemeClr val="dk1"/>
                </a:solidFill>
                <a:latin typeface="Times New Roman"/>
                <a:ea typeface="Times New Roman"/>
                <a:cs typeface="Times New Roman"/>
                <a:sym typeface="Times New Roman"/>
              </a:rPr>
              <a:t> </a:t>
            </a:r>
            <a:endParaRPr sz="1100">
              <a:solidFill>
                <a:schemeClr val="dk1"/>
              </a:solidFill>
              <a:latin typeface="Times New Roman"/>
              <a:ea typeface="Times New Roman"/>
              <a:cs typeface="Times New Roman"/>
              <a:sym typeface="Times New Roman"/>
            </a:endParaRPr>
          </a:p>
          <a:p>
            <a:pPr marL="0" lvl="0" indent="0" algn="l" rtl="0">
              <a:spcBef>
                <a:spcPts val="1600"/>
              </a:spcBef>
              <a:spcAft>
                <a:spcPts val="1600"/>
              </a:spcAft>
              <a:buNone/>
            </a:pPr>
            <a:endParaRPr/>
          </a:p>
        </p:txBody>
      </p:sp>
      <p:pic>
        <p:nvPicPr>
          <p:cNvPr id="336" name="Google Shape;336;p5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696249" y="3823050"/>
            <a:ext cx="1646275" cy="1098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60"/>
          <p:cNvSpPr txBox="1">
            <a:spLocks noGrp="1"/>
          </p:cNvSpPr>
          <p:nvPr>
            <p:ph type="title"/>
          </p:nvPr>
        </p:nvSpPr>
        <p:spPr>
          <a:xfrm>
            <a:off x="299000" y="75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Direct v. Indirect Hours</a:t>
            </a:r>
            <a:endParaRPr dirty="0"/>
          </a:p>
        </p:txBody>
      </p:sp>
      <p:sp>
        <p:nvSpPr>
          <p:cNvPr id="342" name="Google Shape;342;p60"/>
          <p:cNvSpPr txBox="1">
            <a:spLocks noGrp="1"/>
          </p:cNvSpPr>
          <p:nvPr>
            <p:ph type="body" idx="1"/>
          </p:nvPr>
        </p:nvSpPr>
        <p:spPr>
          <a:xfrm>
            <a:off x="216350" y="712300"/>
            <a:ext cx="8685900" cy="44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a:solidFill>
                  <a:srgbClr val="BF9000"/>
                </a:solidFill>
                <a:latin typeface="Times New Roman"/>
                <a:ea typeface="Times New Roman"/>
                <a:cs typeface="Times New Roman"/>
                <a:sym typeface="Times New Roman"/>
              </a:rPr>
              <a:t>INDIRECT HOURS</a:t>
            </a:r>
            <a:br>
              <a:rPr lang="en" sz="1400">
                <a:solidFill>
                  <a:schemeClr val="dk1"/>
                </a:solidFill>
                <a:latin typeface="Times New Roman"/>
                <a:ea typeface="Times New Roman"/>
                <a:cs typeface="Times New Roman"/>
                <a:sym typeface="Times New Roman"/>
              </a:rPr>
            </a:br>
            <a:r>
              <a:rPr lang="en" sz="1400">
                <a:solidFill>
                  <a:schemeClr val="dk1"/>
                </a:solidFill>
                <a:latin typeface="Times New Roman"/>
                <a:ea typeface="Times New Roman"/>
                <a:cs typeface="Times New Roman"/>
                <a:sym typeface="Times New Roman"/>
              </a:rPr>
              <a:t>Learning about agency, reading policy and procedures manual</a:t>
            </a:r>
            <a:br>
              <a:rPr lang="en" sz="1400">
                <a:solidFill>
                  <a:schemeClr val="dk1"/>
                </a:solidFill>
                <a:latin typeface="Times New Roman"/>
                <a:ea typeface="Times New Roman"/>
                <a:cs typeface="Times New Roman"/>
                <a:sym typeface="Times New Roman"/>
              </a:rPr>
            </a:br>
            <a:r>
              <a:rPr lang="en" sz="1400">
                <a:solidFill>
                  <a:schemeClr val="dk1"/>
                </a:solidFill>
                <a:latin typeface="Times New Roman"/>
                <a:ea typeface="Times New Roman"/>
                <a:cs typeface="Times New Roman"/>
                <a:sym typeface="Times New Roman"/>
              </a:rPr>
              <a:t>Administrative supervision, clinical supervision, and group supervision</a:t>
            </a:r>
            <a:br>
              <a:rPr lang="en" sz="1400">
                <a:solidFill>
                  <a:schemeClr val="dk1"/>
                </a:solidFill>
                <a:latin typeface="Times New Roman"/>
                <a:ea typeface="Times New Roman"/>
                <a:cs typeface="Times New Roman"/>
                <a:sym typeface="Times New Roman"/>
              </a:rPr>
            </a:br>
            <a:r>
              <a:rPr lang="en" sz="1400">
                <a:solidFill>
                  <a:schemeClr val="dk1"/>
                </a:solidFill>
                <a:latin typeface="Times New Roman"/>
                <a:ea typeface="Times New Roman"/>
                <a:cs typeface="Times New Roman"/>
                <a:sym typeface="Times New Roman"/>
              </a:rPr>
              <a:t>Work on task groups, committees, or agency board work</a:t>
            </a:r>
            <a:br>
              <a:rPr lang="en" sz="1400">
                <a:solidFill>
                  <a:schemeClr val="dk1"/>
                </a:solidFill>
                <a:latin typeface="Times New Roman"/>
                <a:ea typeface="Times New Roman"/>
                <a:cs typeface="Times New Roman"/>
                <a:sym typeface="Times New Roman"/>
              </a:rPr>
            </a:br>
            <a:r>
              <a:rPr lang="en" sz="1400">
                <a:solidFill>
                  <a:schemeClr val="dk1"/>
                </a:solidFill>
                <a:latin typeface="Times New Roman"/>
                <a:ea typeface="Times New Roman"/>
                <a:cs typeface="Times New Roman"/>
                <a:sym typeface="Times New Roman"/>
              </a:rPr>
              <a:t>Developing, planning, and implementing agency programs, groups, or public service function</a:t>
            </a:r>
            <a:br>
              <a:rPr lang="en" sz="1400">
                <a:solidFill>
                  <a:schemeClr val="dk1"/>
                </a:solidFill>
                <a:latin typeface="Times New Roman"/>
                <a:ea typeface="Times New Roman"/>
                <a:cs typeface="Times New Roman"/>
                <a:sym typeface="Times New Roman"/>
              </a:rPr>
            </a:br>
            <a:r>
              <a:rPr lang="en" sz="1400">
                <a:solidFill>
                  <a:schemeClr val="dk1"/>
                </a:solidFill>
                <a:latin typeface="Times New Roman"/>
                <a:ea typeface="Times New Roman"/>
                <a:cs typeface="Times New Roman"/>
                <a:sym typeface="Times New Roman"/>
              </a:rPr>
              <a:t>Trainings and conferences</a:t>
            </a:r>
            <a:br>
              <a:rPr lang="en" sz="1400">
                <a:solidFill>
                  <a:schemeClr val="dk1"/>
                </a:solidFill>
                <a:latin typeface="Times New Roman"/>
                <a:ea typeface="Times New Roman"/>
                <a:cs typeface="Times New Roman"/>
                <a:sym typeface="Times New Roman"/>
              </a:rPr>
            </a:br>
            <a:r>
              <a:rPr lang="en" sz="1400">
                <a:solidFill>
                  <a:schemeClr val="dk1"/>
                </a:solidFill>
                <a:latin typeface="Times New Roman"/>
                <a:ea typeface="Times New Roman"/>
                <a:cs typeface="Times New Roman"/>
                <a:sym typeface="Times New Roman"/>
              </a:rPr>
              <a:t>Shadowing clinical work with a client - not participating or contributing to the process</a:t>
            </a:r>
            <a:br>
              <a:rPr lang="en" sz="1400">
                <a:solidFill>
                  <a:schemeClr val="dk1"/>
                </a:solidFill>
                <a:latin typeface="Times New Roman"/>
                <a:ea typeface="Times New Roman"/>
                <a:cs typeface="Times New Roman"/>
                <a:sym typeface="Times New Roman"/>
              </a:rPr>
            </a:br>
            <a:r>
              <a:rPr lang="en" sz="1400">
                <a:solidFill>
                  <a:schemeClr val="dk1"/>
                </a:solidFill>
                <a:latin typeface="Times New Roman"/>
                <a:ea typeface="Times New Roman"/>
                <a:cs typeface="Times New Roman"/>
                <a:sym typeface="Times New Roman"/>
              </a:rPr>
              <a:t>Research and evaluation</a:t>
            </a:r>
            <a:br>
              <a:rPr lang="en" sz="1400">
                <a:solidFill>
                  <a:schemeClr val="dk1"/>
                </a:solidFill>
                <a:latin typeface="Times New Roman"/>
                <a:ea typeface="Times New Roman"/>
                <a:cs typeface="Times New Roman"/>
                <a:sym typeface="Times New Roman"/>
              </a:rPr>
            </a:br>
            <a:r>
              <a:rPr lang="en" sz="1400">
                <a:solidFill>
                  <a:schemeClr val="dk1"/>
                </a:solidFill>
                <a:latin typeface="Times New Roman"/>
                <a:ea typeface="Times New Roman"/>
                <a:cs typeface="Times New Roman"/>
                <a:sym typeface="Times New Roman"/>
              </a:rPr>
              <a:t>Observations with no client interaction</a:t>
            </a:r>
            <a:br>
              <a:rPr lang="en" sz="1400">
                <a:solidFill>
                  <a:schemeClr val="dk1"/>
                </a:solidFill>
                <a:latin typeface="Times New Roman"/>
                <a:ea typeface="Times New Roman"/>
                <a:cs typeface="Times New Roman"/>
                <a:sym typeface="Times New Roman"/>
              </a:rPr>
            </a:br>
            <a:r>
              <a:rPr lang="en" sz="1400">
                <a:solidFill>
                  <a:schemeClr val="dk1"/>
                </a:solidFill>
                <a:latin typeface="Times New Roman"/>
                <a:ea typeface="Times New Roman"/>
                <a:cs typeface="Times New Roman"/>
                <a:sym typeface="Times New Roman"/>
              </a:rPr>
              <a:t>Writing client or case progress notes</a:t>
            </a:r>
            <a:br>
              <a:rPr lang="en" sz="1400">
                <a:solidFill>
                  <a:schemeClr val="dk1"/>
                </a:solidFill>
                <a:latin typeface="Times New Roman"/>
                <a:ea typeface="Times New Roman"/>
                <a:cs typeface="Times New Roman"/>
                <a:sym typeface="Times New Roman"/>
              </a:rPr>
            </a:br>
            <a:r>
              <a:rPr lang="en" sz="1400">
                <a:solidFill>
                  <a:schemeClr val="dk1"/>
                </a:solidFill>
                <a:latin typeface="Times New Roman"/>
                <a:ea typeface="Times New Roman"/>
                <a:cs typeface="Times New Roman"/>
                <a:sym typeface="Times New Roman"/>
              </a:rPr>
              <a:t>Writing clinical reports, assessments, treatment plans</a:t>
            </a:r>
            <a:br>
              <a:rPr lang="en" sz="1400">
                <a:solidFill>
                  <a:schemeClr val="dk1"/>
                </a:solidFill>
                <a:latin typeface="Times New Roman"/>
                <a:ea typeface="Times New Roman"/>
                <a:cs typeface="Times New Roman"/>
                <a:sym typeface="Times New Roman"/>
              </a:rPr>
            </a:br>
            <a:r>
              <a:rPr lang="en" sz="1400">
                <a:solidFill>
                  <a:schemeClr val="dk1"/>
                </a:solidFill>
                <a:latin typeface="Times New Roman"/>
                <a:ea typeface="Times New Roman"/>
                <a:cs typeface="Times New Roman"/>
                <a:sym typeface="Times New Roman"/>
              </a:rPr>
              <a:t>Developing a resource list for clients or the agency in general - not for a specific client</a:t>
            </a:r>
            <a:endParaRPr sz="1400">
              <a:solidFill>
                <a:schemeClr val="dk1"/>
              </a:solidFill>
              <a:latin typeface="Times New Roman"/>
              <a:ea typeface="Times New Roman"/>
              <a:cs typeface="Times New Roman"/>
              <a:sym typeface="Times New Roman"/>
            </a:endParaRPr>
          </a:p>
          <a:p>
            <a:pPr marL="0" lvl="0" indent="0" algn="l" rtl="0">
              <a:spcBef>
                <a:spcPts val="1600"/>
              </a:spcBef>
              <a:spcAft>
                <a:spcPts val="0"/>
              </a:spcAft>
              <a:buClr>
                <a:schemeClr val="dk1"/>
              </a:buClr>
              <a:buSzPts val="1100"/>
              <a:buFont typeface="Arial"/>
              <a:buNone/>
            </a:pPr>
            <a:endParaRPr sz="1000">
              <a:solidFill>
                <a:schemeClr val="dk1"/>
              </a:solidFill>
              <a:latin typeface="Times New Roman"/>
              <a:ea typeface="Times New Roman"/>
              <a:cs typeface="Times New Roman"/>
              <a:sym typeface="Times New Roman"/>
            </a:endParaRPr>
          </a:p>
          <a:p>
            <a:pPr marL="0" lvl="0" indent="0" algn="l" rtl="0">
              <a:spcBef>
                <a:spcPts val="1600"/>
              </a:spcBef>
              <a:spcAft>
                <a:spcPts val="0"/>
              </a:spcAft>
              <a:buClr>
                <a:schemeClr val="dk1"/>
              </a:buClr>
              <a:buSzPts val="1100"/>
              <a:buFont typeface="Arial"/>
              <a:buNone/>
            </a:pPr>
            <a:r>
              <a:rPr lang="en" sz="1100">
                <a:solidFill>
                  <a:schemeClr val="dk1"/>
                </a:solidFill>
                <a:latin typeface="Times New Roman"/>
                <a:ea typeface="Times New Roman"/>
                <a:cs typeface="Times New Roman"/>
                <a:sym typeface="Times New Roman"/>
              </a:rPr>
              <a:t> </a:t>
            </a:r>
            <a:endParaRPr sz="1100">
              <a:solidFill>
                <a:schemeClr val="dk1"/>
              </a:solidFill>
              <a:latin typeface="Times New Roman"/>
              <a:ea typeface="Times New Roman"/>
              <a:cs typeface="Times New Roman"/>
              <a:sym typeface="Times New Roman"/>
            </a:endParaRPr>
          </a:p>
          <a:p>
            <a:pPr marL="0" lvl="0" indent="0" algn="l" rtl="0">
              <a:spcBef>
                <a:spcPts val="1600"/>
              </a:spcBef>
              <a:spcAft>
                <a:spcPts val="1600"/>
              </a:spcAft>
              <a:buNone/>
            </a:pPr>
            <a:endParaRPr/>
          </a:p>
        </p:txBody>
      </p:sp>
      <p:pic>
        <p:nvPicPr>
          <p:cNvPr id="343" name="Google Shape;343;p6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018925" y="3839200"/>
            <a:ext cx="1593025" cy="10631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61">
            <a:extLst>
              <a:ext uri="{C183D7F6-B498-43B3-948B-1728B52AA6E4}">
                <adec:decorative xmlns:adec="http://schemas.microsoft.com/office/drawing/2017/decorative" val="1"/>
              </a:ext>
            </a:extLst>
          </p:cNvPr>
          <p:cNvPicPr preferRelativeResize="0"/>
          <p:nvPr/>
        </p:nvPicPr>
        <p:blipFill rotWithShape="1">
          <a:blip r:embed="rId3">
            <a:alphaModFix amt="60000"/>
          </a:blip>
          <a:srcRect l="15850" r="15857"/>
          <a:stretch/>
        </p:blipFill>
        <p:spPr>
          <a:xfrm>
            <a:off x="0" y="0"/>
            <a:ext cx="3512600" cy="5143498"/>
          </a:xfrm>
          <a:prstGeom prst="rect">
            <a:avLst/>
          </a:prstGeom>
          <a:noFill/>
          <a:ln>
            <a:noFill/>
          </a:ln>
        </p:spPr>
      </p:pic>
      <p:sp>
        <p:nvSpPr>
          <p:cNvPr id="349" name="Google Shape;349;p61"/>
          <p:cNvSpPr txBox="1">
            <a:spLocks noGrp="1"/>
          </p:cNvSpPr>
          <p:nvPr>
            <p:ph type="title"/>
          </p:nvPr>
        </p:nvSpPr>
        <p:spPr>
          <a:xfrm>
            <a:off x="311700" y="307825"/>
            <a:ext cx="2631900" cy="431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we hope you’ll do...</a:t>
            </a:r>
            <a:endParaRPr dirty="0"/>
          </a:p>
        </p:txBody>
      </p:sp>
      <p:sp>
        <p:nvSpPr>
          <p:cNvPr id="350" name="Google Shape;350;p61"/>
          <p:cNvSpPr txBox="1">
            <a:spLocks noGrp="1"/>
          </p:cNvSpPr>
          <p:nvPr>
            <p:ph type="body" idx="1"/>
          </p:nvPr>
        </p:nvSpPr>
        <p:spPr>
          <a:xfrm>
            <a:off x="4011825" y="364950"/>
            <a:ext cx="4850400" cy="425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Consider your student’s developmental level and context;</a:t>
            </a:r>
            <a:endParaRPr/>
          </a:p>
          <a:p>
            <a:pPr marL="0" lvl="0" indent="0" algn="l" rtl="0">
              <a:spcBef>
                <a:spcPts val="1600"/>
              </a:spcBef>
              <a:spcAft>
                <a:spcPts val="0"/>
              </a:spcAft>
              <a:buNone/>
            </a:pPr>
            <a:r>
              <a:rPr lang="en"/>
              <a:t>Please know we are available to you anytime you have questions or concerns about the student and/or the practicum or internship process;</a:t>
            </a:r>
            <a:endParaRPr/>
          </a:p>
          <a:p>
            <a:pPr marL="0" lvl="0" indent="0" algn="l" rtl="0">
              <a:spcBef>
                <a:spcPts val="1600"/>
              </a:spcBef>
              <a:spcAft>
                <a:spcPts val="0"/>
              </a:spcAft>
              <a:buNone/>
            </a:pPr>
            <a:r>
              <a:rPr lang="en"/>
              <a:t>and</a:t>
            </a:r>
            <a:endParaRPr/>
          </a:p>
          <a:p>
            <a:pPr marL="0" lvl="0" indent="0" algn="l" rtl="0">
              <a:spcBef>
                <a:spcPts val="1600"/>
              </a:spcBef>
              <a:spcAft>
                <a:spcPts val="0"/>
              </a:spcAft>
              <a:buNone/>
            </a:pPr>
            <a:r>
              <a:rPr lang="en"/>
              <a:t>Hold the student accountable to timely logs and clear communication of their understanding of your site’s expectations</a:t>
            </a:r>
            <a:endParaRPr/>
          </a:p>
          <a:p>
            <a:pPr marL="0" lvl="0" indent="0" algn="l" rtl="0">
              <a:spcBef>
                <a:spcPts val="1600"/>
              </a:spcBef>
              <a:spcAft>
                <a:spcPts val="160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62">
            <a:extLst>
              <a:ext uri="{C183D7F6-B498-43B3-948B-1728B52AA6E4}">
                <adec:decorative xmlns:adec="http://schemas.microsoft.com/office/drawing/2017/decorative" val="1"/>
              </a:ext>
            </a:extLst>
          </p:cNvPr>
          <p:cNvPicPr preferRelativeResize="0"/>
          <p:nvPr/>
        </p:nvPicPr>
        <p:blipFill rotWithShape="1">
          <a:blip r:embed="rId3">
            <a:alphaModFix/>
          </a:blip>
          <a:srcRect l="18633" r="18627"/>
          <a:stretch/>
        </p:blipFill>
        <p:spPr>
          <a:xfrm>
            <a:off x="3387800" y="0"/>
            <a:ext cx="5756201" cy="5143500"/>
          </a:xfrm>
          <a:prstGeom prst="rect">
            <a:avLst/>
          </a:prstGeom>
          <a:noFill/>
          <a:ln>
            <a:noFill/>
          </a:ln>
        </p:spPr>
      </p:pic>
      <p:sp>
        <p:nvSpPr>
          <p:cNvPr id="356" name="Google Shape;356;p62"/>
          <p:cNvSpPr txBox="1">
            <a:spLocks noGrp="1"/>
          </p:cNvSpPr>
          <p:nvPr>
            <p:ph type="ctrTitle"/>
          </p:nvPr>
        </p:nvSpPr>
        <p:spPr>
          <a:xfrm>
            <a:off x="323300" y="772850"/>
            <a:ext cx="2704200" cy="314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Clinical Mental Health Counseling</a:t>
            </a:r>
            <a:endParaRPr b="1" dirty="0"/>
          </a:p>
          <a:p>
            <a:pPr marL="0" lvl="0" indent="0" algn="l" rtl="0">
              <a:spcBef>
                <a:spcPts val="0"/>
              </a:spcBef>
              <a:spcAft>
                <a:spcPts val="0"/>
              </a:spcAft>
              <a:buNone/>
            </a:pPr>
            <a:r>
              <a:rPr lang="en" b="1" dirty="0"/>
              <a:t>M.A./Ed.S. Program Accountability</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6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JMU Counseling Programs abide by the following:</a:t>
            </a:r>
            <a:endParaRPr sz="2400"/>
          </a:p>
        </p:txBody>
      </p:sp>
      <p:sp>
        <p:nvSpPr>
          <p:cNvPr id="362" name="Google Shape;362;p63"/>
          <p:cNvSpPr txBox="1">
            <a:spLocks noGrp="1"/>
          </p:cNvSpPr>
          <p:nvPr>
            <p:ph type="body" idx="1"/>
          </p:nvPr>
        </p:nvSpPr>
        <p:spPr>
          <a:xfrm>
            <a:off x="311700" y="1152475"/>
            <a:ext cx="8520600" cy="3812400"/>
          </a:xfrm>
          <a:prstGeom prst="rect">
            <a:avLst/>
          </a:prstGeom>
        </p:spPr>
        <p:txBody>
          <a:bodyPr spcFirstLastPara="1" wrap="square" lIns="91425" tIns="91425" rIns="91425" bIns="91425" anchor="t" anchorCtr="0">
            <a:noAutofit/>
          </a:bodyPr>
          <a:lstStyle/>
          <a:p>
            <a:pPr marL="0" lvl="0" indent="0" algn="l" rtl="0">
              <a:lnSpc>
                <a:spcPct val="125454"/>
              </a:lnSpc>
              <a:spcBef>
                <a:spcPts val="0"/>
              </a:spcBef>
              <a:spcAft>
                <a:spcPts val="0"/>
              </a:spcAft>
              <a:buClr>
                <a:schemeClr val="dk1"/>
              </a:buClr>
              <a:buSzPts val="1100"/>
              <a:buFont typeface="Arial"/>
              <a:buNone/>
            </a:pPr>
            <a:r>
              <a:rPr lang="en" b="1">
                <a:solidFill>
                  <a:srgbClr val="000000"/>
                </a:solidFill>
                <a:latin typeface="Times New Roman"/>
                <a:ea typeface="Times New Roman"/>
                <a:cs typeface="Times New Roman"/>
                <a:sym typeface="Times New Roman"/>
              </a:rPr>
              <a:t>University Level Policies </a:t>
            </a:r>
            <a:endParaRPr b="1">
              <a:solidFill>
                <a:srgbClr val="000000"/>
              </a:solidFill>
              <a:latin typeface="Times New Roman"/>
              <a:ea typeface="Times New Roman"/>
              <a:cs typeface="Times New Roman"/>
              <a:sym typeface="Times New Roman"/>
            </a:endParaRPr>
          </a:p>
          <a:p>
            <a:pPr marL="0" lvl="0" indent="457200" algn="l" rtl="0">
              <a:lnSpc>
                <a:spcPct val="125454"/>
              </a:lnSpc>
              <a:spcBef>
                <a:spcPts val="0"/>
              </a:spcBef>
              <a:spcAft>
                <a:spcPts val="0"/>
              </a:spcAft>
              <a:buClr>
                <a:schemeClr val="dk1"/>
              </a:buClr>
              <a:buSzPts val="1100"/>
              <a:buFont typeface="Arial"/>
              <a:buNone/>
            </a:pPr>
            <a:r>
              <a:rPr lang="en">
                <a:solidFill>
                  <a:srgbClr val="000000"/>
                </a:solidFill>
                <a:latin typeface="Times New Roman"/>
                <a:ea typeface="Times New Roman"/>
                <a:cs typeface="Times New Roman"/>
                <a:sym typeface="Times New Roman"/>
              </a:rPr>
              <a:t>James Madison University (JMU) Policies. </a:t>
            </a:r>
            <a:endParaRPr>
              <a:solidFill>
                <a:srgbClr val="000000"/>
              </a:solidFill>
              <a:latin typeface="Times New Roman"/>
              <a:ea typeface="Times New Roman"/>
              <a:cs typeface="Times New Roman"/>
              <a:sym typeface="Times New Roman"/>
            </a:endParaRPr>
          </a:p>
          <a:p>
            <a:pPr marL="0" lvl="0" indent="0" algn="l" rtl="0">
              <a:lnSpc>
                <a:spcPct val="125454"/>
              </a:lnSpc>
              <a:spcBef>
                <a:spcPts val="0"/>
              </a:spcBef>
              <a:spcAft>
                <a:spcPts val="0"/>
              </a:spcAft>
              <a:buClr>
                <a:schemeClr val="dk1"/>
              </a:buClr>
              <a:buSzPts val="1100"/>
              <a:buFont typeface="Arial"/>
              <a:buNone/>
            </a:pPr>
            <a:r>
              <a:rPr lang="en" b="1">
                <a:solidFill>
                  <a:srgbClr val="000000"/>
                </a:solidFill>
                <a:latin typeface="Times New Roman"/>
                <a:ea typeface="Times New Roman"/>
                <a:cs typeface="Times New Roman"/>
                <a:sym typeface="Times New Roman"/>
              </a:rPr>
              <a:t>Accreditation Standards</a:t>
            </a:r>
            <a:endParaRPr b="1">
              <a:solidFill>
                <a:srgbClr val="000000"/>
              </a:solidFill>
              <a:latin typeface="Times New Roman"/>
              <a:ea typeface="Times New Roman"/>
              <a:cs typeface="Times New Roman"/>
              <a:sym typeface="Times New Roman"/>
            </a:endParaRPr>
          </a:p>
          <a:p>
            <a:pPr marL="457200" lvl="0" indent="0" algn="l" rtl="0">
              <a:lnSpc>
                <a:spcPct val="125454"/>
              </a:lnSpc>
              <a:spcBef>
                <a:spcPts val="0"/>
              </a:spcBef>
              <a:spcAft>
                <a:spcPts val="0"/>
              </a:spcAft>
              <a:buClr>
                <a:schemeClr val="dk1"/>
              </a:buClr>
              <a:buSzPts val="1100"/>
              <a:buFont typeface="Arial"/>
              <a:buNone/>
            </a:pPr>
            <a:r>
              <a:rPr lang="en">
                <a:solidFill>
                  <a:srgbClr val="000000"/>
                </a:solidFill>
                <a:latin typeface="Times New Roman"/>
                <a:ea typeface="Times New Roman"/>
                <a:cs typeface="Times New Roman"/>
                <a:sym typeface="Times New Roman"/>
              </a:rPr>
              <a:t>Council for the Accreditation and Counseling and Related Educational Programs (CACREP);</a:t>
            </a:r>
            <a:endParaRPr>
              <a:solidFill>
                <a:srgbClr val="000000"/>
              </a:solidFill>
              <a:latin typeface="Times New Roman"/>
              <a:ea typeface="Times New Roman"/>
              <a:cs typeface="Times New Roman"/>
              <a:sym typeface="Times New Roman"/>
            </a:endParaRPr>
          </a:p>
          <a:p>
            <a:pPr marL="0" lvl="0" indent="457200" algn="l" rtl="0">
              <a:lnSpc>
                <a:spcPct val="125454"/>
              </a:lnSpc>
              <a:spcBef>
                <a:spcPts val="0"/>
              </a:spcBef>
              <a:spcAft>
                <a:spcPts val="0"/>
              </a:spcAft>
              <a:buClr>
                <a:schemeClr val="dk1"/>
              </a:buClr>
              <a:buSzPts val="1100"/>
              <a:buFont typeface="Arial"/>
              <a:buNone/>
            </a:pPr>
            <a:r>
              <a:rPr lang="en">
                <a:solidFill>
                  <a:srgbClr val="000000"/>
                </a:solidFill>
                <a:latin typeface="Times New Roman"/>
                <a:ea typeface="Times New Roman"/>
                <a:cs typeface="Times New Roman"/>
                <a:sym typeface="Times New Roman"/>
              </a:rPr>
              <a:t>Southern Associations for Colleges and Schools (SACS);</a:t>
            </a:r>
            <a:endParaRPr>
              <a:solidFill>
                <a:srgbClr val="000000"/>
              </a:solidFill>
              <a:latin typeface="Times New Roman"/>
              <a:ea typeface="Times New Roman"/>
              <a:cs typeface="Times New Roman"/>
              <a:sym typeface="Times New Roman"/>
            </a:endParaRPr>
          </a:p>
          <a:p>
            <a:pPr marL="0" lvl="0" indent="0" algn="l" rtl="0">
              <a:lnSpc>
                <a:spcPct val="125454"/>
              </a:lnSpc>
              <a:spcBef>
                <a:spcPts val="0"/>
              </a:spcBef>
              <a:spcAft>
                <a:spcPts val="0"/>
              </a:spcAft>
              <a:buClr>
                <a:schemeClr val="dk1"/>
              </a:buClr>
              <a:buSzPts val="1100"/>
              <a:buFont typeface="Arial"/>
              <a:buNone/>
            </a:pPr>
            <a:r>
              <a:rPr lang="en" b="1">
                <a:solidFill>
                  <a:srgbClr val="000000"/>
                </a:solidFill>
                <a:latin typeface="Times New Roman"/>
                <a:ea typeface="Times New Roman"/>
                <a:cs typeface="Times New Roman"/>
                <a:sym typeface="Times New Roman"/>
              </a:rPr>
              <a:t>Ethical Guidelines and Professional Best Practices</a:t>
            </a:r>
            <a:endParaRPr b="1">
              <a:solidFill>
                <a:srgbClr val="000000"/>
              </a:solidFill>
              <a:latin typeface="Times New Roman"/>
              <a:ea typeface="Times New Roman"/>
              <a:cs typeface="Times New Roman"/>
              <a:sym typeface="Times New Roman"/>
            </a:endParaRPr>
          </a:p>
          <a:p>
            <a:pPr marL="0" lvl="0" indent="457200" algn="l" rtl="0">
              <a:lnSpc>
                <a:spcPct val="125454"/>
              </a:lnSpc>
              <a:spcBef>
                <a:spcPts val="0"/>
              </a:spcBef>
              <a:spcAft>
                <a:spcPts val="0"/>
              </a:spcAft>
              <a:buClr>
                <a:schemeClr val="dk1"/>
              </a:buClr>
              <a:buSzPts val="1100"/>
              <a:buFont typeface="Arial"/>
              <a:buNone/>
            </a:pPr>
            <a:r>
              <a:rPr lang="en">
                <a:solidFill>
                  <a:srgbClr val="000000"/>
                </a:solidFill>
                <a:latin typeface="Times New Roman"/>
                <a:ea typeface="Times New Roman"/>
                <a:cs typeface="Times New Roman"/>
                <a:sym typeface="Times New Roman"/>
              </a:rPr>
              <a:t>American Counseling Association (ACA); </a:t>
            </a:r>
            <a:endParaRPr>
              <a:solidFill>
                <a:srgbClr val="000000"/>
              </a:solidFill>
              <a:latin typeface="Times New Roman"/>
              <a:ea typeface="Times New Roman"/>
              <a:cs typeface="Times New Roman"/>
              <a:sym typeface="Times New Roman"/>
            </a:endParaRPr>
          </a:p>
          <a:p>
            <a:pPr marL="0" lvl="0" indent="457200" algn="l" rtl="0">
              <a:lnSpc>
                <a:spcPct val="125454"/>
              </a:lnSpc>
              <a:spcBef>
                <a:spcPts val="0"/>
              </a:spcBef>
              <a:spcAft>
                <a:spcPts val="0"/>
              </a:spcAft>
              <a:buClr>
                <a:schemeClr val="dk1"/>
              </a:buClr>
              <a:buSzPts val="1100"/>
              <a:buFont typeface="Arial"/>
              <a:buNone/>
            </a:pPr>
            <a:r>
              <a:rPr lang="en">
                <a:solidFill>
                  <a:srgbClr val="000000"/>
                </a:solidFill>
                <a:latin typeface="Times New Roman"/>
                <a:ea typeface="Times New Roman"/>
                <a:cs typeface="Times New Roman"/>
                <a:sym typeface="Times New Roman"/>
              </a:rPr>
              <a:t>American School Counselors Association (ASCA); </a:t>
            </a:r>
            <a:endParaRPr>
              <a:solidFill>
                <a:srgbClr val="000000"/>
              </a:solidFill>
              <a:latin typeface="Times New Roman"/>
              <a:ea typeface="Times New Roman"/>
              <a:cs typeface="Times New Roman"/>
              <a:sym typeface="Times New Roman"/>
            </a:endParaRPr>
          </a:p>
          <a:p>
            <a:pPr marL="0" lvl="0" indent="457200" algn="l" rtl="0">
              <a:lnSpc>
                <a:spcPct val="125454"/>
              </a:lnSpc>
              <a:spcBef>
                <a:spcPts val="0"/>
              </a:spcBef>
              <a:spcAft>
                <a:spcPts val="0"/>
              </a:spcAft>
              <a:buClr>
                <a:schemeClr val="dk1"/>
              </a:buClr>
              <a:buSzPts val="1100"/>
              <a:buFont typeface="Arial"/>
              <a:buNone/>
            </a:pPr>
            <a:r>
              <a:rPr lang="en">
                <a:solidFill>
                  <a:srgbClr val="000000"/>
                </a:solidFill>
                <a:latin typeface="Times New Roman"/>
                <a:ea typeface="Times New Roman"/>
                <a:cs typeface="Times New Roman"/>
                <a:sym typeface="Times New Roman"/>
              </a:rPr>
              <a:t>Virginia Board of Counseling </a:t>
            </a:r>
            <a:endParaRPr>
              <a:solidFill>
                <a:srgbClr val="000000"/>
              </a:solidFill>
              <a:latin typeface="Times New Roman"/>
              <a:ea typeface="Times New Roman"/>
              <a:cs typeface="Times New Roman"/>
              <a:sym typeface="Times New Roman"/>
            </a:endParaRPr>
          </a:p>
          <a:p>
            <a:pPr marL="0" lvl="0" indent="457200" algn="l" rtl="0">
              <a:lnSpc>
                <a:spcPct val="125454"/>
              </a:lnSpc>
              <a:spcBef>
                <a:spcPts val="0"/>
              </a:spcBef>
              <a:spcAft>
                <a:spcPts val="0"/>
              </a:spcAft>
              <a:buClr>
                <a:schemeClr val="dk1"/>
              </a:buClr>
              <a:buSzPts val="1100"/>
              <a:buFont typeface="Arial"/>
              <a:buNone/>
            </a:pPr>
            <a:r>
              <a:rPr lang="en">
                <a:solidFill>
                  <a:srgbClr val="000000"/>
                </a:solidFill>
                <a:latin typeface="Times New Roman"/>
                <a:ea typeface="Times New Roman"/>
                <a:cs typeface="Times New Roman"/>
                <a:sym typeface="Times New Roman"/>
              </a:rPr>
              <a:t>Virginia State Board of Education</a:t>
            </a:r>
            <a:endParaRPr>
              <a:solidFill>
                <a:srgbClr val="000000"/>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64">
            <a:extLst>
              <a:ext uri="{C183D7F6-B498-43B3-948B-1728B52AA6E4}">
                <adec:decorative xmlns:adec="http://schemas.microsoft.com/office/drawing/2017/decorative" val="1"/>
              </a:ext>
            </a:extLst>
          </p:cNvPr>
          <p:cNvPicPr preferRelativeResize="0"/>
          <p:nvPr/>
        </p:nvPicPr>
        <p:blipFill rotWithShape="1">
          <a:blip r:embed="rId3">
            <a:alphaModFix/>
          </a:blip>
          <a:srcRect t="23005" b="23005"/>
          <a:stretch/>
        </p:blipFill>
        <p:spPr>
          <a:xfrm>
            <a:off x="25" y="11280"/>
            <a:ext cx="9143982" cy="3201930"/>
          </a:xfrm>
          <a:prstGeom prst="flowChartDocument">
            <a:avLst/>
          </a:prstGeom>
          <a:noFill/>
          <a:ln>
            <a:noFill/>
          </a:ln>
        </p:spPr>
      </p:pic>
      <p:sp>
        <p:nvSpPr>
          <p:cNvPr id="368" name="Google Shape;368;p64"/>
          <p:cNvSpPr txBox="1">
            <a:spLocks noGrp="1"/>
          </p:cNvSpPr>
          <p:nvPr>
            <p:ph type="ctrTitle"/>
          </p:nvPr>
        </p:nvSpPr>
        <p:spPr>
          <a:xfrm>
            <a:off x="311700" y="3537800"/>
            <a:ext cx="8097600" cy="100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Support and Resources</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9">
            <a:extLst>
              <a:ext uri="{C183D7F6-B498-43B3-948B-1728B52AA6E4}">
                <adec:decorative xmlns:adec="http://schemas.microsoft.com/office/drawing/2017/decorative" val="1"/>
              </a:ext>
            </a:extLst>
          </p:cNvPr>
          <p:cNvPicPr preferRelativeResize="0"/>
          <p:nvPr/>
        </p:nvPicPr>
        <p:blipFill rotWithShape="1">
          <a:blip r:embed="rId3">
            <a:alphaModFix/>
          </a:blip>
          <a:srcRect t="17235" b="17229"/>
          <a:stretch/>
        </p:blipFill>
        <p:spPr>
          <a:xfrm>
            <a:off x="25" y="11280"/>
            <a:ext cx="9143982" cy="3201930"/>
          </a:xfrm>
          <a:prstGeom prst="flowChartDocument">
            <a:avLst/>
          </a:prstGeom>
          <a:noFill/>
          <a:ln>
            <a:noFill/>
          </a:ln>
        </p:spPr>
      </p:pic>
      <p:sp>
        <p:nvSpPr>
          <p:cNvPr id="147" name="Google Shape;147;p29"/>
          <p:cNvSpPr txBox="1">
            <a:spLocks noGrp="1"/>
          </p:cNvSpPr>
          <p:nvPr>
            <p:ph type="ctrTitle"/>
          </p:nvPr>
        </p:nvSpPr>
        <p:spPr>
          <a:xfrm>
            <a:off x="611150" y="3315125"/>
            <a:ext cx="8097600" cy="166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u="sng" dirty="0">
                <a:solidFill>
                  <a:schemeClr val="hlink"/>
                </a:solidFill>
                <a:hlinkClick r:id="rId4"/>
              </a:rPr>
              <a:t>About the JMU Counseling Programs</a:t>
            </a:r>
            <a:endParaRPr dirty="0"/>
          </a:p>
          <a:p>
            <a:pPr marL="0" lvl="0" indent="0" algn="ctr" rtl="0">
              <a:spcBef>
                <a:spcPts val="0"/>
              </a:spcBef>
              <a:spcAft>
                <a:spcPts val="0"/>
              </a:spcAft>
              <a:buClr>
                <a:schemeClr val="dk1"/>
              </a:buClr>
              <a:buSzPts val="1100"/>
              <a:buFont typeface="Arial"/>
              <a:buNone/>
            </a:pPr>
            <a:r>
              <a:rPr lang="en" sz="2000" dirty="0">
                <a:solidFill>
                  <a:schemeClr val="lt1"/>
                </a:solidFill>
                <a:latin typeface="Times New Roman"/>
                <a:ea typeface="Times New Roman"/>
                <a:cs typeface="Times New Roman"/>
                <a:sym typeface="Times New Roman"/>
              </a:rPr>
              <a:t>Clinical Mental Health Counseling M.A./Ed.S.,</a:t>
            </a:r>
            <a:endParaRPr sz="2000" dirty="0">
              <a:solidFill>
                <a:schemeClr val="lt1"/>
              </a:solidFill>
              <a:latin typeface="Times New Roman"/>
              <a:ea typeface="Times New Roman"/>
              <a:cs typeface="Times New Roman"/>
              <a:sym typeface="Times New Roman"/>
            </a:endParaRPr>
          </a:p>
          <a:p>
            <a:pPr marL="0" lvl="0" indent="0" algn="ctr" rtl="0">
              <a:spcBef>
                <a:spcPts val="0"/>
              </a:spcBef>
              <a:spcAft>
                <a:spcPts val="0"/>
              </a:spcAft>
              <a:buClr>
                <a:schemeClr val="dk1"/>
              </a:buClr>
              <a:buSzPts val="1100"/>
              <a:buFont typeface="Arial"/>
              <a:buNone/>
            </a:pPr>
            <a:r>
              <a:rPr lang="en" sz="2000" dirty="0">
                <a:solidFill>
                  <a:srgbClr val="FFFFFF"/>
                </a:solidFill>
                <a:latin typeface="Times New Roman"/>
                <a:ea typeface="Times New Roman"/>
                <a:cs typeface="Times New Roman"/>
                <a:sym typeface="Times New Roman"/>
              </a:rPr>
              <a:t>School Counseling, M.Ed.,</a:t>
            </a:r>
            <a:r>
              <a:rPr lang="en" sz="2000" dirty="0">
                <a:latin typeface="Times New Roman"/>
                <a:ea typeface="Times New Roman"/>
                <a:cs typeface="Times New Roman"/>
                <a:sym typeface="Times New Roman"/>
              </a:rPr>
              <a:t> </a:t>
            </a:r>
            <a:r>
              <a:rPr lang="en" sz="2000" dirty="0">
                <a:solidFill>
                  <a:srgbClr val="FFFFFF"/>
                </a:solidFill>
                <a:latin typeface="Times New Roman"/>
                <a:ea typeface="Times New Roman"/>
                <a:cs typeface="Times New Roman"/>
                <a:sym typeface="Times New Roman"/>
              </a:rPr>
              <a:t>&amp;</a:t>
            </a:r>
            <a:endParaRPr sz="2000" dirty="0">
              <a:solidFill>
                <a:srgbClr val="FFFFFF"/>
              </a:solidFill>
              <a:latin typeface="Times New Roman"/>
              <a:ea typeface="Times New Roman"/>
              <a:cs typeface="Times New Roman"/>
              <a:sym typeface="Times New Roman"/>
            </a:endParaRPr>
          </a:p>
          <a:p>
            <a:pPr marL="0" lvl="0" indent="0" algn="ctr" rtl="0">
              <a:spcBef>
                <a:spcPts val="0"/>
              </a:spcBef>
              <a:spcAft>
                <a:spcPts val="0"/>
              </a:spcAft>
              <a:buClr>
                <a:schemeClr val="dk1"/>
              </a:buClr>
              <a:buSzPts val="1100"/>
              <a:buFont typeface="Arial"/>
              <a:buNone/>
            </a:pPr>
            <a:r>
              <a:rPr lang="en" sz="2000" dirty="0">
                <a:solidFill>
                  <a:srgbClr val="FFFFFF"/>
                </a:solidFill>
                <a:latin typeface="Times New Roman"/>
                <a:ea typeface="Times New Roman"/>
                <a:cs typeface="Times New Roman"/>
                <a:sym typeface="Times New Roman"/>
              </a:rPr>
              <a:t>Counseling and Supervision Ph.D.</a:t>
            </a:r>
            <a:endParaRPr sz="2000" dirty="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65">
            <a:extLst>
              <a:ext uri="{C183D7F6-B498-43B3-948B-1728B52AA6E4}">
                <adec:decorative xmlns:adec="http://schemas.microsoft.com/office/drawing/2017/decorative" val="1"/>
              </a:ext>
            </a:extLst>
          </p:cNvPr>
          <p:cNvPicPr preferRelativeResize="0"/>
          <p:nvPr/>
        </p:nvPicPr>
        <p:blipFill rotWithShape="1">
          <a:blip r:embed="rId3">
            <a:alphaModFix amt="60000"/>
          </a:blip>
          <a:srcRect l="31011" r="31015"/>
          <a:stretch/>
        </p:blipFill>
        <p:spPr>
          <a:xfrm>
            <a:off x="0" y="0"/>
            <a:ext cx="3512600" cy="5143497"/>
          </a:xfrm>
          <a:prstGeom prst="rect">
            <a:avLst/>
          </a:prstGeom>
          <a:noFill/>
          <a:ln>
            <a:noFill/>
          </a:ln>
        </p:spPr>
      </p:pic>
      <p:sp>
        <p:nvSpPr>
          <p:cNvPr id="374" name="Google Shape;374;p65"/>
          <p:cNvSpPr txBox="1">
            <a:spLocks noGrp="1"/>
          </p:cNvSpPr>
          <p:nvPr>
            <p:ph type="title"/>
          </p:nvPr>
        </p:nvSpPr>
        <p:spPr>
          <a:xfrm>
            <a:off x="311700" y="307825"/>
            <a:ext cx="2631900" cy="431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How we can support you...</a:t>
            </a:r>
            <a:endParaRPr dirty="0"/>
          </a:p>
        </p:txBody>
      </p:sp>
      <p:sp>
        <p:nvSpPr>
          <p:cNvPr id="375" name="Google Shape;375;p65"/>
          <p:cNvSpPr txBox="1">
            <a:spLocks noGrp="1"/>
          </p:cNvSpPr>
          <p:nvPr>
            <p:ph type="body" idx="1"/>
          </p:nvPr>
        </p:nvSpPr>
        <p:spPr>
          <a:xfrm>
            <a:off x="3735225" y="180400"/>
            <a:ext cx="5114400" cy="425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Know that we are present for you;</a:t>
            </a:r>
            <a:endParaRPr>
              <a:solidFill>
                <a:srgbClr val="000000"/>
              </a:solidFill>
            </a:endParaRPr>
          </a:p>
          <a:p>
            <a:pPr marL="0" lvl="0" indent="0" algn="l" rtl="0">
              <a:spcBef>
                <a:spcPts val="1600"/>
              </a:spcBef>
              <a:spcAft>
                <a:spcPts val="0"/>
              </a:spcAft>
              <a:buNone/>
            </a:pPr>
            <a:r>
              <a:rPr lang="en">
                <a:solidFill>
                  <a:srgbClr val="000000"/>
                </a:solidFill>
              </a:rPr>
              <a:t>We are happy to share any resources we have or work with you to identify any that you may need;</a:t>
            </a:r>
            <a:endParaRPr>
              <a:solidFill>
                <a:srgbClr val="000000"/>
              </a:solidFill>
            </a:endParaRPr>
          </a:p>
          <a:p>
            <a:pPr marL="0" lvl="0" indent="0" algn="l" rtl="0">
              <a:spcBef>
                <a:spcPts val="1600"/>
              </a:spcBef>
              <a:spcAft>
                <a:spcPts val="0"/>
              </a:spcAft>
              <a:buNone/>
            </a:pPr>
            <a:r>
              <a:rPr lang="en">
                <a:solidFill>
                  <a:srgbClr val="000000"/>
                </a:solidFill>
              </a:rPr>
              <a:t>We’re interested in your experience with particular students as well as your experience in the larger systemic processes. In other words, how can we all continue to work well together.</a:t>
            </a:r>
            <a:endParaRPr>
              <a:solidFill>
                <a:srgbClr val="000000"/>
              </a:solidFill>
            </a:endParaRPr>
          </a:p>
          <a:p>
            <a:pPr marL="0" lvl="0" indent="0" algn="l" rtl="0">
              <a:spcBef>
                <a:spcPts val="1600"/>
              </a:spcBef>
              <a:spcAft>
                <a:spcPts val="0"/>
              </a:spcAft>
              <a:buNone/>
            </a:pPr>
            <a:r>
              <a:rPr lang="en">
                <a:solidFill>
                  <a:srgbClr val="000000"/>
                </a:solidFill>
              </a:rPr>
              <a:t>Finally, we invite you to stay connected to our broader community through the</a:t>
            </a:r>
            <a:r>
              <a:rPr lang="en" u="sng">
                <a:solidFill>
                  <a:schemeClr val="hlink"/>
                </a:solidFill>
                <a:hlinkClick r:id="rId4"/>
              </a:rPr>
              <a:t> Empathic Times</a:t>
            </a:r>
            <a:endParaRPr>
              <a:solidFill>
                <a:srgbClr val="000000"/>
              </a:solidFill>
            </a:endParaRPr>
          </a:p>
          <a:p>
            <a:pPr marL="0" lvl="0" indent="0" algn="l" rtl="0">
              <a:spcBef>
                <a:spcPts val="1600"/>
              </a:spcBef>
              <a:spcAft>
                <a:spcPts val="160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66">
            <a:extLst>
              <a:ext uri="{C183D7F6-B498-43B3-948B-1728B52AA6E4}">
                <adec:decorative xmlns:adec="http://schemas.microsoft.com/office/drawing/2017/decorative" val="1"/>
              </a:ext>
            </a:extLst>
          </p:cNvPr>
          <p:cNvPicPr preferRelativeResize="0"/>
          <p:nvPr/>
        </p:nvPicPr>
        <p:blipFill rotWithShape="1">
          <a:blip r:embed="rId3">
            <a:alphaModFix/>
          </a:blip>
          <a:srcRect t="21875" b="21875"/>
          <a:stretch/>
        </p:blipFill>
        <p:spPr>
          <a:xfrm>
            <a:off x="3602" y="0"/>
            <a:ext cx="9144000" cy="5143499"/>
          </a:xfrm>
          <a:prstGeom prst="rect">
            <a:avLst/>
          </a:prstGeom>
          <a:noFill/>
          <a:ln>
            <a:noFill/>
          </a:ln>
        </p:spPr>
      </p:pic>
      <p:sp>
        <p:nvSpPr>
          <p:cNvPr id="381" name="Google Shape;381;p66">
            <a:extLst>
              <a:ext uri="{C183D7F6-B498-43B3-948B-1728B52AA6E4}">
                <adec:decorative xmlns:adec="http://schemas.microsoft.com/office/drawing/2017/decorative" val="1"/>
              </a:ext>
            </a:extLst>
          </p:cNvPr>
          <p:cNvSpPr/>
          <p:nvPr/>
        </p:nvSpPr>
        <p:spPr>
          <a:xfrm>
            <a:off x="0" y="861175"/>
            <a:ext cx="4568400" cy="3427800"/>
          </a:xfrm>
          <a:prstGeom prst="rect">
            <a:avLst/>
          </a:prstGeom>
          <a:solidFill>
            <a:srgbClr val="FFFFFF">
              <a:alpha val="85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6"/>
          <p:cNvSpPr txBox="1">
            <a:spLocks noGrp="1"/>
          </p:cNvSpPr>
          <p:nvPr>
            <p:ph type="title"/>
          </p:nvPr>
        </p:nvSpPr>
        <p:spPr>
          <a:xfrm>
            <a:off x="329350" y="1108375"/>
            <a:ext cx="3997500" cy="1024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a:t>If a Challenge Should Arise...</a:t>
            </a:r>
            <a:endParaRPr dirty="0"/>
          </a:p>
        </p:txBody>
      </p:sp>
      <p:sp>
        <p:nvSpPr>
          <p:cNvPr id="383" name="Google Shape;383;p66"/>
          <p:cNvSpPr txBox="1">
            <a:spLocks noGrp="1"/>
          </p:cNvSpPr>
          <p:nvPr>
            <p:ph type="body" idx="1"/>
          </p:nvPr>
        </p:nvSpPr>
        <p:spPr>
          <a:xfrm>
            <a:off x="329350" y="2195100"/>
            <a:ext cx="3997500" cy="183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Reach out to the Faculty Supervisor or the Program Director as soon as you begin having concerns. The earlier we can all intervene, the better outcomes we will have.</a:t>
            </a:r>
            <a:endParaRPr>
              <a:solidFill>
                <a:srgbClr val="000000"/>
              </a:solidFill>
            </a:endParaRPr>
          </a:p>
          <a:p>
            <a:pPr marL="0" lvl="0" indent="0" algn="l" rtl="0">
              <a:spcBef>
                <a:spcPts val="1600"/>
              </a:spcBef>
              <a:spcAft>
                <a:spcPts val="160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87"/>
        <p:cNvGrpSpPr/>
        <p:nvPr/>
      </p:nvGrpSpPr>
      <p:grpSpPr>
        <a:xfrm>
          <a:off x="0" y="0"/>
          <a:ext cx="0" cy="0"/>
          <a:chOff x="0" y="0"/>
          <a:chExt cx="0" cy="0"/>
        </a:xfrm>
      </p:grpSpPr>
      <p:sp>
        <p:nvSpPr>
          <p:cNvPr id="388" name="Google Shape;388;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Additional training opportunities for you</a:t>
            </a:r>
            <a:endParaRPr>
              <a:latin typeface="Times New Roman"/>
              <a:ea typeface="Times New Roman"/>
              <a:cs typeface="Times New Roman"/>
              <a:sym typeface="Times New Roman"/>
            </a:endParaRPr>
          </a:p>
        </p:txBody>
      </p:sp>
      <p:sp>
        <p:nvSpPr>
          <p:cNvPr id="389" name="Google Shape;389;p6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Times New Roman"/>
                <a:ea typeface="Times New Roman"/>
                <a:cs typeface="Times New Roman"/>
                <a:sym typeface="Times New Roman"/>
              </a:rPr>
              <a:t>JMU Counseling faculty members are exploring options for offering online continuing education and professional development for our site supervisors.</a:t>
            </a:r>
            <a:endParaRPr>
              <a:solidFill>
                <a:srgbClr val="000000"/>
              </a:solidFill>
              <a:latin typeface="Times New Roman"/>
              <a:ea typeface="Times New Roman"/>
              <a:cs typeface="Times New Roman"/>
              <a:sym typeface="Times New Roman"/>
            </a:endParaRPr>
          </a:p>
          <a:p>
            <a:pPr marL="0" lvl="0" indent="0" algn="l" rtl="0">
              <a:spcBef>
                <a:spcPts val="1600"/>
              </a:spcBef>
              <a:spcAft>
                <a:spcPts val="0"/>
              </a:spcAft>
              <a:buNone/>
            </a:pPr>
            <a:r>
              <a:rPr lang="en">
                <a:solidFill>
                  <a:srgbClr val="000000"/>
                </a:solidFill>
                <a:latin typeface="Times New Roman"/>
                <a:ea typeface="Times New Roman"/>
                <a:cs typeface="Times New Roman"/>
                <a:sym typeface="Times New Roman"/>
              </a:rPr>
              <a:t>If you have ideas or specific requests for trainings, please let us know. Feel free to email the Clinical Coordinator, Kenson Hiatt, at </a:t>
            </a:r>
            <a:r>
              <a:rPr lang="en" u="sng">
                <a:solidFill>
                  <a:schemeClr val="hlink"/>
                </a:solidFill>
                <a:latin typeface="Times New Roman"/>
                <a:ea typeface="Times New Roman"/>
                <a:cs typeface="Times New Roman"/>
                <a:sym typeface="Times New Roman"/>
                <a:hlinkClick r:id="rId3"/>
              </a:rPr>
              <a:t>hiattkg@jmu.edu</a:t>
            </a:r>
            <a:r>
              <a:rPr lang="en">
                <a:solidFill>
                  <a:srgbClr val="000000"/>
                </a:solidFill>
                <a:latin typeface="Times New Roman"/>
                <a:ea typeface="Times New Roman"/>
                <a:cs typeface="Times New Roman"/>
                <a:sym typeface="Times New Roman"/>
              </a:rPr>
              <a:t>, or the Program Director, Renee Staton, at </a:t>
            </a:r>
            <a:r>
              <a:rPr lang="en" u="sng">
                <a:solidFill>
                  <a:schemeClr val="hlink"/>
                </a:solidFill>
                <a:latin typeface="Times New Roman"/>
                <a:ea typeface="Times New Roman"/>
                <a:cs typeface="Times New Roman"/>
                <a:sym typeface="Times New Roman"/>
                <a:hlinkClick r:id="rId4"/>
              </a:rPr>
              <a:t>statonar@jmu.edu</a:t>
            </a:r>
            <a:r>
              <a:rPr lang="en">
                <a:solidFill>
                  <a:srgbClr val="000000"/>
                </a:solidFill>
                <a:latin typeface="Times New Roman"/>
                <a:ea typeface="Times New Roman"/>
                <a:cs typeface="Times New Roman"/>
                <a:sym typeface="Times New Roman"/>
              </a:rPr>
              <a:t>. </a:t>
            </a:r>
            <a:endParaRPr>
              <a:solidFill>
                <a:srgbClr val="000000"/>
              </a:solidFill>
              <a:latin typeface="Times New Roman"/>
              <a:ea typeface="Times New Roman"/>
              <a:cs typeface="Times New Roman"/>
              <a:sym typeface="Times New Roman"/>
            </a:endParaRPr>
          </a:p>
          <a:p>
            <a:pPr marL="0" lvl="0" indent="0" algn="l" rtl="0">
              <a:spcBef>
                <a:spcPts val="1600"/>
              </a:spcBef>
              <a:spcAft>
                <a:spcPts val="160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68">
            <a:extLst>
              <a:ext uri="{C183D7F6-B498-43B3-948B-1728B52AA6E4}">
                <adec:decorative xmlns:adec="http://schemas.microsoft.com/office/drawing/2017/decorative" val="1"/>
              </a:ext>
            </a:extLst>
          </p:cNvPr>
          <p:cNvPicPr preferRelativeResize="0"/>
          <p:nvPr/>
        </p:nvPicPr>
        <p:blipFill rotWithShape="1">
          <a:blip r:embed="rId3">
            <a:alphaModFix/>
          </a:blip>
          <a:srcRect t="32014" b="32018"/>
          <a:stretch/>
        </p:blipFill>
        <p:spPr>
          <a:xfrm>
            <a:off x="0" y="0"/>
            <a:ext cx="9144002" cy="2209447"/>
          </a:xfrm>
          <a:prstGeom prst="rect">
            <a:avLst/>
          </a:prstGeom>
          <a:noFill/>
          <a:ln>
            <a:noFill/>
          </a:ln>
        </p:spPr>
      </p:pic>
      <p:sp>
        <p:nvSpPr>
          <p:cNvPr id="395" name="Google Shape;395;p68"/>
          <p:cNvSpPr txBox="1">
            <a:spLocks noGrp="1"/>
          </p:cNvSpPr>
          <p:nvPr>
            <p:ph type="title"/>
          </p:nvPr>
        </p:nvSpPr>
        <p:spPr>
          <a:xfrm>
            <a:off x="92250" y="2540450"/>
            <a:ext cx="3119700" cy="203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Times New Roman"/>
                <a:ea typeface="Times New Roman"/>
                <a:cs typeface="Times New Roman"/>
                <a:sym typeface="Times New Roman"/>
              </a:rPr>
              <a:t>More gratitude</a:t>
            </a:r>
            <a:endParaRPr dirty="0">
              <a:latin typeface="Times New Roman"/>
              <a:ea typeface="Times New Roman"/>
              <a:cs typeface="Times New Roman"/>
              <a:sym typeface="Times New Roman"/>
            </a:endParaRPr>
          </a:p>
        </p:txBody>
      </p:sp>
      <p:sp>
        <p:nvSpPr>
          <p:cNvPr id="396" name="Google Shape;396;p68"/>
          <p:cNvSpPr txBox="1">
            <a:spLocks noGrp="1"/>
          </p:cNvSpPr>
          <p:nvPr>
            <p:ph type="body" idx="1"/>
          </p:nvPr>
        </p:nvSpPr>
        <p:spPr>
          <a:xfrm>
            <a:off x="2648300" y="2571750"/>
            <a:ext cx="6217800" cy="203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000000"/>
                </a:solidFill>
                <a:latin typeface="Times New Roman"/>
                <a:ea typeface="Times New Roman"/>
                <a:cs typeface="Times New Roman"/>
                <a:sym typeface="Times New Roman"/>
              </a:rPr>
              <a:t>Again, we thank you for your continued support and investment in our students. We appreciate the time you’ve taken to review this Site Supervisor Orientation. Please let us know if there is anything we can do to strengthen our  collaboration!</a:t>
            </a:r>
            <a:endParaRPr sz="1800">
              <a:solidFill>
                <a:srgbClr val="000000"/>
              </a:solidFill>
              <a:latin typeface="Times New Roman"/>
              <a:ea typeface="Times New Roman"/>
              <a:cs typeface="Times New Roman"/>
              <a:sym typeface="Times New Roman"/>
            </a:endParaRPr>
          </a:p>
          <a:p>
            <a:pPr marL="0" lvl="0" indent="0" algn="l" rtl="0">
              <a:spcBef>
                <a:spcPts val="1600"/>
              </a:spcBef>
              <a:spcAft>
                <a:spcPts val="1600"/>
              </a:spcAft>
              <a:buNone/>
            </a:pPr>
            <a:r>
              <a:rPr lang="en" b="1">
                <a:solidFill>
                  <a:srgbClr val="38761D"/>
                </a:solidFill>
                <a:latin typeface="Times New Roman"/>
                <a:ea typeface="Times New Roman"/>
                <a:cs typeface="Times New Roman"/>
                <a:sym typeface="Times New Roman"/>
              </a:rPr>
              <a:t>Please see the last slide for the link to the survey</a:t>
            </a:r>
            <a:endParaRPr b="1">
              <a:solidFill>
                <a:srgbClr val="38761D"/>
              </a:solidFill>
              <a:latin typeface="Times New Roman"/>
              <a:ea typeface="Times New Roman"/>
              <a:cs typeface="Times New Roman"/>
              <a:sym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9"/>
          <p:cNvSpPr txBox="1">
            <a:spLocks noGrp="1"/>
          </p:cNvSpPr>
          <p:nvPr>
            <p:ph type="title"/>
          </p:nvPr>
        </p:nvSpPr>
        <p:spPr>
          <a:xfrm>
            <a:off x="3968400" y="445025"/>
            <a:ext cx="4863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Required Survey: it is brief!</a:t>
            </a:r>
            <a:endParaRPr dirty="0"/>
          </a:p>
        </p:txBody>
      </p:sp>
      <p:pic>
        <p:nvPicPr>
          <p:cNvPr id="402" name="Google Shape;402;p69">
            <a:extLst>
              <a:ext uri="{C183D7F6-B498-43B3-948B-1728B52AA6E4}">
                <adec:decorative xmlns:adec="http://schemas.microsoft.com/office/drawing/2017/decorative" val="1"/>
              </a:ext>
            </a:extLst>
          </p:cNvPr>
          <p:cNvPicPr preferRelativeResize="0"/>
          <p:nvPr/>
        </p:nvPicPr>
        <p:blipFill rotWithShape="1">
          <a:blip r:embed="rId3">
            <a:alphaModFix amt="60000"/>
          </a:blip>
          <a:srcRect l="24266" r="24266"/>
          <a:stretch/>
        </p:blipFill>
        <p:spPr>
          <a:xfrm>
            <a:off x="237750" y="0"/>
            <a:ext cx="3512599" cy="5143497"/>
          </a:xfrm>
          <a:prstGeom prst="rect">
            <a:avLst/>
          </a:prstGeom>
          <a:noFill/>
          <a:ln>
            <a:noFill/>
          </a:ln>
        </p:spPr>
      </p:pic>
      <p:sp>
        <p:nvSpPr>
          <p:cNvPr id="403" name="Google Shape;403;p69"/>
          <p:cNvSpPr txBox="1">
            <a:spLocks noGrp="1"/>
          </p:cNvSpPr>
          <p:nvPr>
            <p:ph type="body" idx="1"/>
          </p:nvPr>
        </p:nvSpPr>
        <p:spPr>
          <a:xfrm>
            <a:off x="3941025" y="1152475"/>
            <a:ext cx="4863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000000"/>
                </a:solidFill>
                <a:latin typeface="Times New Roman"/>
                <a:ea typeface="Times New Roman"/>
                <a:cs typeface="Times New Roman"/>
                <a:sym typeface="Times New Roman"/>
              </a:rPr>
              <a:t>Finally, please fill out this </a:t>
            </a:r>
            <a:r>
              <a:rPr lang="en" u="sng">
                <a:solidFill>
                  <a:schemeClr val="hlink"/>
                </a:solidFill>
                <a:latin typeface="Times New Roman"/>
                <a:ea typeface="Times New Roman"/>
                <a:cs typeface="Times New Roman"/>
                <a:sym typeface="Times New Roman"/>
                <a:hlinkClick r:id="rId4"/>
              </a:rPr>
              <a:t>brief survey</a:t>
            </a:r>
            <a:r>
              <a:rPr lang="en">
                <a:solidFill>
                  <a:srgbClr val="000000"/>
                </a:solidFill>
                <a:latin typeface="Times New Roman"/>
                <a:ea typeface="Times New Roman"/>
                <a:cs typeface="Times New Roman"/>
                <a:sym typeface="Times New Roman"/>
              </a:rPr>
              <a:t> and agreement before our student begins their work with you. Thank you!</a:t>
            </a:r>
            <a:endParaRPr sz="1300">
              <a:solidFill>
                <a:srgbClr val="000000"/>
              </a:solidFill>
              <a:highlight>
                <a:schemeClr val="accent6"/>
              </a:highlight>
            </a:endParaRPr>
          </a:p>
          <a:p>
            <a:pPr marL="0" lvl="0" indent="0" algn="l" rtl="0">
              <a:spcBef>
                <a:spcPts val="1600"/>
              </a:spcBef>
              <a:spcAft>
                <a:spcPts val="1600"/>
              </a:spcAft>
              <a:buClr>
                <a:schemeClr val="dk1"/>
              </a:buClr>
              <a:buSzPts val="1100"/>
              <a:buFont typeface="Arial"/>
              <a:buNone/>
            </a:pPr>
            <a:endParaRPr sz="1300">
              <a:solidFill>
                <a:srgbClr val="000000"/>
              </a:solidFill>
              <a:highlight>
                <a:srgbClr val="FFFFFF"/>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30">
            <a:extLst>
              <a:ext uri="{C183D7F6-B498-43B3-948B-1728B52AA6E4}">
                <adec:decorative xmlns:adec="http://schemas.microsoft.com/office/drawing/2017/decorative" val="1"/>
              </a:ext>
            </a:extLst>
          </p:cNvPr>
          <p:cNvPicPr preferRelativeResize="0"/>
          <p:nvPr/>
        </p:nvPicPr>
        <p:blipFill rotWithShape="1">
          <a:blip r:embed="rId3">
            <a:alphaModFix/>
          </a:blip>
          <a:srcRect t="31802" b="31798"/>
          <a:stretch/>
        </p:blipFill>
        <p:spPr>
          <a:xfrm>
            <a:off x="0" y="0"/>
            <a:ext cx="9144000" cy="1915800"/>
          </a:xfrm>
          <a:prstGeom prst="rect">
            <a:avLst/>
          </a:prstGeom>
          <a:noFill/>
          <a:ln>
            <a:noFill/>
          </a:ln>
        </p:spPr>
      </p:pic>
      <p:sp>
        <p:nvSpPr>
          <p:cNvPr id="153" name="Google Shape;153;p30"/>
          <p:cNvSpPr txBox="1">
            <a:spLocks noGrp="1"/>
          </p:cNvSpPr>
          <p:nvPr>
            <p:ph type="title"/>
          </p:nvPr>
        </p:nvSpPr>
        <p:spPr>
          <a:xfrm>
            <a:off x="174675" y="2571750"/>
            <a:ext cx="2902500" cy="191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to expect from this presentation</a:t>
            </a:r>
            <a:r>
              <a:rPr lang="en" dirty="0">
                <a:latin typeface="Times New Roman"/>
                <a:ea typeface="Times New Roman"/>
                <a:cs typeface="Times New Roman"/>
                <a:sym typeface="Times New Roman"/>
              </a:rPr>
              <a:t> </a:t>
            </a:r>
            <a:endParaRPr dirty="0">
              <a:latin typeface="Times New Roman"/>
              <a:ea typeface="Times New Roman"/>
              <a:cs typeface="Times New Roman"/>
              <a:sym typeface="Times New Roman"/>
            </a:endParaRPr>
          </a:p>
        </p:txBody>
      </p:sp>
      <p:sp>
        <p:nvSpPr>
          <p:cNvPr id="154" name="Google Shape;154;p30"/>
          <p:cNvSpPr txBox="1">
            <a:spLocks noGrp="1"/>
          </p:cNvSpPr>
          <p:nvPr>
            <p:ph type="body" idx="1"/>
          </p:nvPr>
        </p:nvSpPr>
        <p:spPr>
          <a:xfrm>
            <a:off x="2950225" y="2034100"/>
            <a:ext cx="5874300" cy="3008400"/>
          </a:xfrm>
          <a:prstGeom prst="rect">
            <a:avLst/>
          </a:prstGeom>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434343"/>
              </a:buClr>
              <a:buSzPts val="1600"/>
              <a:buFont typeface="Times New Roman"/>
              <a:buChar char="●"/>
            </a:pPr>
            <a:r>
              <a:rPr lang="en" b="1">
                <a:solidFill>
                  <a:srgbClr val="434343"/>
                </a:solidFill>
                <a:latin typeface="Times New Roman"/>
                <a:ea typeface="Times New Roman"/>
                <a:cs typeface="Times New Roman"/>
                <a:sym typeface="Times New Roman"/>
              </a:rPr>
              <a:t>Review of our counseling programs specific to site supervisors and community stakeholders;</a:t>
            </a:r>
            <a:endParaRPr b="1">
              <a:solidFill>
                <a:srgbClr val="434343"/>
              </a:solidFill>
              <a:latin typeface="Times New Roman"/>
              <a:ea typeface="Times New Roman"/>
              <a:cs typeface="Times New Roman"/>
              <a:sym typeface="Times New Roman"/>
            </a:endParaRPr>
          </a:p>
          <a:p>
            <a:pPr marL="457200" lvl="0" indent="-330200" algn="l" rtl="0">
              <a:lnSpc>
                <a:spcPct val="115000"/>
              </a:lnSpc>
              <a:spcBef>
                <a:spcPts val="0"/>
              </a:spcBef>
              <a:spcAft>
                <a:spcPts val="0"/>
              </a:spcAft>
              <a:buClr>
                <a:srgbClr val="434343"/>
              </a:buClr>
              <a:buSzPts val="1600"/>
              <a:buFont typeface="Times New Roman"/>
              <a:buChar char="●"/>
            </a:pPr>
            <a:r>
              <a:rPr lang="en" b="1">
                <a:solidFill>
                  <a:srgbClr val="434343"/>
                </a:solidFill>
                <a:latin typeface="Times New Roman"/>
                <a:ea typeface="Times New Roman"/>
                <a:cs typeface="Times New Roman"/>
                <a:sym typeface="Times New Roman"/>
              </a:rPr>
              <a:t>Clarification of clinical mental health counseling practica and internships;</a:t>
            </a:r>
            <a:endParaRPr b="1">
              <a:solidFill>
                <a:srgbClr val="434343"/>
              </a:solidFill>
              <a:latin typeface="Times New Roman"/>
              <a:ea typeface="Times New Roman"/>
              <a:cs typeface="Times New Roman"/>
              <a:sym typeface="Times New Roman"/>
            </a:endParaRPr>
          </a:p>
          <a:p>
            <a:pPr marL="457200" lvl="0" indent="-330200" algn="l" rtl="0">
              <a:lnSpc>
                <a:spcPct val="115000"/>
              </a:lnSpc>
              <a:spcBef>
                <a:spcPts val="0"/>
              </a:spcBef>
              <a:spcAft>
                <a:spcPts val="0"/>
              </a:spcAft>
              <a:buClr>
                <a:srgbClr val="434343"/>
              </a:buClr>
              <a:buSzPts val="1600"/>
              <a:buFont typeface="Times New Roman"/>
              <a:buChar char="●"/>
            </a:pPr>
            <a:r>
              <a:rPr lang="en" b="1">
                <a:solidFill>
                  <a:srgbClr val="434343"/>
                </a:solidFill>
                <a:latin typeface="Times New Roman"/>
                <a:ea typeface="Times New Roman"/>
                <a:cs typeface="Times New Roman"/>
                <a:sym typeface="Times New Roman"/>
              </a:rPr>
              <a:t>Explanation of the  role of the site supervisor, faculty supervisor, and student;</a:t>
            </a:r>
            <a:endParaRPr b="1">
              <a:solidFill>
                <a:srgbClr val="434343"/>
              </a:solidFill>
              <a:latin typeface="Times New Roman"/>
              <a:ea typeface="Times New Roman"/>
              <a:cs typeface="Times New Roman"/>
              <a:sym typeface="Times New Roman"/>
            </a:endParaRPr>
          </a:p>
          <a:p>
            <a:pPr marL="457200" lvl="0" indent="-330200" algn="l" rtl="0">
              <a:lnSpc>
                <a:spcPct val="115000"/>
              </a:lnSpc>
              <a:spcBef>
                <a:spcPts val="0"/>
              </a:spcBef>
              <a:spcAft>
                <a:spcPts val="0"/>
              </a:spcAft>
              <a:buClr>
                <a:srgbClr val="434343"/>
              </a:buClr>
              <a:buSzPts val="1600"/>
              <a:buFont typeface="Times New Roman"/>
              <a:buChar char="●"/>
            </a:pPr>
            <a:r>
              <a:rPr lang="en" b="1">
                <a:solidFill>
                  <a:srgbClr val="434343"/>
                </a:solidFill>
                <a:latin typeface="Times New Roman"/>
                <a:ea typeface="Times New Roman"/>
                <a:cs typeface="Times New Roman"/>
                <a:sym typeface="Times New Roman"/>
              </a:rPr>
              <a:t>Overview of the purpose of counseling supervision;</a:t>
            </a:r>
            <a:endParaRPr b="1">
              <a:solidFill>
                <a:srgbClr val="434343"/>
              </a:solidFill>
              <a:latin typeface="Times New Roman"/>
              <a:ea typeface="Times New Roman"/>
              <a:cs typeface="Times New Roman"/>
              <a:sym typeface="Times New Roman"/>
            </a:endParaRPr>
          </a:p>
          <a:p>
            <a:pPr marL="457200" lvl="0" indent="-330200" algn="l" rtl="0">
              <a:lnSpc>
                <a:spcPct val="115000"/>
              </a:lnSpc>
              <a:spcBef>
                <a:spcPts val="0"/>
              </a:spcBef>
              <a:spcAft>
                <a:spcPts val="0"/>
              </a:spcAft>
              <a:buClr>
                <a:srgbClr val="434343"/>
              </a:buClr>
              <a:buSzPts val="1600"/>
              <a:buFont typeface="Times New Roman"/>
              <a:buChar char="●"/>
            </a:pPr>
            <a:r>
              <a:rPr lang="en" b="1">
                <a:solidFill>
                  <a:srgbClr val="434343"/>
                </a:solidFill>
                <a:latin typeface="Times New Roman"/>
                <a:ea typeface="Times New Roman"/>
                <a:cs typeface="Times New Roman"/>
                <a:sym typeface="Times New Roman"/>
              </a:rPr>
              <a:t>Clarification of accountability, accreditation, and code of ethics regulations; and</a:t>
            </a:r>
            <a:endParaRPr b="1">
              <a:solidFill>
                <a:srgbClr val="434343"/>
              </a:solidFill>
              <a:latin typeface="Times New Roman"/>
              <a:ea typeface="Times New Roman"/>
              <a:cs typeface="Times New Roman"/>
              <a:sym typeface="Times New Roman"/>
            </a:endParaRPr>
          </a:p>
          <a:p>
            <a:pPr marL="457200" lvl="0" indent="-330200" algn="l" rtl="0">
              <a:lnSpc>
                <a:spcPct val="115000"/>
              </a:lnSpc>
              <a:spcBef>
                <a:spcPts val="0"/>
              </a:spcBef>
              <a:spcAft>
                <a:spcPts val="0"/>
              </a:spcAft>
              <a:buClr>
                <a:srgbClr val="434343"/>
              </a:buClr>
              <a:buSzPts val="1600"/>
              <a:buFont typeface="Times New Roman"/>
              <a:buChar char="●"/>
            </a:pPr>
            <a:r>
              <a:rPr lang="en" b="1">
                <a:solidFill>
                  <a:srgbClr val="434343"/>
                </a:solidFill>
                <a:latin typeface="Times New Roman"/>
                <a:ea typeface="Times New Roman"/>
                <a:cs typeface="Times New Roman"/>
                <a:sym typeface="Times New Roman"/>
              </a:rPr>
              <a:t>Resources to support our most valuable partner – YOU. </a:t>
            </a:r>
            <a:endParaRPr b="1">
              <a:solidFill>
                <a:srgbClr val="434343"/>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31">
            <a:extLst>
              <a:ext uri="{C183D7F6-B498-43B3-948B-1728B52AA6E4}">
                <adec:decorative xmlns:adec="http://schemas.microsoft.com/office/drawing/2017/decorative" val="1"/>
              </a:ext>
            </a:extLst>
          </p:cNvPr>
          <p:cNvPicPr preferRelativeResize="0"/>
          <p:nvPr/>
        </p:nvPicPr>
        <p:blipFill rotWithShape="1">
          <a:blip r:embed="rId3">
            <a:alphaModFix/>
          </a:blip>
          <a:srcRect l="18633" r="18627"/>
          <a:stretch/>
        </p:blipFill>
        <p:spPr>
          <a:xfrm>
            <a:off x="3387800" y="0"/>
            <a:ext cx="5756201" cy="5143500"/>
          </a:xfrm>
          <a:prstGeom prst="rect">
            <a:avLst/>
          </a:prstGeom>
          <a:noFill/>
          <a:ln>
            <a:noFill/>
          </a:ln>
        </p:spPr>
      </p:pic>
      <p:sp>
        <p:nvSpPr>
          <p:cNvPr id="160" name="Google Shape;160;p31"/>
          <p:cNvSpPr txBox="1">
            <a:spLocks noGrp="1"/>
          </p:cNvSpPr>
          <p:nvPr>
            <p:ph type="ctrTitle"/>
          </p:nvPr>
        </p:nvSpPr>
        <p:spPr>
          <a:xfrm>
            <a:off x="323300" y="772850"/>
            <a:ext cx="2704200" cy="314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Clinical Mental Health Counseling</a:t>
            </a:r>
            <a:endParaRPr b="1" dirty="0"/>
          </a:p>
          <a:p>
            <a:pPr marL="0" lvl="0" indent="0" algn="l" rtl="0">
              <a:spcBef>
                <a:spcPts val="0"/>
              </a:spcBef>
              <a:spcAft>
                <a:spcPts val="0"/>
              </a:spcAft>
              <a:buNone/>
            </a:pPr>
            <a:r>
              <a:rPr lang="en" b="1" dirty="0"/>
              <a:t>M.A./Ed.S. Program</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64"/>
        <p:cNvGrpSpPr/>
        <p:nvPr/>
      </p:nvGrpSpPr>
      <p:grpSpPr>
        <a:xfrm>
          <a:off x="0" y="0"/>
          <a:ext cx="0" cy="0"/>
          <a:chOff x="0" y="0"/>
          <a:chExt cx="0" cy="0"/>
        </a:xfrm>
      </p:grpSpPr>
      <p:sp>
        <p:nvSpPr>
          <p:cNvPr id="165" name="Google Shape;165;p32"/>
          <p:cNvSpPr txBox="1">
            <a:spLocks noGrp="1"/>
          </p:cNvSpPr>
          <p:nvPr>
            <p:ph type="title"/>
          </p:nvPr>
        </p:nvSpPr>
        <p:spPr>
          <a:xfrm>
            <a:off x="311700" y="151400"/>
            <a:ext cx="8520600" cy="100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Times New Roman"/>
                <a:ea typeface="Times New Roman"/>
                <a:cs typeface="Times New Roman"/>
                <a:sym typeface="Times New Roman"/>
              </a:rPr>
              <a:t>Clinical Mental Health Counseling M.A./Ed.S. Program</a:t>
            </a:r>
            <a:endParaRPr/>
          </a:p>
        </p:txBody>
      </p:sp>
      <p:sp>
        <p:nvSpPr>
          <p:cNvPr id="166" name="Google Shape;166;p32"/>
          <p:cNvSpPr txBox="1">
            <a:spLocks noGrp="1"/>
          </p:cNvSpPr>
          <p:nvPr>
            <p:ph type="body" idx="1"/>
          </p:nvPr>
        </p:nvSpPr>
        <p:spPr>
          <a:xfrm>
            <a:off x="311700" y="1152475"/>
            <a:ext cx="8520600" cy="381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Times New Roman"/>
                <a:ea typeface="Times New Roman"/>
                <a:cs typeface="Times New Roman"/>
                <a:sym typeface="Times New Roman"/>
              </a:rPr>
              <a:t>Dr. Renee Staton, Program Director </a:t>
            </a:r>
            <a:r>
              <a:rPr lang="en" sz="1400">
                <a:latin typeface="Times New Roman"/>
                <a:ea typeface="Times New Roman"/>
                <a:cs typeface="Times New Roman"/>
                <a:sym typeface="Times New Roman"/>
              </a:rPr>
              <a:t> </a:t>
            </a:r>
            <a:r>
              <a:rPr lang="en" sz="1600"/>
              <a:t>statonar@jmu.edu</a:t>
            </a:r>
            <a:endParaRPr sz="1900"/>
          </a:p>
          <a:p>
            <a:pPr marL="0" lvl="0" indent="0" algn="l" rtl="0">
              <a:spcBef>
                <a:spcPts val="0"/>
              </a:spcBef>
              <a:spcAft>
                <a:spcPts val="0"/>
              </a:spcAft>
              <a:buClr>
                <a:schemeClr val="dk1"/>
              </a:buClr>
              <a:buSzPts val="1100"/>
              <a:buFont typeface="Arial"/>
              <a:buNone/>
            </a:pPr>
            <a:endParaRPr sz="1000" u="sng">
              <a:solidFill>
                <a:schemeClr val="hlink"/>
              </a:solidFill>
              <a:latin typeface="Times New Roman"/>
              <a:ea typeface="Times New Roman"/>
              <a:cs typeface="Times New Roman"/>
              <a:sym typeface="Times New Roman"/>
              <a:hlinkClick r:id="rId3"/>
            </a:endParaRPr>
          </a:p>
          <a:p>
            <a:pPr marL="457200" lvl="0" indent="-342900" algn="l" rtl="0">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The Clinical Mental Health Counseling Program provides the coursework necessary for students to become Licensed Professional Counselors in Virginia in community mental health centers, community agencies, mental health facilities, and private practice settings.</a:t>
            </a:r>
            <a:endParaRPr>
              <a:solidFill>
                <a:srgbClr val="000000"/>
              </a:solidFill>
              <a:latin typeface="Times New Roman"/>
              <a:ea typeface="Times New Roman"/>
              <a:cs typeface="Times New Roman"/>
              <a:sym typeface="Times New Roman"/>
            </a:endParaRPr>
          </a:p>
          <a:p>
            <a:pPr marL="457200" lvl="0" indent="0" algn="l" rtl="0">
              <a:spcBef>
                <a:spcPts val="0"/>
              </a:spcBef>
              <a:spcAft>
                <a:spcPts val="0"/>
              </a:spcAft>
              <a:buNone/>
            </a:pPr>
            <a:endParaRPr>
              <a:solidFill>
                <a:srgbClr val="000000"/>
              </a:solidFill>
              <a:latin typeface="Times New Roman"/>
              <a:ea typeface="Times New Roman"/>
              <a:cs typeface="Times New Roman"/>
              <a:sym typeface="Times New Roman"/>
            </a:endParaRPr>
          </a:p>
          <a:p>
            <a:pPr marL="457200" lvl="0" indent="-342900" algn="l" rtl="0">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Accredited by the Council for Accreditation of Counseling and Related Educational Programs (CACREP), the three-year, 60-credit-hour program leads to the awarding of both the Master of Arts and the Educational Specialist degrees.</a:t>
            </a:r>
            <a:endParaRPr>
              <a:solidFill>
                <a:srgbClr val="000000"/>
              </a:solidFill>
              <a:latin typeface="Times New Roman"/>
              <a:ea typeface="Times New Roman"/>
              <a:cs typeface="Times New Roman"/>
              <a:sym typeface="Times New Roman"/>
            </a:endParaRPr>
          </a:p>
          <a:p>
            <a:pPr marL="457200" lvl="0" indent="0" algn="l" rtl="0">
              <a:spcBef>
                <a:spcPts val="0"/>
              </a:spcBef>
              <a:spcAft>
                <a:spcPts val="0"/>
              </a:spcAft>
              <a:buNone/>
            </a:pPr>
            <a:endParaRPr>
              <a:solidFill>
                <a:srgbClr val="000000"/>
              </a:solidFill>
              <a:latin typeface="Times New Roman"/>
              <a:ea typeface="Times New Roman"/>
              <a:cs typeface="Times New Roman"/>
              <a:sym typeface="Times New Roman"/>
            </a:endParaRPr>
          </a:p>
          <a:p>
            <a:pPr marL="457200" lvl="0" indent="-342900" algn="l" rtl="0">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Graduates are also eligible to become Board Certified Counselors.</a:t>
            </a:r>
            <a:endParaRPr>
              <a:solidFill>
                <a:srgbClr val="000000"/>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70"/>
        <p:cNvGrpSpPr/>
        <p:nvPr/>
      </p:nvGrpSpPr>
      <p:grpSpPr>
        <a:xfrm>
          <a:off x="0" y="0"/>
          <a:ext cx="0" cy="0"/>
          <a:chOff x="0" y="0"/>
          <a:chExt cx="0" cy="0"/>
        </a:xfrm>
      </p:grpSpPr>
      <p:sp>
        <p:nvSpPr>
          <p:cNvPr id="171" name="Google Shape;171;p33"/>
          <p:cNvSpPr txBox="1">
            <a:spLocks noGrp="1"/>
          </p:cNvSpPr>
          <p:nvPr>
            <p:ph type="title"/>
          </p:nvPr>
        </p:nvSpPr>
        <p:spPr>
          <a:xfrm>
            <a:off x="311700" y="229025"/>
            <a:ext cx="8520600" cy="100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JMU Clinical Mental Health Counseling Program Overall Goals - JMU Counseling Program graduates are able to:</a:t>
            </a:r>
            <a:endParaRPr sz="2400"/>
          </a:p>
        </p:txBody>
      </p:sp>
      <p:sp>
        <p:nvSpPr>
          <p:cNvPr id="172" name="Google Shape;172;p33"/>
          <p:cNvSpPr txBox="1">
            <a:spLocks noGrp="1"/>
          </p:cNvSpPr>
          <p:nvPr>
            <p:ph type="body" idx="1"/>
          </p:nvPr>
        </p:nvSpPr>
        <p:spPr>
          <a:xfrm>
            <a:off x="140175" y="1063625"/>
            <a:ext cx="8821500" cy="3998400"/>
          </a:xfrm>
          <a:prstGeom prst="rect">
            <a:avLst/>
          </a:prstGeom>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Clr>
                <a:schemeClr val="dk1"/>
              </a:buClr>
              <a:buSzPts val="1600"/>
              <a:buFont typeface="Times New Roman"/>
              <a:buChar char="●"/>
            </a:pPr>
            <a:r>
              <a:rPr lang="en" sz="1600" b="1">
                <a:solidFill>
                  <a:schemeClr val="dk1"/>
                </a:solidFill>
                <a:latin typeface="Times New Roman"/>
                <a:ea typeface="Times New Roman"/>
                <a:cs typeface="Times New Roman"/>
                <a:sym typeface="Times New Roman"/>
              </a:rPr>
              <a:t>take responsibility for embodying and practicing professional and ethical standards at the degree of mastery. Graduates are able to and hold themselves and colleagues accountable for practicing as ethical professional counselors. </a:t>
            </a:r>
            <a:endParaRPr sz="1600" b="1">
              <a:solidFill>
                <a:schemeClr val="dk1"/>
              </a:solidFill>
              <a:latin typeface="Times New Roman"/>
              <a:ea typeface="Times New Roman"/>
              <a:cs typeface="Times New Roman"/>
              <a:sym typeface="Times New Roman"/>
            </a:endParaRPr>
          </a:p>
          <a:p>
            <a:pPr marL="914400" lvl="0" indent="0" algn="l" rtl="0">
              <a:lnSpc>
                <a:spcPct val="100000"/>
              </a:lnSpc>
              <a:spcBef>
                <a:spcPts val="0"/>
              </a:spcBef>
              <a:spcAft>
                <a:spcPts val="0"/>
              </a:spcAft>
              <a:buNone/>
            </a:pPr>
            <a:endParaRPr sz="1600" b="1">
              <a:solidFill>
                <a:schemeClr val="dk1"/>
              </a:solidFill>
              <a:latin typeface="Times New Roman"/>
              <a:ea typeface="Times New Roman"/>
              <a:cs typeface="Times New Roman"/>
              <a:sym typeface="Times New Roman"/>
            </a:endParaRPr>
          </a:p>
          <a:p>
            <a:pPr marL="457200" lvl="0" indent="-330200" algn="l" rtl="0">
              <a:lnSpc>
                <a:spcPct val="100000"/>
              </a:lnSpc>
              <a:spcBef>
                <a:spcPts val="0"/>
              </a:spcBef>
              <a:spcAft>
                <a:spcPts val="0"/>
              </a:spcAft>
              <a:buClr>
                <a:schemeClr val="dk1"/>
              </a:buClr>
              <a:buSzPts val="1600"/>
              <a:buFont typeface="Times New Roman"/>
              <a:buChar char="●"/>
            </a:pPr>
            <a:r>
              <a:rPr lang="en" sz="1600" b="1">
                <a:solidFill>
                  <a:schemeClr val="dk1"/>
                </a:solidFill>
                <a:latin typeface="Times New Roman"/>
                <a:ea typeface="Times New Roman"/>
                <a:cs typeface="Times New Roman"/>
                <a:sym typeface="Times New Roman"/>
              </a:rPr>
              <a:t>work collaboratively and responsibly with colleagues, clients, and community members representing a variety of backgrounds and experiences. Graduates are able to recognize their own beliefs and values and embrace attitudes and practices of understanding, respecting, and competently addressing the beliefs and values of others.</a:t>
            </a:r>
            <a:endParaRPr sz="1600"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600" b="1">
              <a:solidFill>
                <a:schemeClr val="dk1"/>
              </a:solidFill>
              <a:latin typeface="Times New Roman"/>
              <a:ea typeface="Times New Roman"/>
              <a:cs typeface="Times New Roman"/>
              <a:sym typeface="Times New Roman"/>
            </a:endParaRPr>
          </a:p>
          <a:p>
            <a:pPr marL="457200" lvl="0" indent="-330200" algn="l" rtl="0">
              <a:lnSpc>
                <a:spcPct val="100000"/>
              </a:lnSpc>
              <a:spcBef>
                <a:spcPts val="0"/>
              </a:spcBef>
              <a:spcAft>
                <a:spcPts val="0"/>
              </a:spcAft>
              <a:buClr>
                <a:schemeClr val="dk1"/>
              </a:buClr>
              <a:buSzPts val="1600"/>
              <a:buFont typeface="Times New Roman"/>
              <a:buChar char="●"/>
            </a:pPr>
            <a:r>
              <a:rPr lang="en" sz="1600" b="1">
                <a:solidFill>
                  <a:schemeClr val="dk1"/>
                </a:solidFill>
                <a:latin typeface="Times New Roman"/>
                <a:ea typeface="Times New Roman"/>
                <a:cs typeface="Times New Roman"/>
                <a:sym typeface="Times New Roman"/>
              </a:rPr>
              <a:t>apply developmentally appropriate counseling theories and techniques, which are ethically and culturally relevant, in the best interest of their clients. </a:t>
            </a:r>
            <a:endParaRPr sz="1600"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600" b="1">
              <a:solidFill>
                <a:schemeClr val="dk1"/>
              </a:solidFill>
              <a:latin typeface="Times New Roman"/>
              <a:ea typeface="Times New Roman"/>
              <a:cs typeface="Times New Roman"/>
              <a:sym typeface="Times New Roman"/>
            </a:endParaRPr>
          </a:p>
          <a:p>
            <a:pPr marL="457200" lvl="0" indent="-330200" algn="l" rtl="0">
              <a:lnSpc>
                <a:spcPct val="100000"/>
              </a:lnSpc>
              <a:spcBef>
                <a:spcPts val="0"/>
              </a:spcBef>
              <a:spcAft>
                <a:spcPts val="0"/>
              </a:spcAft>
              <a:buClr>
                <a:schemeClr val="dk1"/>
              </a:buClr>
              <a:buSzPts val="1600"/>
              <a:buFont typeface="Times New Roman"/>
              <a:buChar char="●"/>
            </a:pPr>
            <a:r>
              <a:rPr lang="en" sz="1600" b="1">
                <a:solidFill>
                  <a:schemeClr val="dk1"/>
                </a:solidFill>
                <a:latin typeface="Times New Roman"/>
                <a:ea typeface="Times New Roman"/>
                <a:cs typeface="Times New Roman"/>
                <a:sym typeface="Times New Roman"/>
              </a:rPr>
              <a:t>provide developmentally appropriate career assessment and intervention strategies. Accounting for the clients’ varying stages of career and educational development, our graduates employ relevant assessments and apply labor market trends.</a:t>
            </a:r>
            <a:endParaRPr sz="1600" b="1">
              <a:solidFill>
                <a:schemeClr val="dk1"/>
              </a:solidFill>
              <a:latin typeface="Times New Roman"/>
              <a:ea typeface="Times New Roman"/>
              <a:cs typeface="Times New Roman"/>
              <a:sym typeface="Times New Roman"/>
            </a:endParaRPr>
          </a:p>
          <a:p>
            <a:pPr marL="45720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lvl="0" indent="0" algn="l" rtl="0">
              <a:spcBef>
                <a:spcPts val="1000"/>
              </a:spcBef>
              <a:spcAft>
                <a:spcPts val="160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76"/>
        <p:cNvGrpSpPr/>
        <p:nvPr/>
      </p:nvGrpSpPr>
      <p:grpSpPr>
        <a:xfrm>
          <a:off x="0" y="0"/>
          <a:ext cx="0" cy="0"/>
          <a:chOff x="0" y="0"/>
          <a:chExt cx="0" cy="0"/>
        </a:xfrm>
      </p:grpSpPr>
      <p:sp>
        <p:nvSpPr>
          <p:cNvPr id="177" name="Google Shape;177;p34"/>
          <p:cNvSpPr txBox="1">
            <a:spLocks noGrp="1"/>
          </p:cNvSpPr>
          <p:nvPr>
            <p:ph type="title"/>
          </p:nvPr>
        </p:nvSpPr>
        <p:spPr>
          <a:xfrm>
            <a:off x="311700" y="-15925"/>
            <a:ext cx="8520600" cy="39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Times New Roman"/>
                <a:ea typeface="Times New Roman"/>
                <a:cs typeface="Times New Roman"/>
                <a:sym typeface="Times New Roman"/>
              </a:rPr>
              <a:t>JMU Counseling Program graduates are able to:</a:t>
            </a:r>
            <a:endParaRPr sz="2000" b="1">
              <a:latin typeface="Times New Roman"/>
              <a:ea typeface="Times New Roman"/>
              <a:cs typeface="Times New Roman"/>
              <a:sym typeface="Times New Roman"/>
            </a:endParaRPr>
          </a:p>
        </p:txBody>
      </p:sp>
      <p:sp>
        <p:nvSpPr>
          <p:cNvPr id="178" name="Google Shape;178;p34"/>
          <p:cNvSpPr txBox="1">
            <a:spLocks noGrp="1"/>
          </p:cNvSpPr>
          <p:nvPr>
            <p:ph type="body" idx="1"/>
          </p:nvPr>
        </p:nvSpPr>
        <p:spPr>
          <a:xfrm>
            <a:off x="31850" y="322450"/>
            <a:ext cx="9040500" cy="4821300"/>
          </a:xfrm>
          <a:prstGeom prst="rect">
            <a:avLst/>
          </a:prstGeom>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Clr>
                <a:schemeClr val="dk1"/>
              </a:buClr>
              <a:buSzPts val="1600"/>
              <a:buFont typeface="Times New Roman"/>
              <a:buChar char="●"/>
            </a:pPr>
            <a:r>
              <a:rPr lang="en" sz="1600" b="1">
                <a:solidFill>
                  <a:schemeClr val="dk1"/>
                </a:solidFill>
                <a:latin typeface="Times New Roman"/>
                <a:ea typeface="Times New Roman"/>
                <a:cs typeface="Times New Roman"/>
                <a:sym typeface="Times New Roman"/>
              </a:rPr>
              <a:t>provide evidence-based counseling service, including prevention and treatment, to diverse clients, grounded in principles of developmental competence, empathy, humanism, and social justice. Program graduates are able to make decisions that are in the best interests of their clients.</a:t>
            </a:r>
            <a:endParaRPr sz="1600"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800" b="1">
              <a:solidFill>
                <a:schemeClr val="dk1"/>
              </a:solidFill>
              <a:latin typeface="Times New Roman"/>
              <a:ea typeface="Times New Roman"/>
              <a:cs typeface="Times New Roman"/>
              <a:sym typeface="Times New Roman"/>
            </a:endParaRPr>
          </a:p>
          <a:p>
            <a:pPr marL="457200" lvl="0" indent="-330200" algn="l" rtl="0">
              <a:lnSpc>
                <a:spcPct val="100000"/>
              </a:lnSpc>
              <a:spcBef>
                <a:spcPts val="0"/>
              </a:spcBef>
              <a:spcAft>
                <a:spcPts val="0"/>
              </a:spcAft>
              <a:buClr>
                <a:schemeClr val="dk1"/>
              </a:buClr>
              <a:buSzPts val="1600"/>
              <a:buFont typeface="Times New Roman"/>
              <a:buChar char="●"/>
            </a:pPr>
            <a:r>
              <a:rPr lang="en" sz="1600" b="1">
                <a:solidFill>
                  <a:schemeClr val="dk1"/>
                </a:solidFill>
                <a:latin typeface="Times New Roman"/>
                <a:ea typeface="Times New Roman"/>
                <a:cs typeface="Times New Roman"/>
                <a:sym typeface="Times New Roman"/>
              </a:rPr>
              <a:t>provide evidence-based counseling service, including prevention and treatment, to diverse clients, grounded in principles of developmental competence, empathy, humanism, and social justice. Program graduates are able to make decisions that are in the best interests of their clients.</a:t>
            </a:r>
            <a:endParaRPr sz="1600"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800" b="1">
              <a:solidFill>
                <a:schemeClr val="dk1"/>
              </a:solidFill>
              <a:latin typeface="Times New Roman"/>
              <a:ea typeface="Times New Roman"/>
              <a:cs typeface="Times New Roman"/>
              <a:sym typeface="Times New Roman"/>
            </a:endParaRPr>
          </a:p>
          <a:p>
            <a:pPr marL="457200" lvl="0" indent="-330200" algn="l" rtl="0">
              <a:lnSpc>
                <a:spcPct val="100000"/>
              </a:lnSpc>
              <a:spcBef>
                <a:spcPts val="0"/>
              </a:spcBef>
              <a:spcAft>
                <a:spcPts val="0"/>
              </a:spcAft>
              <a:buClr>
                <a:schemeClr val="dk1"/>
              </a:buClr>
              <a:buSzPts val="1600"/>
              <a:buFont typeface="Times New Roman"/>
              <a:buChar char="●"/>
            </a:pPr>
            <a:r>
              <a:rPr lang="en" sz="1600" b="1">
                <a:solidFill>
                  <a:schemeClr val="dk1"/>
                </a:solidFill>
                <a:latin typeface="Times New Roman"/>
                <a:ea typeface="Times New Roman"/>
                <a:cs typeface="Times New Roman"/>
                <a:sym typeface="Times New Roman"/>
              </a:rPr>
              <a:t>employ relevant assessments related to clients and programs in their respective workplaces. Program graduates are able to assess clients for serious and foreseeable harm to self or others and/or abuse and neglect.</a:t>
            </a:r>
            <a:endParaRPr sz="1600"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800" b="1">
              <a:solidFill>
                <a:schemeClr val="dk1"/>
              </a:solidFill>
              <a:latin typeface="Times New Roman"/>
              <a:ea typeface="Times New Roman"/>
              <a:cs typeface="Times New Roman"/>
              <a:sym typeface="Times New Roman"/>
            </a:endParaRPr>
          </a:p>
          <a:p>
            <a:pPr marL="457200" lvl="0" indent="-330200" algn="l" rtl="0">
              <a:lnSpc>
                <a:spcPct val="100000"/>
              </a:lnSpc>
              <a:spcBef>
                <a:spcPts val="0"/>
              </a:spcBef>
              <a:spcAft>
                <a:spcPts val="0"/>
              </a:spcAft>
              <a:buClr>
                <a:schemeClr val="dk1"/>
              </a:buClr>
              <a:buSzPts val="1600"/>
              <a:buFont typeface="Times New Roman"/>
              <a:buChar char="●"/>
            </a:pPr>
            <a:r>
              <a:rPr lang="en" sz="1600" b="1">
                <a:solidFill>
                  <a:schemeClr val="dk1"/>
                </a:solidFill>
                <a:latin typeface="Times New Roman"/>
                <a:ea typeface="Times New Roman"/>
                <a:cs typeface="Times New Roman"/>
                <a:sym typeface="Times New Roman"/>
              </a:rPr>
              <a:t>critically evaluate research related to core areas of counseling practice and use data-informed decision-making practices for program evaluation and management.</a:t>
            </a:r>
            <a:endParaRPr sz="1600"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800" b="1">
              <a:solidFill>
                <a:schemeClr val="dk1"/>
              </a:solidFill>
              <a:latin typeface="Times New Roman"/>
              <a:ea typeface="Times New Roman"/>
              <a:cs typeface="Times New Roman"/>
              <a:sym typeface="Times New Roman"/>
            </a:endParaRPr>
          </a:p>
          <a:p>
            <a:pPr marL="457200" lvl="0" indent="-330200" algn="l" rtl="0">
              <a:lnSpc>
                <a:spcPct val="100000"/>
              </a:lnSpc>
              <a:spcBef>
                <a:spcPts val="0"/>
              </a:spcBef>
              <a:spcAft>
                <a:spcPts val="0"/>
              </a:spcAft>
              <a:buClr>
                <a:schemeClr val="dk1"/>
              </a:buClr>
              <a:buSzPts val="1600"/>
              <a:buFont typeface="Times New Roman"/>
              <a:buChar char="●"/>
            </a:pPr>
            <a:r>
              <a:rPr lang="en" sz="1600" b="1">
                <a:solidFill>
                  <a:schemeClr val="dk1"/>
                </a:solidFill>
                <a:latin typeface="Times New Roman"/>
                <a:ea typeface="Times New Roman"/>
                <a:cs typeface="Times New Roman"/>
                <a:sym typeface="Times New Roman"/>
              </a:rPr>
              <a:t>provide evidence-based counseling service, including prevention and treatment, to diverse clients, grounded in principles of developmental competence, empathy, humanism, and social justice. Program graduates are able to make decisions that are in the best interests of their clients. </a:t>
            </a:r>
            <a:endParaRPr sz="1600" b="1">
              <a:solidFill>
                <a:schemeClr val="dk1"/>
              </a:solidFill>
              <a:latin typeface="Times New Roman"/>
              <a:ea typeface="Times New Roman"/>
              <a:cs typeface="Times New Roman"/>
              <a:sym typeface="Times New Roman"/>
            </a:endParaRPr>
          </a:p>
          <a:p>
            <a:pPr marL="457200" lvl="0" indent="0" algn="l" rtl="0">
              <a:lnSpc>
                <a:spcPct val="125454"/>
              </a:lnSpc>
              <a:spcBef>
                <a:spcPts val="0"/>
              </a:spcBef>
              <a:spcAft>
                <a:spcPts val="0"/>
              </a:spcAft>
              <a:buNone/>
            </a:pPr>
            <a:endParaRPr sz="1000" b="1">
              <a:solidFill>
                <a:schemeClr val="dk1"/>
              </a:solidFill>
              <a:latin typeface="Times New Roman"/>
              <a:ea typeface="Times New Roman"/>
              <a:cs typeface="Times New Roman"/>
              <a:sym typeface="Times New Roman"/>
            </a:endParaRPr>
          </a:p>
          <a:p>
            <a:pPr marL="45720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lvl="0" indent="0" algn="l" rtl="0">
              <a:spcBef>
                <a:spcPts val="1000"/>
              </a:spcBef>
              <a:spcAft>
                <a:spcPts val="160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997b97f-ce6b-4f5a-8279-a0eab55e7c87">
      <Terms xmlns="http://schemas.microsoft.com/office/infopath/2007/PartnerControls"/>
    </lcf76f155ced4ddcb4097134ff3c332f>
    <TaxCatchAll xmlns="f6ca966c-0419-4693-8e86-c1b19979767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54DB37C866C844DA044D53BBFABD349" ma:contentTypeVersion="18" ma:contentTypeDescription="Create a new document." ma:contentTypeScope="" ma:versionID="6d491108769435a3800199b18807108c">
  <xsd:schema xmlns:xsd="http://www.w3.org/2001/XMLSchema" xmlns:xs="http://www.w3.org/2001/XMLSchema" xmlns:p="http://schemas.microsoft.com/office/2006/metadata/properties" xmlns:ns2="4997b97f-ce6b-4f5a-8279-a0eab55e7c87" xmlns:ns3="f6ca966c-0419-4693-8e86-c1b19979767a" targetNamespace="http://schemas.microsoft.com/office/2006/metadata/properties" ma:root="true" ma:fieldsID="78e976c0658194eceae8ed7c01571a4b" ns2:_="" ns3:_="">
    <xsd:import namespace="4997b97f-ce6b-4f5a-8279-a0eab55e7c87"/>
    <xsd:import namespace="f6ca966c-0419-4693-8e86-c1b19979767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ServiceSearchPropertie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97b97f-ce6b-4f5a-8279-a0eab55e7c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0118d4b-86c5-465c-a042-d354e0c1603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6ca966c-0419-4693-8e86-c1b19979767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abd3353-87a4-47e8-bbd7-ca736829334c}" ma:internalName="TaxCatchAll" ma:readOnly="false" ma:showField="CatchAllData" ma:web="f6ca966c-0419-4693-8e86-c1b1997976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0CF01C-FC4E-4CCA-9F1C-3A4559C581DA}">
  <ds:schemaRefs>
    <ds:schemaRef ds:uri="http://purl.org/dc/elements/1.1/"/>
    <ds:schemaRef ds:uri="http://schemas.openxmlformats.org/package/2006/metadata/core-properties"/>
    <ds:schemaRef ds:uri="http://www.w3.org/XML/1998/namespace"/>
    <ds:schemaRef ds:uri="http://purl.org/dc/dcmitype/"/>
    <ds:schemaRef ds:uri="4997b97f-ce6b-4f5a-8279-a0eab55e7c87"/>
    <ds:schemaRef ds:uri="http://schemas.microsoft.com/office/2006/metadata/properties"/>
    <ds:schemaRef ds:uri="f6ca966c-0419-4693-8e86-c1b19979767a"/>
    <ds:schemaRef ds:uri="http://schemas.microsoft.com/office/2006/documentManagement/typ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04411C75-4052-48FF-8C6B-9EDD2D143E2E}">
  <ds:schemaRefs>
    <ds:schemaRef ds:uri="http://schemas.microsoft.com/sharepoint/v3/contenttype/forms"/>
  </ds:schemaRefs>
</ds:datastoreItem>
</file>

<file path=customXml/itemProps3.xml><?xml version="1.0" encoding="utf-8"?>
<ds:datastoreItem xmlns:ds="http://schemas.openxmlformats.org/officeDocument/2006/customXml" ds:itemID="{1E7686CB-23AA-400B-A8FD-CB29D692F6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97b97f-ce6b-4f5a-8279-a0eab55e7c87"/>
    <ds:schemaRef ds:uri="f6ca966c-0419-4693-8e86-c1b1997976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3489</Words>
  <Application>Microsoft Office PowerPoint</Application>
  <PresentationFormat>On-screen Show (16:9)</PresentationFormat>
  <Paragraphs>206</Paragraphs>
  <Slides>44</Slides>
  <Notes>44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Simple Light</vt:lpstr>
      <vt:lpstr>James Madison University Clinical Mental Health Counseling M.A./Ed.S. Program Site Supervisor Training &amp; Contract</vt:lpstr>
      <vt:lpstr>At the end of this presentation, please click on the  link for a brief survey required for supervisors </vt:lpstr>
      <vt:lpstr>About  our  Programs</vt:lpstr>
      <vt:lpstr>About the JMU Counseling Programs Clinical Mental Health Counseling M.A./Ed.S., School Counseling, M.Ed., &amp; Counseling and Supervision Ph.D. </vt:lpstr>
      <vt:lpstr>What  to expect from this presentation </vt:lpstr>
      <vt:lpstr>Clinical Mental Health Counseling M.A./Ed.S. Program</vt:lpstr>
      <vt:lpstr>Clinical Mental Health Counseling M.A./Ed.S. Program</vt:lpstr>
      <vt:lpstr>JMU Clinical Mental Health Counseling Program Overall Goals - JMU Counseling Program graduates are able to:</vt:lpstr>
      <vt:lpstr>JMU Counseling Program graduates are able to:</vt:lpstr>
      <vt:lpstr>Clinical Mental Health Counseling Practicum and Internship Information</vt:lpstr>
      <vt:lpstr>Practicum in Clinical Mental Health Counseling</vt:lpstr>
      <vt:lpstr>Practicum in Clinical Mental Health Counseling (cont’d)</vt:lpstr>
      <vt:lpstr>Internship in Clinical Mental Health Counseling</vt:lpstr>
      <vt:lpstr>Internship in Clinical Mental Health Counseling, continued</vt:lpstr>
      <vt:lpstr>Role of Site Supervisor, Faculty Supervisor, and Student</vt:lpstr>
      <vt:lpstr>About Supervision: The Role of the Site Supervisor...YOU!</vt:lpstr>
      <vt:lpstr>About Supervision: The Role of the Site Supervisor...isYOU!</vt:lpstr>
      <vt:lpstr>The role of the Site Supervisor (cont’d)</vt:lpstr>
      <vt:lpstr>To qualify as a site supervisor for JMU’s Counseling Programs: </vt:lpstr>
      <vt:lpstr>The role of the Faculty Supervisor</vt:lpstr>
      <vt:lpstr>The process of working with the Faculty Supervisor is facilitated by the Practicum and Internship Coordinator</vt:lpstr>
      <vt:lpstr>The coordinator is responsible for:  ·      Conducting an orientation session for students applying for practicum and/or internship; ·      Providing final approval for students to enroll; ·      Approving all potential practicum and internship sites according to the requirements of the program and CACREP guidelines, as well as licensure requirements established by the Virginia Board of Counseling; ·      Ensuring that appropriate ethical codes and legal statutes are adhered to by all involved in practicum and internship; ·      Conducting appropriate supervisor training sessions; ·      Staying abreast of changes in the field regarding best practice and accreditation and licensure requirements; and ·      Resolving conflicts related to a student’s internship or counseling practice in conjunction with faculty and on-site professionals.  </vt:lpstr>
      <vt:lpstr>Practicum &amp; Internship Faculty Supervisor Responsibilities</vt:lpstr>
      <vt:lpstr>Additional Practicum and Internship Expectations of Faculty Supervisors</vt:lpstr>
      <vt:lpstr>Our Expectations of Students</vt:lpstr>
      <vt:lpstr>Students are provided clear details on both practicum and internship at various points in the program: During initial interviews; During new student orientation; During advisement and course planning; and During practicum and internship orientation and placement meetings.</vt:lpstr>
      <vt:lpstr>Practicum and Internship Expectations of JMU Counseling Students</vt:lpstr>
      <vt:lpstr>Additional Information for Site Supervisors </vt:lpstr>
      <vt:lpstr>Purpose of Counseling Supervision in  Counseling Training Programs</vt:lpstr>
      <vt:lpstr>Generally speaking, supervision during Practicum and Internship:</vt:lpstr>
      <vt:lpstr>Types of Supervision: Administrative and Clinical</vt:lpstr>
      <vt:lpstr>Clinical Supervision</vt:lpstr>
      <vt:lpstr>Examples of Supervision Interventions</vt:lpstr>
      <vt:lpstr>Direct versus Indirect Hours</vt:lpstr>
      <vt:lpstr>Direct v. Indirect Hours</vt:lpstr>
      <vt:lpstr>What we hope you’ll do...</vt:lpstr>
      <vt:lpstr>Clinical Mental Health Counseling M.A./Ed.S. Program Accountability</vt:lpstr>
      <vt:lpstr>JMU Counseling Programs abide by the following:</vt:lpstr>
      <vt:lpstr>Support and Resources</vt:lpstr>
      <vt:lpstr>How we can support you...</vt:lpstr>
      <vt:lpstr>If a Challenge Should Arise...</vt:lpstr>
      <vt:lpstr>Additional training opportunities for you</vt:lpstr>
      <vt:lpstr>More gratitude</vt:lpstr>
      <vt:lpstr>Required Survey: it is brief!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James Madison University Clinical Mental Health Counseling M.A./Ed.S. Program Site Supervisor Training &amp; Contract</dc:title>
  <cp:lastModifiedBy>Moroniak, Lisa - moronilr</cp:lastModifiedBy>
  <cp:revision>4</cp:revision>
  <dcterms:modified xsi:type="dcterms:W3CDTF">2026-04-10T11:15:32Z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0x010100E54DB37C866C844DA044D53BBFABD349</vt:lpwstr>
  </property>
  <property fmtid="{D5CDD505-2E9C-101B-9397-08002B2CF9AE}" pid="3" name="MediaServiceImageTags">
    <vt:lpwstr/>
  </property>
</Properties>
</file>