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5379CC-6EDA-4D6B-BC74-79387F5D890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27FF9D-A942-4452-B422-6617D113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7FF9D-A942-4452-B422-6617D113D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6003-E706-8F12-9B08-62944A44B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F2AA8-05CF-55C4-B633-958B9EA88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4614-6955-7294-C070-24BC1283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397D5-56E5-A6A8-D36B-F793EDC9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2BE78-BEE3-98E8-C91C-071A0782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0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F54C-548C-4D1B-04EB-A88BCF93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C1D27-B82A-CF85-BE3A-6693EE26C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A09E-1B10-55D7-A4DC-4DCDD5E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E5FB5-5E00-7E4A-1312-DF2F3C2A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00DC7-CFFD-B113-DEA4-5502A665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FF7FD-8FCB-CA73-C173-671CF0CEB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869F0-2F4C-ACF2-640D-B91B59633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9D26-C846-7249-53CE-93875061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9D9FA-A6CC-289C-1392-8E62B7B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5CE6-6B6A-624C-9B8E-AB200610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0F9B-BB3C-3322-2442-D6165879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905B-1E65-A24C-F456-FF9E285E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A971-5DFD-C30E-64F8-770FC5D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B7C5-FD8A-37D5-FD72-5FF149E7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8E27-4796-6FFC-ABE1-D34329BD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E8DD-9E3E-AB0D-8528-DD2C364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0A59-9B1E-FAE3-F57A-B02D21EB3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37E0-9874-3D11-FBB6-42130AF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2D29-9292-FACB-76A9-14764899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EB97-461F-EA94-55C3-E56C7CF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90E9-3B8B-C768-3C4A-F564070D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A608-53D5-DFA9-693B-E5557651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1E3A8-53FD-BFD8-76B6-38A125758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2C4D-BBA7-0FC1-74A6-5E0DEB5B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FB6B9-A561-201D-6551-818249F4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D4FF-084F-9F80-2DEB-3549E02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D28E-B442-1681-F5A5-6DFF92C3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02129-6A5B-0E50-C9AD-396D7445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45B31-BAE7-80FA-84C2-5655FD2F5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59E88-2D13-C843-CE38-B7123E3A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04A8A-7053-3433-405F-B37CC9E2D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947C5-3927-CFAC-B075-E05007CE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B5FEE-544D-E2C4-04AA-E7AC408F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591D7-9E5B-2A2F-5C68-71075085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4A54-084F-7964-2C4A-2BD00322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C6184-DF40-8C8E-DBF7-87FF64B9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B8A1-A37F-1EC8-741B-BC631617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7C7FE-4681-DCE8-2E90-CAA154FC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8A465-E37B-C9E3-8CD9-D0B602C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28014-3E4B-B596-CB71-4D9AD518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54787-469D-12AA-E8C8-42C314EA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FD45-1C16-57B1-B7FE-26DAD181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9791-733D-B29B-4177-AA240C8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103EF-1A29-9504-2B15-090A4141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4BF7-CB4C-1A9D-EBF1-1BB3692A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2912C-912E-AB33-2A1E-2FC587E8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B8E3B-9EE7-E81C-EBE1-17C62575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56ED-8535-9B29-C5E5-4A271E17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FE879-073C-8211-BD29-98A61DA33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455B-2EC0-24B6-DA97-63C951908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F88AD-92D2-6E86-F5BD-48C90A3A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560E4-29A9-D3E6-5413-CEED10F5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3997A-F0B5-146D-A8F8-EE749DF1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A9B6C-C9E9-903C-FF11-CDAB9FD6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473C-E952-AF2D-73EC-15E3F355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74DF-168A-0E3B-9FDA-3A2031A3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D73B7-ECDC-4240-8DF5-467E05DCB62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8F3D-CCFF-01BD-9C88-52618FE3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DB79-ABE6-C34F-E551-487FF86F3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14220-BE25-4697-981F-D3D13765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hassix@j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338D5-BDF3-3FAF-86DA-D65BD166A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864679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34A10-B7F4-72DE-017C-0747A5D4EAA8}"/>
              </a:ext>
            </a:extLst>
          </p:cNvPr>
          <p:cNvSpPr txBox="1"/>
          <p:nvPr/>
        </p:nvSpPr>
        <p:spPr>
          <a:xfrm>
            <a:off x="5275909" y="107649"/>
            <a:ext cx="6692773" cy="490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Celebrating April as the National Arab American Heritage Month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1400" dirty="0">
                <a:solidFill>
                  <a:srgbClr val="000000"/>
                </a:solidFill>
                <a:latin typeface="Corbel" panose="020B0503020204020204"/>
              </a:rPr>
            </a:b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Arabic Program at World Languages and Cultures invites you to a special screening of the film</a:t>
            </a:r>
          </a:p>
          <a:p>
            <a:pPr algn="ctr" defTabSz="457200">
              <a:defRPr/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</a:t>
            </a:r>
          </a:p>
          <a:p>
            <a:pPr algn="ctr" defTabSz="457200">
              <a:defRPr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Officially Releasing in US theatres April 18</a:t>
            </a:r>
            <a:r>
              <a:rPr lang="en-US" sz="1600" b="1" baseline="30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  <a:p>
            <a:pPr algn="ctr" defTabSz="457200">
              <a:defRPr/>
            </a:pPr>
            <a:r>
              <a:rPr lang="en-US" sz="1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 and tickets can be found on </a:t>
            </a:r>
            <a:r>
              <a:rPr lang="en-US" sz="1000" u="sng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www.theteacher.film</a:t>
            </a:r>
          </a:p>
          <a:p>
            <a:pPr algn="ctr" defTabSz="457200">
              <a:defRPr/>
            </a:pPr>
            <a:endParaRPr lang="en-US" sz="1600" b="1" baseline="30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1600" b="1" baseline="30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defRPr/>
            </a:pP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Followed by Discussion (via zoom) with 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Oscar Nominated &amp;BAFTA- Winning Filmmaker, Director, Writer and Producer</a:t>
            </a:r>
            <a:endParaRPr 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defRPr/>
            </a:pP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Farah Nabulsi</a:t>
            </a:r>
          </a:p>
          <a:p>
            <a:pPr algn="ctr" defTabSz="457200">
              <a:defRPr/>
            </a:pPr>
            <a:endParaRPr lang="en-US" sz="1600" b="1" baseline="30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1600" b="1" baseline="30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E5F7F-CB21-434A-C329-A3540EB8E521}"/>
              </a:ext>
            </a:extLst>
          </p:cNvPr>
          <p:cNvSpPr txBox="1"/>
          <p:nvPr/>
        </p:nvSpPr>
        <p:spPr>
          <a:xfrm>
            <a:off x="5275907" y="3828396"/>
            <a:ext cx="669277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Tuesday, April 15, 2025, 6:00-9:20pm</a:t>
            </a:r>
          </a:p>
          <a:p>
            <a:pPr algn="ctr" defTabSz="457200" fontAlgn="base"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Burruss 0031</a:t>
            </a:r>
          </a:p>
          <a:p>
            <a:pPr algn="ctr" defTabSz="457200" fontAlgn="base">
              <a:defRPr/>
            </a:pPr>
            <a:endParaRPr lang="en-US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defTabSz="457200" fontAlgn="base">
              <a:defRPr/>
            </a:pPr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6:00pm light Arabic food</a:t>
            </a:r>
          </a:p>
          <a:p>
            <a:pPr algn="ctr" defTabSz="457200" fontAlgn="base">
              <a:defRPr/>
            </a:pPr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6:30-8:30pm film screening</a:t>
            </a:r>
          </a:p>
          <a:p>
            <a:pPr algn="ctr" defTabSz="457200" fontAlgn="base">
              <a:defRPr/>
            </a:pPr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8:35-9:20pm discussion </a:t>
            </a:r>
          </a:p>
          <a:p>
            <a:pPr algn="ctr" defTabSz="457200" fontAlgn="base">
              <a:defRPr/>
            </a:pPr>
            <a:r>
              <a:rPr lang="en-US" sz="1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with Farah Nabulsi</a:t>
            </a:r>
          </a:p>
          <a:p>
            <a:pPr algn="ctr" defTabSz="457200" fontAlgn="base">
              <a:defRPr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12EF3-85A0-E93B-7B99-8993C2A2C85A}"/>
              </a:ext>
            </a:extLst>
          </p:cNvPr>
          <p:cNvSpPr txBox="1"/>
          <p:nvPr/>
        </p:nvSpPr>
        <p:spPr>
          <a:xfrm>
            <a:off x="5275908" y="5702270"/>
            <a:ext cx="669277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Co-sponsored by Departments of World Languages and Cultures, Political Science, History, and the Middle East Communities and Migrations minor, Muslim Student Association, and Students For Justice In Palestine </a:t>
            </a:r>
          </a:p>
          <a:p>
            <a:pPr algn="ctr" defTabSz="457200" fontAlgn="base">
              <a:defRPr/>
            </a:pPr>
            <a:endParaRPr lang="en-US" sz="11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ctr" defTabSz="457200" fontAlgn="base">
              <a:defRPr/>
            </a:pPr>
            <a:r>
              <a:rPr lang="en-US" sz="11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For questions regarding the event, contact</a:t>
            </a:r>
          </a:p>
          <a:p>
            <a:pPr algn="ctr" defTabSz="457200" fontAlgn="base">
              <a:defRPr/>
            </a:pPr>
            <a:r>
              <a:rPr lang="en-US" sz="1100" dirty="0">
                <a:latin typeface="Arial Rounded MT Bold" panose="020F0704030504030204" pitchFamily="34" charset="0"/>
              </a:rPr>
              <a:t>Professor Israa Alhassani </a:t>
            </a:r>
            <a:r>
              <a:rPr lang="en-US" sz="1100" dirty="0"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alhassix@jmu.edu</a:t>
            </a:r>
            <a:endParaRPr lang="en-US" sz="1100" dirty="0">
              <a:latin typeface="Arial Rounded MT Bold" panose="020F0704030504030204" pitchFamily="34" charset="0"/>
            </a:endParaRPr>
          </a:p>
          <a:p>
            <a:pPr algn="ctr" defTabSz="457200" fontAlgn="base">
              <a:defRPr/>
            </a:pPr>
            <a:endParaRPr lang="en-US" sz="11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28238-940E-3027-FA88-3EACA8D330DD}"/>
              </a:ext>
            </a:extLst>
          </p:cNvPr>
          <p:cNvSpPr txBox="1"/>
          <p:nvPr/>
        </p:nvSpPr>
        <p:spPr>
          <a:xfrm>
            <a:off x="0" y="6211669"/>
            <a:ext cx="486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Winner of Over18 International Film Festival Awards</a:t>
            </a:r>
          </a:p>
        </p:txBody>
      </p:sp>
    </p:spTree>
    <p:extLst>
      <p:ext uri="{BB962C8B-B14F-4D97-AF65-F5344CB8AC3E}">
        <p14:creationId xmlns:p14="http://schemas.microsoft.com/office/powerpoint/2010/main" val="427831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151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Arial Rounded MT Bold</vt:lpstr>
      <vt:lpstr>Corbel</vt:lpstr>
      <vt:lpstr>Office Theme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Alhassani, Israa - alhassix</dc:creator>
  <cp:lastModifiedBy>Alhassani, Israa - alhassix</cp:lastModifiedBy>
  <cp:revision>7</cp:revision>
  <cp:lastPrinted>2025-03-26T18:28:37Z</cp:lastPrinted>
  <dcterms:created xsi:type="dcterms:W3CDTF">2025-03-24T18:12:08Z</dcterms:created>
  <dcterms:modified xsi:type="dcterms:W3CDTF">2025-03-31T14:11:01Z</dcterms:modified>
</cp:coreProperties>
</file>