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155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20A2A74-CF57-1449-9D05-18B0CB8362E3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760BE49-E216-A24E-AFB3-EE79CBA4E7F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2A74-CF57-1449-9D05-18B0CB8362E3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BE49-E216-A24E-AFB3-EE79CBA4E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2A74-CF57-1449-9D05-18B0CB8362E3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BE49-E216-A24E-AFB3-EE79CBA4E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2A74-CF57-1449-9D05-18B0CB8362E3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BE49-E216-A24E-AFB3-EE79CBA4E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2A74-CF57-1449-9D05-18B0CB8362E3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BE49-E216-A24E-AFB3-EE79CBA4E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2A74-CF57-1449-9D05-18B0CB8362E3}" type="datetimeFigureOut">
              <a:rPr lang="en-US" smtClean="0"/>
              <a:t>3/14/16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BE49-E216-A24E-AFB3-EE79CBA4E7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2A74-CF57-1449-9D05-18B0CB8362E3}" type="datetimeFigureOut">
              <a:rPr lang="en-US" smtClean="0"/>
              <a:t>3/14/16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BE49-E216-A24E-AFB3-EE79CBA4E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2A74-CF57-1449-9D05-18B0CB8362E3}" type="datetimeFigureOut">
              <a:rPr lang="en-US" smtClean="0"/>
              <a:t>3/14/16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BE49-E216-A24E-AFB3-EE79CBA4E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2A74-CF57-1449-9D05-18B0CB8362E3}" type="datetimeFigureOut">
              <a:rPr lang="en-US" smtClean="0"/>
              <a:t>3/14/16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BE49-E216-A24E-AFB3-EE79CBA4E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2A74-CF57-1449-9D05-18B0CB8362E3}" type="datetimeFigureOut">
              <a:rPr lang="en-US" smtClean="0"/>
              <a:t>3/14/16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BE49-E216-A24E-AFB3-EE79CBA4E7F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A2A74-CF57-1449-9D05-18B0CB8362E3}" type="datetimeFigureOut">
              <a:rPr lang="en-US" smtClean="0"/>
              <a:t>3/14/16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0BE49-E216-A24E-AFB3-EE79CBA4E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20A2A74-CF57-1449-9D05-18B0CB8362E3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760BE49-E216-A24E-AFB3-EE79CBA4E7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31528" y="812454"/>
            <a:ext cx="3557686" cy="231207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Other Worlds: the view from the </a:t>
            </a:r>
            <a:r>
              <a:rPr lang="en-US" sz="2400" b="1" dirty="0" smtClean="0"/>
              <a:t>Pleistocene</a:t>
            </a:r>
            <a:br>
              <a:rPr lang="en-US" sz="2400" b="1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 smtClean="0"/>
              <a:t>Dr. Blaire Van </a:t>
            </a:r>
            <a:r>
              <a:rPr lang="en-US" sz="2000" dirty="0" err="1" smtClean="0"/>
              <a:t>Valkenburgh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800" dirty="0" smtClean="0"/>
              <a:t>UCLA </a:t>
            </a:r>
            <a:br>
              <a:rPr lang="en-US" sz="1800" dirty="0" smtClean="0"/>
            </a:br>
            <a:r>
              <a:rPr lang="en-US" sz="1800" dirty="0" smtClean="0"/>
              <a:t>Department of Ecology and Evolutionary Biology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half" idx="2"/>
          </p:nvPr>
        </p:nvSpPr>
        <p:spPr>
          <a:xfrm>
            <a:off x="5238869" y="3460713"/>
            <a:ext cx="2268689" cy="1519561"/>
          </a:xfrm>
        </p:spPr>
        <p:txBody>
          <a:bodyPr/>
          <a:lstStyle/>
          <a:p>
            <a:pPr algn="ctr"/>
            <a:r>
              <a:rPr lang="en-US" dirty="0" smtClean="0"/>
              <a:t>Thursday, March 17</a:t>
            </a:r>
          </a:p>
          <a:p>
            <a:pPr algn="ctr"/>
            <a:r>
              <a:rPr lang="en-US" dirty="0" smtClean="0"/>
              <a:t>Bioscience 1007</a:t>
            </a:r>
          </a:p>
          <a:p>
            <a:pPr algn="ctr"/>
            <a:r>
              <a:rPr lang="en-US" dirty="0" smtClean="0"/>
              <a:t>3:30: Reception</a:t>
            </a:r>
          </a:p>
          <a:p>
            <a:pPr algn="ctr"/>
            <a:r>
              <a:rPr lang="en-US" dirty="0" smtClean="0"/>
              <a:t>4:00: Seminar</a:t>
            </a:r>
            <a:endParaRPr lang="en-US" dirty="0"/>
          </a:p>
        </p:txBody>
      </p:sp>
      <p:pic>
        <p:nvPicPr>
          <p:cNvPr id="10" name="Picture Placeholder 9" descr="Van-Valkenburgh_Blaire_full1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1" b="4651"/>
          <a:stretch>
            <a:fillRect/>
          </a:stretch>
        </p:blipFill>
        <p:spPr>
          <a:xfrm>
            <a:off x="1004888" y="693738"/>
            <a:ext cx="3359150" cy="2173287"/>
          </a:xfrm>
        </p:spPr>
      </p:pic>
      <p:sp>
        <p:nvSpPr>
          <p:cNvPr id="12" name="TextBox 11"/>
          <p:cNvSpPr txBox="1"/>
          <p:nvPr/>
        </p:nvSpPr>
        <p:spPr>
          <a:xfrm>
            <a:off x="1004889" y="2988774"/>
            <a:ext cx="335915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Dr. Van </a:t>
            </a:r>
            <a:r>
              <a:rPr lang="en-US" sz="1400" dirty="0" err="1" smtClean="0"/>
              <a:t>Valkenburgh</a:t>
            </a:r>
            <a:r>
              <a:rPr lang="en-US" sz="1400" dirty="0" smtClean="0"/>
              <a:t> will explore the late Pleistocene period, approximately 10 to 50 thousand years ago. This is a time of huge herbivores, such as mammoths, mastodons, woolly rhinos, and giant ground sloths, accompanied by over-sized predators including short-faced bears, </a:t>
            </a:r>
            <a:r>
              <a:rPr lang="en-US" sz="1400" dirty="0" err="1" smtClean="0"/>
              <a:t>sabertooth</a:t>
            </a:r>
            <a:r>
              <a:rPr lang="en-US" sz="1400" dirty="0" smtClean="0"/>
              <a:t> cats, giant spotted hyenas and lions. Moreover, this is the interval in which modern humans, </a:t>
            </a:r>
            <a:r>
              <a:rPr lang="en-US" sz="1400" i="1" dirty="0" smtClean="0"/>
              <a:t>Homo sapiens</a:t>
            </a:r>
            <a:r>
              <a:rPr lang="en-US" sz="1400" dirty="0" smtClean="0"/>
              <a:t>, first appear and acquire more sophisticated weapons. 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38369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23</TotalTime>
  <Words>97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Other Worlds: the view from the Pleistocene  Dr. Blaire Van Valkenburgh UCLA  Department of Ecology and Evolutionary Biology</vt:lpstr>
    </vt:vector>
  </TitlesOfParts>
  <Company>James Madison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Blaire Van Valkenburgh, UCLA Presents  Other Worlds: the view from the Pleistocene</dc:title>
  <dc:creator>Susan Halsel</dc:creator>
  <cp:lastModifiedBy>Susan Halsel</cp:lastModifiedBy>
  <cp:revision>3</cp:revision>
  <dcterms:created xsi:type="dcterms:W3CDTF">2016-03-14T12:47:11Z</dcterms:created>
  <dcterms:modified xsi:type="dcterms:W3CDTF">2016-03-14T13:11:05Z</dcterms:modified>
</cp:coreProperties>
</file>