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96" y="-13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2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7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9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6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4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9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7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F088-C8C5-E149-9842-0B00A3A47EA1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A436-34C4-A44C-BFF0-80A47251C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6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png"/><Relationship Id="rId12" Type="http://schemas.openxmlformats.org/officeDocument/2006/relationships/image" Target="../media/image8.jpeg"/><Relationship Id="rId13" Type="http://schemas.openxmlformats.org/officeDocument/2006/relationships/image" Target="../media/image9.jpeg"/><Relationship Id="rId14" Type="http://schemas.openxmlformats.org/officeDocument/2006/relationships/image" Target="../media/image10.jpg"/><Relationship Id="rId15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eg"/><Relationship Id="rId4" Type="http://schemas.openxmlformats.org/officeDocument/2006/relationships/image" Target="../media/image3.jpg"/><Relationship Id="rId5" Type="http://schemas.openxmlformats.org/officeDocument/2006/relationships/image" Target="../media/image4.jpeg"/><Relationship Id="rId6" Type="http://schemas.openxmlformats.org/officeDocument/2006/relationships/image" Target="../media/image5.jpg"/><Relationship Id="rId7" Type="http://schemas.openxmlformats.org/officeDocument/2006/relationships/hyperlink" Target="mailto:rosecs@jmu.edu" TargetMode="External"/><Relationship Id="rId8" Type="http://schemas.openxmlformats.org/officeDocument/2006/relationships/hyperlink" Target="http://www.jmu.edu/biology/undergraduate/course-websites.shtml" TargetMode="External"/><Relationship Id="rId9" Type="http://schemas.openxmlformats.org/officeDocument/2006/relationships/image" Target="../media/image6.jpeg"/><Relationship Id="rId10" Type="http://schemas.openxmlformats.org/officeDocument/2006/relationships/image" Target="file://localhost/Users/rosecs/Documents/000%20My%20Files/Personal/FamilyPhotos/201403Jena%20BotanicalGardens/DSCF105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tem-cell-harvest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246" y="1776845"/>
            <a:ext cx="1577914" cy="1577914"/>
          </a:xfrm>
          <a:prstGeom prst="rect">
            <a:avLst/>
          </a:prstGeom>
        </p:spPr>
      </p:pic>
      <p:pic>
        <p:nvPicPr>
          <p:cNvPr id="14" name="Picture 13" descr="Ebola-story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10" y="3500529"/>
            <a:ext cx="1954831" cy="1098701"/>
          </a:xfrm>
          <a:prstGeom prst="rect">
            <a:avLst/>
          </a:prstGeom>
        </p:spPr>
      </p:pic>
      <p:pic>
        <p:nvPicPr>
          <p:cNvPr id="15" name="Picture 14" descr="how-therapy-affects-the-bra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8133" y="3257161"/>
            <a:ext cx="1855388" cy="1424673"/>
          </a:xfrm>
          <a:prstGeom prst="rect">
            <a:avLst/>
          </a:prstGeom>
        </p:spPr>
      </p:pic>
      <p:pic>
        <p:nvPicPr>
          <p:cNvPr id="17" name="Picture 16" descr="feedingbehaviorcu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1537" y="1657057"/>
            <a:ext cx="1329299" cy="1712671"/>
          </a:xfrm>
          <a:prstGeom prst="rect">
            <a:avLst/>
          </a:prstGeom>
        </p:spPr>
      </p:pic>
      <p:pic>
        <p:nvPicPr>
          <p:cNvPr id="13" name="Picture 12" descr="2122014Flying.snake400x300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9156" y="1929387"/>
            <a:ext cx="1632186" cy="122413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5800" y="684918"/>
            <a:ext cx="7772400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Bio 226: Research Readiness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16793" y="174194"/>
            <a:ext cx="3264549" cy="6640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Do you want to learn how to read and write scientific papers, prepare scientific talks and posters, and write grants to get research money?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38288" y="287799"/>
            <a:ext cx="3384512" cy="5504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Do you want to know what kinds of research opportunities and careers are available in biology?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10160" y="1426030"/>
            <a:ext cx="2379240" cy="4620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Do you want to learn how to do research in different areas of biology?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309969" y="1541571"/>
            <a:ext cx="2145651" cy="613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Do you want to learn about ethics, fraud and politics in biological research?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189132" y="3545976"/>
            <a:ext cx="3161703" cy="463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Would you like to engage in discussion and learning exercises about any of the above?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264226" y="4049880"/>
            <a:ext cx="3514621" cy="631955"/>
          </a:xfrm>
          <a:prstGeom prst="rect">
            <a:avLst/>
          </a:prstGeom>
          <a:effectLst>
            <a:glow rad="304800">
              <a:srgbClr val="FF0000">
                <a:alpha val="75000"/>
              </a:srgb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406400"/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If you answered yes to any of these questions, then this course is for you.</a:t>
            </a:r>
          </a:p>
          <a:p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310" y="4681835"/>
            <a:ext cx="914400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This course is directed at freshmen and sophomores but also open to juniors and seniors. </a:t>
            </a:r>
          </a:p>
          <a:p>
            <a:pPr algn="ctr"/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Email 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  <a:hlinkClick r:id="rId7"/>
              </a:rPr>
              <a:t>rosecs@jmu.edu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or see syllabus at 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  <a:hlinkClick r:id="rId8"/>
              </a:rPr>
              <a:t>http://www.jmu.edu/biology/undergraduate/course-websites.shtml</a:t>
            </a: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for more information.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3733" y="2375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1" name="DSCF1053.JPG" descr="/Users/rosecs/Documents/000 My Files/Personal/FamilyPhotos/201403Jena BotanicalGardens/DSCF1053.JPG"/>
          <p:cNvPicPr>
            <a:picLocks noChangeAspect="1"/>
          </p:cNvPicPr>
          <p:nvPr/>
        </p:nvPicPr>
        <p:blipFill>
          <a:blip r:embed="rId9" r:link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0875" y="268523"/>
            <a:ext cx="994346" cy="1388534"/>
          </a:xfrm>
          <a:prstGeom prst="rect">
            <a:avLst/>
          </a:prstGeom>
        </p:spPr>
      </p:pic>
      <p:pic>
        <p:nvPicPr>
          <p:cNvPr id="22" name="Picture 21" descr="Spombe_Pop2p_protein_structure_rainbow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7267" y="3354759"/>
            <a:ext cx="1266853" cy="1048507"/>
          </a:xfrm>
          <a:prstGeom prst="rect">
            <a:avLst/>
          </a:prstGeom>
        </p:spPr>
      </p:pic>
      <p:pic>
        <p:nvPicPr>
          <p:cNvPr id="24" name="Picture 23" descr="Amac4copy1.jp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0026" y="287799"/>
            <a:ext cx="867108" cy="568083"/>
          </a:xfrm>
          <a:prstGeom prst="rect">
            <a:avLst/>
          </a:prstGeom>
        </p:spPr>
      </p:pic>
      <p:pic>
        <p:nvPicPr>
          <p:cNvPr id="25" name="Picture 24" descr="Unknown-3.jpe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0961" y="974335"/>
            <a:ext cx="1140381" cy="850900"/>
          </a:xfrm>
          <a:prstGeom prst="rect">
            <a:avLst/>
          </a:prstGeom>
        </p:spPr>
      </p:pic>
      <p:pic>
        <p:nvPicPr>
          <p:cNvPr id="23" name="Picture 22" descr="Untitled-1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41" y="2114911"/>
            <a:ext cx="1789938" cy="1346454"/>
          </a:xfrm>
          <a:prstGeom prst="rect">
            <a:avLst/>
          </a:prstGeom>
        </p:spPr>
      </p:pic>
      <p:pic>
        <p:nvPicPr>
          <p:cNvPr id="26" name="Picture 25" descr="Untitled-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134" y="2378572"/>
            <a:ext cx="1549908" cy="77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153</Words>
  <Application>Microsoft Macintosh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Rose</dc:creator>
  <cp:lastModifiedBy>Christopher Rose</cp:lastModifiedBy>
  <cp:revision>9</cp:revision>
  <dcterms:created xsi:type="dcterms:W3CDTF">2015-04-16T15:10:23Z</dcterms:created>
  <dcterms:modified xsi:type="dcterms:W3CDTF">2015-04-16T16:26:14Z</dcterms:modified>
</cp:coreProperties>
</file>