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notesSlides/notesSlide3.xml" ContentType="application/vnd.openxmlformats-officedocument.presentationml.notesSlid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core.xml" ContentType="application/vnd.openxmlformats-package.core-propertie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5" r:id="rId1"/>
  </p:sldMasterIdLst>
  <p:notesMasterIdLst>
    <p:notesMasterId r:id="rId62"/>
  </p:notesMasterIdLst>
  <p:handoutMasterIdLst>
    <p:handoutMasterId r:id="rId63"/>
  </p:handoutMasterIdLst>
  <p:sldIdLst>
    <p:sldId id="256" r:id="rId2"/>
    <p:sldId id="342" r:id="rId3"/>
    <p:sldId id="257" r:id="rId4"/>
    <p:sldId id="332" r:id="rId5"/>
    <p:sldId id="282" r:id="rId6"/>
    <p:sldId id="293" r:id="rId7"/>
    <p:sldId id="294" r:id="rId8"/>
    <p:sldId id="295" r:id="rId9"/>
    <p:sldId id="296" r:id="rId10"/>
    <p:sldId id="283" r:id="rId11"/>
    <p:sldId id="284" r:id="rId12"/>
    <p:sldId id="285" r:id="rId13"/>
    <p:sldId id="286" r:id="rId14"/>
    <p:sldId id="278" r:id="rId15"/>
    <p:sldId id="287" r:id="rId16"/>
    <p:sldId id="288" r:id="rId17"/>
    <p:sldId id="289" r:id="rId18"/>
    <p:sldId id="298" r:id="rId19"/>
    <p:sldId id="299" r:id="rId20"/>
    <p:sldId id="336" r:id="rId21"/>
    <p:sldId id="300" r:id="rId22"/>
    <p:sldId id="301" r:id="rId23"/>
    <p:sldId id="302" r:id="rId24"/>
    <p:sldId id="290" r:id="rId25"/>
    <p:sldId id="291" r:id="rId26"/>
    <p:sldId id="310" r:id="rId27"/>
    <p:sldId id="292" r:id="rId28"/>
    <p:sldId id="279" r:id="rId29"/>
    <p:sldId id="303" r:id="rId30"/>
    <p:sldId id="304" r:id="rId31"/>
    <p:sldId id="311" r:id="rId32"/>
    <p:sldId id="312" r:id="rId33"/>
    <p:sldId id="313" r:id="rId34"/>
    <p:sldId id="305" r:id="rId35"/>
    <p:sldId id="319" r:id="rId36"/>
    <p:sldId id="314" r:id="rId37"/>
    <p:sldId id="337" r:id="rId38"/>
    <p:sldId id="315" r:id="rId39"/>
    <p:sldId id="316" r:id="rId40"/>
    <p:sldId id="306" r:id="rId41"/>
    <p:sldId id="334" r:id="rId42"/>
    <p:sldId id="338" r:id="rId43"/>
    <p:sldId id="340" r:id="rId44"/>
    <p:sldId id="339" r:id="rId45"/>
    <p:sldId id="341" r:id="rId46"/>
    <p:sldId id="333" r:id="rId47"/>
    <p:sldId id="307" r:id="rId48"/>
    <p:sldId id="308" r:id="rId49"/>
    <p:sldId id="309" r:id="rId50"/>
    <p:sldId id="317" r:id="rId51"/>
    <p:sldId id="318" r:id="rId52"/>
    <p:sldId id="320" r:id="rId53"/>
    <p:sldId id="324" r:id="rId54"/>
    <p:sldId id="325" r:id="rId55"/>
    <p:sldId id="321" r:id="rId56"/>
    <p:sldId id="322" r:id="rId57"/>
    <p:sldId id="328" r:id="rId58"/>
    <p:sldId id="323" r:id="rId59"/>
    <p:sldId id="329" r:id="rId60"/>
    <p:sldId id="335" r:id="rId61"/>
  </p:sldIdLst>
  <p:sldSz cx="9144000" cy="6858000" type="screen4x3"/>
  <p:notesSz cx="7010400" cy="9296400"/>
  <p:defaultTextStyle>
    <a:defPPr>
      <a:defRPr lang="en-US"/>
    </a:defPPr>
    <a:lvl1pPr algn="l" rtl="0" eaLnBrk="0" fontAlgn="base" hangingPunct="0">
      <a:spcBef>
        <a:spcPct val="0"/>
      </a:spcBef>
      <a:spcAft>
        <a:spcPct val="0"/>
      </a:spcAft>
      <a:defRPr sz="2000" kern="1200">
        <a:solidFill>
          <a:schemeClr val="tx1"/>
        </a:solidFill>
        <a:latin typeface="Times New Roman" panose="02020603050405020304" pitchFamily="18" charset="0"/>
        <a:ea typeface="MS PGothic" panose="020B0600070205080204" pitchFamily="34" charset="-128"/>
        <a:cs typeface="+mn-cs"/>
      </a:defRPr>
    </a:lvl1pPr>
    <a:lvl2pPr marL="457200" algn="l" rtl="0" eaLnBrk="0" fontAlgn="base" hangingPunct="0">
      <a:spcBef>
        <a:spcPct val="0"/>
      </a:spcBef>
      <a:spcAft>
        <a:spcPct val="0"/>
      </a:spcAft>
      <a:defRPr sz="2000" kern="1200">
        <a:solidFill>
          <a:schemeClr val="tx1"/>
        </a:solidFill>
        <a:latin typeface="Times New Roman" panose="02020603050405020304" pitchFamily="18" charset="0"/>
        <a:ea typeface="MS PGothic" panose="020B0600070205080204" pitchFamily="34" charset="-128"/>
        <a:cs typeface="+mn-cs"/>
      </a:defRPr>
    </a:lvl2pPr>
    <a:lvl3pPr marL="914400" algn="l" rtl="0" eaLnBrk="0" fontAlgn="base" hangingPunct="0">
      <a:spcBef>
        <a:spcPct val="0"/>
      </a:spcBef>
      <a:spcAft>
        <a:spcPct val="0"/>
      </a:spcAft>
      <a:defRPr sz="2000" kern="1200">
        <a:solidFill>
          <a:schemeClr val="tx1"/>
        </a:solidFill>
        <a:latin typeface="Times New Roman" panose="02020603050405020304" pitchFamily="18" charset="0"/>
        <a:ea typeface="MS PGothic" panose="020B0600070205080204" pitchFamily="34" charset="-128"/>
        <a:cs typeface="+mn-cs"/>
      </a:defRPr>
    </a:lvl3pPr>
    <a:lvl4pPr marL="1371600" algn="l" rtl="0" eaLnBrk="0" fontAlgn="base" hangingPunct="0">
      <a:spcBef>
        <a:spcPct val="0"/>
      </a:spcBef>
      <a:spcAft>
        <a:spcPct val="0"/>
      </a:spcAft>
      <a:defRPr sz="2000" kern="1200">
        <a:solidFill>
          <a:schemeClr val="tx1"/>
        </a:solidFill>
        <a:latin typeface="Times New Roman" panose="02020603050405020304" pitchFamily="18" charset="0"/>
        <a:ea typeface="MS PGothic" panose="020B0600070205080204" pitchFamily="34" charset="-128"/>
        <a:cs typeface="+mn-cs"/>
      </a:defRPr>
    </a:lvl4pPr>
    <a:lvl5pPr marL="1828800" algn="l" rtl="0" eaLnBrk="0" fontAlgn="base" hangingPunct="0">
      <a:spcBef>
        <a:spcPct val="0"/>
      </a:spcBef>
      <a:spcAft>
        <a:spcPct val="0"/>
      </a:spcAft>
      <a:defRPr sz="2000" kern="1200">
        <a:solidFill>
          <a:schemeClr val="tx1"/>
        </a:solidFill>
        <a:latin typeface="Times New Roman" panose="02020603050405020304" pitchFamily="18" charset="0"/>
        <a:ea typeface="MS PGothic" panose="020B0600070205080204" pitchFamily="34" charset="-128"/>
        <a:cs typeface="+mn-cs"/>
      </a:defRPr>
    </a:lvl5pPr>
    <a:lvl6pPr marL="2286000" algn="l" defTabSz="914400" rtl="0" eaLnBrk="1" latinLnBrk="0" hangingPunct="1">
      <a:defRPr sz="2000" kern="1200">
        <a:solidFill>
          <a:schemeClr val="tx1"/>
        </a:solidFill>
        <a:latin typeface="Times New Roman" panose="02020603050405020304" pitchFamily="18" charset="0"/>
        <a:ea typeface="MS PGothic" panose="020B0600070205080204" pitchFamily="34" charset="-128"/>
        <a:cs typeface="+mn-cs"/>
      </a:defRPr>
    </a:lvl6pPr>
    <a:lvl7pPr marL="2743200" algn="l" defTabSz="914400" rtl="0" eaLnBrk="1" latinLnBrk="0" hangingPunct="1">
      <a:defRPr sz="2000" kern="1200">
        <a:solidFill>
          <a:schemeClr val="tx1"/>
        </a:solidFill>
        <a:latin typeface="Times New Roman" panose="02020603050405020304" pitchFamily="18" charset="0"/>
        <a:ea typeface="MS PGothic" panose="020B0600070205080204" pitchFamily="34" charset="-128"/>
        <a:cs typeface="+mn-cs"/>
      </a:defRPr>
    </a:lvl7pPr>
    <a:lvl8pPr marL="3200400" algn="l" defTabSz="914400" rtl="0" eaLnBrk="1" latinLnBrk="0" hangingPunct="1">
      <a:defRPr sz="2000" kern="1200">
        <a:solidFill>
          <a:schemeClr val="tx1"/>
        </a:solidFill>
        <a:latin typeface="Times New Roman" panose="02020603050405020304" pitchFamily="18" charset="0"/>
        <a:ea typeface="MS PGothic" panose="020B0600070205080204" pitchFamily="34" charset="-128"/>
        <a:cs typeface="+mn-cs"/>
      </a:defRPr>
    </a:lvl8pPr>
    <a:lvl9pPr marL="3657600" algn="l" defTabSz="914400" rtl="0" eaLnBrk="1" latinLnBrk="0" hangingPunct="1">
      <a:defRPr sz="2000" kern="1200">
        <a:solidFill>
          <a:schemeClr val="tx1"/>
        </a:solidFill>
        <a:latin typeface="Times New Roman" panose="02020603050405020304" pitchFamily="18" charset="0"/>
        <a:ea typeface="MS PGothic" panose="020B0600070205080204" pitchFamily="34"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BCD99"/>
    <a:srgbClr val="FFCC66"/>
    <a:srgbClr val="00FF00"/>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4" d="100"/>
          <a:sy n="74" d="100"/>
        </p:scale>
        <p:origin x="86" y="15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handoutMaster" Target="handoutMasters/handoutMaster1.xml"/><Relationship Id="rId68" Type="http://schemas.openxmlformats.org/officeDocument/2006/relationships/customXml" Target="../customXml/item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theme" Target="theme/theme1.xml"/><Relationship Id="rId5" Type="http://schemas.openxmlformats.org/officeDocument/2006/relationships/slide" Target="slides/slide4.xml"/><Relationship Id="rId61" Type="http://schemas.openxmlformats.org/officeDocument/2006/relationships/slide" Target="slides/slide60.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presProps" Target="presProps.xml"/><Relationship Id="rId69" Type="http://schemas.openxmlformats.org/officeDocument/2006/relationships/customXml" Target="../customXml/item2.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tableStyles" Target="tableStyle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notesMaster" Target="notesMasters/notesMaster1.xml"/><Relationship Id="rId70" Type="http://schemas.openxmlformats.org/officeDocument/2006/relationships/customXml" Target="../customXml/item3.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1746" name="Rectangle 2">
            <a:extLst>
              <a:ext uri="{FF2B5EF4-FFF2-40B4-BE49-F238E27FC236}">
                <a16:creationId xmlns:a16="http://schemas.microsoft.com/office/drawing/2014/main" id="{2F607A4D-1198-D090-DCA2-10DB39B95755}"/>
              </a:ext>
            </a:extLst>
          </p:cNvPr>
          <p:cNvSpPr>
            <a:spLocks noGrp="1" noChangeArrowheads="1"/>
          </p:cNvSpPr>
          <p:nvPr>
            <p:ph type="hdr" sz="quarter"/>
          </p:nvPr>
        </p:nvSpPr>
        <p:spPr bwMode="auto">
          <a:xfrm>
            <a:off x="0" y="0"/>
            <a:ext cx="3038475" cy="4651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857" tIns="46429" rIns="92857" bIns="46429" numCol="1" anchor="t" anchorCtr="0" compatLnSpc="1">
            <a:prstTxWarp prst="textNoShape">
              <a:avLst/>
            </a:prstTxWarp>
          </a:bodyPr>
          <a:lstStyle>
            <a:lvl1pPr defTabSz="928688" eaLnBrk="1" hangingPunct="1">
              <a:defRPr sz="1200">
                <a:latin typeface="Times New Roman" panose="02020603050405020304" pitchFamily="18" charset="0"/>
                <a:ea typeface="+mn-ea"/>
              </a:defRPr>
            </a:lvl1pPr>
          </a:lstStyle>
          <a:p>
            <a:pPr>
              <a:defRPr/>
            </a:pPr>
            <a:endParaRPr lang="en-US" altLang="en-US"/>
          </a:p>
        </p:txBody>
      </p:sp>
      <p:sp>
        <p:nvSpPr>
          <p:cNvPr id="31747" name="Rectangle 3">
            <a:extLst>
              <a:ext uri="{FF2B5EF4-FFF2-40B4-BE49-F238E27FC236}">
                <a16:creationId xmlns:a16="http://schemas.microsoft.com/office/drawing/2014/main" id="{B3E5E3D0-47AF-D514-5076-AD24572D5DCB}"/>
              </a:ext>
            </a:extLst>
          </p:cNvPr>
          <p:cNvSpPr>
            <a:spLocks noGrp="1" noChangeArrowheads="1"/>
          </p:cNvSpPr>
          <p:nvPr>
            <p:ph type="dt" sz="quarter" idx="1"/>
          </p:nvPr>
        </p:nvSpPr>
        <p:spPr bwMode="auto">
          <a:xfrm>
            <a:off x="3971925" y="0"/>
            <a:ext cx="3038475" cy="4651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857" tIns="46429" rIns="92857" bIns="46429" numCol="1" anchor="t" anchorCtr="0" compatLnSpc="1">
            <a:prstTxWarp prst="textNoShape">
              <a:avLst/>
            </a:prstTxWarp>
          </a:bodyPr>
          <a:lstStyle>
            <a:lvl1pPr algn="r" defTabSz="928688" eaLnBrk="1" hangingPunct="1">
              <a:defRPr sz="1200">
                <a:latin typeface="Times New Roman" panose="02020603050405020304" pitchFamily="18" charset="0"/>
                <a:ea typeface="+mn-ea"/>
              </a:defRPr>
            </a:lvl1pPr>
          </a:lstStyle>
          <a:p>
            <a:pPr>
              <a:defRPr/>
            </a:pPr>
            <a:endParaRPr lang="en-US" altLang="en-US"/>
          </a:p>
        </p:txBody>
      </p:sp>
      <p:sp>
        <p:nvSpPr>
          <p:cNvPr id="31748" name="Rectangle 4">
            <a:extLst>
              <a:ext uri="{FF2B5EF4-FFF2-40B4-BE49-F238E27FC236}">
                <a16:creationId xmlns:a16="http://schemas.microsoft.com/office/drawing/2014/main" id="{64CF9C71-2BC6-8873-938B-193DAE4B6D8F}"/>
              </a:ext>
            </a:extLst>
          </p:cNvPr>
          <p:cNvSpPr>
            <a:spLocks noGrp="1" noChangeArrowheads="1"/>
          </p:cNvSpPr>
          <p:nvPr>
            <p:ph type="ftr" sz="quarter" idx="2"/>
          </p:nvPr>
        </p:nvSpPr>
        <p:spPr bwMode="auto">
          <a:xfrm>
            <a:off x="0" y="8831263"/>
            <a:ext cx="3038475" cy="4651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857" tIns="46429" rIns="92857" bIns="46429" numCol="1" anchor="b" anchorCtr="0" compatLnSpc="1">
            <a:prstTxWarp prst="textNoShape">
              <a:avLst/>
            </a:prstTxWarp>
          </a:bodyPr>
          <a:lstStyle>
            <a:lvl1pPr defTabSz="928688" eaLnBrk="1" hangingPunct="1">
              <a:defRPr sz="1200">
                <a:latin typeface="Times New Roman" panose="02020603050405020304" pitchFamily="18" charset="0"/>
                <a:ea typeface="+mn-ea"/>
              </a:defRPr>
            </a:lvl1pPr>
          </a:lstStyle>
          <a:p>
            <a:pPr>
              <a:defRPr/>
            </a:pPr>
            <a:endParaRPr lang="en-US" altLang="en-US"/>
          </a:p>
        </p:txBody>
      </p:sp>
      <p:sp>
        <p:nvSpPr>
          <p:cNvPr id="31749" name="Rectangle 5">
            <a:extLst>
              <a:ext uri="{FF2B5EF4-FFF2-40B4-BE49-F238E27FC236}">
                <a16:creationId xmlns:a16="http://schemas.microsoft.com/office/drawing/2014/main" id="{D0B286B0-50B3-C0D7-5663-DF5752BDF225}"/>
              </a:ext>
            </a:extLst>
          </p:cNvPr>
          <p:cNvSpPr>
            <a:spLocks noGrp="1" noChangeArrowheads="1"/>
          </p:cNvSpPr>
          <p:nvPr>
            <p:ph type="sldNum" sz="quarter" idx="3"/>
          </p:nvPr>
        </p:nvSpPr>
        <p:spPr bwMode="auto">
          <a:xfrm>
            <a:off x="3971925" y="8831263"/>
            <a:ext cx="3038475" cy="4651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857" tIns="46429" rIns="92857" bIns="46429" numCol="1" anchor="b" anchorCtr="0" compatLnSpc="1">
            <a:prstTxWarp prst="textNoShape">
              <a:avLst/>
            </a:prstTxWarp>
          </a:bodyPr>
          <a:lstStyle>
            <a:lvl1pPr algn="r" defTabSz="928688" eaLnBrk="1" hangingPunct="1">
              <a:defRPr sz="1200"/>
            </a:lvl1pPr>
          </a:lstStyle>
          <a:p>
            <a:fld id="{C1E7B6AB-4F9A-4319-BCC6-685E49543012}" type="slidenum">
              <a:rPr lang="en-US" altLang="en-US"/>
              <a:pPr/>
              <a:t>‹#›</a:t>
            </a:fld>
            <a:endParaRPr lang="en-US" alt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9330" name="Rectangle 2">
            <a:extLst>
              <a:ext uri="{FF2B5EF4-FFF2-40B4-BE49-F238E27FC236}">
                <a16:creationId xmlns:a16="http://schemas.microsoft.com/office/drawing/2014/main" id="{A15DAA51-347C-FE34-9AF7-C4AAC8005BF3}"/>
              </a:ext>
            </a:extLst>
          </p:cNvPr>
          <p:cNvSpPr>
            <a:spLocks noGrp="1" noChangeArrowheads="1"/>
          </p:cNvSpPr>
          <p:nvPr>
            <p:ph type="hdr" sz="quarter"/>
          </p:nvPr>
        </p:nvSpPr>
        <p:spPr bwMode="auto">
          <a:xfrm>
            <a:off x="0" y="0"/>
            <a:ext cx="3038475" cy="461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857" tIns="46429" rIns="92857" bIns="46429" numCol="1" anchor="t" anchorCtr="0" compatLnSpc="1">
            <a:prstTxWarp prst="textNoShape">
              <a:avLst/>
            </a:prstTxWarp>
          </a:bodyPr>
          <a:lstStyle>
            <a:lvl1pPr defTabSz="928688" eaLnBrk="1" hangingPunct="1">
              <a:defRPr sz="1200">
                <a:latin typeface="Times New Roman" panose="02020603050405020304" pitchFamily="18" charset="0"/>
                <a:ea typeface="+mn-ea"/>
              </a:defRPr>
            </a:lvl1pPr>
          </a:lstStyle>
          <a:p>
            <a:pPr>
              <a:defRPr/>
            </a:pPr>
            <a:endParaRPr lang="en-US" altLang="en-US"/>
          </a:p>
        </p:txBody>
      </p:sp>
      <p:sp>
        <p:nvSpPr>
          <p:cNvPr id="99331" name="Rectangle 3">
            <a:extLst>
              <a:ext uri="{FF2B5EF4-FFF2-40B4-BE49-F238E27FC236}">
                <a16:creationId xmlns:a16="http://schemas.microsoft.com/office/drawing/2014/main" id="{9880EB7E-9A49-ACB3-E44F-3550606B072A}"/>
              </a:ext>
            </a:extLst>
          </p:cNvPr>
          <p:cNvSpPr>
            <a:spLocks noGrp="1" noChangeArrowheads="1"/>
          </p:cNvSpPr>
          <p:nvPr>
            <p:ph type="dt" idx="1"/>
          </p:nvPr>
        </p:nvSpPr>
        <p:spPr bwMode="auto">
          <a:xfrm>
            <a:off x="3971925" y="0"/>
            <a:ext cx="3038475" cy="461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857" tIns="46429" rIns="92857" bIns="46429" numCol="1" anchor="t" anchorCtr="0" compatLnSpc="1">
            <a:prstTxWarp prst="textNoShape">
              <a:avLst/>
            </a:prstTxWarp>
          </a:bodyPr>
          <a:lstStyle>
            <a:lvl1pPr algn="r" defTabSz="928688" eaLnBrk="1" hangingPunct="1">
              <a:defRPr sz="1200">
                <a:latin typeface="Times New Roman" panose="02020603050405020304" pitchFamily="18" charset="0"/>
                <a:ea typeface="+mn-ea"/>
              </a:defRPr>
            </a:lvl1pPr>
          </a:lstStyle>
          <a:p>
            <a:pPr>
              <a:defRPr/>
            </a:pPr>
            <a:endParaRPr lang="en-US" altLang="en-US"/>
          </a:p>
        </p:txBody>
      </p:sp>
      <p:sp>
        <p:nvSpPr>
          <p:cNvPr id="3076" name="Rectangle 4">
            <a:extLst>
              <a:ext uri="{FF2B5EF4-FFF2-40B4-BE49-F238E27FC236}">
                <a16:creationId xmlns:a16="http://schemas.microsoft.com/office/drawing/2014/main" id="{76A8CFCE-058A-1FEA-66BC-B28C65A30F76}"/>
              </a:ext>
            </a:extLst>
          </p:cNvPr>
          <p:cNvSpPr>
            <a:spLocks noGrp="1" noRot="1" noChangeAspect="1" noChangeArrowheads="1" noTextEdit="1"/>
          </p:cNvSpPr>
          <p:nvPr>
            <p:ph type="sldImg" idx="2"/>
          </p:nvPr>
        </p:nvSpPr>
        <p:spPr bwMode="auto">
          <a:xfrm>
            <a:off x="1196975" y="693738"/>
            <a:ext cx="4618038" cy="3463925"/>
          </a:xfrm>
          <a:prstGeom prst="rect">
            <a:avLst/>
          </a:prstGeom>
          <a:noFill/>
          <a:ln w="9525">
            <a:solidFill>
              <a:srgbClr val="000000"/>
            </a:solidFill>
            <a:miter lim="800000"/>
            <a:headEnd/>
            <a:tailEnd/>
          </a:ln>
          <a:effectLst/>
          <a:extLst>
            <a:ext uri="{909E8E84-426E-40dd-AFC4-6F175D3DCCD1}">
              <a14:hiddenFill xmlns:a14="http://schemas.microsoft.com/office/drawing/2010/main" xmlns="">
                <a:solidFill>
                  <a:srgbClr val="FFFFFF"/>
                </a:solid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 uri="{53640926-AAD7-44d8-BBD7-CCE9431645EC}">
              <a14:shadowObscured xmlns:a14="http://schemas.microsoft.com/office/drawing/2010/main" xmlns="" val="1"/>
            </a:ext>
            <a:ext uri="{FAA26D3D-D897-4be2-8F04-BA451C77F1D7}">
              <ma14:placeholderFlag xmlns:ma14="http://schemas.microsoft.com/office/mac/drawingml/2011/main" xmlns="" val="1"/>
            </a:ext>
          </a:extLst>
        </p:spPr>
      </p:sp>
      <p:sp>
        <p:nvSpPr>
          <p:cNvPr id="99333" name="Rectangle 5">
            <a:extLst>
              <a:ext uri="{FF2B5EF4-FFF2-40B4-BE49-F238E27FC236}">
                <a16:creationId xmlns:a16="http://schemas.microsoft.com/office/drawing/2014/main" id="{E598F36D-DE67-E21C-AEE2-C98F27C6A5EA}"/>
              </a:ext>
            </a:extLst>
          </p:cNvPr>
          <p:cNvSpPr>
            <a:spLocks noGrp="1" noChangeArrowheads="1"/>
          </p:cNvSpPr>
          <p:nvPr>
            <p:ph type="body" sz="quarter" idx="3"/>
          </p:nvPr>
        </p:nvSpPr>
        <p:spPr bwMode="auto">
          <a:xfrm>
            <a:off x="935038" y="4389438"/>
            <a:ext cx="5140325" cy="42354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857" tIns="46429" rIns="92857" bIns="46429" numCol="1" anchor="t" anchorCtr="0" compatLnSpc="1">
            <a:prstTxWarp prst="textNoShape">
              <a:avLst/>
            </a:prstTxWarp>
          </a:bodyPr>
          <a:lstStyle/>
          <a:p>
            <a:pPr lvl="0"/>
            <a:r>
              <a:rPr lang="en-US" altLang="en-US" noProof="0"/>
              <a:t>Click to edit Master text styles</a:t>
            </a:r>
          </a:p>
          <a:p>
            <a:pPr lvl="1"/>
            <a:r>
              <a:rPr lang="en-US" altLang="en-US" noProof="0"/>
              <a:t>Second level</a:t>
            </a:r>
          </a:p>
          <a:p>
            <a:pPr lvl="2"/>
            <a:r>
              <a:rPr lang="en-US" altLang="en-US" noProof="0"/>
              <a:t>Third level</a:t>
            </a:r>
          </a:p>
          <a:p>
            <a:pPr lvl="3"/>
            <a:r>
              <a:rPr lang="en-US" altLang="en-US" noProof="0"/>
              <a:t>Fourth level</a:t>
            </a:r>
          </a:p>
          <a:p>
            <a:pPr lvl="4"/>
            <a:r>
              <a:rPr lang="en-US" altLang="en-US" noProof="0"/>
              <a:t>Fifth level</a:t>
            </a:r>
          </a:p>
        </p:txBody>
      </p:sp>
      <p:sp>
        <p:nvSpPr>
          <p:cNvPr id="99334" name="Rectangle 6">
            <a:extLst>
              <a:ext uri="{FF2B5EF4-FFF2-40B4-BE49-F238E27FC236}">
                <a16:creationId xmlns:a16="http://schemas.microsoft.com/office/drawing/2014/main" id="{6EAAAAC5-AD29-8C72-8BA6-A3C3773022E7}"/>
              </a:ext>
            </a:extLst>
          </p:cNvPr>
          <p:cNvSpPr>
            <a:spLocks noGrp="1" noChangeArrowheads="1"/>
          </p:cNvSpPr>
          <p:nvPr>
            <p:ph type="ftr" sz="quarter" idx="4"/>
          </p:nvPr>
        </p:nvSpPr>
        <p:spPr bwMode="auto">
          <a:xfrm>
            <a:off x="0" y="8855075"/>
            <a:ext cx="3038475" cy="461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857" tIns="46429" rIns="92857" bIns="46429" numCol="1" anchor="b" anchorCtr="0" compatLnSpc="1">
            <a:prstTxWarp prst="textNoShape">
              <a:avLst/>
            </a:prstTxWarp>
          </a:bodyPr>
          <a:lstStyle>
            <a:lvl1pPr defTabSz="928688" eaLnBrk="1" hangingPunct="1">
              <a:defRPr sz="1200">
                <a:latin typeface="Times New Roman" panose="02020603050405020304" pitchFamily="18" charset="0"/>
                <a:ea typeface="+mn-ea"/>
              </a:defRPr>
            </a:lvl1pPr>
          </a:lstStyle>
          <a:p>
            <a:pPr>
              <a:defRPr/>
            </a:pPr>
            <a:endParaRPr lang="en-US" altLang="en-US"/>
          </a:p>
        </p:txBody>
      </p:sp>
      <p:sp>
        <p:nvSpPr>
          <p:cNvPr id="99335" name="Rectangle 7">
            <a:extLst>
              <a:ext uri="{FF2B5EF4-FFF2-40B4-BE49-F238E27FC236}">
                <a16:creationId xmlns:a16="http://schemas.microsoft.com/office/drawing/2014/main" id="{E2726BEE-FB43-1576-D329-641974A0CA89}"/>
              </a:ext>
            </a:extLst>
          </p:cNvPr>
          <p:cNvSpPr>
            <a:spLocks noGrp="1" noChangeArrowheads="1"/>
          </p:cNvSpPr>
          <p:nvPr>
            <p:ph type="sldNum" sz="quarter" idx="5"/>
          </p:nvPr>
        </p:nvSpPr>
        <p:spPr bwMode="auto">
          <a:xfrm>
            <a:off x="3971925" y="8855075"/>
            <a:ext cx="3038475" cy="461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857" tIns="46429" rIns="92857" bIns="46429" numCol="1" anchor="b" anchorCtr="0" compatLnSpc="1">
            <a:prstTxWarp prst="textNoShape">
              <a:avLst/>
            </a:prstTxWarp>
          </a:bodyPr>
          <a:lstStyle>
            <a:lvl1pPr algn="r" defTabSz="928688" eaLnBrk="1" hangingPunct="1">
              <a:defRPr sz="1200"/>
            </a:lvl1pPr>
          </a:lstStyle>
          <a:p>
            <a:fld id="{E3ECF9D2-FB4C-489A-878A-F5CE2FD2C482}" type="slidenum">
              <a:rPr lang="en-US" altLang="en-US"/>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anose="02020603050405020304" pitchFamily="18" charset="0"/>
        <a:ea typeface="MS PGothic" panose="020B0600070205080204" pitchFamily="34" charset="-128"/>
        <a:cs typeface="+mn-cs"/>
      </a:defRPr>
    </a:lvl1pPr>
    <a:lvl2pPr marL="457200" algn="l" rtl="0" eaLnBrk="0" fontAlgn="base" hangingPunct="0">
      <a:spcBef>
        <a:spcPct val="30000"/>
      </a:spcBef>
      <a:spcAft>
        <a:spcPct val="0"/>
      </a:spcAft>
      <a:defRPr sz="1200" kern="1200">
        <a:solidFill>
          <a:schemeClr val="tx1"/>
        </a:solidFill>
        <a:latin typeface="Times New Roman" panose="02020603050405020304" pitchFamily="18" charset="0"/>
        <a:ea typeface="MS PGothic" panose="020B0600070205080204" pitchFamily="34" charset="-128"/>
        <a:cs typeface="+mn-cs"/>
      </a:defRPr>
    </a:lvl2pPr>
    <a:lvl3pPr marL="914400" algn="l" rtl="0" eaLnBrk="0" fontAlgn="base" hangingPunct="0">
      <a:spcBef>
        <a:spcPct val="30000"/>
      </a:spcBef>
      <a:spcAft>
        <a:spcPct val="0"/>
      </a:spcAft>
      <a:defRPr sz="1200" kern="1200">
        <a:solidFill>
          <a:schemeClr val="tx1"/>
        </a:solidFill>
        <a:latin typeface="Times New Roman" panose="02020603050405020304" pitchFamily="18" charset="0"/>
        <a:ea typeface="MS PGothic" panose="020B0600070205080204" pitchFamily="34" charset="-128"/>
        <a:cs typeface="+mn-cs"/>
      </a:defRPr>
    </a:lvl3pPr>
    <a:lvl4pPr marL="1371600" algn="l" rtl="0" eaLnBrk="0" fontAlgn="base" hangingPunct="0">
      <a:spcBef>
        <a:spcPct val="30000"/>
      </a:spcBef>
      <a:spcAft>
        <a:spcPct val="0"/>
      </a:spcAft>
      <a:defRPr sz="1200" kern="1200">
        <a:solidFill>
          <a:schemeClr val="tx1"/>
        </a:solidFill>
        <a:latin typeface="Times New Roman" panose="02020603050405020304" pitchFamily="18" charset="0"/>
        <a:ea typeface="MS PGothic" panose="020B0600070205080204" pitchFamily="34" charset="-128"/>
        <a:cs typeface="+mn-cs"/>
      </a:defRPr>
    </a:lvl4pPr>
    <a:lvl5pPr marL="1828800" algn="l" rtl="0" eaLnBrk="0" fontAlgn="base" hangingPunct="0">
      <a:spcBef>
        <a:spcPct val="30000"/>
      </a:spcBef>
      <a:spcAft>
        <a:spcPct val="0"/>
      </a:spcAft>
      <a:defRPr sz="1200" kern="1200">
        <a:solidFill>
          <a:schemeClr val="tx1"/>
        </a:solidFill>
        <a:latin typeface="Times New Roman" panose="02020603050405020304" pitchFamily="18" charset="0"/>
        <a:ea typeface="MS PGothic" panose="020B0600070205080204" pitchFamily="34" charset="-128"/>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7">
            <a:extLst>
              <a:ext uri="{FF2B5EF4-FFF2-40B4-BE49-F238E27FC236}">
                <a16:creationId xmlns:a16="http://schemas.microsoft.com/office/drawing/2014/main" id="{2AB0195B-77DB-BE73-13B8-52029C0BAC26}"/>
              </a:ext>
            </a:extLst>
          </p:cNvPr>
          <p:cNvSpPr>
            <a:spLocks noGrp="1" noChangeArrowheads="1"/>
          </p:cNvSpPr>
          <p:nvPr>
            <p:ph type="sldNum" sz="quarter" idx="5"/>
          </p:nvPr>
        </p:nvSpPr>
        <p:spPr>
          <a:noFill/>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lvl1pPr defTabSz="928688">
              <a:defRPr sz="2000">
                <a:solidFill>
                  <a:schemeClr val="tx1"/>
                </a:solidFill>
                <a:latin typeface="Times New Roman" panose="02020603050405020304" pitchFamily="18" charset="0"/>
                <a:ea typeface="MS PGothic" panose="020B0600070205080204" pitchFamily="34" charset="-128"/>
              </a:defRPr>
            </a:lvl1pPr>
            <a:lvl2pPr marL="742950" indent="-285750" defTabSz="928688">
              <a:defRPr sz="2000">
                <a:solidFill>
                  <a:schemeClr val="tx1"/>
                </a:solidFill>
                <a:latin typeface="Times New Roman" panose="02020603050405020304" pitchFamily="18" charset="0"/>
                <a:ea typeface="MS PGothic" panose="020B0600070205080204" pitchFamily="34" charset="-128"/>
              </a:defRPr>
            </a:lvl2pPr>
            <a:lvl3pPr marL="1143000" indent="-228600" defTabSz="928688">
              <a:defRPr sz="2000">
                <a:solidFill>
                  <a:schemeClr val="tx1"/>
                </a:solidFill>
                <a:latin typeface="Times New Roman" panose="02020603050405020304" pitchFamily="18" charset="0"/>
                <a:ea typeface="MS PGothic" panose="020B0600070205080204" pitchFamily="34" charset="-128"/>
              </a:defRPr>
            </a:lvl3pPr>
            <a:lvl4pPr marL="1600200" indent="-228600" defTabSz="928688">
              <a:defRPr sz="2000">
                <a:solidFill>
                  <a:schemeClr val="tx1"/>
                </a:solidFill>
                <a:latin typeface="Times New Roman" panose="02020603050405020304" pitchFamily="18" charset="0"/>
                <a:ea typeface="MS PGothic" panose="020B0600070205080204" pitchFamily="34" charset="-128"/>
              </a:defRPr>
            </a:lvl4pPr>
            <a:lvl5pPr marL="2057400" indent="-228600" defTabSz="928688">
              <a:defRPr sz="2000">
                <a:solidFill>
                  <a:schemeClr val="tx1"/>
                </a:solidFill>
                <a:latin typeface="Times New Roman" panose="02020603050405020304" pitchFamily="18" charset="0"/>
                <a:ea typeface="MS PGothic" panose="020B0600070205080204" pitchFamily="34" charset="-128"/>
              </a:defRPr>
            </a:lvl5pPr>
            <a:lvl6pPr marL="2514600" indent="-228600" defTabSz="928688" eaLnBrk="0" fontAlgn="base" hangingPunct="0">
              <a:spcBef>
                <a:spcPct val="0"/>
              </a:spcBef>
              <a:spcAft>
                <a:spcPct val="0"/>
              </a:spcAft>
              <a:defRPr sz="2000">
                <a:solidFill>
                  <a:schemeClr val="tx1"/>
                </a:solidFill>
                <a:latin typeface="Times New Roman" panose="02020603050405020304" pitchFamily="18" charset="0"/>
                <a:ea typeface="MS PGothic" panose="020B0600070205080204" pitchFamily="34" charset="-128"/>
              </a:defRPr>
            </a:lvl6pPr>
            <a:lvl7pPr marL="2971800" indent="-228600" defTabSz="928688" eaLnBrk="0" fontAlgn="base" hangingPunct="0">
              <a:spcBef>
                <a:spcPct val="0"/>
              </a:spcBef>
              <a:spcAft>
                <a:spcPct val="0"/>
              </a:spcAft>
              <a:defRPr sz="2000">
                <a:solidFill>
                  <a:schemeClr val="tx1"/>
                </a:solidFill>
                <a:latin typeface="Times New Roman" panose="02020603050405020304" pitchFamily="18" charset="0"/>
                <a:ea typeface="MS PGothic" panose="020B0600070205080204" pitchFamily="34" charset="-128"/>
              </a:defRPr>
            </a:lvl7pPr>
            <a:lvl8pPr marL="3429000" indent="-228600" defTabSz="928688" eaLnBrk="0" fontAlgn="base" hangingPunct="0">
              <a:spcBef>
                <a:spcPct val="0"/>
              </a:spcBef>
              <a:spcAft>
                <a:spcPct val="0"/>
              </a:spcAft>
              <a:defRPr sz="2000">
                <a:solidFill>
                  <a:schemeClr val="tx1"/>
                </a:solidFill>
                <a:latin typeface="Times New Roman" panose="02020603050405020304" pitchFamily="18" charset="0"/>
                <a:ea typeface="MS PGothic" panose="020B0600070205080204" pitchFamily="34" charset="-128"/>
              </a:defRPr>
            </a:lvl8pPr>
            <a:lvl9pPr marL="3886200" indent="-228600" defTabSz="928688" eaLnBrk="0" fontAlgn="base" hangingPunct="0">
              <a:spcBef>
                <a:spcPct val="0"/>
              </a:spcBef>
              <a:spcAft>
                <a:spcPct val="0"/>
              </a:spcAft>
              <a:defRPr sz="2000">
                <a:solidFill>
                  <a:schemeClr val="tx1"/>
                </a:solidFill>
                <a:latin typeface="Times New Roman" panose="02020603050405020304" pitchFamily="18" charset="0"/>
                <a:ea typeface="MS PGothic" panose="020B0600070205080204" pitchFamily="34" charset="-128"/>
              </a:defRPr>
            </a:lvl9pPr>
          </a:lstStyle>
          <a:p>
            <a:fld id="{1C52A7AC-1DA2-45C4-9D6A-B063E053BFCF}" type="slidenum">
              <a:rPr lang="en-US" altLang="en-US" sz="1200"/>
              <a:pPr/>
              <a:t>38</a:t>
            </a:fld>
            <a:endParaRPr lang="en-US" altLang="en-US" sz="1200"/>
          </a:p>
        </p:txBody>
      </p:sp>
      <p:sp>
        <p:nvSpPr>
          <p:cNvPr id="44035" name="Rectangle 2">
            <a:extLst>
              <a:ext uri="{FF2B5EF4-FFF2-40B4-BE49-F238E27FC236}">
                <a16:creationId xmlns:a16="http://schemas.microsoft.com/office/drawing/2014/main" id="{698405DF-AB5F-9C8F-F142-C3A462AA9C59}"/>
              </a:ext>
            </a:extLst>
          </p:cNvPr>
          <p:cNvSpPr>
            <a:spLocks noGrp="1" noRot="1" noChangeAspect="1" noChangeArrowheads="1" noTextEdit="1"/>
          </p:cNvSpPr>
          <p:nvPr>
            <p:ph type="sldImg"/>
          </p:nvPr>
        </p:nvSpPr>
        <p:spPr>
          <a:ln/>
        </p:spPr>
      </p:sp>
      <p:sp>
        <p:nvSpPr>
          <p:cNvPr id="44036" name="Rectangle 3">
            <a:extLst>
              <a:ext uri="{FF2B5EF4-FFF2-40B4-BE49-F238E27FC236}">
                <a16:creationId xmlns:a16="http://schemas.microsoft.com/office/drawing/2014/main" id="{A8B344B9-8763-D6C6-A608-F34A67D455F7}"/>
              </a:ext>
            </a:extLst>
          </p:cNvPr>
          <p:cNvSpPr>
            <a:spLocks noGrp="1" noChangeArrowheads="1"/>
          </p:cNvSpPr>
          <p:nvPr>
            <p:ph type="body" idx="1"/>
          </p:nvPr>
        </p:nvSpPr>
        <p:spPr>
          <a:noFill/>
          <a:extLst>
            <a:ext uri="{AF507438-7753-43E0-B8FC-AC1667EBCBE1}">
              <a14:hiddenEffects xmlns:a14="http://schemas.microsoft.com/office/drawing/2010/main">
                <a:effectLst>
                  <a:outerShdw blurRad="63500" dist="38099" dir="2700000" algn="ctr" rotWithShape="0">
                    <a:schemeClr val="bg2">
                      <a:alpha val="74997"/>
                    </a:schemeClr>
                  </a:outerShdw>
                </a:effectLst>
              </a14:hiddenEffects>
            </a:ext>
          </a:extLst>
        </p:spPr>
        <p:txBody>
          <a:bodyPr/>
          <a:lstStyle/>
          <a:p>
            <a:pPr eaLnBrk="1" hangingPunct="1"/>
            <a:r>
              <a:rPr lang="en-US" altLang="en-US"/>
              <a:t>At different level of Bloom’s taxonomy. Because of this, these are harder to score. Need to talk with stakeholders and think about all possible right answers. What’s good enough? Might need to write a rubric and include all possible acceptable responses.</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7">
            <a:extLst>
              <a:ext uri="{FF2B5EF4-FFF2-40B4-BE49-F238E27FC236}">
                <a16:creationId xmlns:a16="http://schemas.microsoft.com/office/drawing/2014/main" id="{616815B4-A337-69BF-4143-C1C00C036E6D}"/>
              </a:ext>
            </a:extLst>
          </p:cNvPr>
          <p:cNvSpPr>
            <a:spLocks noGrp="1" noChangeArrowheads="1"/>
          </p:cNvSpPr>
          <p:nvPr>
            <p:ph type="sldNum" sz="quarter" idx="5"/>
          </p:nvPr>
        </p:nvSpPr>
        <p:spPr>
          <a:noFill/>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lvl1pPr defTabSz="928688">
              <a:defRPr sz="2000">
                <a:solidFill>
                  <a:schemeClr val="tx1"/>
                </a:solidFill>
                <a:latin typeface="Times New Roman" panose="02020603050405020304" pitchFamily="18" charset="0"/>
                <a:ea typeface="MS PGothic" panose="020B0600070205080204" pitchFamily="34" charset="-128"/>
              </a:defRPr>
            </a:lvl1pPr>
            <a:lvl2pPr marL="742950" indent="-285750" defTabSz="928688">
              <a:defRPr sz="2000">
                <a:solidFill>
                  <a:schemeClr val="tx1"/>
                </a:solidFill>
                <a:latin typeface="Times New Roman" panose="02020603050405020304" pitchFamily="18" charset="0"/>
                <a:ea typeface="MS PGothic" panose="020B0600070205080204" pitchFamily="34" charset="-128"/>
              </a:defRPr>
            </a:lvl2pPr>
            <a:lvl3pPr marL="1143000" indent="-228600" defTabSz="928688">
              <a:defRPr sz="2000">
                <a:solidFill>
                  <a:schemeClr val="tx1"/>
                </a:solidFill>
                <a:latin typeface="Times New Roman" panose="02020603050405020304" pitchFamily="18" charset="0"/>
                <a:ea typeface="MS PGothic" panose="020B0600070205080204" pitchFamily="34" charset="-128"/>
              </a:defRPr>
            </a:lvl3pPr>
            <a:lvl4pPr marL="1600200" indent="-228600" defTabSz="928688">
              <a:defRPr sz="2000">
                <a:solidFill>
                  <a:schemeClr val="tx1"/>
                </a:solidFill>
                <a:latin typeface="Times New Roman" panose="02020603050405020304" pitchFamily="18" charset="0"/>
                <a:ea typeface="MS PGothic" panose="020B0600070205080204" pitchFamily="34" charset="-128"/>
              </a:defRPr>
            </a:lvl4pPr>
            <a:lvl5pPr marL="2057400" indent="-228600" defTabSz="928688">
              <a:defRPr sz="2000">
                <a:solidFill>
                  <a:schemeClr val="tx1"/>
                </a:solidFill>
                <a:latin typeface="Times New Roman" panose="02020603050405020304" pitchFamily="18" charset="0"/>
                <a:ea typeface="MS PGothic" panose="020B0600070205080204" pitchFamily="34" charset="-128"/>
              </a:defRPr>
            </a:lvl5pPr>
            <a:lvl6pPr marL="2514600" indent="-228600" defTabSz="928688" eaLnBrk="0" fontAlgn="base" hangingPunct="0">
              <a:spcBef>
                <a:spcPct val="0"/>
              </a:spcBef>
              <a:spcAft>
                <a:spcPct val="0"/>
              </a:spcAft>
              <a:defRPr sz="2000">
                <a:solidFill>
                  <a:schemeClr val="tx1"/>
                </a:solidFill>
                <a:latin typeface="Times New Roman" panose="02020603050405020304" pitchFamily="18" charset="0"/>
                <a:ea typeface="MS PGothic" panose="020B0600070205080204" pitchFamily="34" charset="-128"/>
              </a:defRPr>
            </a:lvl6pPr>
            <a:lvl7pPr marL="2971800" indent="-228600" defTabSz="928688" eaLnBrk="0" fontAlgn="base" hangingPunct="0">
              <a:spcBef>
                <a:spcPct val="0"/>
              </a:spcBef>
              <a:spcAft>
                <a:spcPct val="0"/>
              </a:spcAft>
              <a:defRPr sz="2000">
                <a:solidFill>
                  <a:schemeClr val="tx1"/>
                </a:solidFill>
                <a:latin typeface="Times New Roman" panose="02020603050405020304" pitchFamily="18" charset="0"/>
                <a:ea typeface="MS PGothic" panose="020B0600070205080204" pitchFamily="34" charset="-128"/>
              </a:defRPr>
            </a:lvl7pPr>
            <a:lvl8pPr marL="3429000" indent="-228600" defTabSz="928688" eaLnBrk="0" fontAlgn="base" hangingPunct="0">
              <a:spcBef>
                <a:spcPct val="0"/>
              </a:spcBef>
              <a:spcAft>
                <a:spcPct val="0"/>
              </a:spcAft>
              <a:defRPr sz="2000">
                <a:solidFill>
                  <a:schemeClr val="tx1"/>
                </a:solidFill>
                <a:latin typeface="Times New Roman" panose="02020603050405020304" pitchFamily="18" charset="0"/>
                <a:ea typeface="MS PGothic" panose="020B0600070205080204" pitchFamily="34" charset="-128"/>
              </a:defRPr>
            </a:lvl8pPr>
            <a:lvl9pPr marL="3886200" indent="-228600" defTabSz="928688" eaLnBrk="0" fontAlgn="base" hangingPunct="0">
              <a:spcBef>
                <a:spcPct val="0"/>
              </a:spcBef>
              <a:spcAft>
                <a:spcPct val="0"/>
              </a:spcAft>
              <a:defRPr sz="2000">
                <a:solidFill>
                  <a:schemeClr val="tx1"/>
                </a:solidFill>
                <a:latin typeface="Times New Roman" panose="02020603050405020304" pitchFamily="18" charset="0"/>
                <a:ea typeface="MS PGothic" panose="020B0600070205080204" pitchFamily="34" charset="-128"/>
              </a:defRPr>
            </a:lvl9pPr>
          </a:lstStyle>
          <a:p>
            <a:fld id="{A106B21C-86AB-4701-87FA-75B524BD146A}" type="slidenum">
              <a:rPr lang="en-US" altLang="en-US" sz="1200"/>
              <a:pPr/>
              <a:t>54</a:t>
            </a:fld>
            <a:endParaRPr lang="en-US" altLang="en-US" sz="1200"/>
          </a:p>
        </p:txBody>
      </p:sp>
      <p:sp>
        <p:nvSpPr>
          <p:cNvPr id="61443" name="Rectangle 2">
            <a:extLst>
              <a:ext uri="{FF2B5EF4-FFF2-40B4-BE49-F238E27FC236}">
                <a16:creationId xmlns:a16="http://schemas.microsoft.com/office/drawing/2014/main" id="{F581D29B-0F07-B3CF-0C9F-726E50031209}"/>
              </a:ext>
            </a:extLst>
          </p:cNvPr>
          <p:cNvSpPr>
            <a:spLocks noGrp="1" noRot="1" noChangeAspect="1" noChangeArrowheads="1" noTextEdit="1"/>
          </p:cNvSpPr>
          <p:nvPr>
            <p:ph type="sldImg"/>
          </p:nvPr>
        </p:nvSpPr>
        <p:spPr>
          <a:ln/>
        </p:spPr>
      </p:sp>
      <p:sp>
        <p:nvSpPr>
          <p:cNvPr id="61444" name="Rectangle 3">
            <a:extLst>
              <a:ext uri="{FF2B5EF4-FFF2-40B4-BE49-F238E27FC236}">
                <a16:creationId xmlns:a16="http://schemas.microsoft.com/office/drawing/2014/main" id="{1738AEF9-87FB-F95A-33D8-5CD490A50B9A}"/>
              </a:ext>
            </a:extLst>
          </p:cNvPr>
          <p:cNvSpPr>
            <a:spLocks noGrp="1" noChangeArrowheads="1"/>
          </p:cNvSpPr>
          <p:nvPr>
            <p:ph type="body" idx="1"/>
          </p:nvPr>
        </p:nvSpPr>
        <p:spPr>
          <a:noFill/>
          <a:extLst>
            <a:ext uri="{AF507438-7753-43E0-B8FC-AC1667EBCBE1}">
              <a14:hiddenEffects xmlns:a14="http://schemas.microsoft.com/office/drawing/2010/main">
                <a:effectLst>
                  <a:outerShdw blurRad="63500" dist="38099" dir="2700000" algn="ctr" rotWithShape="0">
                    <a:schemeClr val="bg2">
                      <a:alpha val="74997"/>
                    </a:schemeClr>
                  </a:outerShdw>
                </a:effectLst>
              </a14:hiddenEffects>
            </a:ext>
          </a:extLst>
        </p:spPr>
        <p:txBody>
          <a:bodyPr/>
          <a:lstStyle/>
          <a:p>
            <a:pPr eaLnBrk="1" hangingPunct="1">
              <a:defRPr/>
            </a:pPr>
            <a:r>
              <a:rPr lang="en-US">
                <a:latin typeface="Times New Roman" charset="0"/>
                <a:ea typeface="ＭＳ Ｐゴシック" charset="0"/>
              </a:rPr>
              <a:t>If you were in this situation rank order in terms of moral development how you would react to this situation.</a:t>
            </a:r>
          </a:p>
          <a:p>
            <a:pPr eaLnBrk="1" hangingPunct="1">
              <a:defRPr/>
            </a:pPr>
            <a:r>
              <a:rPr lang="en-US">
                <a:latin typeface="Times New Roman" charset="0"/>
                <a:ea typeface="ＭＳ Ｐゴシック" charset="0"/>
              </a:rPr>
              <a:t>Harder to analyze, works best if you want to know what someone ranks as 1</a:t>
            </a:r>
            <a:r>
              <a:rPr lang="en-US" baseline="30000">
                <a:latin typeface="Times New Roman" charset="0"/>
                <a:ea typeface="ＭＳ Ｐゴシック" charset="0"/>
              </a:rPr>
              <a:t>st</a:t>
            </a:r>
            <a:r>
              <a:rPr lang="en-US">
                <a:latin typeface="Times New Roman" charset="0"/>
                <a:ea typeface="ＭＳ Ｐゴシック" charset="0"/>
              </a:rPr>
              <a:t> or last. Think about what you want to know, rating may be more appropriate.</a:t>
            </a: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7">
            <a:extLst>
              <a:ext uri="{FF2B5EF4-FFF2-40B4-BE49-F238E27FC236}">
                <a16:creationId xmlns:a16="http://schemas.microsoft.com/office/drawing/2014/main" id="{B11A6AA8-5875-8458-0D62-115E336E6B49}"/>
              </a:ext>
            </a:extLst>
          </p:cNvPr>
          <p:cNvSpPr>
            <a:spLocks noGrp="1" noChangeArrowheads="1"/>
          </p:cNvSpPr>
          <p:nvPr>
            <p:ph type="sldNum" sz="quarter" idx="5"/>
          </p:nvPr>
        </p:nvSpPr>
        <p:spPr>
          <a:noFill/>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lvl1pPr defTabSz="928688">
              <a:defRPr sz="2000">
                <a:solidFill>
                  <a:schemeClr val="tx1"/>
                </a:solidFill>
                <a:latin typeface="Times New Roman" panose="02020603050405020304" pitchFamily="18" charset="0"/>
                <a:ea typeface="MS PGothic" panose="020B0600070205080204" pitchFamily="34" charset="-128"/>
              </a:defRPr>
            </a:lvl1pPr>
            <a:lvl2pPr marL="742950" indent="-285750" defTabSz="928688">
              <a:defRPr sz="2000">
                <a:solidFill>
                  <a:schemeClr val="tx1"/>
                </a:solidFill>
                <a:latin typeface="Times New Roman" panose="02020603050405020304" pitchFamily="18" charset="0"/>
                <a:ea typeface="MS PGothic" panose="020B0600070205080204" pitchFamily="34" charset="-128"/>
              </a:defRPr>
            </a:lvl2pPr>
            <a:lvl3pPr marL="1143000" indent="-228600" defTabSz="928688">
              <a:defRPr sz="2000">
                <a:solidFill>
                  <a:schemeClr val="tx1"/>
                </a:solidFill>
                <a:latin typeface="Times New Roman" panose="02020603050405020304" pitchFamily="18" charset="0"/>
                <a:ea typeface="MS PGothic" panose="020B0600070205080204" pitchFamily="34" charset="-128"/>
              </a:defRPr>
            </a:lvl3pPr>
            <a:lvl4pPr marL="1600200" indent="-228600" defTabSz="928688">
              <a:defRPr sz="2000">
                <a:solidFill>
                  <a:schemeClr val="tx1"/>
                </a:solidFill>
                <a:latin typeface="Times New Roman" panose="02020603050405020304" pitchFamily="18" charset="0"/>
                <a:ea typeface="MS PGothic" panose="020B0600070205080204" pitchFamily="34" charset="-128"/>
              </a:defRPr>
            </a:lvl4pPr>
            <a:lvl5pPr marL="2057400" indent="-228600" defTabSz="928688">
              <a:defRPr sz="2000">
                <a:solidFill>
                  <a:schemeClr val="tx1"/>
                </a:solidFill>
                <a:latin typeface="Times New Roman" panose="02020603050405020304" pitchFamily="18" charset="0"/>
                <a:ea typeface="MS PGothic" panose="020B0600070205080204" pitchFamily="34" charset="-128"/>
              </a:defRPr>
            </a:lvl5pPr>
            <a:lvl6pPr marL="2514600" indent="-228600" defTabSz="928688" eaLnBrk="0" fontAlgn="base" hangingPunct="0">
              <a:spcBef>
                <a:spcPct val="0"/>
              </a:spcBef>
              <a:spcAft>
                <a:spcPct val="0"/>
              </a:spcAft>
              <a:defRPr sz="2000">
                <a:solidFill>
                  <a:schemeClr val="tx1"/>
                </a:solidFill>
                <a:latin typeface="Times New Roman" panose="02020603050405020304" pitchFamily="18" charset="0"/>
                <a:ea typeface="MS PGothic" panose="020B0600070205080204" pitchFamily="34" charset="-128"/>
              </a:defRPr>
            </a:lvl6pPr>
            <a:lvl7pPr marL="2971800" indent="-228600" defTabSz="928688" eaLnBrk="0" fontAlgn="base" hangingPunct="0">
              <a:spcBef>
                <a:spcPct val="0"/>
              </a:spcBef>
              <a:spcAft>
                <a:spcPct val="0"/>
              </a:spcAft>
              <a:defRPr sz="2000">
                <a:solidFill>
                  <a:schemeClr val="tx1"/>
                </a:solidFill>
                <a:latin typeface="Times New Roman" panose="02020603050405020304" pitchFamily="18" charset="0"/>
                <a:ea typeface="MS PGothic" panose="020B0600070205080204" pitchFamily="34" charset="-128"/>
              </a:defRPr>
            </a:lvl7pPr>
            <a:lvl8pPr marL="3429000" indent="-228600" defTabSz="928688" eaLnBrk="0" fontAlgn="base" hangingPunct="0">
              <a:spcBef>
                <a:spcPct val="0"/>
              </a:spcBef>
              <a:spcAft>
                <a:spcPct val="0"/>
              </a:spcAft>
              <a:defRPr sz="2000">
                <a:solidFill>
                  <a:schemeClr val="tx1"/>
                </a:solidFill>
                <a:latin typeface="Times New Roman" panose="02020603050405020304" pitchFamily="18" charset="0"/>
                <a:ea typeface="MS PGothic" panose="020B0600070205080204" pitchFamily="34" charset="-128"/>
              </a:defRPr>
            </a:lvl8pPr>
            <a:lvl9pPr marL="3886200" indent="-228600" defTabSz="928688" eaLnBrk="0" fontAlgn="base" hangingPunct="0">
              <a:spcBef>
                <a:spcPct val="0"/>
              </a:spcBef>
              <a:spcAft>
                <a:spcPct val="0"/>
              </a:spcAft>
              <a:defRPr sz="2000">
                <a:solidFill>
                  <a:schemeClr val="tx1"/>
                </a:solidFill>
                <a:latin typeface="Times New Roman" panose="02020603050405020304" pitchFamily="18" charset="0"/>
                <a:ea typeface="MS PGothic" panose="020B0600070205080204" pitchFamily="34" charset="-128"/>
              </a:defRPr>
            </a:lvl9pPr>
          </a:lstStyle>
          <a:p>
            <a:fld id="{DB976869-38F7-4185-90AE-3813B10C44E2}" type="slidenum">
              <a:rPr lang="en-US" altLang="en-US" sz="1200"/>
              <a:pPr/>
              <a:t>56</a:t>
            </a:fld>
            <a:endParaRPr lang="en-US" altLang="en-US" sz="1200"/>
          </a:p>
        </p:txBody>
      </p:sp>
      <p:sp>
        <p:nvSpPr>
          <p:cNvPr id="64515" name="Rectangle 2">
            <a:extLst>
              <a:ext uri="{FF2B5EF4-FFF2-40B4-BE49-F238E27FC236}">
                <a16:creationId xmlns:a16="http://schemas.microsoft.com/office/drawing/2014/main" id="{74BEAC72-D3CE-27C7-51ED-2E50454FF9C6}"/>
              </a:ext>
            </a:extLst>
          </p:cNvPr>
          <p:cNvSpPr>
            <a:spLocks noGrp="1" noRot="1" noChangeAspect="1" noChangeArrowheads="1" noTextEdit="1"/>
          </p:cNvSpPr>
          <p:nvPr>
            <p:ph type="sldImg"/>
          </p:nvPr>
        </p:nvSpPr>
        <p:spPr>
          <a:ln/>
        </p:spPr>
      </p:sp>
      <p:sp>
        <p:nvSpPr>
          <p:cNvPr id="64516" name="Rectangle 3">
            <a:extLst>
              <a:ext uri="{FF2B5EF4-FFF2-40B4-BE49-F238E27FC236}">
                <a16:creationId xmlns:a16="http://schemas.microsoft.com/office/drawing/2014/main" id="{518B594C-019D-6A21-BDA8-2FC974E6B3BA}"/>
              </a:ext>
            </a:extLst>
          </p:cNvPr>
          <p:cNvSpPr>
            <a:spLocks noGrp="1" noChangeArrowheads="1"/>
          </p:cNvSpPr>
          <p:nvPr>
            <p:ph type="body" idx="1"/>
          </p:nvPr>
        </p:nvSpPr>
        <p:spPr>
          <a:noFill/>
          <a:extLst>
            <a:ext uri="{AF507438-7753-43E0-B8FC-AC1667EBCBE1}">
              <a14:hiddenEffects xmlns:a14="http://schemas.microsoft.com/office/drawing/2010/main">
                <a:effectLst>
                  <a:outerShdw blurRad="63500" dist="38099" dir="2700000" algn="ctr" rotWithShape="0">
                    <a:schemeClr val="bg2">
                      <a:alpha val="74997"/>
                    </a:schemeClr>
                  </a:outerShdw>
                </a:effectLst>
              </a14:hiddenEffects>
            </a:ext>
          </a:extLst>
        </p:spPr>
        <p:txBody>
          <a:bodyPr/>
          <a:lstStyle/>
          <a:p>
            <a:pPr eaLnBrk="1" hangingPunct="1"/>
            <a:r>
              <a:rPr lang="en-US" altLang="en-US"/>
              <a:t>Don’t have to have a midpoint</a:t>
            </a:r>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Rectangle 2" descr="Canvas">
            <a:extLst>
              <a:ext uri="{FF2B5EF4-FFF2-40B4-BE49-F238E27FC236}">
                <a16:creationId xmlns:a16="http://schemas.microsoft.com/office/drawing/2014/main" id="{31A72FAC-8E54-5DFD-ADC4-C5D0BE2FDEE8}"/>
              </a:ext>
            </a:extLst>
          </p:cNvPr>
          <p:cNvSpPr>
            <a:spLocks noChangeArrowheads="1"/>
          </p:cNvSpPr>
          <p:nvPr/>
        </p:nvSpPr>
        <p:spPr bwMode="white">
          <a:xfrm>
            <a:off x="528638" y="201613"/>
            <a:ext cx="8397875" cy="6467475"/>
          </a:xfrm>
          <a:prstGeom prst="rect">
            <a:avLst/>
          </a:prstGeom>
          <a:blipFill dpi="0" rotWithShape="0">
            <a:blip r:embed="rId2"/>
            <a:srcRect/>
            <a:tile tx="0" ty="0" sx="100000" sy="100000" flip="none" algn="tl"/>
          </a:blipFill>
          <a:ln>
            <a:noFill/>
          </a:ln>
          <a:extLst>
            <a:ext uri="{91240B29-F687-4f45-9708-019B960494DF}">
              <a14:hiddenLine xmlns:a14="http://schemas.microsoft.com/office/drawing/2010/main" xmlns="" w="9525">
                <a:solidFill>
                  <a:schemeClr val="tx1"/>
                </a:solidFill>
                <a:miter lim="800000"/>
                <a:headEnd/>
                <a:tailEnd/>
              </a14:hiddenLine>
            </a:ext>
          </a:extLst>
        </p:spPr>
        <p:txBody>
          <a:bodyPr wrap="none" anchor="ctr"/>
          <a:lstStyle>
            <a:lvl1pPr>
              <a:defRPr sz="2000">
                <a:solidFill>
                  <a:schemeClr val="tx1"/>
                </a:solidFill>
                <a:latin typeface="Times New Roman" panose="02020603050405020304" pitchFamily="18" charset="0"/>
              </a:defRPr>
            </a:lvl1pPr>
            <a:lvl2pPr marL="742950" indent="-285750">
              <a:defRPr sz="2000">
                <a:solidFill>
                  <a:schemeClr val="tx1"/>
                </a:solidFill>
                <a:latin typeface="Times New Roman" panose="02020603050405020304" pitchFamily="18" charset="0"/>
              </a:defRPr>
            </a:lvl2pPr>
            <a:lvl3pPr marL="1143000" indent="-228600">
              <a:defRPr sz="2000">
                <a:solidFill>
                  <a:schemeClr val="tx1"/>
                </a:solidFill>
                <a:latin typeface="Times New Roman" panose="02020603050405020304" pitchFamily="18" charset="0"/>
              </a:defRPr>
            </a:lvl3pPr>
            <a:lvl4pPr marL="1600200" indent="-228600">
              <a:defRPr sz="2000">
                <a:solidFill>
                  <a:schemeClr val="tx1"/>
                </a:solidFill>
                <a:latin typeface="Times New Roman" panose="02020603050405020304" pitchFamily="18" charset="0"/>
              </a:defRPr>
            </a:lvl4pPr>
            <a:lvl5pPr marL="2057400" indent="-228600">
              <a:defRPr sz="20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0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0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0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000">
                <a:solidFill>
                  <a:schemeClr val="tx1"/>
                </a:solidFill>
                <a:latin typeface="Times New Roman" panose="02020603050405020304" pitchFamily="18" charset="0"/>
              </a:defRPr>
            </a:lvl9pPr>
          </a:lstStyle>
          <a:p>
            <a:pPr algn="ctr" eaLnBrk="1" hangingPunct="1">
              <a:defRPr/>
            </a:pPr>
            <a:endParaRPr kumimoji="1" lang="en-US" altLang="en-US" sz="2400">
              <a:ea typeface="+mn-ea"/>
            </a:endParaRPr>
          </a:p>
        </p:txBody>
      </p:sp>
      <p:pic>
        <p:nvPicPr>
          <p:cNvPr id="3" name="Picture 3" descr="A:\minispir.GIF">
            <a:extLst>
              <a:ext uri="{FF2B5EF4-FFF2-40B4-BE49-F238E27FC236}">
                <a16:creationId xmlns:a16="http://schemas.microsoft.com/office/drawing/2014/main" id="{0EAE60D5-66CB-6A30-0EF1-5F1AEA73A156}"/>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ltGray">
          <a:xfrm>
            <a:off x="0" y="50800"/>
            <a:ext cx="1181100" cy="428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ectangle 4" descr="Canvas">
            <a:extLst>
              <a:ext uri="{FF2B5EF4-FFF2-40B4-BE49-F238E27FC236}">
                <a16:creationId xmlns:a16="http://schemas.microsoft.com/office/drawing/2014/main" id="{C3187A39-3E4F-84B1-087B-82C3E233E75F}"/>
              </a:ext>
            </a:extLst>
          </p:cNvPr>
          <p:cNvSpPr>
            <a:spLocks noChangeArrowheads="1"/>
          </p:cNvSpPr>
          <p:nvPr/>
        </p:nvSpPr>
        <p:spPr bwMode="white">
          <a:xfrm>
            <a:off x="596900" y="4130675"/>
            <a:ext cx="1041400" cy="457200"/>
          </a:xfrm>
          <a:prstGeom prst="rect">
            <a:avLst/>
          </a:prstGeom>
          <a:blipFill dpi="0" rotWithShape="0">
            <a:blip r:embed="rId2"/>
            <a:srcRect/>
            <a:tile tx="0" ty="0" sx="100000" sy="100000" flip="none" algn="tl"/>
          </a:blip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anchor="ctr"/>
          <a:lstStyle>
            <a:lvl1pPr>
              <a:defRPr sz="2000">
                <a:solidFill>
                  <a:schemeClr val="tx1"/>
                </a:solidFill>
                <a:latin typeface="Times New Roman" panose="02020603050405020304" pitchFamily="18" charset="0"/>
              </a:defRPr>
            </a:lvl1pPr>
            <a:lvl2pPr marL="742950" indent="-285750">
              <a:defRPr sz="2000">
                <a:solidFill>
                  <a:schemeClr val="tx1"/>
                </a:solidFill>
                <a:latin typeface="Times New Roman" panose="02020603050405020304" pitchFamily="18" charset="0"/>
              </a:defRPr>
            </a:lvl2pPr>
            <a:lvl3pPr marL="1143000" indent="-228600">
              <a:defRPr sz="2000">
                <a:solidFill>
                  <a:schemeClr val="tx1"/>
                </a:solidFill>
                <a:latin typeface="Times New Roman" panose="02020603050405020304" pitchFamily="18" charset="0"/>
              </a:defRPr>
            </a:lvl3pPr>
            <a:lvl4pPr marL="1600200" indent="-228600">
              <a:defRPr sz="2000">
                <a:solidFill>
                  <a:schemeClr val="tx1"/>
                </a:solidFill>
                <a:latin typeface="Times New Roman" panose="02020603050405020304" pitchFamily="18" charset="0"/>
              </a:defRPr>
            </a:lvl4pPr>
            <a:lvl5pPr marL="2057400" indent="-228600">
              <a:defRPr sz="20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0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0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0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000">
                <a:solidFill>
                  <a:schemeClr val="tx1"/>
                </a:solidFill>
                <a:latin typeface="Times New Roman" panose="02020603050405020304" pitchFamily="18" charset="0"/>
              </a:defRPr>
            </a:lvl9pPr>
          </a:lstStyle>
          <a:p>
            <a:pPr algn="ctr" eaLnBrk="1" hangingPunct="1">
              <a:defRPr/>
            </a:pPr>
            <a:endParaRPr kumimoji="1" lang="en-US" altLang="en-US" sz="2400">
              <a:ea typeface="+mn-ea"/>
            </a:endParaRPr>
          </a:p>
        </p:txBody>
      </p:sp>
      <p:pic>
        <p:nvPicPr>
          <p:cNvPr id="5" name="Picture 5" descr="A:\minispir.GIF">
            <a:extLst>
              <a:ext uri="{FF2B5EF4-FFF2-40B4-BE49-F238E27FC236}">
                <a16:creationId xmlns:a16="http://schemas.microsoft.com/office/drawing/2014/main" id="{FEB01329-89DD-7FC2-AE13-CCD652E1A91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t="39999"/>
          <a:stretch>
            <a:fillRect/>
          </a:stretch>
        </p:blipFill>
        <p:spPr bwMode="ltGray">
          <a:xfrm>
            <a:off x="0" y="4222750"/>
            <a:ext cx="1181100" cy="2571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1510" name="Rectangle 6"/>
          <p:cNvSpPr>
            <a:spLocks noGrp="1" noChangeArrowheads="1"/>
          </p:cNvSpPr>
          <p:nvPr>
            <p:ph type="ctrTitle"/>
          </p:nvPr>
        </p:nvSpPr>
        <p:spPr>
          <a:xfrm>
            <a:off x="914400" y="2057400"/>
            <a:ext cx="7721600" cy="1143000"/>
          </a:xfrm>
        </p:spPr>
        <p:txBody>
          <a:bodyPr/>
          <a:lstStyle>
            <a:lvl1pPr>
              <a:defRPr/>
            </a:lvl1pPr>
          </a:lstStyle>
          <a:p>
            <a:pPr lvl="0"/>
            <a:r>
              <a:rPr lang="en-US" altLang="en-US" noProof="0"/>
              <a:t>Click to edit Master title style</a:t>
            </a:r>
          </a:p>
        </p:txBody>
      </p:sp>
      <p:sp>
        <p:nvSpPr>
          <p:cNvPr id="21511" name="Rectangle 7"/>
          <p:cNvSpPr>
            <a:spLocks noGrp="1" noChangeArrowheads="1"/>
          </p:cNvSpPr>
          <p:nvPr>
            <p:ph type="subTitle" idx="1"/>
          </p:nvPr>
        </p:nvSpPr>
        <p:spPr>
          <a:xfrm>
            <a:off x="1625600" y="3886200"/>
            <a:ext cx="6400800" cy="1771650"/>
          </a:xfrm>
        </p:spPr>
        <p:txBody>
          <a:bodyPr/>
          <a:lstStyle>
            <a:lvl1pPr marL="0" indent="0" algn="ctr">
              <a:buFontTx/>
              <a:buNone/>
              <a:defRPr/>
            </a:lvl1pPr>
          </a:lstStyle>
          <a:p>
            <a:pPr lvl="0"/>
            <a:r>
              <a:rPr lang="en-US" altLang="en-US" noProof="0"/>
              <a:t>Click to edit Master subtitle style</a:t>
            </a:r>
          </a:p>
        </p:txBody>
      </p:sp>
      <p:sp>
        <p:nvSpPr>
          <p:cNvPr id="6" name="Rectangle 8">
            <a:extLst>
              <a:ext uri="{FF2B5EF4-FFF2-40B4-BE49-F238E27FC236}">
                <a16:creationId xmlns:a16="http://schemas.microsoft.com/office/drawing/2014/main" id="{DCB366B3-3B7E-26DD-971D-AECFF1865215}"/>
              </a:ext>
            </a:extLst>
          </p:cNvPr>
          <p:cNvSpPr>
            <a:spLocks noGrp="1" noChangeArrowheads="1"/>
          </p:cNvSpPr>
          <p:nvPr>
            <p:ph type="dt" sz="quarter" idx="10"/>
          </p:nvPr>
        </p:nvSpPr>
        <p:spPr>
          <a:xfrm>
            <a:off x="1084263" y="6096000"/>
            <a:ext cx="1905000" cy="457200"/>
          </a:xfrm>
        </p:spPr>
        <p:txBody>
          <a:bodyPr/>
          <a:lstStyle>
            <a:lvl1pPr>
              <a:defRPr/>
            </a:lvl1pPr>
          </a:lstStyle>
          <a:p>
            <a:pPr>
              <a:defRPr/>
            </a:pPr>
            <a:endParaRPr lang="en-US" altLang="en-US"/>
          </a:p>
        </p:txBody>
      </p:sp>
      <p:sp>
        <p:nvSpPr>
          <p:cNvPr id="7" name="Rectangle 9">
            <a:extLst>
              <a:ext uri="{FF2B5EF4-FFF2-40B4-BE49-F238E27FC236}">
                <a16:creationId xmlns:a16="http://schemas.microsoft.com/office/drawing/2014/main" id="{86903CD5-3F02-1682-AFA2-16215A647599}"/>
              </a:ext>
            </a:extLst>
          </p:cNvPr>
          <p:cNvSpPr>
            <a:spLocks noGrp="1" noChangeArrowheads="1"/>
          </p:cNvSpPr>
          <p:nvPr>
            <p:ph type="ftr" sz="quarter" idx="11"/>
          </p:nvPr>
        </p:nvSpPr>
        <p:spPr>
          <a:xfrm>
            <a:off x="3522663" y="6096000"/>
            <a:ext cx="2895600" cy="457200"/>
          </a:xfrm>
        </p:spPr>
        <p:txBody>
          <a:bodyPr/>
          <a:lstStyle>
            <a:lvl1pPr>
              <a:defRPr/>
            </a:lvl1pPr>
          </a:lstStyle>
          <a:p>
            <a:pPr>
              <a:defRPr/>
            </a:pPr>
            <a:endParaRPr lang="en-US" altLang="en-US"/>
          </a:p>
        </p:txBody>
      </p:sp>
      <p:sp>
        <p:nvSpPr>
          <p:cNvPr id="8" name="Rectangle 10">
            <a:extLst>
              <a:ext uri="{FF2B5EF4-FFF2-40B4-BE49-F238E27FC236}">
                <a16:creationId xmlns:a16="http://schemas.microsoft.com/office/drawing/2014/main" id="{6E85A4E1-067E-7986-D8AD-8A473087BBE0}"/>
              </a:ext>
            </a:extLst>
          </p:cNvPr>
          <p:cNvSpPr>
            <a:spLocks noGrp="1" noChangeArrowheads="1"/>
          </p:cNvSpPr>
          <p:nvPr>
            <p:ph type="sldNum" sz="quarter" idx="12"/>
          </p:nvPr>
        </p:nvSpPr>
        <p:spPr>
          <a:xfrm>
            <a:off x="6951663" y="6096000"/>
            <a:ext cx="1905000" cy="457200"/>
          </a:xfrm>
        </p:spPr>
        <p:txBody>
          <a:bodyPr/>
          <a:lstStyle>
            <a:lvl1pPr>
              <a:defRPr/>
            </a:lvl1pPr>
          </a:lstStyle>
          <a:p>
            <a:fld id="{BD4ED1D6-75AC-45BB-9416-907D1601DD6D}" type="slidenum">
              <a:rPr lang="en-US" altLang="en-US"/>
              <a:pPr/>
              <a:t>‹#›</a:t>
            </a:fld>
            <a:endParaRPr lang="en-US" altLang="en-US"/>
          </a:p>
        </p:txBody>
      </p:sp>
    </p:spTree>
    <p:extLst>
      <p:ext uri="{BB962C8B-B14F-4D97-AF65-F5344CB8AC3E}">
        <p14:creationId xmlns:p14="http://schemas.microsoft.com/office/powerpoint/2010/main" val="253864967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8">
            <a:extLst>
              <a:ext uri="{FF2B5EF4-FFF2-40B4-BE49-F238E27FC236}">
                <a16:creationId xmlns:a16="http://schemas.microsoft.com/office/drawing/2014/main" id="{D87DBBE3-E0B8-0E15-F7FE-8B4276291A80}"/>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9">
            <a:extLst>
              <a:ext uri="{FF2B5EF4-FFF2-40B4-BE49-F238E27FC236}">
                <a16:creationId xmlns:a16="http://schemas.microsoft.com/office/drawing/2014/main" id="{436CACC6-0C65-EF7C-920A-7BEA3545D81B}"/>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10">
            <a:extLst>
              <a:ext uri="{FF2B5EF4-FFF2-40B4-BE49-F238E27FC236}">
                <a16:creationId xmlns:a16="http://schemas.microsoft.com/office/drawing/2014/main" id="{DAAF7427-3251-3EFC-3DD0-4A05928D18D3}"/>
              </a:ext>
            </a:extLst>
          </p:cNvPr>
          <p:cNvSpPr>
            <a:spLocks noGrp="1" noChangeArrowheads="1"/>
          </p:cNvSpPr>
          <p:nvPr>
            <p:ph type="sldNum" sz="quarter" idx="12"/>
          </p:nvPr>
        </p:nvSpPr>
        <p:spPr>
          <a:ln/>
        </p:spPr>
        <p:txBody>
          <a:bodyPr/>
          <a:lstStyle>
            <a:lvl1pPr>
              <a:defRPr/>
            </a:lvl1pPr>
          </a:lstStyle>
          <a:p>
            <a:fld id="{3885B9AE-5A2E-4DB3-8701-443DE9E6A0B8}" type="slidenum">
              <a:rPr lang="en-US" altLang="en-US"/>
              <a:pPr/>
              <a:t>‹#›</a:t>
            </a:fld>
            <a:endParaRPr lang="en-US" altLang="en-US"/>
          </a:p>
        </p:txBody>
      </p:sp>
    </p:spTree>
    <p:extLst>
      <p:ext uri="{BB962C8B-B14F-4D97-AF65-F5344CB8AC3E}">
        <p14:creationId xmlns:p14="http://schemas.microsoft.com/office/powerpoint/2010/main" val="418018319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81800" y="381000"/>
            <a:ext cx="1905000" cy="54864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1066800" y="381000"/>
            <a:ext cx="5562600" cy="54864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8">
            <a:extLst>
              <a:ext uri="{FF2B5EF4-FFF2-40B4-BE49-F238E27FC236}">
                <a16:creationId xmlns:a16="http://schemas.microsoft.com/office/drawing/2014/main" id="{76F711BA-89E5-5F20-EFDA-C7E1E4442357}"/>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9">
            <a:extLst>
              <a:ext uri="{FF2B5EF4-FFF2-40B4-BE49-F238E27FC236}">
                <a16:creationId xmlns:a16="http://schemas.microsoft.com/office/drawing/2014/main" id="{E2B92B08-0E63-FB26-D021-8B552D6C35F7}"/>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10">
            <a:extLst>
              <a:ext uri="{FF2B5EF4-FFF2-40B4-BE49-F238E27FC236}">
                <a16:creationId xmlns:a16="http://schemas.microsoft.com/office/drawing/2014/main" id="{0E106991-EF42-901C-F4BF-F73966D33F66}"/>
              </a:ext>
            </a:extLst>
          </p:cNvPr>
          <p:cNvSpPr>
            <a:spLocks noGrp="1" noChangeArrowheads="1"/>
          </p:cNvSpPr>
          <p:nvPr>
            <p:ph type="sldNum" sz="quarter" idx="12"/>
          </p:nvPr>
        </p:nvSpPr>
        <p:spPr>
          <a:ln/>
        </p:spPr>
        <p:txBody>
          <a:bodyPr/>
          <a:lstStyle>
            <a:lvl1pPr>
              <a:defRPr/>
            </a:lvl1pPr>
          </a:lstStyle>
          <a:p>
            <a:fld id="{1DD51DDD-0118-482C-9D2C-32EFF0A58F80}" type="slidenum">
              <a:rPr lang="en-US" altLang="en-US"/>
              <a:pPr/>
              <a:t>‹#›</a:t>
            </a:fld>
            <a:endParaRPr lang="en-US" altLang="en-US"/>
          </a:p>
        </p:txBody>
      </p:sp>
    </p:spTree>
    <p:extLst>
      <p:ext uri="{BB962C8B-B14F-4D97-AF65-F5344CB8AC3E}">
        <p14:creationId xmlns:p14="http://schemas.microsoft.com/office/powerpoint/2010/main" val="17763537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8">
            <a:extLst>
              <a:ext uri="{FF2B5EF4-FFF2-40B4-BE49-F238E27FC236}">
                <a16:creationId xmlns:a16="http://schemas.microsoft.com/office/drawing/2014/main" id="{92902F7E-C7B6-4A57-2D05-72A34E5C3BE5}"/>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9">
            <a:extLst>
              <a:ext uri="{FF2B5EF4-FFF2-40B4-BE49-F238E27FC236}">
                <a16:creationId xmlns:a16="http://schemas.microsoft.com/office/drawing/2014/main" id="{A0B25C97-656C-2E89-C7A9-1FF39875BA78}"/>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10">
            <a:extLst>
              <a:ext uri="{FF2B5EF4-FFF2-40B4-BE49-F238E27FC236}">
                <a16:creationId xmlns:a16="http://schemas.microsoft.com/office/drawing/2014/main" id="{4F5DE441-8B1A-41A0-0B05-82CA7BA58D95}"/>
              </a:ext>
            </a:extLst>
          </p:cNvPr>
          <p:cNvSpPr>
            <a:spLocks noGrp="1" noChangeArrowheads="1"/>
          </p:cNvSpPr>
          <p:nvPr>
            <p:ph type="sldNum" sz="quarter" idx="12"/>
          </p:nvPr>
        </p:nvSpPr>
        <p:spPr>
          <a:ln/>
        </p:spPr>
        <p:txBody>
          <a:bodyPr/>
          <a:lstStyle>
            <a:lvl1pPr>
              <a:defRPr/>
            </a:lvl1pPr>
          </a:lstStyle>
          <a:p>
            <a:fld id="{576A96CE-78B5-48F8-BF62-575B1570F550}" type="slidenum">
              <a:rPr lang="en-US" altLang="en-US"/>
              <a:pPr/>
              <a:t>‹#›</a:t>
            </a:fld>
            <a:endParaRPr lang="en-US" altLang="en-US"/>
          </a:p>
        </p:txBody>
      </p:sp>
    </p:spTree>
    <p:extLst>
      <p:ext uri="{BB962C8B-B14F-4D97-AF65-F5344CB8AC3E}">
        <p14:creationId xmlns:p14="http://schemas.microsoft.com/office/powerpoint/2010/main" val="39392302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8"/>
            <a:ext cx="78867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a:t>Click to edit Master text styles</a:t>
            </a:r>
          </a:p>
        </p:txBody>
      </p:sp>
      <p:sp>
        <p:nvSpPr>
          <p:cNvPr id="4" name="Rectangle 8">
            <a:extLst>
              <a:ext uri="{FF2B5EF4-FFF2-40B4-BE49-F238E27FC236}">
                <a16:creationId xmlns:a16="http://schemas.microsoft.com/office/drawing/2014/main" id="{EBE825A5-142D-3B84-1FD0-71906C214C26}"/>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9">
            <a:extLst>
              <a:ext uri="{FF2B5EF4-FFF2-40B4-BE49-F238E27FC236}">
                <a16:creationId xmlns:a16="http://schemas.microsoft.com/office/drawing/2014/main" id="{AC91103F-A113-E121-C376-06BCC1914BF3}"/>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10">
            <a:extLst>
              <a:ext uri="{FF2B5EF4-FFF2-40B4-BE49-F238E27FC236}">
                <a16:creationId xmlns:a16="http://schemas.microsoft.com/office/drawing/2014/main" id="{9BFCEFF9-AA45-9959-2D0D-5380B22EBC22}"/>
              </a:ext>
            </a:extLst>
          </p:cNvPr>
          <p:cNvSpPr>
            <a:spLocks noGrp="1" noChangeArrowheads="1"/>
          </p:cNvSpPr>
          <p:nvPr>
            <p:ph type="sldNum" sz="quarter" idx="12"/>
          </p:nvPr>
        </p:nvSpPr>
        <p:spPr>
          <a:ln/>
        </p:spPr>
        <p:txBody>
          <a:bodyPr/>
          <a:lstStyle>
            <a:lvl1pPr>
              <a:defRPr/>
            </a:lvl1pPr>
          </a:lstStyle>
          <a:p>
            <a:fld id="{24676392-7AD5-42F4-BF66-089CEA9921D4}" type="slidenum">
              <a:rPr lang="en-US" altLang="en-US"/>
              <a:pPr/>
              <a:t>‹#›</a:t>
            </a:fld>
            <a:endParaRPr lang="en-US" altLang="en-US"/>
          </a:p>
        </p:txBody>
      </p:sp>
    </p:spTree>
    <p:extLst>
      <p:ext uri="{BB962C8B-B14F-4D97-AF65-F5344CB8AC3E}">
        <p14:creationId xmlns:p14="http://schemas.microsoft.com/office/powerpoint/2010/main" val="12891080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1066800" y="1752600"/>
            <a:ext cx="3733800" cy="4114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953000" y="1752600"/>
            <a:ext cx="3733800" cy="4114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8">
            <a:extLst>
              <a:ext uri="{FF2B5EF4-FFF2-40B4-BE49-F238E27FC236}">
                <a16:creationId xmlns:a16="http://schemas.microsoft.com/office/drawing/2014/main" id="{384EDFF0-4577-D37B-690F-EB60F5E38E15}"/>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9">
            <a:extLst>
              <a:ext uri="{FF2B5EF4-FFF2-40B4-BE49-F238E27FC236}">
                <a16:creationId xmlns:a16="http://schemas.microsoft.com/office/drawing/2014/main" id="{97629EC1-204E-1421-A0B0-0A0A38184219}"/>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10">
            <a:extLst>
              <a:ext uri="{FF2B5EF4-FFF2-40B4-BE49-F238E27FC236}">
                <a16:creationId xmlns:a16="http://schemas.microsoft.com/office/drawing/2014/main" id="{28138387-E898-EB08-3F2C-2B6314215381}"/>
              </a:ext>
            </a:extLst>
          </p:cNvPr>
          <p:cNvSpPr>
            <a:spLocks noGrp="1" noChangeArrowheads="1"/>
          </p:cNvSpPr>
          <p:nvPr>
            <p:ph type="sldNum" sz="quarter" idx="12"/>
          </p:nvPr>
        </p:nvSpPr>
        <p:spPr>
          <a:ln/>
        </p:spPr>
        <p:txBody>
          <a:bodyPr/>
          <a:lstStyle>
            <a:lvl1pPr>
              <a:defRPr/>
            </a:lvl1pPr>
          </a:lstStyle>
          <a:p>
            <a:fld id="{83014FD0-8429-4575-95C8-846351813BF1}" type="slidenum">
              <a:rPr lang="en-US" altLang="en-US"/>
              <a:pPr/>
              <a:t>‹#›</a:t>
            </a:fld>
            <a:endParaRPr lang="en-US" altLang="en-US"/>
          </a:p>
        </p:txBody>
      </p:sp>
    </p:spTree>
    <p:extLst>
      <p:ext uri="{BB962C8B-B14F-4D97-AF65-F5344CB8AC3E}">
        <p14:creationId xmlns:p14="http://schemas.microsoft.com/office/powerpoint/2010/main" val="14223227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30238" y="365125"/>
            <a:ext cx="7886700" cy="1325563"/>
          </a:xfrm>
        </p:spPr>
        <p:txBody>
          <a:bodyPr/>
          <a:lstStyle/>
          <a:p>
            <a:r>
              <a:rPr lang="en-US"/>
              <a:t>Click to edit Master title style</a:t>
            </a:r>
          </a:p>
        </p:txBody>
      </p:sp>
      <p:sp>
        <p:nvSpPr>
          <p:cNvPr id="3" name="Text Placeholder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30238" y="2505075"/>
            <a:ext cx="386873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7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8">
            <a:extLst>
              <a:ext uri="{FF2B5EF4-FFF2-40B4-BE49-F238E27FC236}">
                <a16:creationId xmlns:a16="http://schemas.microsoft.com/office/drawing/2014/main" id="{8BBEF8B5-C9AA-C23A-1457-FA678029F248}"/>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8" name="Rectangle 9">
            <a:extLst>
              <a:ext uri="{FF2B5EF4-FFF2-40B4-BE49-F238E27FC236}">
                <a16:creationId xmlns:a16="http://schemas.microsoft.com/office/drawing/2014/main" id="{3A673E06-1C8B-3B91-7D38-9ECAD03945C0}"/>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9" name="Rectangle 10">
            <a:extLst>
              <a:ext uri="{FF2B5EF4-FFF2-40B4-BE49-F238E27FC236}">
                <a16:creationId xmlns:a16="http://schemas.microsoft.com/office/drawing/2014/main" id="{557D1DD4-0BAA-C999-94CD-21670C2CB0DB}"/>
              </a:ext>
            </a:extLst>
          </p:cNvPr>
          <p:cNvSpPr>
            <a:spLocks noGrp="1" noChangeArrowheads="1"/>
          </p:cNvSpPr>
          <p:nvPr>
            <p:ph type="sldNum" sz="quarter" idx="12"/>
          </p:nvPr>
        </p:nvSpPr>
        <p:spPr>
          <a:ln/>
        </p:spPr>
        <p:txBody>
          <a:bodyPr/>
          <a:lstStyle>
            <a:lvl1pPr>
              <a:defRPr/>
            </a:lvl1pPr>
          </a:lstStyle>
          <a:p>
            <a:fld id="{64FF91E3-5C62-40C8-826D-C1743F4627EE}" type="slidenum">
              <a:rPr lang="en-US" altLang="en-US"/>
              <a:pPr/>
              <a:t>‹#›</a:t>
            </a:fld>
            <a:endParaRPr lang="en-US" altLang="en-US"/>
          </a:p>
        </p:txBody>
      </p:sp>
    </p:spTree>
    <p:extLst>
      <p:ext uri="{BB962C8B-B14F-4D97-AF65-F5344CB8AC3E}">
        <p14:creationId xmlns:p14="http://schemas.microsoft.com/office/powerpoint/2010/main" val="31717106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8">
            <a:extLst>
              <a:ext uri="{FF2B5EF4-FFF2-40B4-BE49-F238E27FC236}">
                <a16:creationId xmlns:a16="http://schemas.microsoft.com/office/drawing/2014/main" id="{A4B3BE2E-1FE2-C3AE-2EC1-AE80371E8764}"/>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4" name="Rectangle 9">
            <a:extLst>
              <a:ext uri="{FF2B5EF4-FFF2-40B4-BE49-F238E27FC236}">
                <a16:creationId xmlns:a16="http://schemas.microsoft.com/office/drawing/2014/main" id="{9DA9282B-9FAB-5C80-191A-FD21ABCAF5F5}"/>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5" name="Rectangle 10">
            <a:extLst>
              <a:ext uri="{FF2B5EF4-FFF2-40B4-BE49-F238E27FC236}">
                <a16:creationId xmlns:a16="http://schemas.microsoft.com/office/drawing/2014/main" id="{C82BB415-E827-B152-7ADE-3F2599A0A09A}"/>
              </a:ext>
            </a:extLst>
          </p:cNvPr>
          <p:cNvSpPr>
            <a:spLocks noGrp="1" noChangeArrowheads="1"/>
          </p:cNvSpPr>
          <p:nvPr>
            <p:ph type="sldNum" sz="quarter" idx="12"/>
          </p:nvPr>
        </p:nvSpPr>
        <p:spPr>
          <a:ln/>
        </p:spPr>
        <p:txBody>
          <a:bodyPr/>
          <a:lstStyle>
            <a:lvl1pPr>
              <a:defRPr/>
            </a:lvl1pPr>
          </a:lstStyle>
          <a:p>
            <a:fld id="{EF40496F-426D-406F-AEC8-351622B0D23F}" type="slidenum">
              <a:rPr lang="en-US" altLang="en-US"/>
              <a:pPr/>
              <a:t>‹#›</a:t>
            </a:fld>
            <a:endParaRPr lang="en-US" altLang="en-US"/>
          </a:p>
        </p:txBody>
      </p:sp>
    </p:spTree>
    <p:extLst>
      <p:ext uri="{BB962C8B-B14F-4D97-AF65-F5344CB8AC3E}">
        <p14:creationId xmlns:p14="http://schemas.microsoft.com/office/powerpoint/2010/main" val="89981899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8">
            <a:extLst>
              <a:ext uri="{FF2B5EF4-FFF2-40B4-BE49-F238E27FC236}">
                <a16:creationId xmlns:a16="http://schemas.microsoft.com/office/drawing/2014/main" id="{F5209464-23BE-8F05-3883-9A27764D73A9}"/>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3" name="Rectangle 9">
            <a:extLst>
              <a:ext uri="{FF2B5EF4-FFF2-40B4-BE49-F238E27FC236}">
                <a16:creationId xmlns:a16="http://schemas.microsoft.com/office/drawing/2014/main" id="{3336332C-85D6-26B5-0E5F-070EC646575A}"/>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4" name="Rectangle 10">
            <a:extLst>
              <a:ext uri="{FF2B5EF4-FFF2-40B4-BE49-F238E27FC236}">
                <a16:creationId xmlns:a16="http://schemas.microsoft.com/office/drawing/2014/main" id="{4F83FE5B-17C5-D503-1277-26E00B740403}"/>
              </a:ext>
            </a:extLst>
          </p:cNvPr>
          <p:cNvSpPr>
            <a:spLocks noGrp="1" noChangeArrowheads="1"/>
          </p:cNvSpPr>
          <p:nvPr>
            <p:ph type="sldNum" sz="quarter" idx="12"/>
          </p:nvPr>
        </p:nvSpPr>
        <p:spPr>
          <a:ln/>
        </p:spPr>
        <p:txBody>
          <a:bodyPr/>
          <a:lstStyle>
            <a:lvl1pPr>
              <a:defRPr/>
            </a:lvl1pPr>
          </a:lstStyle>
          <a:p>
            <a:fld id="{B9D49422-530E-4CBD-ACD4-26555B17649E}" type="slidenum">
              <a:rPr lang="en-US" altLang="en-US"/>
              <a:pPr/>
              <a:t>‹#›</a:t>
            </a:fld>
            <a:endParaRPr lang="en-US" altLang="en-US"/>
          </a:p>
        </p:txBody>
      </p:sp>
    </p:spTree>
    <p:extLst>
      <p:ext uri="{BB962C8B-B14F-4D97-AF65-F5344CB8AC3E}">
        <p14:creationId xmlns:p14="http://schemas.microsoft.com/office/powerpoint/2010/main" val="17798980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Rectangle 8">
            <a:extLst>
              <a:ext uri="{FF2B5EF4-FFF2-40B4-BE49-F238E27FC236}">
                <a16:creationId xmlns:a16="http://schemas.microsoft.com/office/drawing/2014/main" id="{F94BAD8E-4941-8EEF-7069-44B2836E11EC}"/>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9">
            <a:extLst>
              <a:ext uri="{FF2B5EF4-FFF2-40B4-BE49-F238E27FC236}">
                <a16:creationId xmlns:a16="http://schemas.microsoft.com/office/drawing/2014/main" id="{9F6B1DB0-FDC7-2925-0F7C-6B1399863FC8}"/>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10">
            <a:extLst>
              <a:ext uri="{FF2B5EF4-FFF2-40B4-BE49-F238E27FC236}">
                <a16:creationId xmlns:a16="http://schemas.microsoft.com/office/drawing/2014/main" id="{291C56BC-D54E-E44D-F08F-5CC134D3088A}"/>
              </a:ext>
            </a:extLst>
          </p:cNvPr>
          <p:cNvSpPr>
            <a:spLocks noGrp="1" noChangeArrowheads="1"/>
          </p:cNvSpPr>
          <p:nvPr>
            <p:ph type="sldNum" sz="quarter" idx="12"/>
          </p:nvPr>
        </p:nvSpPr>
        <p:spPr>
          <a:ln/>
        </p:spPr>
        <p:txBody>
          <a:bodyPr/>
          <a:lstStyle>
            <a:lvl1pPr>
              <a:defRPr/>
            </a:lvl1pPr>
          </a:lstStyle>
          <a:p>
            <a:fld id="{207D97F9-8B80-424E-9CE2-67CF513B33DD}" type="slidenum">
              <a:rPr lang="en-US" altLang="en-US"/>
              <a:pPr/>
              <a:t>‹#›</a:t>
            </a:fld>
            <a:endParaRPr lang="en-US" altLang="en-US"/>
          </a:p>
        </p:txBody>
      </p:sp>
    </p:spTree>
    <p:extLst>
      <p:ext uri="{BB962C8B-B14F-4D97-AF65-F5344CB8AC3E}">
        <p14:creationId xmlns:p14="http://schemas.microsoft.com/office/powerpoint/2010/main" val="201557986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Rectangle 8">
            <a:extLst>
              <a:ext uri="{FF2B5EF4-FFF2-40B4-BE49-F238E27FC236}">
                <a16:creationId xmlns:a16="http://schemas.microsoft.com/office/drawing/2014/main" id="{CA0CAF7E-3415-1BDA-1D6E-1FAA835B50A7}"/>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9">
            <a:extLst>
              <a:ext uri="{FF2B5EF4-FFF2-40B4-BE49-F238E27FC236}">
                <a16:creationId xmlns:a16="http://schemas.microsoft.com/office/drawing/2014/main" id="{4130CF45-B1C3-09C1-8443-EA090D99FEEB}"/>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10">
            <a:extLst>
              <a:ext uri="{FF2B5EF4-FFF2-40B4-BE49-F238E27FC236}">
                <a16:creationId xmlns:a16="http://schemas.microsoft.com/office/drawing/2014/main" id="{4AACEADF-57DB-D7E7-3486-9B411E5CA35F}"/>
              </a:ext>
            </a:extLst>
          </p:cNvPr>
          <p:cNvSpPr>
            <a:spLocks noGrp="1" noChangeArrowheads="1"/>
          </p:cNvSpPr>
          <p:nvPr>
            <p:ph type="sldNum" sz="quarter" idx="12"/>
          </p:nvPr>
        </p:nvSpPr>
        <p:spPr>
          <a:ln/>
        </p:spPr>
        <p:txBody>
          <a:bodyPr/>
          <a:lstStyle>
            <a:lvl1pPr>
              <a:defRPr/>
            </a:lvl1pPr>
          </a:lstStyle>
          <a:p>
            <a:fld id="{3EC437AE-4CF6-48A6-AA15-CB075BCBCE1F}" type="slidenum">
              <a:rPr lang="en-US" altLang="en-US"/>
              <a:pPr/>
              <a:t>‹#›</a:t>
            </a:fld>
            <a:endParaRPr lang="en-US" altLang="en-US"/>
          </a:p>
        </p:txBody>
      </p:sp>
    </p:spTree>
    <p:extLst>
      <p:ext uri="{BB962C8B-B14F-4D97-AF65-F5344CB8AC3E}">
        <p14:creationId xmlns:p14="http://schemas.microsoft.com/office/powerpoint/2010/main" val="191591816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bwMode="ltGray">
      <p:bgPr>
        <a:solidFill>
          <a:srgbClr val="33CCCC"/>
        </a:soli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B9E3D9C0-889A-B0C9-52B6-637EBB902696}"/>
              </a:ext>
            </a:extLst>
          </p:cNvPr>
          <p:cNvSpPr>
            <a:spLocks noChangeArrowheads="1"/>
          </p:cNvSpPr>
          <p:nvPr/>
        </p:nvSpPr>
        <p:spPr bwMode="ltGray">
          <a:xfrm>
            <a:off x="609600" y="228600"/>
            <a:ext cx="8239125" cy="6391275"/>
          </a:xfrm>
          <a:prstGeom prst="rect">
            <a:avLst/>
          </a:prstGeom>
          <a:solidFill>
            <a:srgbClr val="EDE7E3"/>
          </a:solidFill>
          <a:ln>
            <a:noFill/>
          </a:ln>
          <a:extLst>
            <a:ext uri="{91240B29-F687-4f45-9708-019B960494DF}">
              <a14:hiddenLine xmlns:a14="http://schemas.microsoft.com/office/drawing/2010/main" xmlns="" w="9525">
                <a:solidFill>
                  <a:schemeClr val="tx1"/>
                </a:solidFill>
                <a:miter lim="800000"/>
                <a:headEnd/>
                <a:tailEnd/>
              </a14:hiddenLine>
            </a:ext>
          </a:extLst>
        </p:spPr>
        <p:txBody>
          <a:bodyPr wrap="none" anchor="ctr"/>
          <a:lstStyle>
            <a:lvl1pPr>
              <a:defRPr sz="2000">
                <a:solidFill>
                  <a:schemeClr val="tx1"/>
                </a:solidFill>
                <a:latin typeface="Times New Roman" panose="02020603050405020304" pitchFamily="18" charset="0"/>
              </a:defRPr>
            </a:lvl1pPr>
            <a:lvl2pPr marL="742950" indent="-285750">
              <a:defRPr sz="2000">
                <a:solidFill>
                  <a:schemeClr val="tx1"/>
                </a:solidFill>
                <a:latin typeface="Times New Roman" panose="02020603050405020304" pitchFamily="18" charset="0"/>
              </a:defRPr>
            </a:lvl2pPr>
            <a:lvl3pPr marL="1143000" indent="-228600">
              <a:defRPr sz="2000">
                <a:solidFill>
                  <a:schemeClr val="tx1"/>
                </a:solidFill>
                <a:latin typeface="Times New Roman" panose="02020603050405020304" pitchFamily="18" charset="0"/>
              </a:defRPr>
            </a:lvl3pPr>
            <a:lvl4pPr marL="1600200" indent="-228600">
              <a:defRPr sz="2000">
                <a:solidFill>
                  <a:schemeClr val="tx1"/>
                </a:solidFill>
                <a:latin typeface="Times New Roman" panose="02020603050405020304" pitchFamily="18" charset="0"/>
              </a:defRPr>
            </a:lvl4pPr>
            <a:lvl5pPr marL="2057400" indent="-228600">
              <a:defRPr sz="20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0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0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0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000">
                <a:solidFill>
                  <a:schemeClr val="tx1"/>
                </a:solidFill>
                <a:latin typeface="Times New Roman" panose="02020603050405020304" pitchFamily="18" charset="0"/>
              </a:defRPr>
            </a:lvl9pPr>
          </a:lstStyle>
          <a:p>
            <a:pPr algn="ctr" eaLnBrk="1" hangingPunct="1">
              <a:defRPr/>
            </a:pPr>
            <a:endParaRPr kumimoji="1" lang="en-US" altLang="en-US" sz="2400">
              <a:ea typeface="+mn-ea"/>
            </a:endParaRPr>
          </a:p>
        </p:txBody>
      </p:sp>
      <p:sp>
        <p:nvSpPr>
          <p:cNvPr id="1027" name="Line 3">
            <a:extLst>
              <a:ext uri="{FF2B5EF4-FFF2-40B4-BE49-F238E27FC236}">
                <a16:creationId xmlns:a16="http://schemas.microsoft.com/office/drawing/2014/main" id="{20A30D72-D534-2E94-37DC-318CC89DC97A}"/>
              </a:ext>
            </a:extLst>
          </p:cNvPr>
          <p:cNvSpPr>
            <a:spLocks noChangeShapeType="1"/>
          </p:cNvSpPr>
          <p:nvPr/>
        </p:nvSpPr>
        <p:spPr bwMode="ltGray">
          <a:xfrm>
            <a:off x="1016000" y="1600200"/>
            <a:ext cx="7670800" cy="0"/>
          </a:xfrm>
          <a:prstGeom prst="line">
            <a:avLst/>
          </a:prstGeom>
          <a:noFill/>
          <a:ln w="3175">
            <a:solidFill>
              <a:schemeClr val="bg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pic>
        <p:nvPicPr>
          <p:cNvPr id="1028" name="Picture 4" descr="A:\minispir.GIF">
            <a:extLst>
              <a:ext uri="{FF2B5EF4-FFF2-40B4-BE49-F238E27FC236}">
                <a16:creationId xmlns:a16="http://schemas.microsoft.com/office/drawing/2014/main" id="{B69DA1C5-7765-5856-0910-F9C83C928A00}"/>
              </a:ext>
            </a:extLst>
          </p:cNvPr>
          <p:cNvPicPr>
            <a:picLocks noChangeAspect="1" noChangeArrowheads="1"/>
          </p:cNvPicPr>
          <p:nvPr/>
        </p:nvPicPr>
        <p:blipFill>
          <a:blip r:embed="rId13">
            <a:extLst>
              <a:ext uri="{28A0092B-C50C-407E-A947-70E740481C1C}">
                <a14:useLocalDpi xmlns:a14="http://schemas.microsoft.com/office/drawing/2010/main" val="0"/>
              </a:ext>
            </a:extLst>
          </a:blip>
          <a:srcRect b="5333"/>
          <a:stretch>
            <a:fillRect/>
          </a:stretch>
        </p:blipFill>
        <p:spPr bwMode="ltGray">
          <a:xfrm>
            <a:off x="0" y="50800"/>
            <a:ext cx="1181100" cy="4057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29" name="Picture 5" descr="A:\minispir.GIF">
            <a:extLst>
              <a:ext uri="{FF2B5EF4-FFF2-40B4-BE49-F238E27FC236}">
                <a16:creationId xmlns:a16="http://schemas.microsoft.com/office/drawing/2014/main" id="{8C3C080F-B384-A7F8-DCB3-DAF963E15352}"/>
              </a:ext>
            </a:extLst>
          </p:cNvPr>
          <p:cNvPicPr>
            <a:picLocks noChangeAspect="1" noChangeArrowheads="1"/>
          </p:cNvPicPr>
          <p:nvPr/>
        </p:nvPicPr>
        <p:blipFill>
          <a:blip r:embed="rId13">
            <a:extLst>
              <a:ext uri="{28A0092B-C50C-407E-A947-70E740481C1C}">
                <a14:useLocalDpi xmlns:a14="http://schemas.microsoft.com/office/drawing/2010/main" val="0"/>
              </a:ext>
            </a:extLst>
          </a:blip>
          <a:srcRect t="39999"/>
          <a:stretch>
            <a:fillRect/>
          </a:stretch>
        </p:blipFill>
        <p:spPr bwMode="ltGray">
          <a:xfrm>
            <a:off x="0" y="4222750"/>
            <a:ext cx="1181100" cy="2571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30" name="Rectangle 6">
            <a:extLst>
              <a:ext uri="{FF2B5EF4-FFF2-40B4-BE49-F238E27FC236}">
                <a16:creationId xmlns:a16="http://schemas.microsoft.com/office/drawing/2014/main" id="{FE6382C3-9E8C-D6D9-602E-26E1C24FAD7A}"/>
              </a:ext>
            </a:extLst>
          </p:cNvPr>
          <p:cNvSpPr>
            <a:spLocks noGrp="1" noChangeArrowheads="1"/>
          </p:cNvSpPr>
          <p:nvPr>
            <p:ph type="title"/>
          </p:nvPr>
        </p:nvSpPr>
        <p:spPr bwMode="auto">
          <a:xfrm>
            <a:off x="1066800" y="381000"/>
            <a:ext cx="7620000" cy="11430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31" name="Rectangle 7">
            <a:extLst>
              <a:ext uri="{FF2B5EF4-FFF2-40B4-BE49-F238E27FC236}">
                <a16:creationId xmlns:a16="http://schemas.microsoft.com/office/drawing/2014/main" id="{A44816A8-A5B2-DDA0-8C9D-7CBBFFD0A0A2}"/>
              </a:ext>
            </a:extLst>
          </p:cNvPr>
          <p:cNvSpPr>
            <a:spLocks noGrp="1" noChangeArrowheads="1"/>
          </p:cNvSpPr>
          <p:nvPr>
            <p:ph type="body" idx="1"/>
          </p:nvPr>
        </p:nvSpPr>
        <p:spPr bwMode="auto">
          <a:xfrm>
            <a:off x="1066800" y="1752600"/>
            <a:ext cx="7620000" cy="41148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32" name="Rectangle 8">
            <a:extLst>
              <a:ext uri="{FF2B5EF4-FFF2-40B4-BE49-F238E27FC236}">
                <a16:creationId xmlns:a16="http://schemas.microsoft.com/office/drawing/2014/main" id="{905D72CD-595B-4A6C-8084-0C62C5653F41}"/>
              </a:ext>
            </a:extLst>
          </p:cNvPr>
          <p:cNvSpPr>
            <a:spLocks noGrp="1" noChangeArrowheads="1"/>
          </p:cNvSpPr>
          <p:nvPr>
            <p:ph type="dt" sz="half" idx="2"/>
          </p:nvPr>
        </p:nvSpPr>
        <p:spPr bwMode="auto">
          <a:xfrm>
            <a:off x="1014413" y="6107113"/>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400">
                <a:latin typeface="Times New Roman" panose="02020603050405020304" pitchFamily="18" charset="0"/>
                <a:ea typeface="+mn-ea"/>
              </a:defRPr>
            </a:lvl1pPr>
          </a:lstStyle>
          <a:p>
            <a:pPr>
              <a:defRPr/>
            </a:pPr>
            <a:endParaRPr lang="en-US" altLang="en-US"/>
          </a:p>
        </p:txBody>
      </p:sp>
      <p:sp>
        <p:nvSpPr>
          <p:cNvPr id="1033" name="Rectangle 9">
            <a:extLst>
              <a:ext uri="{FF2B5EF4-FFF2-40B4-BE49-F238E27FC236}">
                <a16:creationId xmlns:a16="http://schemas.microsoft.com/office/drawing/2014/main" id="{79C2A4C4-6E9E-9A97-9E63-9E28F43FB55A}"/>
              </a:ext>
            </a:extLst>
          </p:cNvPr>
          <p:cNvSpPr>
            <a:spLocks noGrp="1" noChangeArrowheads="1"/>
          </p:cNvSpPr>
          <p:nvPr>
            <p:ph type="ftr" sz="quarter" idx="3"/>
          </p:nvPr>
        </p:nvSpPr>
        <p:spPr bwMode="auto">
          <a:xfrm>
            <a:off x="3452813" y="6107113"/>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eaLnBrk="1" hangingPunct="1">
              <a:defRPr sz="1400">
                <a:latin typeface="Times New Roman" panose="02020603050405020304" pitchFamily="18" charset="0"/>
                <a:ea typeface="+mn-ea"/>
              </a:defRPr>
            </a:lvl1pPr>
          </a:lstStyle>
          <a:p>
            <a:pPr>
              <a:defRPr/>
            </a:pPr>
            <a:endParaRPr lang="en-US" altLang="en-US"/>
          </a:p>
        </p:txBody>
      </p:sp>
      <p:sp>
        <p:nvSpPr>
          <p:cNvPr id="1034" name="Rectangle 10">
            <a:extLst>
              <a:ext uri="{FF2B5EF4-FFF2-40B4-BE49-F238E27FC236}">
                <a16:creationId xmlns:a16="http://schemas.microsoft.com/office/drawing/2014/main" id="{29CAD11D-4FCB-BDE9-4AF6-6A3D8B19423C}"/>
              </a:ext>
            </a:extLst>
          </p:cNvPr>
          <p:cNvSpPr>
            <a:spLocks noGrp="1" noChangeArrowheads="1"/>
          </p:cNvSpPr>
          <p:nvPr>
            <p:ph type="sldNum" sz="quarter" idx="4"/>
          </p:nvPr>
        </p:nvSpPr>
        <p:spPr bwMode="auto">
          <a:xfrm>
            <a:off x="6881813" y="6107113"/>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400"/>
            </a:lvl1pPr>
          </a:lstStyle>
          <a:p>
            <a:fld id="{6DD891C1-1E33-4554-94BC-ED2A04C6F8B5}" type="slidenum">
              <a:rPr lang="en-US" altLang="en-US"/>
              <a:pPr/>
              <a:t>‹#›</a:t>
            </a:fld>
            <a:endParaRPr lang="en-US" altLang="en-US"/>
          </a:p>
        </p:txBody>
      </p:sp>
    </p:spTree>
  </p:cSld>
  <p:clrMap bg1="lt1" tx1="dk1" bg2="lt2" tx2="dk2" accent1="accent1" accent2="accent2" accent3="accent3" accent4="accent4" accent5="accent5" accent6="accent6" hlink="hlink" folHlink="folHlink"/>
  <p:sldLayoutIdLst>
    <p:sldLayoutId id="2147483724" r:id="rId1"/>
    <p:sldLayoutId id="2147483714" r:id="rId2"/>
    <p:sldLayoutId id="2147483715" r:id="rId3"/>
    <p:sldLayoutId id="2147483716" r:id="rId4"/>
    <p:sldLayoutId id="2147483717" r:id="rId5"/>
    <p:sldLayoutId id="2147483718" r:id="rId6"/>
    <p:sldLayoutId id="2147483719" r:id="rId7"/>
    <p:sldLayoutId id="2147483720" r:id="rId8"/>
    <p:sldLayoutId id="2147483721" r:id="rId9"/>
    <p:sldLayoutId id="2147483722" r:id="rId10"/>
    <p:sldLayoutId id="2147483723" r:id="rId11"/>
  </p:sldLayoutIdLst>
  <p:txStyles>
    <p:titleStyle>
      <a:lvl1pPr algn="ctr" rtl="0" eaLnBrk="0" fontAlgn="base" hangingPunct="0">
        <a:spcBef>
          <a:spcPct val="0"/>
        </a:spcBef>
        <a:spcAft>
          <a:spcPct val="0"/>
        </a:spcAft>
        <a:defRPr sz="4400" kern="1200">
          <a:solidFill>
            <a:schemeClr val="tx2"/>
          </a:solidFill>
          <a:latin typeface="+mj-lt"/>
          <a:ea typeface="MS PGothic" panose="020B0600070205080204" pitchFamily="34" charset="-128"/>
          <a:cs typeface="+mj-cs"/>
        </a:defRPr>
      </a:lvl1pPr>
      <a:lvl2pPr algn="ctr" rtl="0" eaLnBrk="0" fontAlgn="base" hangingPunct="0">
        <a:spcBef>
          <a:spcPct val="0"/>
        </a:spcBef>
        <a:spcAft>
          <a:spcPct val="0"/>
        </a:spcAft>
        <a:defRPr sz="4400">
          <a:solidFill>
            <a:schemeClr val="tx2"/>
          </a:solidFill>
          <a:latin typeface="Times New Roman" panose="02020603050405020304" pitchFamily="18" charset="0"/>
          <a:ea typeface="MS PGothic" panose="020B0600070205080204" pitchFamily="34" charset="-128"/>
        </a:defRPr>
      </a:lvl2pPr>
      <a:lvl3pPr algn="ctr" rtl="0" eaLnBrk="0" fontAlgn="base" hangingPunct="0">
        <a:spcBef>
          <a:spcPct val="0"/>
        </a:spcBef>
        <a:spcAft>
          <a:spcPct val="0"/>
        </a:spcAft>
        <a:defRPr sz="4400">
          <a:solidFill>
            <a:schemeClr val="tx2"/>
          </a:solidFill>
          <a:latin typeface="Times New Roman" panose="02020603050405020304" pitchFamily="18" charset="0"/>
          <a:ea typeface="MS PGothic" panose="020B0600070205080204" pitchFamily="34" charset="-128"/>
        </a:defRPr>
      </a:lvl3pPr>
      <a:lvl4pPr algn="ctr" rtl="0" eaLnBrk="0" fontAlgn="base" hangingPunct="0">
        <a:spcBef>
          <a:spcPct val="0"/>
        </a:spcBef>
        <a:spcAft>
          <a:spcPct val="0"/>
        </a:spcAft>
        <a:defRPr sz="4400">
          <a:solidFill>
            <a:schemeClr val="tx2"/>
          </a:solidFill>
          <a:latin typeface="Times New Roman" panose="02020603050405020304" pitchFamily="18" charset="0"/>
          <a:ea typeface="MS PGothic" panose="020B0600070205080204" pitchFamily="34" charset="-128"/>
        </a:defRPr>
      </a:lvl4pPr>
      <a:lvl5pPr algn="ctr" rtl="0" eaLnBrk="0" fontAlgn="base" hangingPunct="0">
        <a:spcBef>
          <a:spcPct val="0"/>
        </a:spcBef>
        <a:spcAft>
          <a:spcPct val="0"/>
        </a:spcAft>
        <a:defRPr sz="4400">
          <a:solidFill>
            <a:schemeClr val="tx2"/>
          </a:solidFill>
          <a:latin typeface="Times New Roman" panose="02020603050405020304" pitchFamily="18" charset="0"/>
          <a:ea typeface="MS PGothic" panose="020B0600070205080204" pitchFamily="34" charset="-128"/>
        </a:defRPr>
      </a:lvl5pPr>
      <a:lvl6pPr marL="457200" algn="ctr" rtl="0" fontAlgn="base">
        <a:spcBef>
          <a:spcPct val="0"/>
        </a:spcBef>
        <a:spcAft>
          <a:spcPct val="0"/>
        </a:spcAft>
        <a:defRPr sz="4400">
          <a:solidFill>
            <a:schemeClr val="tx2"/>
          </a:solidFill>
          <a:latin typeface="Times New Roman" panose="02020603050405020304" pitchFamily="18" charset="0"/>
        </a:defRPr>
      </a:lvl6pPr>
      <a:lvl7pPr marL="914400" algn="ctr" rtl="0" fontAlgn="base">
        <a:spcBef>
          <a:spcPct val="0"/>
        </a:spcBef>
        <a:spcAft>
          <a:spcPct val="0"/>
        </a:spcAft>
        <a:defRPr sz="4400">
          <a:solidFill>
            <a:schemeClr val="tx2"/>
          </a:solidFill>
          <a:latin typeface="Times New Roman" panose="02020603050405020304" pitchFamily="18" charset="0"/>
        </a:defRPr>
      </a:lvl7pPr>
      <a:lvl8pPr marL="1371600" algn="ctr" rtl="0" fontAlgn="base">
        <a:spcBef>
          <a:spcPct val="0"/>
        </a:spcBef>
        <a:spcAft>
          <a:spcPct val="0"/>
        </a:spcAft>
        <a:defRPr sz="4400">
          <a:solidFill>
            <a:schemeClr val="tx2"/>
          </a:solidFill>
          <a:latin typeface="Times New Roman" panose="02020603050405020304" pitchFamily="18" charset="0"/>
        </a:defRPr>
      </a:lvl8pPr>
      <a:lvl9pPr marL="1828800" algn="ctr" rtl="0" fontAlgn="base">
        <a:spcBef>
          <a:spcPct val="0"/>
        </a:spcBef>
        <a:spcAft>
          <a:spcPct val="0"/>
        </a:spcAft>
        <a:defRPr sz="4400">
          <a:solidFill>
            <a:schemeClr val="tx2"/>
          </a:solidFill>
          <a:latin typeface="Times New Roman" panose="02020603050405020304" pitchFamily="18" charset="0"/>
        </a:defRPr>
      </a:lvl9pPr>
    </p:titleStyle>
    <p:bodyStyle>
      <a:lvl1pPr marL="342900" indent="-342900" algn="l" rtl="0" eaLnBrk="0" fontAlgn="base" hangingPunct="0">
        <a:spcBef>
          <a:spcPct val="20000"/>
        </a:spcBef>
        <a:spcAft>
          <a:spcPct val="0"/>
        </a:spcAft>
        <a:buChar char="•"/>
        <a:defRPr sz="3200" kern="1200">
          <a:solidFill>
            <a:schemeClr val="tx1"/>
          </a:solidFill>
          <a:latin typeface="+mn-lt"/>
          <a:ea typeface="MS PGothic" panose="020B0600070205080204" pitchFamily="34" charset="-128"/>
          <a:cs typeface="+mn-cs"/>
        </a:defRPr>
      </a:lvl1pPr>
      <a:lvl2pPr marL="742950" indent="-285750" algn="l" rtl="0" eaLnBrk="0" fontAlgn="base" hangingPunct="0">
        <a:spcBef>
          <a:spcPct val="20000"/>
        </a:spcBef>
        <a:spcAft>
          <a:spcPct val="0"/>
        </a:spcAft>
        <a:buChar char="–"/>
        <a:defRPr sz="2800" kern="1200">
          <a:solidFill>
            <a:schemeClr val="tx1"/>
          </a:solidFill>
          <a:latin typeface="+mn-lt"/>
          <a:ea typeface="MS PGothic" panose="020B0600070205080204" pitchFamily="34" charset="-128"/>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S PGothic" panose="020B0600070205080204" pitchFamily="34" charset="-128"/>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S PGothic" panose="020B0600070205080204" pitchFamily="34" charset="-128"/>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S PGothic" panose="020B0600070205080204" pitchFamily="34" charset="-128"/>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6.wmf"/><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image" Target="../media/image6.wmf"/><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a:extLst>
              <a:ext uri="{FF2B5EF4-FFF2-40B4-BE49-F238E27FC236}">
                <a16:creationId xmlns:a16="http://schemas.microsoft.com/office/drawing/2014/main" id="{C838B01A-6366-E226-A5BC-BDC99BE7E2E7}"/>
              </a:ext>
            </a:extLst>
          </p:cNvPr>
          <p:cNvSpPr>
            <a:spLocks noGrp="1" noChangeArrowheads="1"/>
          </p:cNvSpPr>
          <p:nvPr>
            <p:ph type="ctrTitle"/>
          </p:nvPr>
        </p:nvSpPr>
        <p:spPr>
          <a:xfrm>
            <a:off x="1066800" y="2590800"/>
            <a:ext cx="7721600" cy="1143000"/>
          </a:xfrm>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a:lstStyle/>
          <a:p>
            <a:pPr eaLnBrk="1" hangingPunct="1">
              <a:defRPr/>
            </a:pPr>
            <a:r>
              <a:rPr lang="en-US" b="1">
                <a:ea typeface="ＭＳ Ｐゴシック" charset="0"/>
              </a:rPr>
              <a:t>The following materials were prepared for use by CARS and SASS consultants. </a:t>
            </a:r>
            <a:endParaRPr lang="en-US">
              <a:ea typeface="ＭＳ Ｐゴシック"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a:extLst>
              <a:ext uri="{FF2B5EF4-FFF2-40B4-BE49-F238E27FC236}">
                <a16:creationId xmlns:a16="http://schemas.microsoft.com/office/drawing/2014/main" id="{7FDEBCE8-FFFF-0E7B-E6A4-E393226C4BCD}"/>
              </a:ext>
            </a:extLst>
          </p:cNvPr>
          <p:cNvSpPr>
            <a:spLocks noGrp="1" noChangeArrowheads="1"/>
          </p:cNvSpPr>
          <p:nvPr>
            <p:ph type="title"/>
          </p:nvPr>
        </p:nvSpPr>
        <p:spPr/>
        <p:txBody>
          <a:bodyPr/>
          <a:lstStyle/>
          <a:p>
            <a:pPr eaLnBrk="1" hangingPunct="1">
              <a:defRPr/>
            </a:pPr>
            <a:r>
              <a:rPr lang="en-US" sz="3600">
                <a:ea typeface="ＭＳ Ｐゴシック" charset="0"/>
              </a:rPr>
              <a:t>Knowledge-Based Items:</a:t>
            </a:r>
            <a:br>
              <a:rPr lang="en-US" sz="3600">
                <a:ea typeface="ＭＳ Ｐゴシック" charset="0"/>
              </a:rPr>
            </a:br>
            <a:r>
              <a:rPr lang="en-US" sz="3600">
                <a:ea typeface="ＭＳ Ｐゴシック" charset="0"/>
              </a:rPr>
              <a:t>The Key to Writing Good Items</a:t>
            </a:r>
          </a:p>
        </p:txBody>
      </p:sp>
      <p:sp>
        <p:nvSpPr>
          <p:cNvPr id="14339" name="Rectangle 3">
            <a:extLst>
              <a:ext uri="{FF2B5EF4-FFF2-40B4-BE49-F238E27FC236}">
                <a16:creationId xmlns:a16="http://schemas.microsoft.com/office/drawing/2014/main" id="{BCF7A771-8204-1E69-E611-A36EAEFEA20A}"/>
              </a:ext>
            </a:extLst>
          </p:cNvPr>
          <p:cNvSpPr>
            <a:spLocks noGrp="1" noChangeArrowheads="1"/>
          </p:cNvSpPr>
          <p:nvPr>
            <p:ph type="body" idx="1"/>
          </p:nvPr>
        </p:nvSpPr>
        <p:spPr/>
        <p:txBody>
          <a:bodyPr/>
          <a:lstStyle/>
          <a:p>
            <a:pPr eaLnBrk="1" hangingPunct="1">
              <a:buFontTx/>
              <a:buNone/>
              <a:defRPr/>
            </a:pPr>
            <a:endParaRPr lang="en-US">
              <a:ea typeface="ＭＳ Ｐゴシック" charset="0"/>
            </a:endParaRPr>
          </a:p>
          <a:p>
            <a:pPr eaLnBrk="1" hangingPunct="1">
              <a:buFontTx/>
              <a:buNone/>
              <a:defRPr/>
            </a:pPr>
            <a:r>
              <a:rPr lang="en-US">
                <a:ea typeface="ＭＳ Ｐゴシック" charset="0"/>
              </a:rPr>
              <a:t>Use your objectives to write your items!</a:t>
            </a:r>
          </a:p>
          <a:p>
            <a:pPr lvl="1" eaLnBrk="1" hangingPunct="1">
              <a:defRPr/>
            </a:pPr>
            <a:r>
              <a:rPr lang="en-US">
                <a:ea typeface="ＭＳ Ｐゴシック" charset="0"/>
              </a:rPr>
              <a:t>If your objectives are well-written (i.e. observable, measurable, and specific) they should help you focus the types of items that can be written to assess them.</a:t>
            </a:r>
          </a:p>
          <a:p>
            <a:pPr eaLnBrk="1" hangingPunct="1">
              <a:defRPr/>
            </a:pPr>
            <a:r>
              <a:rPr lang="en-US">
                <a:ea typeface="ＭＳ Ｐゴシック" charset="0"/>
              </a:rPr>
              <a:t>Look at the verb!</a:t>
            </a:r>
          </a:p>
        </p:txBody>
      </p:sp>
      <p:pic>
        <p:nvPicPr>
          <p:cNvPr id="24579" name="Picture 4">
            <a:extLst>
              <a:ext uri="{FF2B5EF4-FFF2-40B4-BE49-F238E27FC236}">
                <a16:creationId xmlns:a16="http://schemas.microsoft.com/office/drawing/2014/main" id="{050DB008-E6F9-5083-61F4-C2C0A6828DCC}"/>
              </a:ext>
              <a:ext uri="{C183D7F6-B498-43B3-948B-1728B52AA6E4}">
                <adec:decorative xmlns:adec="http://schemas.microsoft.com/office/drawing/2017/decorative" val="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2000" y="228600"/>
            <a:ext cx="1130300" cy="1371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4580" name="Picture 5">
            <a:extLst>
              <a:ext uri="{FF2B5EF4-FFF2-40B4-BE49-F238E27FC236}">
                <a16:creationId xmlns:a16="http://schemas.microsoft.com/office/drawing/2014/main" id="{442C0FE9-823B-CFC8-B162-E30C04B78040}"/>
              </a:ext>
              <a:ext uri="{C183D7F6-B498-43B3-948B-1728B52AA6E4}">
                <adec:decorative xmlns:adec="http://schemas.microsoft.com/office/drawing/2017/decorative" val="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419600" y="4876800"/>
            <a:ext cx="838200"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a:extLst>
              <a:ext uri="{FF2B5EF4-FFF2-40B4-BE49-F238E27FC236}">
                <a16:creationId xmlns:a16="http://schemas.microsoft.com/office/drawing/2014/main" id="{F44BB436-A92C-9847-3354-968AF1A4C8AF}"/>
              </a:ext>
            </a:extLst>
          </p:cNvPr>
          <p:cNvSpPr>
            <a:spLocks noGrp="1" noChangeArrowheads="1"/>
          </p:cNvSpPr>
          <p:nvPr>
            <p:ph type="title"/>
          </p:nvPr>
        </p:nvSpPr>
        <p:spPr/>
        <p:txBody>
          <a:bodyPr/>
          <a:lstStyle/>
          <a:p>
            <a:pPr eaLnBrk="1" hangingPunct="1"/>
            <a:r>
              <a:rPr lang="en-US" altLang="en-US"/>
              <a:t>Knowledge-Based Items: </a:t>
            </a:r>
            <a:br>
              <a:rPr lang="en-US" altLang="en-US"/>
            </a:br>
            <a:r>
              <a:rPr lang="en-US" altLang="en-US"/>
              <a:t>Remember Bloom’s Taxonomy</a:t>
            </a:r>
          </a:p>
        </p:txBody>
      </p:sp>
      <p:sp>
        <p:nvSpPr>
          <p:cNvPr id="15363" name="Rectangle 3">
            <a:extLst>
              <a:ext uri="{FF2B5EF4-FFF2-40B4-BE49-F238E27FC236}">
                <a16:creationId xmlns:a16="http://schemas.microsoft.com/office/drawing/2014/main" id="{82EFB796-5D22-DF66-B769-B1E4D906D595}"/>
              </a:ext>
            </a:extLst>
          </p:cNvPr>
          <p:cNvSpPr>
            <a:spLocks noGrp="1" noChangeArrowheads="1"/>
          </p:cNvSpPr>
          <p:nvPr>
            <p:ph type="body" idx="1"/>
          </p:nvPr>
        </p:nvSpPr>
        <p:spPr>
          <a:xfrm>
            <a:off x="1066800" y="1524000"/>
            <a:ext cx="7620000" cy="5029200"/>
          </a:xfrm>
        </p:spPr>
        <p:txBody>
          <a:bodyPr/>
          <a:lstStyle/>
          <a:p>
            <a:pPr eaLnBrk="1" hangingPunct="1">
              <a:buFontTx/>
              <a:buNone/>
            </a:pPr>
            <a:r>
              <a:rPr lang="en-US" altLang="en-US" sz="1800"/>
              <a:t>Bloom’s Taxonomy</a:t>
            </a:r>
          </a:p>
        </p:txBody>
      </p:sp>
      <p:graphicFrame>
        <p:nvGraphicFramePr>
          <p:cNvPr id="50228" name="Group 52">
            <a:extLst>
              <a:ext uri="{FF2B5EF4-FFF2-40B4-BE49-F238E27FC236}">
                <a16:creationId xmlns:a16="http://schemas.microsoft.com/office/drawing/2014/main" id="{FEB8DD29-D578-BD94-281A-4D9FB506A5D9}"/>
              </a:ext>
              <a:ext uri="{C183D7F6-B498-43B3-948B-1728B52AA6E4}">
                <adec:decorative xmlns:adec="http://schemas.microsoft.com/office/drawing/2017/decorative" val="1"/>
              </a:ext>
            </a:extLst>
          </p:cNvPr>
          <p:cNvGraphicFramePr>
            <a:graphicFrameLocks noGrp="1"/>
          </p:cNvGraphicFramePr>
          <p:nvPr>
            <p:extLst>
              <p:ext uri="{D42A27DB-BD31-4B8C-83A1-F6EECF244321}">
                <p14:modId xmlns:p14="http://schemas.microsoft.com/office/powerpoint/2010/main" val="419392054"/>
              </p:ext>
            </p:extLst>
          </p:nvPr>
        </p:nvGraphicFramePr>
        <p:xfrm>
          <a:off x="2286000" y="1981200"/>
          <a:ext cx="6096000" cy="4258295"/>
        </p:xfrm>
        <a:graphic>
          <a:graphicData uri="http://schemas.openxmlformats.org/drawingml/2006/table">
            <a:tbl>
              <a:tblPr firstRow="1"/>
              <a:tblGrid>
                <a:gridCol w="2362200">
                  <a:extLst>
                    <a:ext uri="{9D8B030D-6E8A-4147-A177-3AD203B41FA5}">
                      <a16:colId xmlns:a16="http://schemas.microsoft.com/office/drawing/2014/main" val="2462404607"/>
                    </a:ext>
                  </a:extLst>
                </a:gridCol>
                <a:gridCol w="3733800">
                  <a:extLst>
                    <a:ext uri="{9D8B030D-6E8A-4147-A177-3AD203B41FA5}">
                      <a16:colId xmlns:a16="http://schemas.microsoft.com/office/drawing/2014/main" val="2719421582"/>
                    </a:ext>
                  </a:extLst>
                </a:gridCol>
              </a:tblGrid>
              <a:tr h="533400">
                <a:tc>
                  <a:txBody>
                    <a:bodyPr/>
                    <a:lstStyle>
                      <a:lvl1pPr>
                        <a:spcBef>
                          <a:spcPct val="20000"/>
                        </a:spcBef>
                        <a:defRPr sz="2800">
                          <a:solidFill>
                            <a:schemeClr val="tx1"/>
                          </a:solidFill>
                          <a:latin typeface="Times New Roman" panose="02020603050405020304" pitchFamily="18" charset="0"/>
                          <a:ea typeface="MS PGothic" panose="020B0600070205080204" pitchFamily="34" charset="-128"/>
                        </a:defRPr>
                      </a:lvl1pPr>
                      <a:lvl2pPr marL="742950" indent="-285750">
                        <a:spcBef>
                          <a:spcPct val="20000"/>
                        </a:spcBef>
                        <a:defRPr sz="2400">
                          <a:solidFill>
                            <a:schemeClr val="tx1"/>
                          </a:solidFill>
                          <a:latin typeface="Times New Roman" panose="02020603050405020304" pitchFamily="18" charset="0"/>
                          <a:ea typeface="MS PGothic" panose="020B0600070205080204" pitchFamily="34" charset="-128"/>
                        </a:defRPr>
                      </a:lvl2pPr>
                      <a:lvl3pPr marL="1143000" indent="-228600">
                        <a:spcBef>
                          <a:spcPct val="20000"/>
                        </a:spcBef>
                        <a:defRPr sz="2000">
                          <a:solidFill>
                            <a:schemeClr val="tx1"/>
                          </a:solidFill>
                          <a:latin typeface="Times New Roman" panose="02020603050405020304" pitchFamily="18" charset="0"/>
                          <a:ea typeface="MS PGothic" panose="020B0600070205080204" pitchFamily="34" charset="-128"/>
                        </a:defRPr>
                      </a:lvl3pPr>
                      <a:lvl4pPr marL="1600200" indent="-228600">
                        <a:spcBef>
                          <a:spcPct val="20000"/>
                        </a:spcBef>
                        <a:defRPr>
                          <a:solidFill>
                            <a:schemeClr val="tx1"/>
                          </a:solidFill>
                          <a:latin typeface="Times New Roman" panose="02020603050405020304" pitchFamily="18" charset="0"/>
                          <a:ea typeface="MS PGothic" panose="020B0600070205080204" pitchFamily="34" charset="-128"/>
                        </a:defRPr>
                      </a:lvl4pPr>
                      <a:lvl5pPr marL="2057400" indent="-228600">
                        <a:spcBef>
                          <a:spcPct val="20000"/>
                        </a:spcBef>
                        <a:defRPr>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20000"/>
                        </a:spcBef>
                        <a:spcAft>
                          <a:spcPct val="0"/>
                        </a:spcAft>
                        <a:defRPr>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20000"/>
                        </a:spcBef>
                        <a:spcAft>
                          <a:spcPct val="0"/>
                        </a:spcAft>
                        <a:defRPr>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20000"/>
                        </a:spcBef>
                        <a:spcAft>
                          <a:spcPct val="0"/>
                        </a:spcAft>
                        <a:defRPr>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20000"/>
                        </a:spcBef>
                        <a:spcAft>
                          <a:spcPct val="0"/>
                        </a:spcAft>
                        <a:defRPr>
                          <a:solidFill>
                            <a:schemeClr val="tx1"/>
                          </a:solidFill>
                          <a:latin typeface="Times New Roman" panose="02020603050405020304" pitchFamily="18" charset="0"/>
                          <a:ea typeface="MS PGothic" panose="020B0600070205080204" pitchFamily="34"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en-US" sz="2800" b="0" i="0" u="none" strike="noStrike" cap="none" normalizeH="0" baseline="0">
                          <a:ln>
                            <a:noFill/>
                          </a:ln>
                          <a:solidFill>
                            <a:schemeClr val="tx1"/>
                          </a:solidFill>
                          <a:effectLst/>
                          <a:latin typeface="Times New Roman" panose="02020603050405020304" pitchFamily="18" charset="0"/>
                          <a:ea typeface="MS PGothic" panose="020B0600070205080204" pitchFamily="34" charset="-128"/>
                        </a:rPr>
                        <a:t>Level</a:t>
                      </a:r>
                    </a:p>
                  </a:txBody>
                  <a:tcPr marT="45712" marB="45712"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28575"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chemeClr val="accent2"/>
                    </a:solidFill>
                  </a:tcPr>
                </a:tc>
                <a:tc>
                  <a:txBody>
                    <a:bodyPr/>
                    <a:lstStyle>
                      <a:lvl1pPr>
                        <a:spcBef>
                          <a:spcPct val="20000"/>
                        </a:spcBef>
                        <a:defRPr sz="2800">
                          <a:solidFill>
                            <a:schemeClr val="tx1"/>
                          </a:solidFill>
                          <a:latin typeface="Times New Roman" panose="02020603050405020304" pitchFamily="18" charset="0"/>
                          <a:ea typeface="MS PGothic" panose="020B0600070205080204" pitchFamily="34" charset="-128"/>
                        </a:defRPr>
                      </a:lvl1pPr>
                      <a:lvl2pPr marL="742950" indent="-285750">
                        <a:spcBef>
                          <a:spcPct val="20000"/>
                        </a:spcBef>
                        <a:defRPr sz="2400">
                          <a:solidFill>
                            <a:schemeClr val="tx1"/>
                          </a:solidFill>
                          <a:latin typeface="Times New Roman" panose="02020603050405020304" pitchFamily="18" charset="0"/>
                          <a:ea typeface="MS PGothic" panose="020B0600070205080204" pitchFamily="34" charset="-128"/>
                        </a:defRPr>
                      </a:lvl2pPr>
                      <a:lvl3pPr marL="1143000" indent="-228600">
                        <a:spcBef>
                          <a:spcPct val="20000"/>
                        </a:spcBef>
                        <a:defRPr sz="2000">
                          <a:solidFill>
                            <a:schemeClr val="tx1"/>
                          </a:solidFill>
                          <a:latin typeface="Times New Roman" panose="02020603050405020304" pitchFamily="18" charset="0"/>
                          <a:ea typeface="MS PGothic" panose="020B0600070205080204" pitchFamily="34" charset="-128"/>
                        </a:defRPr>
                      </a:lvl3pPr>
                      <a:lvl4pPr marL="1600200" indent="-228600">
                        <a:spcBef>
                          <a:spcPct val="20000"/>
                        </a:spcBef>
                        <a:defRPr>
                          <a:solidFill>
                            <a:schemeClr val="tx1"/>
                          </a:solidFill>
                          <a:latin typeface="Times New Roman" panose="02020603050405020304" pitchFamily="18" charset="0"/>
                          <a:ea typeface="MS PGothic" panose="020B0600070205080204" pitchFamily="34" charset="-128"/>
                        </a:defRPr>
                      </a:lvl4pPr>
                      <a:lvl5pPr marL="2057400" indent="-228600">
                        <a:spcBef>
                          <a:spcPct val="20000"/>
                        </a:spcBef>
                        <a:defRPr>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20000"/>
                        </a:spcBef>
                        <a:spcAft>
                          <a:spcPct val="0"/>
                        </a:spcAft>
                        <a:defRPr>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20000"/>
                        </a:spcBef>
                        <a:spcAft>
                          <a:spcPct val="0"/>
                        </a:spcAft>
                        <a:defRPr>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20000"/>
                        </a:spcBef>
                        <a:spcAft>
                          <a:spcPct val="0"/>
                        </a:spcAft>
                        <a:defRPr>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20000"/>
                        </a:spcBef>
                        <a:spcAft>
                          <a:spcPct val="0"/>
                        </a:spcAft>
                        <a:defRPr>
                          <a:solidFill>
                            <a:schemeClr val="tx1"/>
                          </a:solidFill>
                          <a:latin typeface="Times New Roman" panose="02020603050405020304" pitchFamily="18" charset="0"/>
                          <a:ea typeface="MS PGothic" panose="020B0600070205080204" pitchFamily="34"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en-US" sz="2800" b="0" i="0" u="none" strike="noStrike" cap="none" normalizeH="0" baseline="0">
                          <a:ln>
                            <a:noFill/>
                          </a:ln>
                          <a:solidFill>
                            <a:schemeClr val="tx1"/>
                          </a:solidFill>
                          <a:effectLst/>
                          <a:latin typeface="Times New Roman" panose="02020603050405020304" pitchFamily="18" charset="0"/>
                          <a:ea typeface="MS PGothic" panose="020B0600070205080204" pitchFamily="34" charset="-128"/>
                        </a:rPr>
                        <a:t>Description</a:t>
                      </a:r>
                    </a:p>
                  </a:txBody>
                  <a:tcPr marT="45712" marB="45712"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28575"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chemeClr val="accent2"/>
                    </a:solidFill>
                  </a:tcPr>
                </a:tc>
                <a:extLst>
                  <a:ext uri="{0D108BD9-81ED-4DB2-BD59-A6C34878D82A}">
                    <a16:rowId xmlns:a16="http://schemas.microsoft.com/office/drawing/2014/main" val="1801138470"/>
                  </a:ext>
                </a:extLst>
              </a:tr>
              <a:tr h="579438">
                <a:tc>
                  <a:txBody>
                    <a:bodyPr/>
                    <a:lstStyle>
                      <a:lvl1pPr>
                        <a:spcBef>
                          <a:spcPct val="20000"/>
                        </a:spcBef>
                        <a:defRPr sz="2800">
                          <a:solidFill>
                            <a:schemeClr val="tx1"/>
                          </a:solidFill>
                          <a:latin typeface="Times New Roman" panose="02020603050405020304" pitchFamily="18" charset="0"/>
                          <a:ea typeface="MS PGothic" panose="020B0600070205080204" pitchFamily="34" charset="-128"/>
                        </a:defRPr>
                      </a:lvl1pPr>
                      <a:lvl2pPr marL="742950" indent="-285750">
                        <a:spcBef>
                          <a:spcPct val="20000"/>
                        </a:spcBef>
                        <a:defRPr sz="2400">
                          <a:solidFill>
                            <a:schemeClr val="tx1"/>
                          </a:solidFill>
                          <a:latin typeface="Times New Roman" panose="02020603050405020304" pitchFamily="18" charset="0"/>
                          <a:ea typeface="MS PGothic" panose="020B0600070205080204" pitchFamily="34" charset="-128"/>
                        </a:defRPr>
                      </a:lvl2pPr>
                      <a:lvl3pPr marL="1143000" indent="-228600">
                        <a:spcBef>
                          <a:spcPct val="20000"/>
                        </a:spcBef>
                        <a:defRPr sz="2000">
                          <a:solidFill>
                            <a:schemeClr val="tx1"/>
                          </a:solidFill>
                          <a:latin typeface="Times New Roman" panose="02020603050405020304" pitchFamily="18" charset="0"/>
                          <a:ea typeface="MS PGothic" panose="020B0600070205080204" pitchFamily="34" charset="-128"/>
                        </a:defRPr>
                      </a:lvl3pPr>
                      <a:lvl4pPr marL="1600200" indent="-228600">
                        <a:spcBef>
                          <a:spcPct val="20000"/>
                        </a:spcBef>
                        <a:defRPr>
                          <a:solidFill>
                            <a:schemeClr val="tx1"/>
                          </a:solidFill>
                          <a:latin typeface="Times New Roman" panose="02020603050405020304" pitchFamily="18" charset="0"/>
                          <a:ea typeface="MS PGothic" panose="020B0600070205080204" pitchFamily="34" charset="-128"/>
                        </a:defRPr>
                      </a:lvl4pPr>
                      <a:lvl5pPr marL="2057400" indent="-228600">
                        <a:spcBef>
                          <a:spcPct val="20000"/>
                        </a:spcBef>
                        <a:defRPr>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20000"/>
                        </a:spcBef>
                        <a:spcAft>
                          <a:spcPct val="0"/>
                        </a:spcAft>
                        <a:defRPr>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20000"/>
                        </a:spcBef>
                        <a:spcAft>
                          <a:spcPct val="0"/>
                        </a:spcAft>
                        <a:defRPr>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20000"/>
                        </a:spcBef>
                        <a:spcAft>
                          <a:spcPct val="0"/>
                        </a:spcAft>
                        <a:defRPr>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20000"/>
                        </a:spcBef>
                        <a:spcAft>
                          <a:spcPct val="0"/>
                        </a:spcAft>
                        <a:defRPr>
                          <a:solidFill>
                            <a:schemeClr val="tx1"/>
                          </a:solidFill>
                          <a:latin typeface="Times New Roman" panose="02020603050405020304" pitchFamily="18" charset="0"/>
                          <a:ea typeface="MS PGothic" panose="020B0600070205080204" pitchFamily="34"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en-US" sz="1600" b="0" i="0" u="none" strike="noStrike" cap="none" normalizeH="0" baseline="0">
                          <a:ln>
                            <a:noFill/>
                          </a:ln>
                          <a:solidFill>
                            <a:schemeClr val="tx1"/>
                          </a:solidFill>
                          <a:effectLst/>
                          <a:latin typeface="Times New Roman" panose="02020603050405020304" pitchFamily="18" charset="0"/>
                          <a:ea typeface="MS PGothic" panose="020B0600070205080204" pitchFamily="34" charset="-128"/>
                          <a:cs typeface="Times New Roman" panose="02020603050405020304" pitchFamily="18" charset="0"/>
                        </a:rPr>
                        <a:t>Knowledge</a:t>
                      </a:r>
                    </a:p>
                  </a:txBody>
                  <a:tcPr marT="45712" marB="45712"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ea typeface="MS PGothic" panose="020B0600070205080204" pitchFamily="34" charset="-128"/>
                        </a:defRPr>
                      </a:lvl1pPr>
                      <a:lvl2pPr marL="742950" indent="-285750">
                        <a:spcBef>
                          <a:spcPct val="20000"/>
                        </a:spcBef>
                        <a:defRPr sz="2400">
                          <a:solidFill>
                            <a:schemeClr val="tx1"/>
                          </a:solidFill>
                          <a:latin typeface="Times New Roman" panose="02020603050405020304" pitchFamily="18" charset="0"/>
                          <a:ea typeface="MS PGothic" panose="020B0600070205080204" pitchFamily="34" charset="-128"/>
                        </a:defRPr>
                      </a:lvl2pPr>
                      <a:lvl3pPr marL="1143000" indent="-228600">
                        <a:spcBef>
                          <a:spcPct val="20000"/>
                        </a:spcBef>
                        <a:defRPr sz="2000">
                          <a:solidFill>
                            <a:schemeClr val="tx1"/>
                          </a:solidFill>
                          <a:latin typeface="Times New Roman" panose="02020603050405020304" pitchFamily="18" charset="0"/>
                          <a:ea typeface="MS PGothic" panose="020B0600070205080204" pitchFamily="34" charset="-128"/>
                        </a:defRPr>
                      </a:lvl3pPr>
                      <a:lvl4pPr marL="1600200" indent="-228600">
                        <a:spcBef>
                          <a:spcPct val="20000"/>
                        </a:spcBef>
                        <a:defRPr>
                          <a:solidFill>
                            <a:schemeClr val="tx1"/>
                          </a:solidFill>
                          <a:latin typeface="Times New Roman" panose="02020603050405020304" pitchFamily="18" charset="0"/>
                          <a:ea typeface="MS PGothic" panose="020B0600070205080204" pitchFamily="34" charset="-128"/>
                        </a:defRPr>
                      </a:lvl4pPr>
                      <a:lvl5pPr marL="2057400" indent="-228600">
                        <a:spcBef>
                          <a:spcPct val="20000"/>
                        </a:spcBef>
                        <a:defRPr>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20000"/>
                        </a:spcBef>
                        <a:spcAft>
                          <a:spcPct val="0"/>
                        </a:spcAft>
                        <a:defRPr>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20000"/>
                        </a:spcBef>
                        <a:spcAft>
                          <a:spcPct val="0"/>
                        </a:spcAft>
                        <a:defRPr>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20000"/>
                        </a:spcBef>
                        <a:spcAft>
                          <a:spcPct val="0"/>
                        </a:spcAft>
                        <a:defRPr>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20000"/>
                        </a:spcBef>
                        <a:spcAft>
                          <a:spcPct val="0"/>
                        </a:spcAft>
                        <a:defRPr>
                          <a:solidFill>
                            <a:schemeClr val="tx1"/>
                          </a:solidFill>
                          <a:latin typeface="Times New Roman" panose="02020603050405020304" pitchFamily="18" charset="0"/>
                          <a:ea typeface="MS PGothic" panose="020B0600070205080204" pitchFamily="34"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en-US" sz="1600" b="0" i="0" u="none" strike="noStrike" cap="none" normalizeH="0" baseline="0">
                          <a:ln>
                            <a:noFill/>
                          </a:ln>
                          <a:solidFill>
                            <a:schemeClr val="tx1"/>
                          </a:solidFill>
                          <a:effectLst/>
                          <a:latin typeface="Times New Roman" panose="02020603050405020304" pitchFamily="18" charset="0"/>
                          <a:ea typeface="MS PGothic" panose="020B0600070205080204" pitchFamily="34" charset="-128"/>
                          <a:cs typeface="Times New Roman" panose="02020603050405020304" pitchFamily="18" charset="0"/>
                        </a:rPr>
                        <a:t>Recognize facts, terms, and principles</a:t>
                      </a:r>
                      <a:endParaRPr kumimoji="0" lang="en-US" altLang="en-US" sz="1600" b="0" i="0" u="none" strike="noStrike" cap="none" normalizeH="0" baseline="0">
                        <a:ln>
                          <a:noFill/>
                        </a:ln>
                        <a:solidFill>
                          <a:schemeClr val="tx1"/>
                        </a:solidFill>
                        <a:effectLst/>
                        <a:latin typeface="Times New Roman" panose="02020603050405020304" pitchFamily="18" charset="0"/>
                        <a:ea typeface="MS PGothic" panose="020B0600070205080204" pitchFamily="34" charset="-128"/>
                      </a:endParaRPr>
                    </a:p>
                  </a:txBody>
                  <a:tcPr marT="45712" marB="45712"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extLst>
                  <a:ext uri="{0D108BD9-81ED-4DB2-BD59-A6C34878D82A}">
                    <a16:rowId xmlns:a16="http://schemas.microsoft.com/office/drawing/2014/main" val="813161089"/>
                  </a:ext>
                </a:extLst>
              </a:tr>
              <a:tr h="581025">
                <a:tc>
                  <a:txBody>
                    <a:bodyPr/>
                    <a:lstStyle>
                      <a:lvl1pPr>
                        <a:spcBef>
                          <a:spcPct val="20000"/>
                        </a:spcBef>
                        <a:defRPr sz="2800">
                          <a:solidFill>
                            <a:schemeClr val="tx1"/>
                          </a:solidFill>
                          <a:latin typeface="Times New Roman" panose="02020603050405020304" pitchFamily="18" charset="0"/>
                          <a:ea typeface="MS PGothic" panose="020B0600070205080204" pitchFamily="34" charset="-128"/>
                        </a:defRPr>
                      </a:lvl1pPr>
                      <a:lvl2pPr marL="742950" indent="-285750">
                        <a:spcBef>
                          <a:spcPct val="20000"/>
                        </a:spcBef>
                        <a:defRPr sz="2400">
                          <a:solidFill>
                            <a:schemeClr val="tx1"/>
                          </a:solidFill>
                          <a:latin typeface="Times New Roman" panose="02020603050405020304" pitchFamily="18" charset="0"/>
                          <a:ea typeface="MS PGothic" panose="020B0600070205080204" pitchFamily="34" charset="-128"/>
                        </a:defRPr>
                      </a:lvl2pPr>
                      <a:lvl3pPr marL="1143000" indent="-228600">
                        <a:spcBef>
                          <a:spcPct val="20000"/>
                        </a:spcBef>
                        <a:defRPr sz="2000">
                          <a:solidFill>
                            <a:schemeClr val="tx1"/>
                          </a:solidFill>
                          <a:latin typeface="Times New Roman" panose="02020603050405020304" pitchFamily="18" charset="0"/>
                          <a:ea typeface="MS PGothic" panose="020B0600070205080204" pitchFamily="34" charset="-128"/>
                        </a:defRPr>
                      </a:lvl3pPr>
                      <a:lvl4pPr marL="1600200" indent="-228600">
                        <a:spcBef>
                          <a:spcPct val="20000"/>
                        </a:spcBef>
                        <a:defRPr>
                          <a:solidFill>
                            <a:schemeClr val="tx1"/>
                          </a:solidFill>
                          <a:latin typeface="Times New Roman" panose="02020603050405020304" pitchFamily="18" charset="0"/>
                          <a:ea typeface="MS PGothic" panose="020B0600070205080204" pitchFamily="34" charset="-128"/>
                        </a:defRPr>
                      </a:lvl4pPr>
                      <a:lvl5pPr marL="2057400" indent="-228600">
                        <a:spcBef>
                          <a:spcPct val="20000"/>
                        </a:spcBef>
                        <a:defRPr>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20000"/>
                        </a:spcBef>
                        <a:spcAft>
                          <a:spcPct val="0"/>
                        </a:spcAft>
                        <a:defRPr>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20000"/>
                        </a:spcBef>
                        <a:spcAft>
                          <a:spcPct val="0"/>
                        </a:spcAft>
                        <a:defRPr>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20000"/>
                        </a:spcBef>
                        <a:spcAft>
                          <a:spcPct val="0"/>
                        </a:spcAft>
                        <a:defRPr>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20000"/>
                        </a:spcBef>
                        <a:spcAft>
                          <a:spcPct val="0"/>
                        </a:spcAft>
                        <a:defRPr>
                          <a:solidFill>
                            <a:schemeClr val="tx1"/>
                          </a:solidFill>
                          <a:latin typeface="Times New Roman" panose="02020603050405020304" pitchFamily="18" charset="0"/>
                          <a:ea typeface="MS PGothic" panose="020B0600070205080204" pitchFamily="34"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en-US" sz="1600" b="0" i="0" u="none" strike="noStrike" cap="none" normalizeH="0" baseline="0">
                          <a:ln>
                            <a:noFill/>
                          </a:ln>
                          <a:solidFill>
                            <a:schemeClr val="tx1"/>
                          </a:solidFill>
                          <a:effectLst/>
                          <a:latin typeface="Times New Roman" panose="02020603050405020304" pitchFamily="18" charset="0"/>
                          <a:ea typeface="MS PGothic" panose="020B0600070205080204" pitchFamily="34" charset="-128"/>
                          <a:cs typeface="Times New Roman" panose="02020603050405020304" pitchFamily="18" charset="0"/>
                        </a:rPr>
                        <a:t>Comprehension</a:t>
                      </a:r>
                    </a:p>
                  </a:txBody>
                  <a:tcPr marT="45712" marB="45712"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ea typeface="MS PGothic" panose="020B0600070205080204" pitchFamily="34" charset="-128"/>
                        </a:defRPr>
                      </a:lvl1pPr>
                      <a:lvl2pPr marL="742950" indent="-285750">
                        <a:spcBef>
                          <a:spcPct val="20000"/>
                        </a:spcBef>
                        <a:defRPr sz="2400">
                          <a:solidFill>
                            <a:schemeClr val="tx1"/>
                          </a:solidFill>
                          <a:latin typeface="Times New Roman" panose="02020603050405020304" pitchFamily="18" charset="0"/>
                          <a:ea typeface="MS PGothic" panose="020B0600070205080204" pitchFamily="34" charset="-128"/>
                        </a:defRPr>
                      </a:lvl2pPr>
                      <a:lvl3pPr marL="1143000" indent="-228600">
                        <a:spcBef>
                          <a:spcPct val="20000"/>
                        </a:spcBef>
                        <a:defRPr sz="2000">
                          <a:solidFill>
                            <a:schemeClr val="tx1"/>
                          </a:solidFill>
                          <a:latin typeface="Times New Roman" panose="02020603050405020304" pitchFamily="18" charset="0"/>
                          <a:ea typeface="MS PGothic" panose="020B0600070205080204" pitchFamily="34" charset="-128"/>
                        </a:defRPr>
                      </a:lvl3pPr>
                      <a:lvl4pPr marL="1600200" indent="-228600">
                        <a:spcBef>
                          <a:spcPct val="20000"/>
                        </a:spcBef>
                        <a:defRPr>
                          <a:solidFill>
                            <a:schemeClr val="tx1"/>
                          </a:solidFill>
                          <a:latin typeface="Times New Roman" panose="02020603050405020304" pitchFamily="18" charset="0"/>
                          <a:ea typeface="MS PGothic" panose="020B0600070205080204" pitchFamily="34" charset="-128"/>
                        </a:defRPr>
                      </a:lvl4pPr>
                      <a:lvl5pPr marL="2057400" indent="-228600">
                        <a:spcBef>
                          <a:spcPct val="20000"/>
                        </a:spcBef>
                        <a:defRPr>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20000"/>
                        </a:spcBef>
                        <a:spcAft>
                          <a:spcPct val="0"/>
                        </a:spcAft>
                        <a:defRPr>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20000"/>
                        </a:spcBef>
                        <a:spcAft>
                          <a:spcPct val="0"/>
                        </a:spcAft>
                        <a:defRPr>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20000"/>
                        </a:spcBef>
                        <a:spcAft>
                          <a:spcPct val="0"/>
                        </a:spcAft>
                        <a:defRPr>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20000"/>
                        </a:spcBef>
                        <a:spcAft>
                          <a:spcPct val="0"/>
                        </a:spcAft>
                        <a:defRPr>
                          <a:solidFill>
                            <a:schemeClr val="tx1"/>
                          </a:solidFill>
                          <a:latin typeface="Times New Roman" panose="02020603050405020304" pitchFamily="18" charset="0"/>
                          <a:ea typeface="MS PGothic" panose="020B0600070205080204" pitchFamily="34"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en-US" sz="1600" b="0" i="0" u="none" strike="noStrike" cap="none" normalizeH="0" baseline="0">
                          <a:ln>
                            <a:noFill/>
                          </a:ln>
                          <a:solidFill>
                            <a:schemeClr val="tx1"/>
                          </a:solidFill>
                          <a:effectLst/>
                          <a:latin typeface="Times New Roman" panose="02020603050405020304" pitchFamily="18" charset="0"/>
                          <a:ea typeface="MS PGothic" panose="020B0600070205080204" pitchFamily="34" charset="-128"/>
                          <a:cs typeface="Times New Roman" panose="02020603050405020304" pitchFamily="18" charset="0"/>
                        </a:rPr>
                        <a:t>Explain or summarize in one’s own words</a:t>
                      </a:r>
                      <a:endParaRPr kumimoji="0" lang="en-US" altLang="en-US" sz="1600" b="0" i="0" u="none" strike="noStrike" cap="none" normalizeH="0" baseline="0">
                        <a:ln>
                          <a:noFill/>
                        </a:ln>
                        <a:solidFill>
                          <a:schemeClr val="tx1"/>
                        </a:solidFill>
                        <a:effectLst/>
                        <a:latin typeface="Times New Roman" panose="02020603050405020304" pitchFamily="18" charset="0"/>
                        <a:ea typeface="MS PGothic" panose="020B0600070205080204" pitchFamily="34" charset="-128"/>
                      </a:endParaRPr>
                    </a:p>
                  </a:txBody>
                  <a:tcPr marT="45712" marB="45712"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extLst>
                  <a:ext uri="{0D108BD9-81ED-4DB2-BD59-A6C34878D82A}">
                    <a16:rowId xmlns:a16="http://schemas.microsoft.com/office/drawing/2014/main" val="2800818927"/>
                  </a:ext>
                </a:extLst>
              </a:tr>
              <a:tr h="581025">
                <a:tc>
                  <a:txBody>
                    <a:bodyPr/>
                    <a:lstStyle>
                      <a:lvl1pPr>
                        <a:spcBef>
                          <a:spcPct val="20000"/>
                        </a:spcBef>
                        <a:defRPr sz="2800">
                          <a:solidFill>
                            <a:schemeClr val="tx1"/>
                          </a:solidFill>
                          <a:latin typeface="Times New Roman" panose="02020603050405020304" pitchFamily="18" charset="0"/>
                          <a:ea typeface="MS PGothic" panose="020B0600070205080204" pitchFamily="34" charset="-128"/>
                        </a:defRPr>
                      </a:lvl1pPr>
                      <a:lvl2pPr marL="742950" indent="-285750">
                        <a:spcBef>
                          <a:spcPct val="20000"/>
                        </a:spcBef>
                        <a:defRPr sz="2400">
                          <a:solidFill>
                            <a:schemeClr val="tx1"/>
                          </a:solidFill>
                          <a:latin typeface="Times New Roman" panose="02020603050405020304" pitchFamily="18" charset="0"/>
                          <a:ea typeface="MS PGothic" panose="020B0600070205080204" pitchFamily="34" charset="-128"/>
                        </a:defRPr>
                      </a:lvl2pPr>
                      <a:lvl3pPr marL="1143000" indent="-228600">
                        <a:spcBef>
                          <a:spcPct val="20000"/>
                        </a:spcBef>
                        <a:defRPr sz="2000">
                          <a:solidFill>
                            <a:schemeClr val="tx1"/>
                          </a:solidFill>
                          <a:latin typeface="Times New Roman" panose="02020603050405020304" pitchFamily="18" charset="0"/>
                          <a:ea typeface="MS PGothic" panose="020B0600070205080204" pitchFamily="34" charset="-128"/>
                        </a:defRPr>
                      </a:lvl3pPr>
                      <a:lvl4pPr marL="1600200" indent="-228600">
                        <a:spcBef>
                          <a:spcPct val="20000"/>
                        </a:spcBef>
                        <a:defRPr>
                          <a:solidFill>
                            <a:schemeClr val="tx1"/>
                          </a:solidFill>
                          <a:latin typeface="Times New Roman" panose="02020603050405020304" pitchFamily="18" charset="0"/>
                          <a:ea typeface="MS PGothic" panose="020B0600070205080204" pitchFamily="34" charset="-128"/>
                        </a:defRPr>
                      </a:lvl4pPr>
                      <a:lvl5pPr marL="2057400" indent="-228600">
                        <a:spcBef>
                          <a:spcPct val="20000"/>
                        </a:spcBef>
                        <a:defRPr>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20000"/>
                        </a:spcBef>
                        <a:spcAft>
                          <a:spcPct val="0"/>
                        </a:spcAft>
                        <a:defRPr>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20000"/>
                        </a:spcBef>
                        <a:spcAft>
                          <a:spcPct val="0"/>
                        </a:spcAft>
                        <a:defRPr>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20000"/>
                        </a:spcBef>
                        <a:spcAft>
                          <a:spcPct val="0"/>
                        </a:spcAft>
                        <a:defRPr>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20000"/>
                        </a:spcBef>
                        <a:spcAft>
                          <a:spcPct val="0"/>
                        </a:spcAft>
                        <a:defRPr>
                          <a:solidFill>
                            <a:schemeClr val="tx1"/>
                          </a:solidFill>
                          <a:latin typeface="Times New Roman" panose="02020603050405020304" pitchFamily="18" charset="0"/>
                          <a:ea typeface="MS PGothic" panose="020B0600070205080204" pitchFamily="34"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en-US" sz="1600" b="0" i="0" u="none" strike="noStrike" cap="none" normalizeH="0" baseline="0">
                          <a:ln>
                            <a:noFill/>
                          </a:ln>
                          <a:solidFill>
                            <a:schemeClr val="tx1"/>
                          </a:solidFill>
                          <a:effectLst/>
                          <a:latin typeface="Times New Roman" panose="02020603050405020304" pitchFamily="18" charset="0"/>
                          <a:ea typeface="MS PGothic" panose="020B0600070205080204" pitchFamily="34" charset="-128"/>
                          <a:cs typeface="Times New Roman" panose="02020603050405020304" pitchFamily="18" charset="0"/>
                        </a:rPr>
                        <a:t>Application</a:t>
                      </a:r>
                    </a:p>
                  </a:txBody>
                  <a:tcPr marT="45712" marB="45712"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ea typeface="MS PGothic" panose="020B0600070205080204" pitchFamily="34" charset="-128"/>
                        </a:defRPr>
                      </a:lvl1pPr>
                      <a:lvl2pPr marL="742950" indent="-285750">
                        <a:spcBef>
                          <a:spcPct val="20000"/>
                        </a:spcBef>
                        <a:defRPr sz="2400">
                          <a:solidFill>
                            <a:schemeClr val="tx1"/>
                          </a:solidFill>
                          <a:latin typeface="Times New Roman" panose="02020603050405020304" pitchFamily="18" charset="0"/>
                          <a:ea typeface="MS PGothic" panose="020B0600070205080204" pitchFamily="34" charset="-128"/>
                        </a:defRPr>
                      </a:lvl2pPr>
                      <a:lvl3pPr marL="1143000" indent="-228600">
                        <a:spcBef>
                          <a:spcPct val="20000"/>
                        </a:spcBef>
                        <a:defRPr sz="2000">
                          <a:solidFill>
                            <a:schemeClr val="tx1"/>
                          </a:solidFill>
                          <a:latin typeface="Times New Roman" panose="02020603050405020304" pitchFamily="18" charset="0"/>
                          <a:ea typeface="MS PGothic" panose="020B0600070205080204" pitchFamily="34" charset="-128"/>
                        </a:defRPr>
                      </a:lvl3pPr>
                      <a:lvl4pPr marL="1600200" indent="-228600">
                        <a:spcBef>
                          <a:spcPct val="20000"/>
                        </a:spcBef>
                        <a:defRPr>
                          <a:solidFill>
                            <a:schemeClr val="tx1"/>
                          </a:solidFill>
                          <a:latin typeface="Times New Roman" panose="02020603050405020304" pitchFamily="18" charset="0"/>
                          <a:ea typeface="MS PGothic" panose="020B0600070205080204" pitchFamily="34" charset="-128"/>
                        </a:defRPr>
                      </a:lvl4pPr>
                      <a:lvl5pPr marL="2057400" indent="-228600">
                        <a:spcBef>
                          <a:spcPct val="20000"/>
                        </a:spcBef>
                        <a:defRPr>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20000"/>
                        </a:spcBef>
                        <a:spcAft>
                          <a:spcPct val="0"/>
                        </a:spcAft>
                        <a:defRPr>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20000"/>
                        </a:spcBef>
                        <a:spcAft>
                          <a:spcPct val="0"/>
                        </a:spcAft>
                        <a:defRPr>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20000"/>
                        </a:spcBef>
                        <a:spcAft>
                          <a:spcPct val="0"/>
                        </a:spcAft>
                        <a:defRPr>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20000"/>
                        </a:spcBef>
                        <a:spcAft>
                          <a:spcPct val="0"/>
                        </a:spcAft>
                        <a:defRPr>
                          <a:solidFill>
                            <a:schemeClr val="tx1"/>
                          </a:solidFill>
                          <a:latin typeface="Times New Roman" panose="02020603050405020304" pitchFamily="18" charset="0"/>
                          <a:ea typeface="MS PGothic" panose="020B0600070205080204" pitchFamily="34"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en-US" sz="1600" b="0" i="0" u="none" strike="noStrike" cap="none" normalizeH="0" baseline="0">
                          <a:ln>
                            <a:noFill/>
                          </a:ln>
                          <a:solidFill>
                            <a:schemeClr val="tx1"/>
                          </a:solidFill>
                          <a:effectLst/>
                          <a:latin typeface="Times New Roman" panose="02020603050405020304" pitchFamily="18" charset="0"/>
                          <a:ea typeface="MS PGothic" panose="020B0600070205080204" pitchFamily="34" charset="-128"/>
                          <a:cs typeface="Times New Roman" panose="02020603050405020304" pitchFamily="18" charset="0"/>
                        </a:rPr>
                        <a:t>Relate previously learned material to new situations</a:t>
                      </a:r>
                      <a:endParaRPr kumimoji="0" lang="en-US" altLang="en-US" sz="1600" b="0" i="0" u="none" strike="noStrike" cap="none" normalizeH="0" baseline="0">
                        <a:ln>
                          <a:noFill/>
                        </a:ln>
                        <a:solidFill>
                          <a:schemeClr val="tx1"/>
                        </a:solidFill>
                        <a:effectLst/>
                        <a:latin typeface="Times New Roman" panose="02020603050405020304" pitchFamily="18" charset="0"/>
                        <a:ea typeface="MS PGothic" panose="020B0600070205080204" pitchFamily="34" charset="-128"/>
                      </a:endParaRPr>
                    </a:p>
                  </a:txBody>
                  <a:tcPr marT="45712" marB="45712"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extLst>
                  <a:ext uri="{0D108BD9-81ED-4DB2-BD59-A6C34878D82A}">
                    <a16:rowId xmlns:a16="http://schemas.microsoft.com/office/drawing/2014/main" val="1566800719"/>
                  </a:ext>
                </a:extLst>
              </a:tr>
              <a:tr h="822325">
                <a:tc>
                  <a:txBody>
                    <a:bodyPr/>
                    <a:lstStyle>
                      <a:lvl1pPr>
                        <a:spcBef>
                          <a:spcPct val="20000"/>
                        </a:spcBef>
                        <a:defRPr sz="2800">
                          <a:solidFill>
                            <a:schemeClr val="tx1"/>
                          </a:solidFill>
                          <a:latin typeface="Times New Roman" panose="02020603050405020304" pitchFamily="18" charset="0"/>
                          <a:ea typeface="MS PGothic" panose="020B0600070205080204" pitchFamily="34" charset="-128"/>
                        </a:defRPr>
                      </a:lvl1pPr>
                      <a:lvl2pPr marL="742950" indent="-285750">
                        <a:spcBef>
                          <a:spcPct val="20000"/>
                        </a:spcBef>
                        <a:defRPr sz="2400">
                          <a:solidFill>
                            <a:schemeClr val="tx1"/>
                          </a:solidFill>
                          <a:latin typeface="Times New Roman" panose="02020603050405020304" pitchFamily="18" charset="0"/>
                          <a:ea typeface="MS PGothic" panose="020B0600070205080204" pitchFamily="34" charset="-128"/>
                        </a:defRPr>
                      </a:lvl2pPr>
                      <a:lvl3pPr marL="1143000" indent="-228600">
                        <a:spcBef>
                          <a:spcPct val="20000"/>
                        </a:spcBef>
                        <a:defRPr sz="2000">
                          <a:solidFill>
                            <a:schemeClr val="tx1"/>
                          </a:solidFill>
                          <a:latin typeface="Times New Roman" panose="02020603050405020304" pitchFamily="18" charset="0"/>
                          <a:ea typeface="MS PGothic" panose="020B0600070205080204" pitchFamily="34" charset="-128"/>
                        </a:defRPr>
                      </a:lvl3pPr>
                      <a:lvl4pPr marL="1600200" indent="-228600">
                        <a:spcBef>
                          <a:spcPct val="20000"/>
                        </a:spcBef>
                        <a:defRPr>
                          <a:solidFill>
                            <a:schemeClr val="tx1"/>
                          </a:solidFill>
                          <a:latin typeface="Times New Roman" panose="02020603050405020304" pitchFamily="18" charset="0"/>
                          <a:ea typeface="MS PGothic" panose="020B0600070205080204" pitchFamily="34" charset="-128"/>
                        </a:defRPr>
                      </a:lvl4pPr>
                      <a:lvl5pPr marL="2057400" indent="-228600">
                        <a:spcBef>
                          <a:spcPct val="20000"/>
                        </a:spcBef>
                        <a:defRPr>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20000"/>
                        </a:spcBef>
                        <a:spcAft>
                          <a:spcPct val="0"/>
                        </a:spcAft>
                        <a:defRPr>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20000"/>
                        </a:spcBef>
                        <a:spcAft>
                          <a:spcPct val="0"/>
                        </a:spcAft>
                        <a:defRPr>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20000"/>
                        </a:spcBef>
                        <a:spcAft>
                          <a:spcPct val="0"/>
                        </a:spcAft>
                        <a:defRPr>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20000"/>
                        </a:spcBef>
                        <a:spcAft>
                          <a:spcPct val="0"/>
                        </a:spcAft>
                        <a:defRPr>
                          <a:solidFill>
                            <a:schemeClr val="tx1"/>
                          </a:solidFill>
                          <a:latin typeface="Times New Roman" panose="02020603050405020304" pitchFamily="18" charset="0"/>
                          <a:ea typeface="MS PGothic" panose="020B0600070205080204" pitchFamily="34"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en-US" sz="1600" b="0" i="0" u="none" strike="noStrike" cap="none" normalizeH="0" baseline="0">
                          <a:ln>
                            <a:noFill/>
                          </a:ln>
                          <a:solidFill>
                            <a:schemeClr val="tx1"/>
                          </a:solidFill>
                          <a:effectLst/>
                          <a:latin typeface="Times New Roman" panose="02020603050405020304" pitchFamily="18" charset="0"/>
                          <a:ea typeface="MS PGothic" panose="020B0600070205080204" pitchFamily="34" charset="-128"/>
                          <a:cs typeface="Times New Roman" panose="02020603050405020304" pitchFamily="18" charset="0"/>
                        </a:rPr>
                        <a:t>Analysis</a:t>
                      </a:r>
                    </a:p>
                  </a:txBody>
                  <a:tcPr marT="45712" marB="45712"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ea typeface="MS PGothic" panose="020B0600070205080204" pitchFamily="34" charset="-128"/>
                        </a:defRPr>
                      </a:lvl1pPr>
                      <a:lvl2pPr marL="742950" indent="-285750">
                        <a:spcBef>
                          <a:spcPct val="20000"/>
                        </a:spcBef>
                        <a:defRPr sz="2400">
                          <a:solidFill>
                            <a:schemeClr val="tx1"/>
                          </a:solidFill>
                          <a:latin typeface="Times New Roman" panose="02020603050405020304" pitchFamily="18" charset="0"/>
                          <a:ea typeface="MS PGothic" panose="020B0600070205080204" pitchFamily="34" charset="-128"/>
                        </a:defRPr>
                      </a:lvl2pPr>
                      <a:lvl3pPr marL="1143000" indent="-228600">
                        <a:spcBef>
                          <a:spcPct val="20000"/>
                        </a:spcBef>
                        <a:defRPr sz="2000">
                          <a:solidFill>
                            <a:schemeClr val="tx1"/>
                          </a:solidFill>
                          <a:latin typeface="Times New Roman" panose="02020603050405020304" pitchFamily="18" charset="0"/>
                          <a:ea typeface="MS PGothic" panose="020B0600070205080204" pitchFamily="34" charset="-128"/>
                        </a:defRPr>
                      </a:lvl3pPr>
                      <a:lvl4pPr marL="1600200" indent="-228600">
                        <a:spcBef>
                          <a:spcPct val="20000"/>
                        </a:spcBef>
                        <a:defRPr>
                          <a:solidFill>
                            <a:schemeClr val="tx1"/>
                          </a:solidFill>
                          <a:latin typeface="Times New Roman" panose="02020603050405020304" pitchFamily="18" charset="0"/>
                          <a:ea typeface="MS PGothic" panose="020B0600070205080204" pitchFamily="34" charset="-128"/>
                        </a:defRPr>
                      </a:lvl4pPr>
                      <a:lvl5pPr marL="2057400" indent="-228600">
                        <a:spcBef>
                          <a:spcPct val="20000"/>
                        </a:spcBef>
                        <a:defRPr>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20000"/>
                        </a:spcBef>
                        <a:spcAft>
                          <a:spcPct val="0"/>
                        </a:spcAft>
                        <a:defRPr>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20000"/>
                        </a:spcBef>
                        <a:spcAft>
                          <a:spcPct val="0"/>
                        </a:spcAft>
                        <a:defRPr>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20000"/>
                        </a:spcBef>
                        <a:spcAft>
                          <a:spcPct val="0"/>
                        </a:spcAft>
                        <a:defRPr>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20000"/>
                        </a:spcBef>
                        <a:spcAft>
                          <a:spcPct val="0"/>
                        </a:spcAft>
                        <a:defRPr>
                          <a:solidFill>
                            <a:schemeClr val="tx1"/>
                          </a:solidFill>
                          <a:latin typeface="Times New Roman" panose="02020603050405020304" pitchFamily="18" charset="0"/>
                          <a:ea typeface="MS PGothic" panose="020B0600070205080204" pitchFamily="34"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en-US" sz="1600" b="0" i="0" u="none" strike="noStrike" cap="none" normalizeH="0" baseline="0">
                          <a:ln>
                            <a:noFill/>
                          </a:ln>
                          <a:solidFill>
                            <a:schemeClr val="tx1"/>
                          </a:solidFill>
                          <a:effectLst/>
                          <a:latin typeface="Times New Roman" panose="02020603050405020304" pitchFamily="18" charset="0"/>
                          <a:ea typeface="MS PGothic" panose="020B0600070205080204" pitchFamily="34" charset="-128"/>
                          <a:cs typeface="Times New Roman" panose="02020603050405020304" pitchFamily="18" charset="0"/>
                        </a:rPr>
                        <a:t>Understand organizational structure of material; draw comparisons and relationships between elements</a:t>
                      </a:r>
                      <a:endParaRPr kumimoji="0" lang="en-US" altLang="en-US" sz="1600" b="0" i="0" u="none" strike="noStrike" cap="none" normalizeH="0" baseline="0">
                        <a:ln>
                          <a:noFill/>
                        </a:ln>
                        <a:solidFill>
                          <a:schemeClr val="tx1"/>
                        </a:solidFill>
                        <a:effectLst/>
                        <a:latin typeface="Times New Roman" panose="02020603050405020304" pitchFamily="18" charset="0"/>
                        <a:ea typeface="MS PGothic" panose="020B0600070205080204" pitchFamily="34" charset="-128"/>
                      </a:endParaRPr>
                    </a:p>
                  </a:txBody>
                  <a:tcPr marT="45712" marB="45712"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extLst>
                  <a:ext uri="{0D108BD9-81ED-4DB2-BD59-A6C34878D82A}">
                    <a16:rowId xmlns:a16="http://schemas.microsoft.com/office/drawing/2014/main" val="3987186991"/>
                  </a:ext>
                </a:extLst>
              </a:tr>
              <a:tr h="579438">
                <a:tc>
                  <a:txBody>
                    <a:bodyPr/>
                    <a:lstStyle>
                      <a:lvl1pPr>
                        <a:spcBef>
                          <a:spcPct val="20000"/>
                        </a:spcBef>
                        <a:defRPr sz="2800">
                          <a:solidFill>
                            <a:schemeClr val="tx1"/>
                          </a:solidFill>
                          <a:latin typeface="Times New Roman" panose="02020603050405020304" pitchFamily="18" charset="0"/>
                          <a:ea typeface="MS PGothic" panose="020B0600070205080204" pitchFamily="34" charset="-128"/>
                        </a:defRPr>
                      </a:lvl1pPr>
                      <a:lvl2pPr marL="742950" indent="-285750">
                        <a:spcBef>
                          <a:spcPct val="20000"/>
                        </a:spcBef>
                        <a:defRPr sz="2400">
                          <a:solidFill>
                            <a:schemeClr val="tx1"/>
                          </a:solidFill>
                          <a:latin typeface="Times New Roman" panose="02020603050405020304" pitchFamily="18" charset="0"/>
                          <a:ea typeface="MS PGothic" panose="020B0600070205080204" pitchFamily="34" charset="-128"/>
                        </a:defRPr>
                      </a:lvl2pPr>
                      <a:lvl3pPr marL="1143000" indent="-228600">
                        <a:spcBef>
                          <a:spcPct val="20000"/>
                        </a:spcBef>
                        <a:defRPr sz="2000">
                          <a:solidFill>
                            <a:schemeClr val="tx1"/>
                          </a:solidFill>
                          <a:latin typeface="Times New Roman" panose="02020603050405020304" pitchFamily="18" charset="0"/>
                          <a:ea typeface="MS PGothic" panose="020B0600070205080204" pitchFamily="34" charset="-128"/>
                        </a:defRPr>
                      </a:lvl3pPr>
                      <a:lvl4pPr marL="1600200" indent="-228600">
                        <a:spcBef>
                          <a:spcPct val="20000"/>
                        </a:spcBef>
                        <a:defRPr>
                          <a:solidFill>
                            <a:schemeClr val="tx1"/>
                          </a:solidFill>
                          <a:latin typeface="Times New Roman" panose="02020603050405020304" pitchFamily="18" charset="0"/>
                          <a:ea typeface="MS PGothic" panose="020B0600070205080204" pitchFamily="34" charset="-128"/>
                        </a:defRPr>
                      </a:lvl4pPr>
                      <a:lvl5pPr marL="2057400" indent="-228600">
                        <a:spcBef>
                          <a:spcPct val="20000"/>
                        </a:spcBef>
                        <a:defRPr>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20000"/>
                        </a:spcBef>
                        <a:spcAft>
                          <a:spcPct val="0"/>
                        </a:spcAft>
                        <a:defRPr>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20000"/>
                        </a:spcBef>
                        <a:spcAft>
                          <a:spcPct val="0"/>
                        </a:spcAft>
                        <a:defRPr>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20000"/>
                        </a:spcBef>
                        <a:spcAft>
                          <a:spcPct val="0"/>
                        </a:spcAft>
                        <a:defRPr>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20000"/>
                        </a:spcBef>
                        <a:spcAft>
                          <a:spcPct val="0"/>
                        </a:spcAft>
                        <a:defRPr>
                          <a:solidFill>
                            <a:schemeClr val="tx1"/>
                          </a:solidFill>
                          <a:latin typeface="Times New Roman" panose="02020603050405020304" pitchFamily="18" charset="0"/>
                          <a:ea typeface="MS PGothic" panose="020B0600070205080204" pitchFamily="34"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en-US" sz="1600" b="0" i="0" u="none" strike="noStrike" cap="none" normalizeH="0" baseline="0">
                          <a:ln>
                            <a:noFill/>
                          </a:ln>
                          <a:solidFill>
                            <a:schemeClr val="tx1"/>
                          </a:solidFill>
                          <a:effectLst/>
                          <a:latin typeface="Times New Roman" panose="02020603050405020304" pitchFamily="18" charset="0"/>
                          <a:ea typeface="MS PGothic" panose="020B0600070205080204" pitchFamily="34" charset="-128"/>
                          <a:cs typeface="Times New Roman" panose="02020603050405020304" pitchFamily="18" charset="0"/>
                        </a:rPr>
                        <a:t>Synthesis</a:t>
                      </a:r>
                    </a:p>
                  </a:txBody>
                  <a:tcPr marT="45712" marB="45712"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ea typeface="MS PGothic" panose="020B0600070205080204" pitchFamily="34" charset="-128"/>
                        </a:defRPr>
                      </a:lvl1pPr>
                      <a:lvl2pPr marL="742950" indent="-285750">
                        <a:spcBef>
                          <a:spcPct val="20000"/>
                        </a:spcBef>
                        <a:defRPr sz="2400">
                          <a:solidFill>
                            <a:schemeClr val="tx1"/>
                          </a:solidFill>
                          <a:latin typeface="Times New Roman" panose="02020603050405020304" pitchFamily="18" charset="0"/>
                          <a:ea typeface="MS PGothic" panose="020B0600070205080204" pitchFamily="34" charset="-128"/>
                        </a:defRPr>
                      </a:lvl2pPr>
                      <a:lvl3pPr marL="1143000" indent="-228600">
                        <a:spcBef>
                          <a:spcPct val="20000"/>
                        </a:spcBef>
                        <a:defRPr sz="2000">
                          <a:solidFill>
                            <a:schemeClr val="tx1"/>
                          </a:solidFill>
                          <a:latin typeface="Times New Roman" panose="02020603050405020304" pitchFamily="18" charset="0"/>
                          <a:ea typeface="MS PGothic" panose="020B0600070205080204" pitchFamily="34" charset="-128"/>
                        </a:defRPr>
                      </a:lvl3pPr>
                      <a:lvl4pPr marL="1600200" indent="-228600">
                        <a:spcBef>
                          <a:spcPct val="20000"/>
                        </a:spcBef>
                        <a:defRPr>
                          <a:solidFill>
                            <a:schemeClr val="tx1"/>
                          </a:solidFill>
                          <a:latin typeface="Times New Roman" panose="02020603050405020304" pitchFamily="18" charset="0"/>
                          <a:ea typeface="MS PGothic" panose="020B0600070205080204" pitchFamily="34" charset="-128"/>
                        </a:defRPr>
                      </a:lvl4pPr>
                      <a:lvl5pPr marL="2057400" indent="-228600">
                        <a:spcBef>
                          <a:spcPct val="20000"/>
                        </a:spcBef>
                        <a:defRPr>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20000"/>
                        </a:spcBef>
                        <a:spcAft>
                          <a:spcPct val="0"/>
                        </a:spcAft>
                        <a:defRPr>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20000"/>
                        </a:spcBef>
                        <a:spcAft>
                          <a:spcPct val="0"/>
                        </a:spcAft>
                        <a:defRPr>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20000"/>
                        </a:spcBef>
                        <a:spcAft>
                          <a:spcPct val="0"/>
                        </a:spcAft>
                        <a:defRPr>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20000"/>
                        </a:spcBef>
                        <a:spcAft>
                          <a:spcPct val="0"/>
                        </a:spcAft>
                        <a:defRPr>
                          <a:solidFill>
                            <a:schemeClr val="tx1"/>
                          </a:solidFill>
                          <a:latin typeface="Times New Roman" panose="02020603050405020304" pitchFamily="18" charset="0"/>
                          <a:ea typeface="MS PGothic" panose="020B0600070205080204" pitchFamily="34"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en-US" sz="1600" b="0" i="0" u="none" strike="noStrike" cap="none" normalizeH="0" baseline="0">
                          <a:ln>
                            <a:noFill/>
                          </a:ln>
                          <a:solidFill>
                            <a:schemeClr val="tx1"/>
                          </a:solidFill>
                          <a:effectLst/>
                          <a:latin typeface="Times New Roman" panose="02020603050405020304" pitchFamily="18" charset="0"/>
                          <a:ea typeface="MS PGothic" panose="020B0600070205080204" pitchFamily="34" charset="-128"/>
                          <a:cs typeface="Times New Roman" panose="02020603050405020304" pitchFamily="18" charset="0"/>
                        </a:rPr>
                        <a:t>Combine elements to form a new original entity</a:t>
                      </a:r>
                      <a:endParaRPr kumimoji="0" lang="en-US" altLang="en-US" sz="1600" b="0" i="0" u="none" strike="noStrike" cap="none" normalizeH="0" baseline="0">
                        <a:ln>
                          <a:noFill/>
                        </a:ln>
                        <a:solidFill>
                          <a:schemeClr val="tx1"/>
                        </a:solidFill>
                        <a:effectLst/>
                        <a:latin typeface="Times New Roman" panose="02020603050405020304" pitchFamily="18" charset="0"/>
                        <a:ea typeface="MS PGothic" panose="020B0600070205080204" pitchFamily="34" charset="-128"/>
                      </a:endParaRPr>
                    </a:p>
                  </a:txBody>
                  <a:tcPr marT="45712" marB="45712"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extLst>
                  <a:ext uri="{0D108BD9-81ED-4DB2-BD59-A6C34878D82A}">
                    <a16:rowId xmlns:a16="http://schemas.microsoft.com/office/drawing/2014/main" val="798879968"/>
                  </a:ext>
                </a:extLst>
              </a:tr>
              <a:tr h="581025">
                <a:tc>
                  <a:txBody>
                    <a:bodyPr/>
                    <a:lstStyle>
                      <a:lvl1pPr>
                        <a:spcBef>
                          <a:spcPct val="20000"/>
                        </a:spcBef>
                        <a:defRPr sz="2800">
                          <a:solidFill>
                            <a:schemeClr val="tx1"/>
                          </a:solidFill>
                          <a:latin typeface="Times New Roman" panose="02020603050405020304" pitchFamily="18" charset="0"/>
                          <a:ea typeface="MS PGothic" panose="020B0600070205080204" pitchFamily="34" charset="-128"/>
                        </a:defRPr>
                      </a:lvl1pPr>
                      <a:lvl2pPr marL="742950" indent="-285750">
                        <a:spcBef>
                          <a:spcPct val="20000"/>
                        </a:spcBef>
                        <a:defRPr sz="2400">
                          <a:solidFill>
                            <a:schemeClr val="tx1"/>
                          </a:solidFill>
                          <a:latin typeface="Times New Roman" panose="02020603050405020304" pitchFamily="18" charset="0"/>
                          <a:ea typeface="MS PGothic" panose="020B0600070205080204" pitchFamily="34" charset="-128"/>
                        </a:defRPr>
                      </a:lvl2pPr>
                      <a:lvl3pPr marL="1143000" indent="-228600">
                        <a:spcBef>
                          <a:spcPct val="20000"/>
                        </a:spcBef>
                        <a:defRPr sz="2000">
                          <a:solidFill>
                            <a:schemeClr val="tx1"/>
                          </a:solidFill>
                          <a:latin typeface="Times New Roman" panose="02020603050405020304" pitchFamily="18" charset="0"/>
                          <a:ea typeface="MS PGothic" panose="020B0600070205080204" pitchFamily="34" charset="-128"/>
                        </a:defRPr>
                      </a:lvl3pPr>
                      <a:lvl4pPr marL="1600200" indent="-228600">
                        <a:spcBef>
                          <a:spcPct val="20000"/>
                        </a:spcBef>
                        <a:defRPr>
                          <a:solidFill>
                            <a:schemeClr val="tx1"/>
                          </a:solidFill>
                          <a:latin typeface="Times New Roman" panose="02020603050405020304" pitchFamily="18" charset="0"/>
                          <a:ea typeface="MS PGothic" panose="020B0600070205080204" pitchFamily="34" charset="-128"/>
                        </a:defRPr>
                      </a:lvl4pPr>
                      <a:lvl5pPr marL="2057400" indent="-228600">
                        <a:spcBef>
                          <a:spcPct val="20000"/>
                        </a:spcBef>
                        <a:defRPr>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20000"/>
                        </a:spcBef>
                        <a:spcAft>
                          <a:spcPct val="0"/>
                        </a:spcAft>
                        <a:defRPr>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20000"/>
                        </a:spcBef>
                        <a:spcAft>
                          <a:spcPct val="0"/>
                        </a:spcAft>
                        <a:defRPr>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20000"/>
                        </a:spcBef>
                        <a:spcAft>
                          <a:spcPct val="0"/>
                        </a:spcAft>
                        <a:defRPr>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20000"/>
                        </a:spcBef>
                        <a:spcAft>
                          <a:spcPct val="0"/>
                        </a:spcAft>
                        <a:defRPr>
                          <a:solidFill>
                            <a:schemeClr val="tx1"/>
                          </a:solidFill>
                          <a:latin typeface="Times New Roman" panose="02020603050405020304" pitchFamily="18" charset="0"/>
                          <a:ea typeface="MS PGothic" panose="020B0600070205080204" pitchFamily="34"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en-US" sz="1600" b="0" i="0" u="none" strike="noStrike" cap="none" normalizeH="0" baseline="0">
                          <a:ln>
                            <a:noFill/>
                          </a:ln>
                          <a:solidFill>
                            <a:schemeClr val="tx1"/>
                          </a:solidFill>
                          <a:effectLst/>
                          <a:latin typeface="Times New Roman" panose="02020603050405020304" pitchFamily="18" charset="0"/>
                          <a:ea typeface="MS PGothic" panose="020B0600070205080204" pitchFamily="34" charset="-128"/>
                          <a:cs typeface="Times New Roman" panose="02020603050405020304" pitchFamily="18" charset="0"/>
                        </a:rPr>
                        <a:t>Evaluation</a:t>
                      </a:r>
                    </a:p>
                  </a:txBody>
                  <a:tcPr marT="45712" marB="45712"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28575" cap="flat" cmpd="sng" algn="ctr">
                      <a:solidFill>
                        <a:schemeClr val="tx1"/>
                      </a:solidFill>
                      <a:prstDash val="solid"/>
                      <a:miter lim="800000"/>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ea typeface="MS PGothic" panose="020B0600070205080204" pitchFamily="34" charset="-128"/>
                        </a:defRPr>
                      </a:lvl1pPr>
                      <a:lvl2pPr marL="742950" indent="-285750">
                        <a:spcBef>
                          <a:spcPct val="20000"/>
                        </a:spcBef>
                        <a:defRPr sz="2400">
                          <a:solidFill>
                            <a:schemeClr val="tx1"/>
                          </a:solidFill>
                          <a:latin typeface="Times New Roman" panose="02020603050405020304" pitchFamily="18" charset="0"/>
                          <a:ea typeface="MS PGothic" panose="020B0600070205080204" pitchFamily="34" charset="-128"/>
                        </a:defRPr>
                      </a:lvl2pPr>
                      <a:lvl3pPr marL="1143000" indent="-228600">
                        <a:spcBef>
                          <a:spcPct val="20000"/>
                        </a:spcBef>
                        <a:defRPr sz="2000">
                          <a:solidFill>
                            <a:schemeClr val="tx1"/>
                          </a:solidFill>
                          <a:latin typeface="Times New Roman" panose="02020603050405020304" pitchFamily="18" charset="0"/>
                          <a:ea typeface="MS PGothic" panose="020B0600070205080204" pitchFamily="34" charset="-128"/>
                        </a:defRPr>
                      </a:lvl3pPr>
                      <a:lvl4pPr marL="1600200" indent="-228600">
                        <a:spcBef>
                          <a:spcPct val="20000"/>
                        </a:spcBef>
                        <a:defRPr>
                          <a:solidFill>
                            <a:schemeClr val="tx1"/>
                          </a:solidFill>
                          <a:latin typeface="Times New Roman" panose="02020603050405020304" pitchFamily="18" charset="0"/>
                          <a:ea typeface="MS PGothic" panose="020B0600070205080204" pitchFamily="34" charset="-128"/>
                        </a:defRPr>
                      </a:lvl4pPr>
                      <a:lvl5pPr marL="2057400" indent="-228600">
                        <a:spcBef>
                          <a:spcPct val="20000"/>
                        </a:spcBef>
                        <a:defRPr>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20000"/>
                        </a:spcBef>
                        <a:spcAft>
                          <a:spcPct val="0"/>
                        </a:spcAft>
                        <a:defRPr>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20000"/>
                        </a:spcBef>
                        <a:spcAft>
                          <a:spcPct val="0"/>
                        </a:spcAft>
                        <a:defRPr>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20000"/>
                        </a:spcBef>
                        <a:spcAft>
                          <a:spcPct val="0"/>
                        </a:spcAft>
                        <a:defRPr>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20000"/>
                        </a:spcBef>
                        <a:spcAft>
                          <a:spcPct val="0"/>
                        </a:spcAft>
                        <a:defRPr>
                          <a:solidFill>
                            <a:schemeClr val="tx1"/>
                          </a:solidFill>
                          <a:latin typeface="Times New Roman" panose="02020603050405020304" pitchFamily="18" charset="0"/>
                          <a:ea typeface="MS PGothic" panose="020B0600070205080204" pitchFamily="34"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en-US" sz="1600" b="0" i="0" u="none" strike="noStrike" cap="none" normalizeH="0" baseline="0" dirty="0">
                          <a:ln>
                            <a:noFill/>
                          </a:ln>
                          <a:solidFill>
                            <a:schemeClr val="tx1"/>
                          </a:solidFill>
                          <a:effectLst/>
                          <a:latin typeface="Times New Roman" panose="02020603050405020304" pitchFamily="18" charset="0"/>
                          <a:ea typeface="MS PGothic" panose="020B0600070205080204" pitchFamily="34" charset="-128"/>
                          <a:cs typeface="Times New Roman" panose="02020603050405020304" pitchFamily="18" charset="0"/>
                        </a:rPr>
                        <a:t>Make judgments about the extent to which material satisfies criteria</a:t>
                      </a:r>
                      <a:endParaRPr kumimoji="0" lang="en-US" altLang="en-US" sz="1600" b="0" i="0" u="none" strike="noStrike" cap="none" normalizeH="0" baseline="0" dirty="0">
                        <a:ln>
                          <a:noFill/>
                        </a:ln>
                        <a:solidFill>
                          <a:schemeClr val="tx1"/>
                        </a:solidFill>
                        <a:effectLst/>
                        <a:latin typeface="Times New Roman" panose="02020603050405020304" pitchFamily="18" charset="0"/>
                        <a:ea typeface="MS PGothic" panose="020B0600070205080204" pitchFamily="34" charset="-128"/>
                      </a:endParaRPr>
                    </a:p>
                  </a:txBody>
                  <a:tcPr marT="45712" marB="45712"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28575" cap="flat" cmpd="sng" algn="ctr">
                      <a:solidFill>
                        <a:schemeClr val="tx1"/>
                      </a:solidFill>
                      <a:prstDash val="solid"/>
                      <a:miter lim="800000"/>
                      <a:headEnd type="none" w="med" len="med"/>
                      <a:tailEnd type="none" w="med" len="med"/>
                    </a:lnB>
                    <a:lnTlToBr>
                      <a:noFill/>
                    </a:lnTlToBr>
                    <a:lnBlToTr>
                      <a:noFill/>
                    </a:lnBlToTr>
                    <a:noFill/>
                  </a:tcPr>
                </a:tc>
                <a:extLst>
                  <a:ext uri="{0D108BD9-81ED-4DB2-BD59-A6C34878D82A}">
                    <a16:rowId xmlns:a16="http://schemas.microsoft.com/office/drawing/2014/main" val="3562371537"/>
                  </a:ext>
                </a:extLst>
              </a:tr>
            </a:tbl>
          </a:graphicData>
        </a:graphic>
      </p:graphicFrame>
      <p:sp>
        <p:nvSpPr>
          <p:cNvPr id="15390" name="Text Box 47">
            <a:extLst>
              <a:ext uri="{FF2B5EF4-FFF2-40B4-BE49-F238E27FC236}">
                <a16:creationId xmlns:a16="http://schemas.microsoft.com/office/drawing/2014/main" id="{F57CAAD2-0E1B-CBDF-7056-98E4744DB33A}"/>
              </a:ext>
            </a:extLst>
          </p:cNvPr>
          <p:cNvSpPr txBox="1">
            <a:spLocks noChangeArrowheads="1"/>
          </p:cNvSpPr>
          <p:nvPr/>
        </p:nvSpPr>
        <p:spPr bwMode="auto">
          <a:xfrm>
            <a:off x="838200" y="2133600"/>
            <a:ext cx="1219200" cy="421798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lvl1pPr>
              <a:defRPr sz="3200">
                <a:solidFill>
                  <a:schemeClr val="tx1"/>
                </a:solidFill>
                <a:latin typeface="Times New Roman" charset="0"/>
                <a:ea typeface="ＭＳ Ｐゴシック" charset="0"/>
              </a:defRPr>
            </a:lvl1pPr>
            <a:lvl2pPr>
              <a:defRPr sz="2800">
                <a:solidFill>
                  <a:schemeClr val="tx1"/>
                </a:solidFill>
                <a:latin typeface="Times New Roman" charset="0"/>
                <a:ea typeface="ＭＳ Ｐゴシック" charset="0"/>
              </a:defRPr>
            </a:lvl2pPr>
            <a:lvl3pPr>
              <a:defRPr sz="2400">
                <a:solidFill>
                  <a:schemeClr val="tx1"/>
                </a:solidFill>
                <a:latin typeface="Times New Roman" charset="0"/>
                <a:ea typeface="ＭＳ Ｐゴシック" charset="0"/>
              </a:defRPr>
            </a:lvl3pPr>
            <a:lvl4pPr>
              <a:defRPr sz="2000">
                <a:solidFill>
                  <a:schemeClr val="tx1"/>
                </a:solidFill>
                <a:latin typeface="Times New Roman" charset="0"/>
                <a:ea typeface="ＭＳ Ｐゴシック" charset="0"/>
              </a:defRPr>
            </a:lvl4pPr>
            <a:lvl5pPr>
              <a:defRPr sz="2000">
                <a:solidFill>
                  <a:schemeClr val="tx1"/>
                </a:solidFill>
                <a:latin typeface="Times New Roman" charset="0"/>
                <a:ea typeface="ＭＳ Ｐゴシック" charset="0"/>
              </a:defRPr>
            </a:lvl5pPr>
            <a:lvl6pPr eaLnBrk="0" fontAlgn="base" hangingPunct="0">
              <a:spcBef>
                <a:spcPct val="20000"/>
              </a:spcBef>
              <a:spcAft>
                <a:spcPct val="0"/>
              </a:spcAft>
              <a:buChar char="»"/>
              <a:defRPr sz="2000">
                <a:solidFill>
                  <a:schemeClr val="tx1"/>
                </a:solidFill>
                <a:latin typeface="Times New Roman" charset="0"/>
                <a:ea typeface="ＭＳ Ｐゴシック" charset="0"/>
              </a:defRPr>
            </a:lvl6pPr>
            <a:lvl7pPr eaLnBrk="0" fontAlgn="base" hangingPunct="0">
              <a:spcBef>
                <a:spcPct val="20000"/>
              </a:spcBef>
              <a:spcAft>
                <a:spcPct val="0"/>
              </a:spcAft>
              <a:buChar char="»"/>
              <a:defRPr sz="2000">
                <a:solidFill>
                  <a:schemeClr val="tx1"/>
                </a:solidFill>
                <a:latin typeface="Times New Roman" charset="0"/>
                <a:ea typeface="ＭＳ Ｐゴシック" charset="0"/>
              </a:defRPr>
            </a:lvl7pPr>
            <a:lvl8pPr eaLnBrk="0" fontAlgn="base" hangingPunct="0">
              <a:spcBef>
                <a:spcPct val="20000"/>
              </a:spcBef>
              <a:spcAft>
                <a:spcPct val="0"/>
              </a:spcAft>
              <a:buChar char="»"/>
              <a:defRPr sz="2000">
                <a:solidFill>
                  <a:schemeClr val="tx1"/>
                </a:solidFill>
                <a:latin typeface="Times New Roman" charset="0"/>
                <a:ea typeface="ＭＳ Ｐゴシック" charset="0"/>
              </a:defRPr>
            </a:lvl8pPr>
            <a:lvl9pPr eaLnBrk="0" fontAlgn="base" hangingPunct="0">
              <a:spcBef>
                <a:spcPct val="20000"/>
              </a:spcBef>
              <a:spcAft>
                <a:spcPct val="0"/>
              </a:spcAft>
              <a:buChar char="»"/>
              <a:defRPr sz="2000">
                <a:solidFill>
                  <a:schemeClr val="tx1"/>
                </a:solidFill>
                <a:latin typeface="Times New Roman" charset="0"/>
                <a:ea typeface="ＭＳ Ｐゴシック" charset="0"/>
              </a:defRPr>
            </a:lvl9pPr>
          </a:lstStyle>
          <a:p>
            <a:pPr algn="r" eaLnBrk="1" hangingPunct="1">
              <a:spcBef>
                <a:spcPct val="50000"/>
              </a:spcBef>
              <a:defRPr/>
            </a:pPr>
            <a:r>
              <a:rPr lang="en-US" sz="1800"/>
              <a:t>    Less    Complex</a:t>
            </a:r>
          </a:p>
          <a:p>
            <a:pPr algn="r" eaLnBrk="1" hangingPunct="1">
              <a:spcBef>
                <a:spcPct val="50000"/>
              </a:spcBef>
              <a:defRPr/>
            </a:pPr>
            <a:endParaRPr lang="en-US" sz="1800"/>
          </a:p>
          <a:p>
            <a:pPr algn="r" eaLnBrk="1" hangingPunct="1">
              <a:spcBef>
                <a:spcPct val="50000"/>
              </a:spcBef>
              <a:defRPr/>
            </a:pPr>
            <a:endParaRPr lang="en-US" sz="1800"/>
          </a:p>
          <a:p>
            <a:pPr algn="r" eaLnBrk="1" hangingPunct="1">
              <a:spcBef>
                <a:spcPct val="50000"/>
              </a:spcBef>
              <a:defRPr/>
            </a:pPr>
            <a:endParaRPr lang="en-US" sz="1800"/>
          </a:p>
          <a:p>
            <a:pPr algn="r" eaLnBrk="1" hangingPunct="1">
              <a:spcBef>
                <a:spcPct val="50000"/>
              </a:spcBef>
              <a:defRPr/>
            </a:pPr>
            <a:endParaRPr lang="en-US" sz="1800"/>
          </a:p>
          <a:p>
            <a:pPr algn="r" eaLnBrk="1" hangingPunct="1">
              <a:spcBef>
                <a:spcPct val="50000"/>
              </a:spcBef>
              <a:defRPr/>
            </a:pPr>
            <a:endParaRPr lang="en-US" sz="1800"/>
          </a:p>
          <a:p>
            <a:pPr algn="r" eaLnBrk="1" hangingPunct="1">
              <a:spcBef>
                <a:spcPct val="50000"/>
              </a:spcBef>
              <a:defRPr/>
            </a:pPr>
            <a:endParaRPr lang="en-US" sz="1800"/>
          </a:p>
          <a:p>
            <a:pPr algn="r" eaLnBrk="1" hangingPunct="1">
              <a:spcBef>
                <a:spcPct val="50000"/>
              </a:spcBef>
              <a:defRPr/>
            </a:pPr>
            <a:endParaRPr lang="en-US" sz="1800"/>
          </a:p>
          <a:p>
            <a:pPr algn="r" eaLnBrk="1" hangingPunct="1">
              <a:spcBef>
                <a:spcPct val="50000"/>
              </a:spcBef>
              <a:defRPr/>
            </a:pPr>
            <a:r>
              <a:rPr lang="en-US" sz="1800"/>
              <a:t>    More Complex</a:t>
            </a:r>
          </a:p>
        </p:txBody>
      </p:sp>
      <p:sp>
        <p:nvSpPr>
          <p:cNvPr id="15391" name="Line 48" descr="Bloom's Taxonomy ">
            <a:extLst>
              <a:ext uri="{FF2B5EF4-FFF2-40B4-BE49-F238E27FC236}">
                <a16:creationId xmlns:a16="http://schemas.microsoft.com/office/drawing/2014/main" id="{9AB84D79-898D-AD60-2B9C-BC1AACC18B23}"/>
              </a:ext>
            </a:extLst>
          </p:cNvPr>
          <p:cNvSpPr>
            <a:spLocks noChangeShapeType="1"/>
          </p:cNvSpPr>
          <p:nvPr/>
        </p:nvSpPr>
        <p:spPr bwMode="auto">
          <a:xfrm>
            <a:off x="1676400" y="2743200"/>
            <a:ext cx="0" cy="2819400"/>
          </a:xfrm>
          <a:prstGeom prst="line">
            <a:avLst/>
          </a:prstGeom>
          <a:noFill/>
          <a:ln w="9525">
            <a:solidFill>
              <a:schemeClr val="tx1"/>
            </a:solidFill>
            <a:miter lim="800000"/>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lstStyle/>
          <a:p>
            <a:pPr>
              <a:defRPr/>
            </a:pPr>
            <a:endParaRPr lang="en-US">
              <a:latin typeface="Times New Roman" charset="0"/>
              <a:ea typeface="ＭＳ Ｐゴシック"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a:extLst>
              <a:ext uri="{FF2B5EF4-FFF2-40B4-BE49-F238E27FC236}">
                <a16:creationId xmlns:a16="http://schemas.microsoft.com/office/drawing/2014/main" id="{BAB62201-485B-8E39-9C8E-C1F82A642113}"/>
              </a:ext>
            </a:extLst>
          </p:cNvPr>
          <p:cNvSpPr>
            <a:spLocks noGrp="1" noChangeArrowheads="1"/>
          </p:cNvSpPr>
          <p:nvPr>
            <p:ph type="title"/>
          </p:nvPr>
        </p:nvSpPr>
        <p:spPr/>
        <p:txBody>
          <a:bodyPr/>
          <a:lstStyle/>
          <a:p>
            <a:pPr eaLnBrk="1" hangingPunct="1"/>
            <a:r>
              <a:rPr lang="en-US" altLang="en-US"/>
              <a:t>Knowledge-Based Items: </a:t>
            </a:r>
            <a:br>
              <a:rPr lang="en-US" altLang="en-US"/>
            </a:br>
            <a:r>
              <a:rPr lang="en-US" altLang="en-US"/>
              <a:t>Bloom’s Taxonomy Verbs</a:t>
            </a:r>
          </a:p>
        </p:txBody>
      </p:sp>
      <p:sp>
        <p:nvSpPr>
          <p:cNvPr id="16387" name="Rectangle 3" descr="Bloom's Taxonomy Verbs">
            <a:extLst>
              <a:ext uri="{FF2B5EF4-FFF2-40B4-BE49-F238E27FC236}">
                <a16:creationId xmlns:a16="http://schemas.microsoft.com/office/drawing/2014/main" id="{28A4EAD3-9442-381D-C898-3E83295BFD7B}"/>
              </a:ext>
            </a:extLst>
          </p:cNvPr>
          <p:cNvSpPr>
            <a:spLocks noGrp="1" noChangeArrowheads="1"/>
          </p:cNvSpPr>
          <p:nvPr>
            <p:ph type="body" idx="1"/>
          </p:nvPr>
        </p:nvSpPr>
        <p:spPr/>
        <p:txBody>
          <a:bodyPr/>
          <a:lstStyle/>
          <a:p>
            <a:pPr algn="ctr" eaLnBrk="1" hangingPunct="1">
              <a:buFontTx/>
              <a:buNone/>
              <a:defRPr/>
            </a:pPr>
            <a:endParaRPr lang="en-US" sz="2400">
              <a:ea typeface="ＭＳ Ｐゴシック" charset="0"/>
              <a:cs typeface="Times New Roman" charset="0"/>
            </a:endParaRPr>
          </a:p>
          <a:p>
            <a:pPr eaLnBrk="1" hangingPunct="1">
              <a:buFontTx/>
              <a:buNone/>
              <a:defRPr/>
            </a:pPr>
            <a:endParaRPr lang="en-US">
              <a:ea typeface="ＭＳ Ｐゴシック" charset="0"/>
            </a:endParaRPr>
          </a:p>
        </p:txBody>
      </p:sp>
      <p:graphicFrame>
        <p:nvGraphicFramePr>
          <p:cNvPr id="51256" name="Group 56">
            <a:extLst>
              <a:ext uri="{FF2B5EF4-FFF2-40B4-BE49-F238E27FC236}">
                <a16:creationId xmlns:a16="http://schemas.microsoft.com/office/drawing/2014/main" id="{255F22B8-7682-73E7-E1D7-042BCA50D05A}"/>
              </a:ext>
            </a:extLst>
          </p:cNvPr>
          <p:cNvGraphicFramePr>
            <a:graphicFrameLocks noGrp="1"/>
          </p:cNvGraphicFramePr>
          <p:nvPr>
            <p:extLst>
              <p:ext uri="{D42A27DB-BD31-4B8C-83A1-F6EECF244321}">
                <p14:modId xmlns:p14="http://schemas.microsoft.com/office/powerpoint/2010/main" val="4058693734"/>
              </p:ext>
            </p:extLst>
          </p:nvPr>
        </p:nvGraphicFramePr>
        <p:xfrm>
          <a:off x="1371600" y="1905000"/>
          <a:ext cx="7315200" cy="4016376"/>
        </p:xfrm>
        <a:graphic>
          <a:graphicData uri="http://schemas.openxmlformats.org/drawingml/2006/table">
            <a:tbl>
              <a:tblPr firstRow="1"/>
              <a:tblGrid>
                <a:gridCol w="2743200">
                  <a:extLst>
                    <a:ext uri="{9D8B030D-6E8A-4147-A177-3AD203B41FA5}">
                      <a16:colId xmlns:a16="http://schemas.microsoft.com/office/drawing/2014/main" val="3807919748"/>
                    </a:ext>
                  </a:extLst>
                </a:gridCol>
                <a:gridCol w="4572000">
                  <a:extLst>
                    <a:ext uri="{9D8B030D-6E8A-4147-A177-3AD203B41FA5}">
                      <a16:colId xmlns:a16="http://schemas.microsoft.com/office/drawing/2014/main" val="2482808938"/>
                    </a:ext>
                  </a:extLst>
                </a:gridCol>
              </a:tblGrid>
              <a:tr h="533400">
                <a:tc>
                  <a:txBody>
                    <a:bodyPr/>
                    <a:lstStyle>
                      <a:lvl1pPr>
                        <a:spcBef>
                          <a:spcPct val="20000"/>
                        </a:spcBef>
                        <a:defRPr sz="2800">
                          <a:solidFill>
                            <a:schemeClr val="tx1"/>
                          </a:solidFill>
                          <a:latin typeface="Times New Roman" panose="02020603050405020304" pitchFamily="18" charset="0"/>
                          <a:ea typeface="MS PGothic" panose="020B0600070205080204" pitchFamily="34" charset="-128"/>
                        </a:defRPr>
                      </a:lvl1pPr>
                      <a:lvl2pPr marL="742950" indent="-285750">
                        <a:spcBef>
                          <a:spcPct val="20000"/>
                        </a:spcBef>
                        <a:defRPr sz="2400">
                          <a:solidFill>
                            <a:schemeClr val="tx1"/>
                          </a:solidFill>
                          <a:latin typeface="Times New Roman" panose="02020603050405020304" pitchFamily="18" charset="0"/>
                          <a:ea typeface="MS PGothic" panose="020B0600070205080204" pitchFamily="34" charset="-128"/>
                        </a:defRPr>
                      </a:lvl2pPr>
                      <a:lvl3pPr marL="1143000" indent="-228600">
                        <a:spcBef>
                          <a:spcPct val="20000"/>
                        </a:spcBef>
                        <a:defRPr sz="2000">
                          <a:solidFill>
                            <a:schemeClr val="tx1"/>
                          </a:solidFill>
                          <a:latin typeface="Times New Roman" panose="02020603050405020304" pitchFamily="18" charset="0"/>
                          <a:ea typeface="MS PGothic" panose="020B0600070205080204" pitchFamily="34" charset="-128"/>
                        </a:defRPr>
                      </a:lvl3pPr>
                      <a:lvl4pPr marL="1600200" indent="-228600">
                        <a:spcBef>
                          <a:spcPct val="20000"/>
                        </a:spcBef>
                        <a:defRPr>
                          <a:solidFill>
                            <a:schemeClr val="tx1"/>
                          </a:solidFill>
                          <a:latin typeface="Times New Roman" panose="02020603050405020304" pitchFamily="18" charset="0"/>
                          <a:ea typeface="MS PGothic" panose="020B0600070205080204" pitchFamily="34" charset="-128"/>
                        </a:defRPr>
                      </a:lvl4pPr>
                      <a:lvl5pPr marL="2057400" indent="-228600">
                        <a:spcBef>
                          <a:spcPct val="20000"/>
                        </a:spcBef>
                        <a:defRPr>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20000"/>
                        </a:spcBef>
                        <a:spcAft>
                          <a:spcPct val="0"/>
                        </a:spcAft>
                        <a:defRPr>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20000"/>
                        </a:spcBef>
                        <a:spcAft>
                          <a:spcPct val="0"/>
                        </a:spcAft>
                        <a:defRPr>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20000"/>
                        </a:spcBef>
                        <a:spcAft>
                          <a:spcPct val="0"/>
                        </a:spcAft>
                        <a:defRPr>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20000"/>
                        </a:spcBef>
                        <a:spcAft>
                          <a:spcPct val="0"/>
                        </a:spcAft>
                        <a:defRPr>
                          <a:solidFill>
                            <a:schemeClr val="tx1"/>
                          </a:solidFill>
                          <a:latin typeface="Times New Roman" panose="02020603050405020304" pitchFamily="18" charset="0"/>
                          <a:ea typeface="MS PGothic" panose="020B0600070205080204" pitchFamily="34"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en-US" sz="2800" b="1" i="0" u="none" strike="noStrike" cap="none" normalizeH="0" baseline="0">
                          <a:ln>
                            <a:noFill/>
                          </a:ln>
                          <a:solidFill>
                            <a:schemeClr val="tx1"/>
                          </a:solidFill>
                          <a:effectLst/>
                          <a:latin typeface="Times New Roman" panose="02020603050405020304" pitchFamily="18" charset="0"/>
                          <a:ea typeface="MS PGothic" panose="020B0600070205080204" pitchFamily="34" charset="-128"/>
                          <a:cs typeface="Times New Roman" panose="02020603050405020304" pitchFamily="18" charset="0"/>
                        </a:rPr>
                        <a:t>Bloom’s Level</a:t>
                      </a: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28575"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chemeClr val="accent2"/>
                    </a:solidFill>
                  </a:tcPr>
                </a:tc>
                <a:tc>
                  <a:txBody>
                    <a:bodyPr/>
                    <a:lstStyle>
                      <a:lvl1pPr>
                        <a:spcBef>
                          <a:spcPct val="20000"/>
                        </a:spcBef>
                        <a:defRPr sz="2800">
                          <a:solidFill>
                            <a:schemeClr val="tx1"/>
                          </a:solidFill>
                          <a:latin typeface="Times New Roman" panose="02020603050405020304" pitchFamily="18" charset="0"/>
                          <a:ea typeface="MS PGothic" panose="020B0600070205080204" pitchFamily="34" charset="-128"/>
                        </a:defRPr>
                      </a:lvl1pPr>
                      <a:lvl2pPr marL="742950" indent="-285750">
                        <a:spcBef>
                          <a:spcPct val="20000"/>
                        </a:spcBef>
                        <a:defRPr sz="2400">
                          <a:solidFill>
                            <a:schemeClr val="tx1"/>
                          </a:solidFill>
                          <a:latin typeface="Times New Roman" panose="02020603050405020304" pitchFamily="18" charset="0"/>
                          <a:ea typeface="MS PGothic" panose="020B0600070205080204" pitchFamily="34" charset="-128"/>
                        </a:defRPr>
                      </a:lvl2pPr>
                      <a:lvl3pPr marL="1143000" indent="-228600">
                        <a:spcBef>
                          <a:spcPct val="20000"/>
                        </a:spcBef>
                        <a:defRPr sz="2000">
                          <a:solidFill>
                            <a:schemeClr val="tx1"/>
                          </a:solidFill>
                          <a:latin typeface="Times New Roman" panose="02020603050405020304" pitchFamily="18" charset="0"/>
                          <a:ea typeface="MS PGothic" panose="020B0600070205080204" pitchFamily="34" charset="-128"/>
                        </a:defRPr>
                      </a:lvl3pPr>
                      <a:lvl4pPr marL="1600200" indent="-228600">
                        <a:spcBef>
                          <a:spcPct val="20000"/>
                        </a:spcBef>
                        <a:defRPr>
                          <a:solidFill>
                            <a:schemeClr val="tx1"/>
                          </a:solidFill>
                          <a:latin typeface="Times New Roman" panose="02020603050405020304" pitchFamily="18" charset="0"/>
                          <a:ea typeface="MS PGothic" panose="020B0600070205080204" pitchFamily="34" charset="-128"/>
                        </a:defRPr>
                      </a:lvl4pPr>
                      <a:lvl5pPr marL="2057400" indent="-228600">
                        <a:spcBef>
                          <a:spcPct val="20000"/>
                        </a:spcBef>
                        <a:defRPr>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20000"/>
                        </a:spcBef>
                        <a:spcAft>
                          <a:spcPct val="0"/>
                        </a:spcAft>
                        <a:defRPr>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20000"/>
                        </a:spcBef>
                        <a:spcAft>
                          <a:spcPct val="0"/>
                        </a:spcAft>
                        <a:defRPr>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20000"/>
                        </a:spcBef>
                        <a:spcAft>
                          <a:spcPct val="0"/>
                        </a:spcAft>
                        <a:defRPr>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20000"/>
                        </a:spcBef>
                        <a:spcAft>
                          <a:spcPct val="0"/>
                        </a:spcAft>
                        <a:defRPr>
                          <a:solidFill>
                            <a:schemeClr val="tx1"/>
                          </a:solidFill>
                          <a:latin typeface="Times New Roman" panose="02020603050405020304" pitchFamily="18" charset="0"/>
                          <a:ea typeface="MS PGothic" panose="020B0600070205080204" pitchFamily="34"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en-US" sz="2800" b="1" i="0" u="none" strike="noStrike" cap="none" normalizeH="0" baseline="0">
                          <a:ln>
                            <a:noFill/>
                          </a:ln>
                          <a:solidFill>
                            <a:schemeClr val="tx1"/>
                          </a:solidFill>
                          <a:effectLst/>
                          <a:latin typeface="Times New Roman" panose="02020603050405020304" pitchFamily="18" charset="0"/>
                          <a:ea typeface="MS PGothic" panose="020B0600070205080204" pitchFamily="34" charset="-128"/>
                          <a:cs typeface="Times New Roman" panose="02020603050405020304" pitchFamily="18" charset="0"/>
                        </a:rPr>
                        <a:t>Verbs</a:t>
                      </a:r>
                    </a:p>
                  </a:txBody>
                  <a:tcPr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28575"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chemeClr val="accent2"/>
                    </a:solidFill>
                  </a:tcPr>
                </a:tc>
                <a:extLst>
                  <a:ext uri="{0D108BD9-81ED-4DB2-BD59-A6C34878D82A}">
                    <a16:rowId xmlns:a16="http://schemas.microsoft.com/office/drawing/2014/main" val="2858946880"/>
                  </a:ext>
                </a:extLst>
              </a:tr>
              <a:tr h="579438">
                <a:tc>
                  <a:txBody>
                    <a:bodyPr/>
                    <a:lstStyle>
                      <a:lvl1pPr>
                        <a:spcBef>
                          <a:spcPct val="20000"/>
                        </a:spcBef>
                        <a:defRPr sz="2800">
                          <a:solidFill>
                            <a:schemeClr val="tx1"/>
                          </a:solidFill>
                          <a:latin typeface="Times New Roman" panose="02020603050405020304" pitchFamily="18" charset="0"/>
                          <a:ea typeface="MS PGothic" panose="020B0600070205080204" pitchFamily="34" charset="-128"/>
                        </a:defRPr>
                      </a:lvl1pPr>
                      <a:lvl2pPr marL="742950" indent="-285750">
                        <a:spcBef>
                          <a:spcPct val="20000"/>
                        </a:spcBef>
                        <a:defRPr sz="2400">
                          <a:solidFill>
                            <a:schemeClr val="tx1"/>
                          </a:solidFill>
                          <a:latin typeface="Times New Roman" panose="02020603050405020304" pitchFamily="18" charset="0"/>
                          <a:ea typeface="MS PGothic" panose="020B0600070205080204" pitchFamily="34" charset="-128"/>
                        </a:defRPr>
                      </a:lvl2pPr>
                      <a:lvl3pPr marL="1143000" indent="-228600">
                        <a:spcBef>
                          <a:spcPct val="20000"/>
                        </a:spcBef>
                        <a:defRPr sz="2000">
                          <a:solidFill>
                            <a:schemeClr val="tx1"/>
                          </a:solidFill>
                          <a:latin typeface="Times New Roman" panose="02020603050405020304" pitchFamily="18" charset="0"/>
                          <a:ea typeface="MS PGothic" panose="020B0600070205080204" pitchFamily="34" charset="-128"/>
                        </a:defRPr>
                      </a:lvl3pPr>
                      <a:lvl4pPr marL="1600200" indent="-228600">
                        <a:spcBef>
                          <a:spcPct val="20000"/>
                        </a:spcBef>
                        <a:defRPr>
                          <a:solidFill>
                            <a:schemeClr val="tx1"/>
                          </a:solidFill>
                          <a:latin typeface="Times New Roman" panose="02020603050405020304" pitchFamily="18" charset="0"/>
                          <a:ea typeface="MS PGothic" panose="020B0600070205080204" pitchFamily="34" charset="-128"/>
                        </a:defRPr>
                      </a:lvl4pPr>
                      <a:lvl5pPr marL="2057400" indent="-228600">
                        <a:spcBef>
                          <a:spcPct val="20000"/>
                        </a:spcBef>
                        <a:defRPr>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20000"/>
                        </a:spcBef>
                        <a:spcAft>
                          <a:spcPct val="0"/>
                        </a:spcAft>
                        <a:defRPr>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20000"/>
                        </a:spcBef>
                        <a:spcAft>
                          <a:spcPct val="0"/>
                        </a:spcAft>
                        <a:defRPr>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20000"/>
                        </a:spcBef>
                        <a:spcAft>
                          <a:spcPct val="0"/>
                        </a:spcAft>
                        <a:defRPr>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20000"/>
                        </a:spcBef>
                        <a:spcAft>
                          <a:spcPct val="0"/>
                        </a:spcAft>
                        <a:defRPr>
                          <a:solidFill>
                            <a:schemeClr val="tx1"/>
                          </a:solidFill>
                          <a:latin typeface="Times New Roman" panose="02020603050405020304" pitchFamily="18" charset="0"/>
                          <a:ea typeface="MS PGothic" panose="020B0600070205080204" pitchFamily="34"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en-US" sz="2800" b="0" i="0" u="none" strike="noStrike" cap="none" normalizeH="0" baseline="0">
                          <a:ln>
                            <a:noFill/>
                          </a:ln>
                          <a:solidFill>
                            <a:schemeClr val="tx1"/>
                          </a:solidFill>
                          <a:effectLst/>
                          <a:latin typeface="Times New Roman" panose="02020603050405020304" pitchFamily="18" charset="0"/>
                          <a:ea typeface="MS PGothic" panose="020B0600070205080204" pitchFamily="34" charset="-128"/>
                          <a:cs typeface="Times New Roman" panose="02020603050405020304" pitchFamily="18" charset="0"/>
                        </a:rPr>
                        <a:t>Knowledge</a:t>
                      </a:r>
                    </a:p>
                  </a:txBody>
                  <a:tcPr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ea typeface="MS PGothic" panose="020B0600070205080204" pitchFamily="34" charset="-128"/>
                        </a:defRPr>
                      </a:lvl1pPr>
                      <a:lvl2pPr marL="742950" indent="-285750">
                        <a:spcBef>
                          <a:spcPct val="20000"/>
                        </a:spcBef>
                        <a:defRPr sz="2400">
                          <a:solidFill>
                            <a:schemeClr val="tx1"/>
                          </a:solidFill>
                          <a:latin typeface="Times New Roman" panose="02020603050405020304" pitchFamily="18" charset="0"/>
                          <a:ea typeface="MS PGothic" panose="020B0600070205080204" pitchFamily="34" charset="-128"/>
                        </a:defRPr>
                      </a:lvl2pPr>
                      <a:lvl3pPr marL="1143000" indent="-228600">
                        <a:spcBef>
                          <a:spcPct val="20000"/>
                        </a:spcBef>
                        <a:defRPr sz="2000">
                          <a:solidFill>
                            <a:schemeClr val="tx1"/>
                          </a:solidFill>
                          <a:latin typeface="Times New Roman" panose="02020603050405020304" pitchFamily="18" charset="0"/>
                          <a:ea typeface="MS PGothic" panose="020B0600070205080204" pitchFamily="34" charset="-128"/>
                        </a:defRPr>
                      </a:lvl3pPr>
                      <a:lvl4pPr marL="1600200" indent="-228600">
                        <a:spcBef>
                          <a:spcPct val="20000"/>
                        </a:spcBef>
                        <a:defRPr>
                          <a:solidFill>
                            <a:schemeClr val="tx1"/>
                          </a:solidFill>
                          <a:latin typeface="Times New Roman" panose="02020603050405020304" pitchFamily="18" charset="0"/>
                          <a:ea typeface="MS PGothic" panose="020B0600070205080204" pitchFamily="34" charset="-128"/>
                        </a:defRPr>
                      </a:lvl4pPr>
                      <a:lvl5pPr marL="2057400" indent="-228600">
                        <a:spcBef>
                          <a:spcPct val="20000"/>
                        </a:spcBef>
                        <a:defRPr>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20000"/>
                        </a:spcBef>
                        <a:spcAft>
                          <a:spcPct val="0"/>
                        </a:spcAft>
                        <a:defRPr>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20000"/>
                        </a:spcBef>
                        <a:spcAft>
                          <a:spcPct val="0"/>
                        </a:spcAft>
                        <a:defRPr>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20000"/>
                        </a:spcBef>
                        <a:spcAft>
                          <a:spcPct val="0"/>
                        </a:spcAft>
                        <a:defRPr>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20000"/>
                        </a:spcBef>
                        <a:spcAft>
                          <a:spcPct val="0"/>
                        </a:spcAft>
                        <a:defRPr>
                          <a:solidFill>
                            <a:schemeClr val="tx1"/>
                          </a:solidFill>
                          <a:latin typeface="Times New Roman" panose="02020603050405020304" pitchFamily="18" charset="0"/>
                          <a:ea typeface="MS PGothic" panose="020B0600070205080204" pitchFamily="34"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en-US" sz="1600" b="0" i="0" u="none" strike="noStrike" cap="none" normalizeH="0" baseline="0">
                          <a:ln>
                            <a:noFill/>
                          </a:ln>
                          <a:solidFill>
                            <a:schemeClr val="tx1"/>
                          </a:solidFill>
                          <a:effectLst/>
                          <a:latin typeface="Times New Roman" panose="02020603050405020304" pitchFamily="18" charset="0"/>
                          <a:ea typeface="MS PGothic" panose="020B0600070205080204" pitchFamily="34" charset="-128"/>
                          <a:cs typeface="Times New Roman" panose="02020603050405020304" pitchFamily="18" charset="0"/>
                        </a:rPr>
                        <a:t>arrange, define,identify, label, list, match, name, order, recall, recognize, reproduce, select</a:t>
                      </a:r>
                      <a:r>
                        <a:rPr kumimoji="0" lang="en-US" altLang="en-US" sz="1600" b="0" i="0" u="none" strike="noStrike" cap="none" normalizeH="0" baseline="0">
                          <a:ln>
                            <a:noFill/>
                          </a:ln>
                          <a:solidFill>
                            <a:schemeClr val="tx1"/>
                          </a:solidFill>
                          <a:effectLst/>
                          <a:latin typeface="Times New Roman" panose="02020603050405020304" pitchFamily="18" charset="0"/>
                          <a:ea typeface="MS PGothic" panose="020B0600070205080204" pitchFamily="34" charset="-128"/>
                        </a:rPr>
                        <a:t> </a:t>
                      </a:r>
                    </a:p>
                  </a:txBody>
                  <a:tcPr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extLst>
                  <a:ext uri="{0D108BD9-81ED-4DB2-BD59-A6C34878D82A}">
                    <a16:rowId xmlns:a16="http://schemas.microsoft.com/office/drawing/2014/main" val="763645653"/>
                  </a:ext>
                </a:extLst>
              </a:tr>
              <a:tr h="581025">
                <a:tc>
                  <a:txBody>
                    <a:bodyPr/>
                    <a:lstStyle>
                      <a:lvl1pPr>
                        <a:spcBef>
                          <a:spcPct val="20000"/>
                        </a:spcBef>
                        <a:defRPr sz="2800">
                          <a:solidFill>
                            <a:schemeClr val="tx1"/>
                          </a:solidFill>
                          <a:latin typeface="Times New Roman" panose="02020603050405020304" pitchFamily="18" charset="0"/>
                          <a:ea typeface="MS PGothic" panose="020B0600070205080204" pitchFamily="34" charset="-128"/>
                        </a:defRPr>
                      </a:lvl1pPr>
                      <a:lvl2pPr marL="742950" indent="-285750">
                        <a:spcBef>
                          <a:spcPct val="20000"/>
                        </a:spcBef>
                        <a:defRPr sz="2400">
                          <a:solidFill>
                            <a:schemeClr val="tx1"/>
                          </a:solidFill>
                          <a:latin typeface="Times New Roman" panose="02020603050405020304" pitchFamily="18" charset="0"/>
                          <a:ea typeface="MS PGothic" panose="020B0600070205080204" pitchFamily="34" charset="-128"/>
                        </a:defRPr>
                      </a:lvl2pPr>
                      <a:lvl3pPr marL="1143000" indent="-228600">
                        <a:spcBef>
                          <a:spcPct val="20000"/>
                        </a:spcBef>
                        <a:defRPr sz="2000">
                          <a:solidFill>
                            <a:schemeClr val="tx1"/>
                          </a:solidFill>
                          <a:latin typeface="Times New Roman" panose="02020603050405020304" pitchFamily="18" charset="0"/>
                          <a:ea typeface="MS PGothic" panose="020B0600070205080204" pitchFamily="34" charset="-128"/>
                        </a:defRPr>
                      </a:lvl3pPr>
                      <a:lvl4pPr marL="1600200" indent="-228600">
                        <a:spcBef>
                          <a:spcPct val="20000"/>
                        </a:spcBef>
                        <a:defRPr>
                          <a:solidFill>
                            <a:schemeClr val="tx1"/>
                          </a:solidFill>
                          <a:latin typeface="Times New Roman" panose="02020603050405020304" pitchFamily="18" charset="0"/>
                          <a:ea typeface="MS PGothic" panose="020B0600070205080204" pitchFamily="34" charset="-128"/>
                        </a:defRPr>
                      </a:lvl4pPr>
                      <a:lvl5pPr marL="2057400" indent="-228600">
                        <a:spcBef>
                          <a:spcPct val="20000"/>
                        </a:spcBef>
                        <a:defRPr>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20000"/>
                        </a:spcBef>
                        <a:spcAft>
                          <a:spcPct val="0"/>
                        </a:spcAft>
                        <a:defRPr>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20000"/>
                        </a:spcBef>
                        <a:spcAft>
                          <a:spcPct val="0"/>
                        </a:spcAft>
                        <a:defRPr>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20000"/>
                        </a:spcBef>
                        <a:spcAft>
                          <a:spcPct val="0"/>
                        </a:spcAft>
                        <a:defRPr>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20000"/>
                        </a:spcBef>
                        <a:spcAft>
                          <a:spcPct val="0"/>
                        </a:spcAft>
                        <a:defRPr>
                          <a:solidFill>
                            <a:schemeClr val="tx1"/>
                          </a:solidFill>
                          <a:latin typeface="Times New Roman" panose="02020603050405020304" pitchFamily="18" charset="0"/>
                          <a:ea typeface="MS PGothic" panose="020B0600070205080204" pitchFamily="34"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en-US" sz="2800" b="0" i="0" u="none" strike="noStrike" cap="none" normalizeH="0" baseline="0">
                          <a:ln>
                            <a:noFill/>
                          </a:ln>
                          <a:solidFill>
                            <a:schemeClr val="tx1"/>
                          </a:solidFill>
                          <a:effectLst/>
                          <a:latin typeface="Times New Roman" panose="02020603050405020304" pitchFamily="18" charset="0"/>
                          <a:ea typeface="MS PGothic" panose="020B0600070205080204" pitchFamily="34" charset="-128"/>
                          <a:cs typeface="Times New Roman" panose="02020603050405020304" pitchFamily="18" charset="0"/>
                        </a:rPr>
                        <a:t>Comprehension</a:t>
                      </a:r>
                    </a:p>
                  </a:txBody>
                  <a:tcPr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ea typeface="MS PGothic" panose="020B0600070205080204" pitchFamily="34" charset="-128"/>
                        </a:defRPr>
                      </a:lvl1pPr>
                      <a:lvl2pPr marL="742950" indent="-285750">
                        <a:spcBef>
                          <a:spcPct val="20000"/>
                        </a:spcBef>
                        <a:defRPr sz="2400">
                          <a:solidFill>
                            <a:schemeClr val="tx1"/>
                          </a:solidFill>
                          <a:latin typeface="Times New Roman" panose="02020603050405020304" pitchFamily="18" charset="0"/>
                          <a:ea typeface="MS PGothic" panose="020B0600070205080204" pitchFamily="34" charset="-128"/>
                        </a:defRPr>
                      </a:lvl2pPr>
                      <a:lvl3pPr marL="1143000" indent="-228600">
                        <a:spcBef>
                          <a:spcPct val="20000"/>
                        </a:spcBef>
                        <a:defRPr sz="2000">
                          <a:solidFill>
                            <a:schemeClr val="tx1"/>
                          </a:solidFill>
                          <a:latin typeface="Times New Roman" panose="02020603050405020304" pitchFamily="18" charset="0"/>
                          <a:ea typeface="MS PGothic" panose="020B0600070205080204" pitchFamily="34" charset="-128"/>
                        </a:defRPr>
                      </a:lvl3pPr>
                      <a:lvl4pPr marL="1600200" indent="-228600">
                        <a:spcBef>
                          <a:spcPct val="20000"/>
                        </a:spcBef>
                        <a:defRPr>
                          <a:solidFill>
                            <a:schemeClr val="tx1"/>
                          </a:solidFill>
                          <a:latin typeface="Times New Roman" panose="02020603050405020304" pitchFamily="18" charset="0"/>
                          <a:ea typeface="MS PGothic" panose="020B0600070205080204" pitchFamily="34" charset="-128"/>
                        </a:defRPr>
                      </a:lvl4pPr>
                      <a:lvl5pPr marL="2057400" indent="-228600">
                        <a:spcBef>
                          <a:spcPct val="20000"/>
                        </a:spcBef>
                        <a:defRPr>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20000"/>
                        </a:spcBef>
                        <a:spcAft>
                          <a:spcPct val="0"/>
                        </a:spcAft>
                        <a:defRPr>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20000"/>
                        </a:spcBef>
                        <a:spcAft>
                          <a:spcPct val="0"/>
                        </a:spcAft>
                        <a:defRPr>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20000"/>
                        </a:spcBef>
                        <a:spcAft>
                          <a:spcPct val="0"/>
                        </a:spcAft>
                        <a:defRPr>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20000"/>
                        </a:spcBef>
                        <a:spcAft>
                          <a:spcPct val="0"/>
                        </a:spcAft>
                        <a:defRPr>
                          <a:solidFill>
                            <a:schemeClr val="tx1"/>
                          </a:solidFill>
                          <a:latin typeface="Times New Roman" panose="02020603050405020304" pitchFamily="18" charset="0"/>
                          <a:ea typeface="MS PGothic" panose="020B0600070205080204" pitchFamily="34"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en-US" sz="1600" b="0" i="0" u="none" strike="noStrike" cap="none" normalizeH="0" baseline="0">
                          <a:ln>
                            <a:noFill/>
                          </a:ln>
                          <a:solidFill>
                            <a:schemeClr val="tx1"/>
                          </a:solidFill>
                          <a:effectLst/>
                          <a:latin typeface="Times New Roman" panose="02020603050405020304" pitchFamily="18" charset="0"/>
                          <a:ea typeface="MS PGothic" panose="020B0600070205080204" pitchFamily="34" charset="-128"/>
                          <a:cs typeface="Times New Roman" panose="02020603050405020304" pitchFamily="18" charset="0"/>
                        </a:rPr>
                        <a:t>classify, describe, discuss, explain, express, indicate, locate, report, restate, review, summarize, </a:t>
                      </a:r>
                      <a:endParaRPr kumimoji="0" lang="en-US" altLang="en-US" sz="1400" b="0" i="0" u="none" strike="noStrike" cap="none" normalizeH="0" baseline="0">
                        <a:ln>
                          <a:noFill/>
                        </a:ln>
                        <a:solidFill>
                          <a:schemeClr val="tx1"/>
                        </a:solidFill>
                        <a:effectLst/>
                        <a:latin typeface="Times New Roman" panose="02020603050405020304" pitchFamily="18" charset="0"/>
                        <a:ea typeface="MS PGothic" panose="020B0600070205080204" pitchFamily="34" charset="-128"/>
                      </a:endParaRPr>
                    </a:p>
                  </a:txBody>
                  <a:tcPr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extLst>
                  <a:ext uri="{0D108BD9-81ED-4DB2-BD59-A6C34878D82A}">
                    <a16:rowId xmlns:a16="http://schemas.microsoft.com/office/drawing/2014/main" val="1668884649"/>
                  </a:ext>
                </a:extLst>
              </a:tr>
              <a:tr h="581025">
                <a:tc>
                  <a:txBody>
                    <a:bodyPr/>
                    <a:lstStyle>
                      <a:lvl1pPr>
                        <a:spcBef>
                          <a:spcPct val="20000"/>
                        </a:spcBef>
                        <a:defRPr sz="2800">
                          <a:solidFill>
                            <a:schemeClr val="tx1"/>
                          </a:solidFill>
                          <a:latin typeface="Times New Roman" panose="02020603050405020304" pitchFamily="18" charset="0"/>
                          <a:ea typeface="MS PGothic" panose="020B0600070205080204" pitchFamily="34" charset="-128"/>
                        </a:defRPr>
                      </a:lvl1pPr>
                      <a:lvl2pPr marL="742950" indent="-285750">
                        <a:spcBef>
                          <a:spcPct val="20000"/>
                        </a:spcBef>
                        <a:defRPr sz="2400">
                          <a:solidFill>
                            <a:schemeClr val="tx1"/>
                          </a:solidFill>
                          <a:latin typeface="Times New Roman" panose="02020603050405020304" pitchFamily="18" charset="0"/>
                          <a:ea typeface="MS PGothic" panose="020B0600070205080204" pitchFamily="34" charset="-128"/>
                        </a:defRPr>
                      </a:lvl2pPr>
                      <a:lvl3pPr marL="1143000" indent="-228600">
                        <a:spcBef>
                          <a:spcPct val="20000"/>
                        </a:spcBef>
                        <a:defRPr sz="2000">
                          <a:solidFill>
                            <a:schemeClr val="tx1"/>
                          </a:solidFill>
                          <a:latin typeface="Times New Roman" panose="02020603050405020304" pitchFamily="18" charset="0"/>
                          <a:ea typeface="MS PGothic" panose="020B0600070205080204" pitchFamily="34" charset="-128"/>
                        </a:defRPr>
                      </a:lvl3pPr>
                      <a:lvl4pPr marL="1600200" indent="-228600">
                        <a:spcBef>
                          <a:spcPct val="20000"/>
                        </a:spcBef>
                        <a:defRPr>
                          <a:solidFill>
                            <a:schemeClr val="tx1"/>
                          </a:solidFill>
                          <a:latin typeface="Times New Roman" panose="02020603050405020304" pitchFamily="18" charset="0"/>
                          <a:ea typeface="MS PGothic" panose="020B0600070205080204" pitchFamily="34" charset="-128"/>
                        </a:defRPr>
                      </a:lvl4pPr>
                      <a:lvl5pPr marL="2057400" indent="-228600">
                        <a:spcBef>
                          <a:spcPct val="20000"/>
                        </a:spcBef>
                        <a:defRPr>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20000"/>
                        </a:spcBef>
                        <a:spcAft>
                          <a:spcPct val="0"/>
                        </a:spcAft>
                        <a:defRPr>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20000"/>
                        </a:spcBef>
                        <a:spcAft>
                          <a:spcPct val="0"/>
                        </a:spcAft>
                        <a:defRPr>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20000"/>
                        </a:spcBef>
                        <a:spcAft>
                          <a:spcPct val="0"/>
                        </a:spcAft>
                        <a:defRPr>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20000"/>
                        </a:spcBef>
                        <a:spcAft>
                          <a:spcPct val="0"/>
                        </a:spcAft>
                        <a:defRPr>
                          <a:solidFill>
                            <a:schemeClr val="tx1"/>
                          </a:solidFill>
                          <a:latin typeface="Times New Roman" panose="02020603050405020304" pitchFamily="18" charset="0"/>
                          <a:ea typeface="MS PGothic" panose="020B0600070205080204" pitchFamily="34"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en-US" sz="2800" b="0" i="0" u="none" strike="noStrike" cap="none" normalizeH="0" baseline="0">
                          <a:ln>
                            <a:noFill/>
                          </a:ln>
                          <a:solidFill>
                            <a:schemeClr val="tx1"/>
                          </a:solidFill>
                          <a:effectLst/>
                          <a:latin typeface="Times New Roman" panose="02020603050405020304" pitchFamily="18" charset="0"/>
                          <a:ea typeface="MS PGothic" panose="020B0600070205080204" pitchFamily="34" charset="-128"/>
                          <a:cs typeface="Times New Roman" panose="02020603050405020304" pitchFamily="18" charset="0"/>
                        </a:rPr>
                        <a:t>Application</a:t>
                      </a:r>
                    </a:p>
                  </a:txBody>
                  <a:tcPr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ea typeface="MS PGothic" panose="020B0600070205080204" pitchFamily="34" charset="-128"/>
                        </a:defRPr>
                      </a:lvl1pPr>
                      <a:lvl2pPr marL="742950" indent="-285750">
                        <a:spcBef>
                          <a:spcPct val="20000"/>
                        </a:spcBef>
                        <a:defRPr sz="2400">
                          <a:solidFill>
                            <a:schemeClr val="tx1"/>
                          </a:solidFill>
                          <a:latin typeface="Times New Roman" panose="02020603050405020304" pitchFamily="18" charset="0"/>
                          <a:ea typeface="MS PGothic" panose="020B0600070205080204" pitchFamily="34" charset="-128"/>
                        </a:defRPr>
                      </a:lvl2pPr>
                      <a:lvl3pPr marL="1143000" indent="-228600">
                        <a:spcBef>
                          <a:spcPct val="20000"/>
                        </a:spcBef>
                        <a:defRPr sz="2000">
                          <a:solidFill>
                            <a:schemeClr val="tx1"/>
                          </a:solidFill>
                          <a:latin typeface="Times New Roman" panose="02020603050405020304" pitchFamily="18" charset="0"/>
                          <a:ea typeface="MS PGothic" panose="020B0600070205080204" pitchFamily="34" charset="-128"/>
                        </a:defRPr>
                      </a:lvl3pPr>
                      <a:lvl4pPr marL="1600200" indent="-228600">
                        <a:spcBef>
                          <a:spcPct val="20000"/>
                        </a:spcBef>
                        <a:defRPr>
                          <a:solidFill>
                            <a:schemeClr val="tx1"/>
                          </a:solidFill>
                          <a:latin typeface="Times New Roman" panose="02020603050405020304" pitchFamily="18" charset="0"/>
                          <a:ea typeface="MS PGothic" panose="020B0600070205080204" pitchFamily="34" charset="-128"/>
                        </a:defRPr>
                      </a:lvl4pPr>
                      <a:lvl5pPr marL="2057400" indent="-228600">
                        <a:spcBef>
                          <a:spcPct val="20000"/>
                        </a:spcBef>
                        <a:defRPr>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20000"/>
                        </a:spcBef>
                        <a:spcAft>
                          <a:spcPct val="0"/>
                        </a:spcAft>
                        <a:defRPr>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20000"/>
                        </a:spcBef>
                        <a:spcAft>
                          <a:spcPct val="0"/>
                        </a:spcAft>
                        <a:defRPr>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20000"/>
                        </a:spcBef>
                        <a:spcAft>
                          <a:spcPct val="0"/>
                        </a:spcAft>
                        <a:defRPr>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20000"/>
                        </a:spcBef>
                        <a:spcAft>
                          <a:spcPct val="0"/>
                        </a:spcAft>
                        <a:defRPr>
                          <a:solidFill>
                            <a:schemeClr val="tx1"/>
                          </a:solidFill>
                          <a:latin typeface="Times New Roman" panose="02020603050405020304" pitchFamily="18" charset="0"/>
                          <a:ea typeface="MS PGothic" panose="020B0600070205080204" pitchFamily="34"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en-US" sz="1600" b="0" i="0" u="none" strike="noStrike" cap="none" normalizeH="0" baseline="0">
                          <a:ln>
                            <a:noFill/>
                          </a:ln>
                          <a:solidFill>
                            <a:schemeClr val="tx1"/>
                          </a:solidFill>
                          <a:effectLst/>
                          <a:latin typeface="Times New Roman" panose="02020603050405020304" pitchFamily="18" charset="0"/>
                          <a:ea typeface="MS PGothic" panose="020B0600070205080204" pitchFamily="34" charset="-128"/>
                          <a:cs typeface="Times New Roman" panose="02020603050405020304" pitchFamily="18" charset="0"/>
                        </a:rPr>
                        <a:t>apply, demonstrate, dramatize, employ, give examples, illustrate, schedule, sketch, solve, use</a:t>
                      </a:r>
                      <a:r>
                        <a:rPr kumimoji="0" lang="en-US" altLang="en-US" sz="1600" b="0" i="0" u="none" strike="noStrike" cap="none" normalizeH="0" baseline="0">
                          <a:ln>
                            <a:noFill/>
                          </a:ln>
                          <a:solidFill>
                            <a:schemeClr val="tx1"/>
                          </a:solidFill>
                          <a:effectLst/>
                          <a:latin typeface="Times New Roman" panose="02020603050405020304" pitchFamily="18" charset="0"/>
                          <a:ea typeface="MS PGothic" panose="020B0600070205080204" pitchFamily="34" charset="-128"/>
                        </a:rPr>
                        <a:t> </a:t>
                      </a:r>
                    </a:p>
                  </a:txBody>
                  <a:tcPr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extLst>
                  <a:ext uri="{0D108BD9-81ED-4DB2-BD59-A6C34878D82A}">
                    <a16:rowId xmlns:a16="http://schemas.microsoft.com/office/drawing/2014/main" val="372859980"/>
                  </a:ext>
                </a:extLst>
              </a:tr>
              <a:tr h="581025">
                <a:tc>
                  <a:txBody>
                    <a:bodyPr/>
                    <a:lstStyle>
                      <a:lvl1pPr>
                        <a:spcBef>
                          <a:spcPct val="20000"/>
                        </a:spcBef>
                        <a:defRPr sz="2800">
                          <a:solidFill>
                            <a:schemeClr val="tx1"/>
                          </a:solidFill>
                          <a:latin typeface="Times New Roman" panose="02020603050405020304" pitchFamily="18" charset="0"/>
                          <a:ea typeface="MS PGothic" panose="020B0600070205080204" pitchFamily="34" charset="-128"/>
                        </a:defRPr>
                      </a:lvl1pPr>
                      <a:lvl2pPr marL="742950" indent="-285750">
                        <a:spcBef>
                          <a:spcPct val="20000"/>
                        </a:spcBef>
                        <a:defRPr sz="2400">
                          <a:solidFill>
                            <a:schemeClr val="tx1"/>
                          </a:solidFill>
                          <a:latin typeface="Times New Roman" panose="02020603050405020304" pitchFamily="18" charset="0"/>
                          <a:ea typeface="MS PGothic" panose="020B0600070205080204" pitchFamily="34" charset="-128"/>
                        </a:defRPr>
                      </a:lvl2pPr>
                      <a:lvl3pPr marL="1143000" indent="-228600">
                        <a:spcBef>
                          <a:spcPct val="20000"/>
                        </a:spcBef>
                        <a:defRPr sz="2000">
                          <a:solidFill>
                            <a:schemeClr val="tx1"/>
                          </a:solidFill>
                          <a:latin typeface="Times New Roman" panose="02020603050405020304" pitchFamily="18" charset="0"/>
                          <a:ea typeface="MS PGothic" panose="020B0600070205080204" pitchFamily="34" charset="-128"/>
                        </a:defRPr>
                      </a:lvl3pPr>
                      <a:lvl4pPr marL="1600200" indent="-228600">
                        <a:spcBef>
                          <a:spcPct val="20000"/>
                        </a:spcBef>
                        <a:defRPr>
                          <a:solidFill>
                            <a:schemeClr val="tx1"/>
                          </a:solidFill>
                          <a:latin typeface="Times New Roman" panose="02020603050405020304" pitchFamily="18" charset="0"/>
                          <a:ea typeface="MS PGothic" panose="020B0600070205080204" pitchFamily="34" charset="-128"/>
                        </a:defRPr>
                      </a:lvl4pPr>
                      <a:lvl5pPr marL="2057400" indent="-228600">
                        <a:spcBef>
                          <a:spcPct val="20000"/>
                        </a:spcBef>
                        <a:defRPr>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20000"/>
                        </a:spcBef>
                        <a:spcAft>
                          <a:spcPct val="0"/>
                        </a:spcAft>
                        <a:defRPr>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20000"/>
                        </a:spcBef>
                        <a:spcAft>
                          <a:spcPct val="0"/>
                        </a:spcAft>
                        <a:defRPr>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20000"/>
                        </a:spcBef>
                        <a:spcAft>
                          <a:spcPct val="0"/>
                        </a:spcAft>
                        <a:defRPr>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20000"/>
                        </a:spcBef>
                        <a:spcAft>
                          <a:spcPct val="0"/>
                        </a:spcAft>
                        <a:defRPr>
                          <a:solidFill>
                            <a:schemeClr val="tx1"/>
                          </a:solidFill>
                          <a:latin typeface="Times New Roman" panose="02020603050405020304" pitchFamily="18" charset="0"/>
                          <a:ea typeface="MS PGothic" panose="020B0600070205080204" pitchFamily="34"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en-US" sz="2800" b="0" i="0" u="none" strike="noStrike" cap="none" normalizeH="0" baseline="0">
                          <a:ln>
                            <a:noFill/>
                          </a:ln>
                          <a:solidFill>
                            <a:schemeClr val="tx1"/>
                          </a:solidFill>
                          <a:effectLst/>
                          <a:latin typeface="Times New Roman" panose="02020603050405020304" pitchFamily="18" charset="0"/>
                          <a:ea typeface="MS PGothic" panose="020B0600070205080204" pitchFamily="34" charset="-128"/>
                          <a:cs typeface="Times New Roman" panose="02020603050405020304" pitchFamily="18" charset="0"/>
                        </a:rPr>
                        <a:t>Analysis</a:t>
                      </a:r>
                    </a:p>
                  </a:txBody>
                  <a:tcPr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ea typeface="MS PGothic" panose="020B0600070205080204" pitchFamily="34" charset="-128"/>
                        </a:defRPr>
                      </a:lvl1pPr>
                      <a:lvl2pPr marL="742950" indent="-285750">
                        <a:spcBef>
                          <a:spcPct val="20000"/>
                        </a:spcBef>
                        <a:defRPr sz="2400">
                          <a:solidFill>
                            <a:schemeClr val="tx1"/>
                          </a:solidFill>
                          <a:latin typeface="Times New Roman" panose="02020603050405020304" pitchFamily="18" charset="0"/>
                          <a:ea typeface="MS PGothic" panose="020B0600070205080204" pitchFamily="34" charset="-128"/>
                        </a:defRPr>
                      </a:lvl2pPr>
                      <a:lvl3pPr marL="1143000" indent="-228600">
                        <a:spcBef>
                          <a:spcPct val="20000"/>
                        </a:spcBef>
                        <a:defRPr sz="2000">
                          <a:solidFill>
                            <a:schemeClr val="tx1"/>
                          </a:solidFill>
                          <a:latin typeface="Times New Roman" panose="02020603050405020304" pitchFamily="18" charset="0"/>
                          <a:ea typeface="MS PGothic" panose="020B0600070205080204" pitchFamily="34" charset="-128"/>
                        </a:defRPr>
                      </a:lvl3pPr>
                      <a:lvl4pPr marL="1600200" indent="-228600">
                        <a:spcBef>
                          <a:spcPct val="20000"/>
                        </a:spcBef>
                        <a:defRPr>
                          <a:solidFill>
                            <a:schemeClr val="tx1"/>
                          </a:solidFill>
                          <a:latin typeface="Times New Roman" panose="02020603050405020304" pitchFamily="18" charset="0"/>
                          <a:ea typeface="MS PGothic" panose="020B0600070205080204" pitchFamily="34" charset="-128"/>
                        </a:defRPr>
                      </a:lvl4pPr>
                      <a:lvl5pPr marL="2057400" indent="-228600">
                        <a:spcBef>
                          <a:spcPct val="20000"/>
                        </a:spcBef>
                        <a:defRPr>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20000"/>
                        </a:spcBef>
                        <a:spcAft>
                          <a:spcPct val="0"/>
                        </a:spcAft>
                        <a:defRPr>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20000"/>
                        </a:spcBef>
                        <a:spcAft>
                          <a:spcPct val="0"/>
                        </a:spcAft>
                        <a:defRPr>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20000"/>
                        </a:spcBef>
                        <a:spcAft>
                          <a:spcPct val="0"/>
                        </a:spcAft>
                        <a:defRPr>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20000"/>
                        </a:spcBef>
                        <a:spcAft>
                          <a:spcPct val="0"/>
                        </a:spcAft>
                        <a:defRPr>
                          <a:solidFill>
                            <a:schemeClr val="tx1"/>
                          </a:solidFill>
                          <a:latin typeface="Times New Roman" panose="02020603050405020304" pitchFamily="18" charset="0"/>
                          <a:ea typeface="MS PGothic" panose="020B0600070205080204" pitchFamily="34"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en-US" sz="1600" b="0" i="0" u="none" strike="noStrike" cap="none" normalizeH="0" baseline="0">
                          <a:ln>
                            <a:noFill/>
                          </a:ln>
                          <a:solidFill>
                            <a:schemeClr val="tx1"/>
                          </a:solidFill>
                          <a:effectLst/>
                          <a:latin typeface="Times New Roman" panose="02020603050405020304" pitchFamily="18" charset="0"/>
                          <a:ea typeface="MS PGothic" panose="020B0600070205080204" pitchFamily="34" charset="-128"/>
                          <a:cs typeface="Times New Roman" panose="02020603050405020304" pitchFamily="18" charset="0"/>
                        </a:rPr>
                        <a:t>analyze,categorize, compare, contrast, diagram, differentiate, distinguish, illustrate, outline</a:t>
                      </a:r>
                      <a:endParaRPr kumimoji="0" lang="en-US" altLang="en-US" sz="1600" b="0" i="0" u="none" strike="noStrike" cap="none" normalizeH="0" baseline="0">
                        <a:ln>
                          <a:noFill/>
                        </a:ln>
                        <a:solidFill>
                          <a:schemeClr val="tx1"/>
                        </a:solidFill>
                        <a:effectLst/>
                        <a:latin typeface="Times New Roman" panose="02020603050405020304" pitchFamily="18" charset="0"/>
                        <a:ea typeface="MS PGothic" panose="020B0600070205080204" pitchFamily="34" charset="-128"/>
                      </a:endParaRPr>
                    </a:p>
                  </a:txBody>
                  <a:tcPr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extLst>
                  <a:ext uri="{0D108BD9-81ED-4DB2-BD59-A6C34878D82A}">
                    <a16:rowId xmlns:a16="http://schemas.microsoft.com/office/drawing/2014/main" val="3805803519"/>
                  </a:ext>
                </a:extLst>
              </a:tr>
              <a:tr h="579438">
                <a:tc>
                  <a:txBody>
                    <a:bodyPr/>
                    <a:lstStyle>
                      <a:lvl1pPr>
                        <a:spcBef>
                          <a:spcPct val="20000"/>
                        </a:spcBef>
                        <a:defRPr sz="2800">
                          <a:solidFill>
                            <a:schemeClr val="tx1"/>
                          </a:solidFill>
                          <a:latin typeface="Times New Roman" panose="02020603050405020304" pitchFamily="18" charset="0"/>
                          <a:ea typeface="MS PGothic" panose="020B0600070205080204" pitchFamily="34" charset="-128"/>
                        </a:defRPr>
                      </a:lvl1pPr>
                      <a:lvl2pPr marL="742950" indent="-285750">
                        <a:spcBef>
                          <a:spcPct val="20000"/>
                        </a:spcBef>
                        <a:defRPr sz="2400">
                          <a:solidFill>
                            <a:schemeClr val="tx1"/>
                          </a:solidFill>
                          <a:latin typeface="Times New Roman" panose="02020603050405020304" pitchFamily="18" charset="0"/>
                          <a:ea typeface="MS PGothic" panose="020B0600070205080204" pitchFamily="34" charset="-128"/>
                        </a:defRPr>
                      </a:lvl2pPr>
                      <a:lvl3pPr marL="1143000" indent="-228600">
                        <a:spcBef>
                          <a:spcPct val="20000"/>
                        </a:spcBef>
                        <a:defRPr sz="2000">
                          <a:solidFill>
                            <a:schemeClr val="tx1"/>
                          </a:solidFill>
                          <a:latin typeface="Times New Roman" panose="02020603050405020304" pitchFamily="18" charset="0"/>
                          <a:ea typeface="MS PGothic" panose="020B0600070205080204" pitchFamily="34" charset="-128"/>
                        </a:defRPr>
                      </a:lvl3pPr>
                      <a:lvl4pPr marL="1600200" indent="-228600">
                        <a:spcBef>
                          <a:spcPct val="20000"/>
                        </a:spcBef>
                        <a:defRPr>
                          <a:solidFill>
                            <a:schemeClr val="tx1"/>
                          </a:solidFill>
                          <a:latin typeface="Times New Roman" panose="02020603050405020304" pitchFamily="18" charset="0"/>
                          <a:ea typeface="MS PGothic" panose="020B0600070205080204" pitchFamily="34" charset="-128"/>
                        </a:defRPr>
                      </a:lvl4pPr>
                      <a:lvl5pPr marL="2057400" indent="-228600">
                        <a:spcBef>
                          <a:spcPct val="20000"/>
                        </a:spcBef>
                        <a:defRPr>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20000"/>
                        </a:spcBef>
                        <a:spcAft>
                          <a:spcPct val="0"/>
                        </a:spcAft>
                        <a:defRPr>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20000"/>
                        </a:spcBef>
                        <a:spcAft>
                          <a:spcPct val="0"/>
                        </a:spcAft>
                        <a:defRPr>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20000"/>
                        </a:spcBef>
                        <a:spcAft>
                          <a:spcPct val="0"/>
                        </a:spcAft>
                        <a:defRPr>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20000"/>
                        </a:spcBef>
                        <a:spcAft>
                          <a:spcPct val="0"/>
                        </a:spcAft>
                        <a:defRPr>
                          <a:solidFill>
                            <a:schemeClr val="tx1"/>
                          </a:solidFill>
                          <a:latin typeface="Times New Roman" panose="02020603050405020304" pitchFamily="18" charset="0"/>
                          <a:ea typeface="MS PGothic" panose="020B0600070205080204" pitchFamily="34"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en-US" sz="2800" b="0" i="0" u="none" strike="noStrike" cap="none" normalizeH="0" baseline="0">
                          <a:ln>
                            <a:noFill/>
                          </a:ln>
                          <a:solidFill>
                            <a:schemeClr val="tx1"/>
                          </a:solidFill>
                          <a:effectLst/>
                          <a:latin typeface="Times New Roman" panose="02020603050405020304" pitchFamily="18" charset="0"/>
                          <a:ea typeface="MS PGothic" panose="020B0600070205080204" pitchFamily="34" charset="-128"/>
                          <a:cs typeface="Times New Roman" panose="02020603050405020304" pitchFamily="18" charset="0"/>
                        </a:rPr>
                        <a:t>Synthesis</a:t>
                      </a:r>
                    </a:p>
                  </a:txBody>
                  <a:tcPr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ea typeface="MS PGothic" panose="020B0600070205080204" pitchFamily="34" charset="-128"/>
                        </a:defRPr>
                      </a:lvl1pPr>
                      <a:lvl2pPr marL="742950" indent="-285750">
                        <a:spcBef>
                          <a:spcPct val="20000"/>
                        </a:spcBef>
                        <a:defRPr sz="2400">
                          <a:solidFill>
                            <a:schemeClr val="tx1"/>
                          </a:solidFill>
                          <a:latin typeface="Times New Roman" panose="02020603050405020304" pitchFamily="18" charset="0"/>
                          <a:ea typeface="MS PGothic" panose="020B0600070205080204" pitchFamily="34" charset="-128"/>
                        </a:defRPr>
                      </a:lvl2pPr>
                      <a:lvl3pPr marL="1143000" indent="-228600">
                        <a:spcBef>
                          <a:spcPct val="20000"/>
                        </a:spcBef>
                        <a:defRPr sz="2000">
                          <a:solidFill>
                            <a:schemeClr val="tx1"/>
                          </a:solidFill>
                          <a:latin typeface="Times New Roman" panose="02020603050405020304" pitchFamily="18" charset="0"/>
                          <a:ea typeface="MS PGothic" panose="020B0600070205080204" pitchFamily="34" charset="-128"/>
                        </a:defRPr>
                      </a:lvl3pPr>
                      <a:lvl4pPr marL="1600200" indent="-228600">
                        <a:spcBef>
                          <a:spcPct val="20000"/>
                        </a:spcBef>
                        <a:defRPr>
                          <a:solidFill>
                            <a:schemeClr val="tx1"/>
                          </a:solidFill>
                          <a:latin typeface="Times New Roman" panose="02020603050405020304" pitchFamily="18" charset="0"/>
                          <a:ea typeface="MS PGothic" panose="020B0600070205080204" pitchFamily="34" charset="-128"/>
                        </a:defRPr>
                      </a:lvl4pPr>
                      <a:lvl5pPr marL="2057400" indent="-228600">
                        <a:spcBef>
                          <a:spcPct val="20000"/>
                        </a:spcBef>
                        <a:defRPr>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20000"/>
                        </a:spcBef>
                        <a:spcAft>
                          <a:spcPct val="0"/>
                        </a:spcAft>
                        <a:defRPr>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20000"/>
                        </a:spcBef>
                        <a:spcAft>
                          <a:spcPct val="0"/>
                        </a:spcAft>
                        <a:defRPr>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20000"/>
                        </a:spcBef>
                        <a:spcAft>
                          <a:spcPct val="0"/>
                        </a:spcAft>
                        <a:defRPr>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20000"/>
                        </a:spcBef>
                        <a:spcAft>
                          <a:spcPct val="0"/>
                        </a:spcAft>
                        <a:defRPr>
                          <a:solidFill>
                            <a:schemeClr val="tx1"/>
                          </a:solidFill>
                          <a:latin typeface="Times New Roman" panose="02020603050405020304" pitchFamily="18" charset="0"/>
                          <a:ea typeface="MS PGothic" panose="020B0600070205080204" pitchFamily="34"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en-US" sz="1600" b="0" i="0" u="none" strike="noStrike" cap="none" normalizeH="0" baseline="0">
                          <a:ln>
                            <a:noFill/>
                          </a:ln>
                          <a:solidFill>
                            <a:schemeClr val="tx1"/>
                          </a:solidFill>
                          <a:effectLst/>
                          <a:latin typeface="Times New Roman" panose="02020603050405020304" pitchFamily="18" charset="0"/>
                          <a:ea typeface="MS PGothic" panose="020B0600070205080204" pitchFamily="34" charset="-128"/>
                          <a:cs typeface="Times New Roman" panose="02020603050405020304" pitchFamily="18" charset="0"/>
                        </a:rPr>
                        <a:t>arrange,collect, compose, construct, contrast, create, design, formulate,organize, plan, predict</a:t>
                      </a:r>
                      <a:r>
                        <a:rPr kumimoji="0" lang="en-US" altLang="en-US" sz="1600" b="0" i="0" u="none" strike="noStrike" cap="none" normalizeH="0" baseline="0">
                          <a:ln>
                            <a:noFill/>
                          </a:ln>
                          <a:solidFill>
                            <a:schemeClr val="tx1"/>
                          </a:solidFill>
                          <a:effectLst/>
                          <a:latin typeface="Times New Roman" panose="02020603050405020304" pitchFamily="18" charset="0"/>
                          <a:ea typeface="MS PGothic" panose="020B0600070205080204" pitchFamily="34" charset="-128"/>
                        </a:rPr>
                        <a:t> </a:t>
                      </a:r>
                    </a:p>
                  </a:txBody>
                  <a:tcPr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extLst>
                  <a:ext uri="{0D108BD9-81ED-4DB2-BD59-A6C34878D82A}">
                    <a16:rowId xmlns:a16="http://schemas.microsoft.com/office/drawing/2014/main" val="946493748"/>
                  </a:ext>
                </a:extLst>
              </a:tr>
              <a:tr h="581025">
                <a:tc>
                  <a:txBody>
                    <a:bodyPr/>
                    <a:lstStyle>
                      <a:lvl1pPr>
                        <a:spcBef>
                          <a:spcPct val="20000"/>
                        </a:spcBef>
                        <a:defRPr sz="2800">
                          <a:solidFill>
                            <a:schemeClr val="tx1"/>
                          </a:solidFill>
                          <a:latin typeface="Times New Roman" panose="02020603050405020304" pitchFamily="18" charset="0"/>
                          <a:ea typeface="MS PGothic" panose="020B0600070205080204" pitchFamily="34" charset="-128"/>
                        </a:defRPr>
                      </a:lvl1pPr>
                      <a:lvl2pPr marL="742950" indent="-285750">
                        <a:spcBef>
                          <a:spcPct val="20000"/>
                        </a:spcBef>
                        <a:defRPr sz="2400">
                          <a:solidFill>
                            <a:schemeClr val="tx1"/>
                          </a:solidFill>
                          <a:latin typeface="Times New Roman" panose="02020603050405020304" pitchFamily="18" charset="0"/>
                          <a:ea typeface="MS PGothic" panose="020B0600070205080204" pitchFamily="34" charset="-128"/>
                        </a:defRPr>
                      </a:lvl2pPr>
                      <a:lvl3pPr marL="1143000" indent="-228600">
                        <a:spcBef>
                          <a:spcPct val="20000"/>
                        </a:spcBef>
                        <a:defRPr sz="2000">
                          <a:solidFill>
                            <a:schemeClr val="tx1"/>
                          </a:solidFill>
                          <a:latin typeface="Times New Roman" panose="02020603050405020304" pitchFamily="18" charset="0"/>
                          <a:ea typeface="MS PGothic" panose="020B0600070205080204" pitchFamily="34" charset="-128"/>
                        </a:defRPr>
                      </a:lvl3pPr>
                      <a:lvl4pPr marL="1600200" indent="-228600">
                        <a:spcBef>
                          <a:spcPct val="20000"/>
                        </a:spcBef>
                        <a:defRPr>
                          <a:solidFill>
                            <a:schemeClr val="tx1"/>
                          </a:solidFill>
                          <a:latin typeface="Times New Roman" panose="02020603050405020304" pitchFamily="18" charset="0"/>
                          <a:ea typeface="MS PGothic" panose="020B0600070205080204" pitchFamily="34" charset="-128"/>
                        </a:defRPr>
                      </a:lvl4pPr>
                      <a:lvl5pPr marL="2057400" indent="-228600">
                        <a:spcBef>
                          <a:spcPct val="20000"/>
                        </a:spcBef>
                        <a:defRPr>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20000"/>
                        </a:spcBef>
                        <a:spcAft>
                          <a:spcPct val="0"/>
                        </a:spcAft>
                        <a:defRPr>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20000"/>
                        </a:spcBef>
                        <a:spcAft>
                          <a:spcPct val="0"/>
                        </a:spcAft>
                        <a:defRPr>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20000"/>
                        </a:spcBef>
                        <a:spcAft>
                          <a:spcPct val="0"/>
                        </a:spcAft>
                        <a:defRPr>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20000"/>
                        </a:spcBef>
                        <a:spcAft>
                          <a:spcPct val="0"/>
                        </a:spcAft>
                        <a:defRPr>
                          <a:solidFill>
                            <a:schemeClr val="tx1"/>
                          </a:solidFill>
                          <a:latin typeface="Times New Roman" panose="02020603050405020304" pitchFamily="18" charset="0"/>
                          <a:ea typeface="MS PGothic" panose="020B0600070205080204" pitchFamily="34"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en-US" sz="2800" b="0" i="0" u="none" strike="noStrike" cap="none" normalizeH="0" baseline="0">
                          <a:ln>
                            <a:noFill/>
                          </a:ln>
                          <a:solidFill>
                            <a:schemeClr val="tx1"/>
                          </a:solidFill>
                          <a:effectLst/>
                          <a:latin typeface="Times New Roman" panose="02020603050405020304" pitchFamily="18" charset="0"/>
                          <a:ea typeface="MS PGothic" panose="020B0600070205080204" pitchFamily="34" charset="-128"/>
                          <a:cs typeface="Times New Roman" panose="02020603050405020304" pitchFamily="18" charset="0"/>
                        </a:rPr>
                        <a:t>Evaluation</a:t>
                      </a:r>
                    </a:p>
                  </a:txBody>
                  <a:tcPr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28575" cap="flat" cmpd="sng" algn="ctr">
                      <a:solidFill>
                        <a:schemeClr val="tx1"/>
                      </a:solidFill>
                      <a:prstDash val="solid"/>
                      <a:miter lim="800000"/>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ea typeface="MS PGothic" panose="020B0600070205080204" pitchFamily="34" charset="-128"/>
                        </a:defRPr>
                      </a:lvl1pPr>
                      <a:lvl2pPr marL="742950" indent="-285750">
                        <a:spcBef>
                          <a:spcPct val="20000"/>
                        </a:spcBef>
                        <a:defRPr sz="2400">
                          <a:solidFill>
                            <a:schemeClr val="tx1"/>
                          </a:solidFill>
                          <a:latin typeface="Times New Roman" panose="02020603050405020304" pitchFamily="18" charset="0"/>
                          <a:ea typeface="MS PGothic" panose="020B0600070205080204" pitchFamily="34" charset="-128"/>
                        </a:defRPr>
                      </a:lvl2pPr>
                      <a:lvl3pPr marL="1143000" indent="-228600">
                        <a:spcBef>
                          <a:spcPct val="20000"/>
                        </a:spcBef>
                        <a:defRPr sz="2000">
                          <a:solidFill>
                            <a:schemeClr val="tx1"/>
                          </a:solidFill>
                          <a:latin typeface="Times New Roman" panose="02020603050405020304" pitchFamily="18" charset="0"/>
                          <a:ea typeface="MS PGothic" panose="020B0600070205080204" pitchFamily="34" charset="-128"/>
                        </a:defRPr>
                      </a:lvl3pPr>
                      <a:lvl4pPr marL="1600200" indent="-228600">
                        <a:spcBef>
                          <a:spcPct val="20000"/>
                        </a:spcBef>
                        <a:defRPr>
                          <a:solidFill>
                            <a:schemeClr val="tx1"/>
                          </a:solidFill>
                          <a:latin typeface="Times New Roman" panose="02020603050405020304" pitchFamily="18" charset="0"/>
                          <a:ea typeface="MS PGothic" panose="020B0600070205080204" pitchFamily="34" charset="-128"/>
                        </a:defRPr>
                      </a:lvl4pPr>
                      <a:lvl5pPr marL="2057400" indent="-228600">
                        <a:spcBef>
                          <a:spcPct val="20000"/>
                        </a:spcBef>
                        <a:defRPr>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20000"/>
                        </a:spcBef>
                        <a:spcAft>
                          <a:spcPct val="0"/>
                        </a:spcAft>
                        <a:defRPr>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20000"/>
                        </a:spcBef>
                        <a:spcAft>
                          <a:spcPct val="0"/>
                        </a:spcAft>
                        <a:defRPr>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20000"/>
                        </a:spcBef>
                        <a:spcAft>
                          <a:spcPct val="0"/>
                        </a:spcAft>
                        <a:defRPr>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20000"/>
                        </a:spcBef>
                        <a:spcAft>
                          <a:spcPct val="0"/>
                        </a:spcAft>
                        <a:defRPr>
                          <a:solidFill>
                            <a:schemeClr val="tx1"/>
                          </a:solidFill>
                          <a:latin typeface="Times New Roman" panose="02020603050405020304" pitchFamily="18" charset="0"/>
                          <a:ea typeface="MS PGothic" panose="020B0600070205080204" pitchFamily="34"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en-US" sz="1600" b="0" i="0" u="none" strike="noStrike" cap="none" normalizeH="0" baseline="0" dirty="0">
                          <a:ln>
                            <a:noFill/>
                          </a:ln>
                          <a:solidFill>
                            <a:schemeClr val="tx1"/>
                          </a:solidFill>
                          <a:effectLst/>
                          <a:latin typeface="Times New Roman" panose="02020603050405020304" pitchFamily="18" charset="0"/>
                          <a:ea typeface="MS PGothic" panose="020B0600070205080204" pitchFamily="34" charset="-128"/>
                          <a:cs typeface="Times New Roman" panose="02020603050405020304" pitchFamily="18" charset="0"/>
                        </a:rPr>
                        <a:t>appraise, argue, assess, criticize, critique, defend, estimate, evaluate, interpret, judge, rate</a:t>
                      </a:r>
                      <a:r>
                        <a:rPr kumimoji="0" lang="en-US" altLang="en-US" sz="1600" b="0" i="0" u="none" strike="noStrike" cap="none" normalizeH="0" baseline="0" dirty="0">
                          <a:ln>
                            <a:noFill/>
                          </a:ln>
                          <a:solidFill>
                            <a:schemeClr val="tx1"/>
                          </a:solidFill>
                          <a:effectLst/>
                          <a:latin typeface="Times New Roman" panose="02020603050405020304" pitchFamily="18" charset="0"/>
                          <a:ea typeface="MS PGothic" panose="020B0600070205080204" pitchFamily="34" charset="-128"/>
                        </a:rPr>
                        <a:t> </a:t>
                      </a:r>
                    </a:p>
                  </a:txBody>
                  <a:tcPr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28575" cap="flat" cmpd="sng" algn="ctr">
                      <a:solidFill>
                        <a:schemeClr val="tx1"/>
                      </a:solidFill>
                      <a:prstDash val="solid"/>
                      <a:miter lim="800000"/>
                      <a:headEnd type="none" w="med" len="med"/>
                      <a:tailEnd type="none" w="med" len="med"/>
                    </a:lnB>
                    <a:lnTlToBr>
                      <a:noFill/>
                    </a:lnTlToBr>
                    <a:lnBlToTr>
                      <a:noFill/>
                    </a:lnBlToTr>
                    <a:noFill/>
                  </a:tcPr>
                </a:tc>
                <a:extLst>
                  <a:ext uri="{0D108BD9-81ED-4DB2-BD59-A6C34878D82A}">
                    <a16:rowId xmlns:a16="http://schemas.microsoft.com/office/drawing/2014/main" val="3630220065"/>
                  </a:ext>
                </a:extLst>
              </a:tr>
            </a:tbl>
          </a:graphicData>
        </a:graphic>
      </p:graphicFrame>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a:extLst>
              <a:ext uri="{FF2B5EF4-FFF2-40B4-BE49-F238E27FC236}">
                <a16:creationId xmlns:a16="http://schemas.microsoft.com/office/drawing/2014/main" id="{180DA543-088F-E273-5934-70548F3F58BC}"/>
              </a:ext>
            </a:extLst>
          </p:cNvPr>
          <p:cNvSpPr>
            <a:spLocks noGrp="1" noChangeArrowheads="1"/>
          </p:cNvSpPr>
          <p:nvPr>
            <p:ph type="title"/>
          </p:nvPr>
        </p:nvSpPr>
        <p:spPr/>
        <p:txBody>
          <a:bodyPr/>
          <a:lstStyle/>
          <a:p>
            <a:pPr eaLnBrk="1" hangingPunct="1">
              <a:defRPr/>
            </a:pPr>
            <a:r>
              <a:rPr lang="en-US">
                <a:ea typeface="ＭＳ Ｐゴシック" charset="0"/>
              </a:rPr>
              <a:t>Knowledge-Based Items: </a:t>
            </a:r>
            <a:br>
              <a:rPr lang="en-US">
                <a:ea typeface="ＭＳ Ｐゴシック" charset="0"/>
              </a:rPr>
            </a:br>
            <a:r>
              <a:rPr lang="en-US">
                <a:ea typeface="ＭＳ Ｐゴシック" charset="0"/>
              </a:rPr>
              <a:t>Using verbs to write items</a:t>
            </a:r>
          </a:p>
        </p:txBody>
      </p:sp>
      <p:sp>
        <p:nvSpPr>
          <p:cNvPr id="17411" name="Rectangle 3">
            <a:extLst>
              <a:ext uri="{FF2B5EF4-FFF2-40B4-BE49-F238E27FC236}">
                <a16:creationId xmlns:a16="http://schemas.microsoft.com/office/drawing/2014/main" id="{B18DDAE5-1EA1-FCFE-2C1B-E3A11E762BE6}"/>
              </a:ext>
            </a:extLst>
          </p:cNvPr>
          <p:cNvSpPr>
            <a:spLocks noGrp="1" noChangeArrowheads="1"/>
          </p:cNvSpPr>
          <p:nvPr>
            <p:ph type="body" idx="1"/>
          </p:nvPr>
        </p:nvSpPr>
        <p:spPr>
          <a:extLst>
            <a:ext uri="{91240B29-F687-4f45-9708-019B960494DF}">
              <a14:hiddenLine xmlns:a14="http://schemas.microsoft.com/office/drawing/2010/main" xmlns="" w="9525">
                <a:solidFill>
                  <a:schemeClr val="accent1"/>
                </a:solidFill>
                <a:miter lim="800000"/>
                <a:headEnd/>
                <a:tailEnd/>
              </a14:hiddenLine>
            </a:ext>
          </a:extLst>
        </p:spPr>
        <p:txBody>
          <a:bodyPr/>
          <a:lstStyle/>
          <a:p>
            <a:pPr eaLnBrk="1" hangingPunct="1">
              <a:lnSpc>
                <a:spcPct val="90000"/>
              </a:lnSpc>
              <a:defRPr/>
            </a:pPr>
            <a:r>
              <a:rPr lang="en-US" sz="2800">
                <a:ea typeface="ＭＳ Ｐゴシック" charset="0"/>
              </a:rPr>
              <a:t>Verb</a:t>
            </a:r>
          </a:p>
          <a:p>
            <a:pPr lvl="1" eaLnBrk="1" hangingPunct="1">
              <a:lnSpc>
                <a:spcPct val="90000"/>
              </a:lnSpc>
              <a:defRPr/>
            </a:pPr>
            <a:r>
              <a:rPr lang="en-US" sz="2000">
                <a:ea typeface="ＭＳ Ｐゴシック" charset="0"/>
              </a:rPr>
              <a:t>will determine how complex the item should be</a:t>
            </a:r>
          </a:p>
          <a:p>
            <a:pPr lvl="1" eaLnBrk="1" hangingPunct="1">
              <a:lnSpc>
                <a:spcPct val="90000"/>
              </a:lnSpc>
              <a:defRPr/>
            </a:pPr>
            <a:r>
              <a:rPr lang="en-US" sz="2000">
                <a:ea typeface="ＭＳ Ｐゴシック" charset="0"/>
              </a:rPr>
              <a:t>Will determine what type of item is written (e.g. multiple-choice, matching, true-false)</a:t>
            </a:r>
          </a:p>
          <a:p>
            <a:pPr eaLnBrk="1" hangingPunct="1">
              <a:lnSpc>
                <a:spcPct val="90000"/>
              </a:lnSpc>
              <a:defRPr/>
            </a:pPr>
            <a:r>
              <a:rPr lang="en-US" sz="2400">
                <a:ea typeface="ＭＳ Ｐゴシック" charset="0"/>
              </a:rPr>
              <a:t>Example:</a:t>
            </a:r>
          </a:p>
          <a:p>
            <a:pPr lvl="1" eaLnBrk="1" hangingPunct="1">
              <a:lnSpc>
                <a:spcPct val="90000"/>
              </a:lnSpc>
              <a:buFontTx/>
              <a:buNone/>
              <a:defRPr/>
            </a:pPr>
            <a:r>
              <a:rPr lang="en-US" sz="2000">
                <a:ea typeface="ＭＳ Ｐゴシック" charset="0"/>
              </a:rPr>
              <a:t>Objective: Student will </a:t>
            </a:r>
            <a:r>
              <a:rPr lang="en-US" sz="2000" b="1">
                <a:solidFill>
                  <a:schemeClr val="accent2"/>
                </a:solidFill>
                <a:ea typeface="ＭＳ Ｐゴシック" charset="0"/>
              </a:rPr>
              <a:t>identify</a:t>
            </a:r>
            <a:r>
              <a:rPr lang="en-US" sz="2000">
                <a:ea typeface="ＭＳ Ｐゴシック" charset="0"/>
              </a:rPr>
              <a:t> the types of questions to ask and </a:t>
            </a:r>
          </a:p>
          <a:p>
            <a:pPr lvl="1" eaLnBrk="1" hangingPunct="1">
              <a:lnSpc>
                <a:spcPct val="90000"/>
              </a:lnSpc>
              <a:buFontTx/>
              <a:buNone/>
              <a:defRPr/>
            </a:pPr>
            <a:r>
              <a:rPr lang="en-US" sz="2000">
                <a:ea typeface="ＭＳ Ｐゴシック" charset="0"/>
              </a:rPr>
              <a:t>                  what not to ask during an informational </a:t>
            </a:r>
          </a:p>
          <a:p>
            <a:pPr lvl="1" eaLnBrk="1" hangingPunct="1">
              <a:lnSpc>
                <a:spcPct val="90000"/>
              </a:lnSpc>
              <a:buFontTx/>
              <a:buNone/>
              <a:defRPr/>
            </a:pPr>
            <a:r>
              <a:rPr lang="en-US" sz="2000">
                <a:ea typeface="ＭＳ Ｐゴシック" charset="0"/>
              </a:rPr>
              <a:t>                  interview</a:t>
            </a:r>
          </a:p>
          <a:p>
            <a:pPr lvl="1" eaLnBrk="1" hangingPunct="1">
              <a:lnSpc>
                <a:spcPct val="90000"/>
              </a:lnSpc>
              <a:buFontTx/>
              <a:buNone/>
              <a:defRPr/>
            </a:pPr>
            <a:endParaRPr lang="en-US" sz="2000">
              <a:ea typeface="ＭＳ Ｐゴシック" charset="0"/>
            </a:endParaRPr>
          </a:p>
          <a:p>
            <a:pPr eaLnBrk="1" hangingPunct="1">
              <a:lnSpc>
                <a:spcPct val="90000"/>
              </a:lnSpc>
              <a:buFontTx/>
              <a:buNone/>
              <a:defRPr/>
            </a:pPr>
            <a:r>
              <a:rPr lang="en-US" sz="2400">
                <a:ea typeface="ＭＳ Ｐゴシック" charset="0"/>
              </a:rPr>
              <a:t>	</a:t>
            </a:r>
            <a:r>
              <a:rPr lang="en-US" sz="2000">
                <a:solidFill>
                  <a:schemeClr val="accent2"/>
                </a:solidFill>
                <a:ea typeface="ＭＳ Ｐゴシック" charset="0"/>
              </a:rPr>
              <a:t>Identify</a:t>
            </a:r>
            <a:r>
              <a:rPr lang="en-US" sz="2000">
                <a:ea typeface="ＭＳ Ｐゴシック" charset="0"/>
              </a:rPr>
              <a:t> is at the first level of Blooms taxonomy, indicating that it requires less complex, more general knowledge of the construct in order to obtain this objective.</a:t>
            </a:r>
          </a:p>
          <a:p>
            <a:pPr eaLnBrk="1" hangingPunct="1">
              <a:lnSpc>
                <a:spcPct val="90000"/>
              </a:lnSpc>
              <a:defRPr/>
            </a:pPr>
            <a:endParaRPr lang="en-US" sz="2000">
              <a:ea typeface="ＭＳ Ｐゴシック"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a:extLst>
              <a:ext uri="{FF2B5EF4-FFF2-40B4-BE49-F238E27FC236}">
                <a16:creationId xmlns:a16="http://schemas.microsoft.com/office/drawing/2014/main" id="{50307C1A-C1E1-5557-48F4-517F30723A0B}"/>
              </a:ext>
            </a:extLst>
          </p:cNvPr>
          <p:cNvSpPr>
            <a:spLocks noGrp="1" noChangeArrowheads="1"/>
          </p:cNvSpPr>
          <p:nvPr>
            <p:ph type="title"/>
          </p:nvPr>
        </p:nvSpPr>
        <p:spPr/>
        <p:txBody>
          <a:bodyPr/>
          <a:lstStyle/>
          <a:p>
            <a:pPr eaLnBrk="1" hangingPunct="1">
              <a:defRPr/>
            </a:pPr>
            <a:r>
              <a:rPr lang="en-US" sz="2800">
                <a:ea typeface="ＭＳ Ｐゴシック" charset="0"/>
              </a:rPr>
              <a:t>Knowledge-Based Items: </a:t>
            </a:r>
            <a:br>
              <a:rPr lang="en-US" sz="2800">
                <a:ea typeface="ＭＳ Ｐゴシック" charset="0"/>
              </a:rPr>
            </a:br>
            <a:r>
              <a:rPr lang="en-US" sz="2800">
                <a:ea typeface="ＭＳ Ｐゴシック" charset="0"/>
              </a:rPr>
              <a:t>So how do I write an item to measure an objective?</a:t>
            </a:r>
            <a:r>
              <a:rPr lang="en-US">
                <a:ea typeface="ＭＳ Ｐゴシック" charset="0"/>
              </a:rPr>
              <a:t> </a:t>
            </a:r>
          </a:p>
        </p:txBody>
      </p:sp>
      <p:sp>
        <p:nvSpPr>
          <p:cNvPr id="18435" name="Rectangle 3">
            <a:extLst>
              <a:ext uri="{FF2B5EF4-FFF2-40B4-BE49-F238E27FC236}">
                <a16:creationId xmlns:a16="http://schemas.microsoft.com/office/drawing/2014/main" id="{D46C3F19-00F3-6F14-2F49-A063EAA222F5}"/>
              </a:ext>
            </a:extLst>
          </p:cNvPr>
          <p:cNvSpPr>
            <a:spLocks noGrp="1" noChangeArrowheads="1"/>
          </p:cNvSpPr>
          <p:nvPr>
            <p:ph type="body" idx="1"/>
          </p:nvPr>
        </p:nvSpPr>
        <p:spPr/>
        <p:txBody>
          <a:bodyPr/>
          <a:lstStyle/>
          <a:p>
            <a:pPr marL="609600" indent="-609600" eaLnBrk="1" hangingPunct="1">
              <a:defRPr/>
            </a:pPr>
            <a:r>
              <a:rPr lang="en-US">
                <a:ea typeface="ＭＳ Ｐゴシック" charset="0"/>
              </a:rPr>
              <a:t>Use the verb!</a:t>
            </a:r>
          </a:p>
          <a:p>
            <a:pPr marL="609600" indent="-609600" eaLnBrk="1" hangingPunct="1">
              <a:defRPr/>
            </a:pPr>
            <a:r>
              <a:rPr lang="en-US">
                <a:ea typeface="ＭＳ Ｐゴシック" charset="0"/>
              </a:rPr>
              <a:t>How can you assess if a student can identify something?</a:t>
            </a:r>
          </a:p>
          <a:p>
            <a:pPr marL="990600" lvl="1" indent="-533400" eaLnBrk="1" hangingPunct="1">
              <a:buFontTx/>
              <a:buAutoNum type="arabicPeriod"/>
              <a:defRPr/>
            </a:pPr>
            <a:r>
              <a:rPr lang="en-US">
                <a:ea typeface="ＭＳ Ｐゴシック" charset="0"/>
              </a:rPr>
              <a:t>Have them select it from a list</a:t>
            </a:r>
          </a:p>
          <a:p>
            <a:pPr marL="990600" lvl="1" indent="-533400" eaLnBrk="1" hangingPunct="1">
              <a:buFontTx/>
              <a:buAutoNum type="arabicPeriod"/>
              <a:defRPr/>
            </a:pPr>
            <a:r>
              <a:rPr lang="en-US">
                <a:ea typeface="ＭＳ Ｐゴシック" charset="0"/>
              </a:rPr>
              <a:t>Have them pick it out from a scenario</a:t>
            </a:r>
          </a:p>
          <a:p>
            <a:pPr marL="609600" indent="-609600" eaLnBrk="1" hangingPunct="1">
              <a:buFontTx/>
              <a:buNone/>
              <a:defRPr/>
            </a:pPr>
            <a:endParaRPr lang="en-US">
              <a:ea typeface="ＭＳ Ｐゴシック" charset="0"/>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a:extLst>
              <a:ext uri="{FF2B5EF4-FFF2-40B4-BE49-F238E27FC236}">
                <a16:creationId xmlns:a16="http://schemas.microsoft.com/office/drawing/2014/main" id="{EADCA1A9-0EDF-3292-7724-F0C5E1CA5938}"/>
              </a:ext>
            </a:extLst>
          </p:cNvPr>
          <p:cNvSpPr>
            <a:spLocks noGrp="1" noChangeArrowheads="1"/>
          </p:cNvSpPr>
          <p:nvPr>
            <p:ph type="title"/>
          </p:nvPr>
        </p:nvSpPr>
        <p:spPr/>
        <p:txBody>
          <a:bodyPr/>
          <a:lstStyle/>
          <a:p>
            <a:pPr eaLnBrk="1" hangingPunct="1"/>
            <a:br>
              <a:rPr lang="en-US" altLang="en-US" sz="3200"/>
            </a:br>
            <a:r>
              <a:rPr lang="en-US" altLang="en-US" sz="3200"/>
              <a:t>Knowledge-Based Items: So how do I write an item to measure an objective?</a:t>
            </a:r>
            <a:r>
              <a:rPr lang="en-US" altLang="en-US"/>
              <a:t> </a:t>
            </a:r>
            <a:br>
              <a:rPr lang="en-US" altLang="en-US"/>
            </a:br>
            <a:endParaRPr lang="en-US" altLang="en-US"/>
          </a:p>
        </p:txBody>
      </p:sp>
      <p:sp>
        <p:nvSpPr>
          <p:cNvPr id="19459" name="Rectangle 3">
            <a:extLst>
              <a:ext uri="{FF2B5EF4-FFF2-40B4-BE49-F238E27FC236}">
                <a16:creationId xmlns:a16="http://schemas.microsoft.com/office/drawing/2014/main" id="{95012868-0D02-D6EB-0C2F-79C8D7DA7235}"/>
              </a:ext>
            </a:extLst>
          </p:cNvPr>
          <p:cNvSpPr>
            <a:spLocks noGrp="1" noChangeArrowheads="1"/>
          </p:cNvSpPr>
          <p:nvPr>
            <p:ph type="body" idx="1"/>
          </p:nvPr>
        </p:nvSpPr>
        <p:spPr/>
        <p:txBody>
          <a:bodyPr/>
          <a:lstStyle/>
          <a:p>
            <a:pPr marL="609600" indent="-609600" eaLnBrk="1" hangingPunct="1">
              <a:defRPr/>
            </a:pPr>
            <a:r>
              <a:rPr lang="en-US">
                <a:ea typeface="ＭＳ Ｐゴシック" charset="0"/>
              </a:rPr>
              <a:t>Example:</a:t>
            </a:r>
          </a:p>
          <a:p>
            <a:pPr marL="609600" indent="-609600" eaLnBrk="1" hangingPunct="1">
              <a:buFontTx/>
              <a:buAutoNum type="arabicPeriod"/>
              <a:defRPr/>
            </a:pPr>
            <a:r>
              <a:rPr lang="en-US" sz="2400">
                <a:ea typeface="ＭＳ Ｐゴシック" charset="0"/>
              </a:rPr>
              <a:t>Hilary is going to a job fair on campus where she plans to meet with several hiring social work agencies, which of the following is an appropriate question for her to ask her interviewer?</a:t>
            </a:r>
          </a:p>
          <a:p>
            <a:pPr marL="990600" lvl="1" indent="-533400" eaLnBrk="1" hangingPunct="1">
              <a:buFontTx/>
              <a:buAutoNum type="alphaUcPeriod"/>
              <a:defRPr/>
            </a:pPr>
            <a:r>
              <a:rPr lang="en-US" sz="2000">
                <a:ea typeface="ＭＳ Ｐゴシック" charset="0"/>
              </a:rPr>
              <a:t>What is the salary for a first year employee?</a:t>
            </a:r>
          </a:p>
          <a:p>
            <a:pPr marL="990600" lvl="1" indent="-533400" eaLnBrk="1" hangingPunct="1">
              <a:buFontTx/>
              <a:buAutoNum type="alphaUcPeriod"/>
              <a:defRPr/>
            </a:pPr>
            <a:r>
              <a:rPr lang="en-US" sz="2000">
                <a:solidFill>
                  <a:schemeClr val="accent2"/>
                </a:solidFill>
                <a:ea typeface="ＭＳ Ｐゴシック" charset="0"/>
              </a:rPr>
              <a:t>What are the job expectations you have for a new employee?</a:t>
            </a:r>
          </a:p>
          <a:p>
            <a:pPr marL="990600" lvl="1" indent="-533400" eaLnBrk="1" hangingPunct="1">
              <a:buFontTx/>
              <a:buAutoNum type="alphaUcPeriod"/>
              <a:defRPr/>
            </a:pPr>
            <a:r>
              <a:rPr lang="en-US" sz="2000">
                <a:ea typeface="ＭＳ Ｐゴシック" charset="0"/>
              </a:rPr>
              <a:t>What kind of benefits do you offer to new employees?</a:t>
            </a:r>
          </a:p>
          <a:p>
            <a:pPr marL="990600" lvl="1" indent="-533400" eaLnBrk="1" hangingPunct="1">
              <a:buFontTx/>
              <a:buAutoNum type="alphaUcPeriod"/>
              <a:defRPr/>
            </a:pPr>
            <a:r>
              <a:rPr lang="en-US" sz="2000">
                <a:ea typeface="ＭＳ Ｐゴシック" charset="0"/>
              </a:rPr>
              <a:t>What is your political party affiliation? </a:t>
            </a:r>
          </a:p>
          <a:p>
            <a:pPr marL="609600" indent="-609600" eaLnBrk="1" hangingPunct="1">
              <a:defRPr/>
            </a:pPr>
            <a:endParaRPr lang="en-US" sz="2400">
              <a:ea typeface="ＭＳ Ｐゴシック" charset="0"/>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a:extLst>
              <a:ext uri="{FF2B5EF4-FFF2-40B4-BE49-F238E27FC236}">
                <a16:creationId xmlns:a16="http://schemas.microsoft.com/office/drawing/2014/main" id="{E2FE30C2-984D-36DA-6B12-11F738DEFAAE}"/>
              </a:ext>
            </a:extLst>
          </p:cNvPr>
          <p:cNvSpPr>
            <a:spLocks noGrp="1" noChangeArrowheads="1"/>
          </p:cNvSpPr>
          <p:nvPr>
            <p:ph type="title"/>
          </p:nvPr>
        </p:nvSpPr>
        <p:spPr/>
        <p:txBody>
          <a:bodyPr/>
          <a:lstStyle/>
          <a:p>
            <a:pPr eaLnBrk="1" hangingPunct="1">
              <a:defRPr/>
            </a:pPr>
            <a:r>
              <a:rPr lang="en-US">
                <a:ea typeface="ＭＳ Ｐゴシック" charset="0"/>
              </a:rPr>
              <a:t> Knowledge-Based Items: Example</a:t>
            </a:r>
          </a:p>
        </p:txBody>
      </p:sp>
      <p:sp>
        <p:nvSpPr>
          <p:cNvPr id="20483" name="Rectangle 3">
            <a:extLst>
              <a:ext uri="{FF2B5EF4-FFF2-40B4-BE49-F238E27FC236}">
                <a16:creationId xmlns:a16="http://schemas.microsoft.com/office/drawing/2014/main" id="{E1B02F6C-DE0B-FD61-A6FA-3D19411AF2B7}"/>
              </a:ext>
            </a:extLst>
          </p:cNvPr>
          <p:cNvSpPr>
            <a:spLocks noGrp="1" noChangeArrowheads="1"/>
          </p:cNvSpPr>
          <p:nvPr>
            <p:ph type="body" idx="1"/>
          </p:nvPr>
        </p:nvSpPr>
        <p:spPr>
          <a:xfrm>
            <a:off x="1066800" y="1600200"/>
            <a:ext cx="7620000" cy="4953000"/>
          </a:xfrm>
        </p:spPr>
        <p:txBody>
          <a:bodyPr/>
          <a:lstStyle/>
          <a:p>
            <a:pPr eaLnBrk="1" hangingPunct="1">
              <a:lnSpc>
                <a:spcPct val="90000"/>
              </a:lnSpc>
              <a:defRPr/>
            </a:pPr>
            <a:r>
              <a:rPr lang="en-US" sz="2800">
                <a:ea typeface="ＭＳ Ｐゴシック" charset="0"/>
              </a:rPr>
              <a:t>This question allows a student to demonstrate knowledge of both what should and should not be asked during an informational meeting.</a:t>
            </a:r>
          </a:p>
          <a:p>
            <a:pPr eaLnBrk="1" hangingPunct="1">
              <a:lnSpc>
                <a:spcPct val="90000"/>
              </a:lnSpc>
              <a:defRPr/>
            </a:pPr>
            <a:endParaRPr lang="en-US" sz="2800">
              <a:ea typeface="ＭＳ Ｐゴシック" charset="0"/>
            </a:endParaRPr>
          </a:p>
          <a:p>
            <a:pPr eaLnBrk="1" hangingPunct="1">
              <a:lnSpc>
                <a:spcPct val="90000"/>
              </a:lnSpc>
              <a:defRPr/>
            </a:pPr>
            <a:r>
              <a:rPr lang="en-US" sz="2800">
                <a:ea typeface="ＭＳ Ｐゴシック" charset="0"/>
              </a:rPr>
              <a:t>Now that you know how to use your objectives to write items, you need some tips on constructing clear items that measure examinee ability while minimizing some common item writing errors.</a:t>
            </a:r>
          </a:p>
          <a:p>
            <a:pPr eaLnBrk="1" hangingPunct="1">
              <a:lnSpc>
                <a:spcPct val="90000"/>
              </a:lnSpc>
              <a:buFontTx/>
              <a:buNone/>
              <a:defRPr/>
            </a:pPr>
            <a:endParaRPr lang="en-US" sz="2800">
              <a:ea typeface="ＭＳ Ｐゴシック" charset="0"/>
            </a:endParaRPr>
          </a:p>
          <a:p>
            <a:pPr eaLnBrk="1" hangingPunct="1">
              <a:lnSpc>
                <a:spcPct val="90000"/>
              </a:lnSpc>
              <a:defRPr/>
            </a:pPr>
            <a:r>
              <a:rPr lang="en-US" sz="2800">
                <a:ea typeface="ＭＳ Ｐゴシック" charset="0"/>
              </a:rPr>
              <a:t>I will discuss some general guidelines for all types of items and then provide direction for writing items in specific formats.</a:t>
            </a:r>
          </a:p>
        </p:txBody>
      </p:sp>
      <p:pic>
        <p:nvPicPr>
          <p:cNvPr id="30723" name="Picture 4">
            <a:extLst>
              <a:ext uri="{FF2B5EF4-FFF2-40B4-BE49-F238E27FC236}">
                <a16:creationId xmlns:a16="http://schemas.microsoft.com/office/drawing/2014/main" id="{940C8364-D75E-F3FD-5956-032E81A73DF4}"/>
              </a:ext>
              <a:ext uri="{C183D7F6-B498-43B3-948B-1728B52AA6E4}">
                <adec:decorative xmlns:adec="http://schemas.microsoft.com/office/drawing/2017/decorative" val="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848600" y="533400"/>
            <a:ext cx="952500" cy="1117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a:extLst>
              <a:ext uri="{FF2B5EF4-FFF2-40B4-BE49-F238E27FC236}">
                <a16:creationId xmlns:a16="http://schemas.microsoft.com/office/drawing/2014/main" id="{62AC0BB6-5A5E-2FB9-6D2D-C8B1795CCE2F}"/>
              </a:ext>
            </a:extLst>
          </p:cNvPr>
          <p:cNvSpPr>
            <a:spLocks noGrp="1" noChangeArrowheads="1"/>
          </p:cNvSpPr>
          <p:nvPr>
            <p:ph type="title"/>
          </p:nvPr>
        </p:nvSpPr>
        <p:spPr/>
        <p:txBody>
          <a:bodyPr/>
          <a:lstStyle/>
          <a:p>
            <a:pPr eaLnBrk="1" hangingPunct="1">
              <a:defRPr/>
            </a:pPr>
            <a:r>
              <a:rPr lang="en-US">
                <a:ea typeface="ＭＳ Ｐゴシック" charset="0"/>
              </a:rPr>
              <a:t>Guidelines for </a:t>
            </a:r>
            <a:br>
              <a:rPr lang="en-US">
                <a:ea typeface="ＭＳ Ｐゴシック" charset="0"/>
              </a:rPr>
            </a:br>
            <a:r>
              <a:rPr lang="en-US">
                <a:ea typeface="ＭＳ Ｐゴシック" charset="0"/>
              </a:rPr>
              <a:t>Knowledge-Based Items</a:t>
            </a:r>
          </a:p>
        </p:txBody>
      </p:sp>
      <p:sp>
        <p:nvSpPr>
          <p:cNvPr id="21507" name="Rectangle 3">
            <a:extLst>
              <a:ext uri="{FF2B5EF4-FFF2-40B4-BE49-F238E27FC236}">
                <a16:creationId xmlns:a16="http://schemas.microsoft.com/office/drawing/2014/main" id="{6175BB13-3277-2357-A286-113329AECAB9}"/>
              </a:ext>
            </a:extLst>
          </p:cNvPr>
          <p:cNvSpPr>
            <a:spLocks noGrp="1" noChangeArrowheads="1"/>
          </p:cNvSpPr>
          <p:nvPr>
            <p:ph type="body" idx="1"/>
          </p:nvPr>
        </p:nvSpPr>
        <p:spPr/>
        <p:txBody>
          <a:bodyPr/>
          <a:lstStyle/>
          <a:p>
            <a:pPr marL="609600" indent="-609600" eaLnBrk="1" hangingPunct="1">
              <a:defRPr/>
            </a:pPr>
            <a:r>
              <a:rPr lang="en-US">
                <a:ea typeface="ＭＳ Ｐゴシック" charset="0"/>
              </a:rPr>
              <a:t>The guidelines can be separated into 4 specific categories:</a:t>
            </a:r>
          </a:p>
          <a:p>
            <a:pPr marL="609600" indent="-609600" eaLnBrk="1" hangingPunct="1">
              <a:buFontTx/>
              <a:buNone/>
              <a:defRPr/>
            </a:pPr>
            <a:endParaRPr lang="en-US">
              <a:ea typeface="ＭＳ Ｐゴシック" charset="0"/>
            </a:endParaRPr>
          </a:p>
          <a:p>
            <a:pPr marL="1752600" lvl="3" indent="-381000" eaLnBrk="1" hangingPunct="1">
              <a:buFontTx/>
              <a:buAutoNum type="arabicPeriod"/>
              <a:defRPr/>
            </a:pPr>
            <a:r>
              <a:rPr lang="en-US" sz="3200">
                <a:ea typeface="ＭＳ Ｐゴシック" charset="0"/>
              </a:rPr>
              <a:t>Language/Wording</a:t>
            </a:r>
          </a:p>
          <a:p>
            <a:pPr marL="1752600" lvl="3" indent="-381000" eaLnBrk="1" hangingPunct="1">
              <a:buFontTx/>
              <a:buAutoNum type="arabicPeriod"/>
              <a:defRPr/>
            </a:pPr>
            <a:r>
              <a:rPr lang="en-US" sz="3200">
                <a:ea typeface="ＭＳ Ｐゴシック" charset="0"/>
              </a:rPr>
              <a:t>Complexity</a:t>
            </a:r>
          </a:p>
          <a:p>
            <a:pPr marL="1752600" lvl="3" indent="-381000" eaLnBrk="1" hangingPunct="1">
              <a:buFontTx/>
              <a:buAutoNum type="arabicPeriod"/>
              <a:defRPr/>
            </a:pPr>
            <a:r>
              <a:rPr lang="en-US" sz="3200">
                <a:ea typeface="ＭＳ Ｐゴシック" charset="0"/>
              </a:rPr>
              <a:t>Item Patterns</a:t>
            </a:r>
          </a:p>
          <a:p>
            <a:pPr marL="1752600" lvl="3" indent="-381000" eaLnBrk="1" hangingPunct="1">
              <a:buFontTx/>
              <a:buAutoNum type="arabicPeriod"/>
              <a:defRPr/>
            </a:pPr>
            <a:r>
              <a:rPr lang="en-US" sz="3200">
                <a:ea typeface="ＭＳ Ｐゴシック" charset="0"/>
              </a:rPr>
              <a:t>Directions</a:t>
            </a:r>
          </a:p>
        </p:txBody>
      </p:sp>
      <p:sp>
        <p:nvSpPr>
          <p:cNvPr id="21508" name="Rectangle 5" descr="Language/wording, complexity, item patterns and directions">
            <a:extLst>
              <a:ext uri="{FF2B5EF4-FFF2-40B4-BE49-F238E27FC236}">
                <a16:creationId xmlns:a16="http://schemas.microsoft.com/office/drawing/2014/main" id="{EA5C8C9D-8E04-50A4-8D8E-F2688794EA79}"/>
              </a:ext>
            </a:extLst>
          </p:cNvPr>
          <p:cNvSpPr>
            <a:spLocks noChangeArrowheads="1"/>
          </p:cNvSpPr>
          <p:nvPr/>
        </p:nvSpPr>
        <p:spPr bwMode="auto">
          <a:xfrm>
            <a:off x="2286000" y="3352800"/>
            <a:ext cx="3962400" cy="2590800"/>
          </a:xfrm>
          <a:prstGeom prst="rect">
            <a:avLst/>
          </a:prstGeom>
          <a:noFill/>
          <a:ln w="57150">
            <a:solidFill>
              <a:schemeClr val="accent1"/>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eaLnBrk="1" hangingPunct="1">
              <a:defRPr/>
            </a:pPr>
            <a:endParaRPr lang="en-US">
              <a:latin typeface="Times New Roman" charset="0"/>
              <a:ea typeface="ＭＳ Ｐゴシック" charset="0"/>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a:extLst>
              <a:ext uri="{FF2B5EF4-FFF2-40B4-BE49-F238E27FC236}">
                <a16:creationId xmlns:a16="http://schemas.microsoft.com/office/drawing/2014/main" id="{469833E0-826A-A2AC-87AD-FBC08DF95CE9}"/>
              </a:ext>
            </a:extLst>
          </p:cNvPr>
          <p:cNvSpPr>
            <a:spLocks noGrp="1" noChangeArrowheads="1"/>
          </p:cNvSpPr>
          <p:nvPr>
            <p:ph type="title"/>
          </p:nvPr>
        </p:nvSpPr>
        <p:spPr/>
        <p:txBody>
          <a:bodyPr/>
          <a:lstStyle/>
          <a:p>
            <a:pPr eaLnBrk="1" hangingPunct="1">
              <a:defRPr/>
            </a:pPr>
            <a:r>
              <a:rPr lang="en-US">
                <a:ea typeface="ＭＳ Ｐゴシック" charset="0"/>
              </a:rPr>
              <a:t>Language/Wording</a:t>
            </a:r>
          </a:p>
        </p:txBody>
      </p:sp>
      <p:sp>
        <p:nvSpPr>
          <p:cNvPr id="22531" name="Rectangle 3">
            <a:extLst>
              <a:ext uri="{FF2B5EF4-FFF2-40B4-BE49-F238E27FC236}">
                <a16:creationId xmlns:a16="http://schemas.microsoft.com/office/drawing/2014/main" id="{4C5222B2-8C0B-79F7-920C-504B55A749D7}"/>
              </a:ext>
            </a:extLst>
          </p:cNvPr>
          <p:cNvSpPr>
            <a:spLocks noGrp="1" noChangeArrowheads="1"/>
          </p:cNvSpPr>
          <p:nvPr>
            <p:ph type="body" idx="1"/>
          </p:nvPr>
        </p:nvSpPr>
        <p:spPr>
          <a:xfrm>
            <a:off x="1066800" y="1524000"/>
            <a:ext cx="7620000" cy="4953000"/>
          </a:xfrm>
        </p:spPr>
        <p:txBody>
          <a:bodyPr/>
          <a:lstStyle/>
          <a:p>
            <a:pPr marL="533400" indent="-533400" eaLnBrk="1" hangingPunct="1"/>
            <a:endParaRPr lang="en-US" altLang="en-US" sz="2400">
              <a:solidFill>
                <a:srgbClr val="000000"/>
              </a:solidFill>
              <a:cs typeface="Times New Roman" panose="02020603050405020304" pitchFamily="18" charset="0"/>
            </a:endParaRPr>
          </a:p>
          <a:p>
            <a:pPr marL="533400" indent="-533400" eaLnBrk="1" hangingPunct="1">
              <a:buFontTx/>
              <a:buAutoNum type="arabicPeriod"/>
            </a:pPr>
            <a:r>
              <a:rPr lang="en-US" altLang="en-US" sz="2000">
                <a:solidFill>
                  <a:srgbClr val="000000"/>
                </a:solidFill>
                <a:cs typeface="Times New Roman" panose="02020603050405020304" pitchFamily="18" charset="0"/>
              </a:rPr>
              <a:t>Avoid bias (e.g., age, ethnicity, gender or disabilities).</a:t>
            </a:r>
          </a:p>
          <a:p>
            <a:pPr marL="533400" indent="-533400" eaLnBrk="1" hangingPunct="1">
              <a:buFontTx/>
              <a:buNone/>
            </a:pPr>
            <a:endParaRPr lang="en-US" altLang="en-US" sz="2000">
              <a:cs typeface="Times New Roman" panose="02020603050405020304" pitchFamily="18" charset="0"/>
            </a:endParaRPr>
          </a:p>
          <a:p>
            <a:pPr marL="533400" indent="-533400" eaLnBrk="1" hangingPunct="1">
              <a:buFontTx/>
              <a:buAutoNum type="arabicPeriod" startAt="2"/>
            </a:pPr>
            <a:r>
              <a:rPr lang="en-US" altLang="en-US" sz="2000">
                <a:solidFill>
                  <a:srgbClr val="000000"/>
                </a:solidFill>
                <a:cs typeface="Times New Roman" panose="02020603050405020304" pitchFamily="18" charset="0"/>
              </a:rPr>
              <a:t>Avoid “loading” the questions by inadvertently incorporating your own opinions into the items. This can bias the results and is particularly important with attitudinal items.</a:t>
            </a:r>
          </a:p>
          <a:p>
            <a:pPr marL="533400" indent="-533400" eaLnBrk="1" hangingPunct="1">
              <a:buFontTx/>
              <a:buNone/>
            </a:pPr>
            <a:endParaRPr lang="en-US" altLang="en-US" sz="2000">
              <a:solidFill>
                <a:srgbClr val="000000"/>
              </a:solidFill>
              <a:cs typeface="Times New Roman" panose="02020603050405020304" pitchFamily="18" charset="0"/>
            </a:endParaRPr>
          </a:p>
          <a:p>
            <a:pPr marL="1295400" lvl="2" indent="-381000" eaLnBrk="1" hangingPunct="1">
              <a:buClr>
                <a:schemeClr val="accent2"/>
              </a:buClr>
              <a:buFont typeface="Wingdings" panose="05000000000000000000" pitchFamily="2" charset="2"/>
              <a:buChar char="Ø"/>
            </a:pPr>
            <a:r>
              <a:rPr lang="en-US" altLang="en-US" sz="1800" b="1">
                <a:solidFill>
                  <a:srgbClr val="000000"/>
                </a:solidFill>
                <a:cs typeface="Times New Roman" panose="02020603050405020304" pitchFamily="18" charset="0"/>
              </a:rPr>
              <a:t>Example of “loading”:</a:t>
            </a:r>
          </a:p>
          <a:p>
            <a:pPr marL="1295400" lvl="2" indent="-381000" eaLnBrk="1" hangingPunct="1">
              <a:buFontTx/>
              <a:buNone/>
            </a:pPr>
            <a:r>
              <a:rPr lang="en-US" altLang="en-US" sz="1800">
                <a:solidFill>
                  <a:srgbClr val="000000"/>
                </a:solidFill>
                <a:cs typeface="Times New Roman" panose="02020603050405020304" pitchFamily="18" charset="0"/>
              </a:rPr>
              <a:t>    Is there any reason to keep this program?          </a:t>
            </a:r>
            <a:endParaRPr lang="en-US" altLang="en-US" sz="1800" b="1">
              <a:solidFill>
                <a:srgbClr val="000000"/>
              </a:solidFill>
              <a:cs typeface="Times New Roman" panose="02020603050405020304" pitchFamily="18" charset="0"/>
            </a:endParaRPr>
          </a:p>
          <a:p>
            <a:pPr marL="1295400" lvl="2" indent="-381000" eaLnBrk="1" hangingPunct="1">
              <a:buFontTx/>
              <a:buNone/>
            </a:pPr>
            <a:r>
              <a:rPr lang="en-US" altLang="en-US" sz="1800">
                <a:solidFill>
                  <a:srgbClr val="000000"/>
                </a:solidFill>
                <a:cs typeface="Times New Roman" panose="02020603050405020304" pitchFamily="18" charset="0"/>
              </a:rPr>
              <a:t>                  Yes                    No</a:t>
            </a:r>
            <a:endParaRPr lang="en-US" altLang="en-US" sz="1800" b="1">
              <a:solidFill>
                <a:srgbClr val="000000"/>
              </a:solidFill>
              <a:cs typeface="Times New Roman" panose="02020603050405020304" pitchFamily="18" charset="0"/>
            </a:endParaRPr>
          </a:p>
          <a:p>
            <a:pPr marL="1295400" lvl="2" indent="-381000" eaLnBrk="1" hangingPunct="1">
              <a:buClr>
                <a:schemeClr val="accent2"/>
              </a:buClr>
              <a:buFont typeface="Wingdings" panose="05000000000000000000" pitchFamily="2" charset="2"/>
              <a:buChar char="Ø"/>
            </a:pPr>
            <a:r>
              <a:rPr lang="en-US" altLang="en-US" sz="1800" b="1">
                <a:solidFill>
                  <a:srgbClr val="000000"/>
                </a:solidFill>
                <a:cs typeface="Times New Roman" panose="02020603050405020304" pitchFamily="18" charset="0"/>
              </a:rPr>
              <a:t>Revised:</a:t>
            </a:r>
          </a:p>
          <a:p>
            <a:pPr marL="1295400" lvl="2" indent="-381000" eaLnBrk="1" hangingPunct="1">
              <a:buFontTx/>
              <a:buNone/>
            </a:pPr>
            <a:r>
              <a:rPr lang="en-US" altLang="en-US" sz="1800">
                <a:solidFill>
                  <a:srgbClr val="000000"/>
                </a:solidFill>
                <a:cs typeface="Times New Roman" panose="02020603050405020304" pitchFamily="18" charset="0"/>
              </a:rPr>
              <a:t>    Does this program offer material not obtained in other courses?    </a:t>
            </a:r>
          </a:p>
          <a:p>
            <a:pPr marL="1295400" lvl="2" indent="-381000" eaLnBrk="1" hangingPunct="1">
              <a:buFontTx/>
              <a:buNone/>
            </a:pPr>
            <a:r>
              <a:rPr lang="en-US" altLang="en-US" sz="1800">
                <a:solidFill>
                  <a:srgbClr val="000000"/>
                </a:solidFill>
                <a:cs typeface="Times New Roman" panose="02020603050405020304" pitchFamily="18" charset="0"/>
              </a:rPr>
              <a:t>                  Yes                    No </a:t>
            </a:r>
          </a:p>
        </p:txBody>
      </p:sp>
      <p:sp>
        <p:nvSpPr>
          <p:cNvPr id="22532" name="Rectangle 4" descr="Examples of &quot;loading&quot;">
            <a:extLst>
              <a:ext uri="{FF2B5EF4-FFF2-40B4-BE49-F238E27FC236}">
                <a16:creationId xmlns:a16="http://schemas.microsoft.com/office/drawing/2014/main" id="{5DEDDE16-C54F-647C-5966-B7B7C33F5C6F}"/>
              </a:ext>
            </a:extLst>
          </p:cNvPr>
          <p:cNvSpPr>
            <a:spLocks noChangeArrowheads="1"/>
          </p:cNvSpPr>
          <p:nvPr/>
        </p:nvSpPr>
        <p:spPr bwMode="auto">
          <a:xfrm>
            <a:off x="1828800" y="3886200"/>
            <a:ext cx="6400800" cy="2286000"/>
          </a:xfrm>
          <a:prstGeom prst="rect">
            <a:avLst/>
          </a:prstGeom>
          <a:noFill/>
          <a:ln w="57150">
            <a:solidFill>
              <a:schemeClr val="accent1"/>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eaLnBrk="1" hangingPunct="1">
              <a:defRPr/>
            </a:pPr>
            <a:endParaRPr lang="en-US">
              <a:latin typeface="Times New Roman" charset="0"/>
              <a:ea typeface="ＭＳ Ｐゴシック" charset="0"/>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a:extLst>
              <a:ext uri="{FF2B5EF4-FFF2-40B4-BE49-F238E27FC236}">
                <a16:creationId xmlns:a16="http://schemas.microsoft.com/office/drawing/2014/main" id="{F1C04AFF-2C9C-79DA-CCF4-69212AA15DEE}"/>
              </a:ext>
            </a:extLst>
          </p:cNvPr>
          <p:cNvSpPr>
            <a:spLocks noGrp="1" noChangeArrowheads="1"/>
          </p:cNvSpPr>
          <p:nvPr>
            <p:ph type="title"/>
          </p:nvPr>
        </p:nvSpPr>
        <p:spPr/>
        <p:txBody>
          <a:bodyPr/>
          <a:lstStyle/>
          <a:p>
            <a:pPr eaLnBrk="1" hangingPunct="1">
              <a:defRPr/>
            </a:pPr>
            <a:r>
              <a:rPr lang="en-US" dirty="0">
                <a:ea typeface="ＭＳ Ｐゴシック" charset="0"/>
              </a:rPr>
              <a:t>Language/Wording - Cont..</a:t>
            </a:r>
          </a:p>
        </p:txBody>
      </p:sp>
      <p:sp>
        <p:nvSpPr>
          <p:cNvPr id="23555" name="Rectangle 3">
            <a:extLst>
              <a:ext uri="{FF2B5EF4-FFF2-40B4-BE49-F238E27FC236}">
                <a16:creationId xmlns:a16="http://schemas.microsoft.com/office/drawing/2014/main" id="{556A39E7-5381-482F-AB39-180316EB2599}"/>
              </a:ext>
            </a:extLst>
          </p:cNvPr>
          <p:cNvSpPr>
            <a:spLocks noGrp="1" noChangeArrowheads="1"/>
          </p:cNvSpPr>
          <p:nvPr>
            <p:ph type="body" idx="1"/>
          </p:nvPr>
        </p:nvSpPr>
        <p:spPr>
          <a:xfrm>
            <a:off x="1066800" y="1600200"/>
            <a:ext cx="7772400" cy="4953000"/>
          </a:xfrm>
        </p:spPr>
        <p:txBody>
          <a:bodyPr/>
          <a:lstStyle/>
          <a:p>
            <a:pPr marL="533400" indent="-533400" eaLnBrk="1" hangingPunct="1">
              <a:buFontTx/>
              <a:buAutoNum type="arabicPeriod" startAt="3"/>
              <a:defRPr/>
            </a:pPr>
            <a:r>
              <a:rPr lang="en-US" sz="2800">
                <a:solidFill>
                  <a:srgbClr val="000000"/>
                </a:solidFill>
                <a:ea typeface="ＭＳ Ｐゴシック" charset="0"/>
                <a:cs typeface="Times New Roman" charset="0"/>
              </a:rPr>
              <a:t>Avoid unclear or ambiguous wording. </a:t>
            </a:r>
          </a:p>
          <a:p>
            <a:pPr marL="533400" indent="-533400" eaLnBrk="1" hangingPunct="1">
              <a:buFontTx/>
              <a:buNone/>
              <a:defRPr/>
            </a:pPr>
            <a:endParaRPr lang="en-US" sz="1400">
              <a:solidFill>
                <a:srgbClr val="000000"/>
              </a:solidFill>
              <a:ea typeface="ＭＳ Ｐゴシック" charset="0"/>
              <a:cs typeface="Times New Roman" charset="0"/>
            </a:endParaRPr>
          </a:p>
          <a:p>
            <a:pPr marL="914400" lvl="1" indent="-457200" eaLnBrk="1" hangingPunct="1">
              <a:buClr>
                <a:schemeClr val="accent2"/>
              </a:buClr>
              <a:buFont typeface="Wingdings" charset="0"/>
              <a:buChar char="Ø"/>
              <a:defRPr/>
            </a:pPr>
            <a:r>
              <a:rPr lang="en-US" sz="2400">
                <a:solidFill>
                  <a:srgbClr val="000000"/>
                </a:solidFill>
                <a:ea typeface="ＭＳ Ｐゴシック" charset="0"/>
                <a:cs typeface="Times New Roman" charset="0"/>
              </a:rPr>
              <a:t>Example of unclear wording</a:t>
            </a:r>
          </a:p>
          <a:p>
            <a:pPr marL="914400" lvl="1" indent="-457200" eaLnBrk="1" hangingPunct="1">
              <a:buClr>
                <a:schemeClr val="accent2"/>
              </a:buClr>
              <a:buFont typeface="Wingdings" charset="0"/>
              <a:buNone/>
              <a:defRPr/>
            </a:pPr>
            <a:endParaRPr lang="en-US" sz="1400">
              <a:solidFill>
                <a:srgbClr val="000000"/>
              </a:solidFill>
              <a:ea typeface="ＭＳ Ｐゴシック" charset="0"/>
              <a:cs typeface="Times New Roman" charset="0"/>
            </a:endParaRPr>
          </a:p>
          <a:p>
            <a:pPr marL="914400" lvl="1" indent="-457200" eaLnBrk="1" hangingPunct="1">
              <a:buFontTx/>
              <a:buNone/>
              <a:defRPr/>
            </a:pPr>
            <a:r>
              <a:rPr lang="en-US" sz="2000">
                <a:solidFill>
                  <a:srgbClr val="000000"/>
                </a:solidFill>
                <a:ea typeface="ＭＳ Ｐゴシック" charset="0"/>
                <a:cs typeface="Times New Roman" charset="0"/>
              </a:rPr>
              <a:t>Student that are not taking a psychology course but are taking a </a:t>
            </a:r>
          </a:p>
          <a:p>
            <a:pPr marL="914400" lvl="1" indent="-457200" eaLnBrk="1" hangingPunct="1">
              <a:buFontTx/>
              <a:buNone/>
              <a:defRPr/>
            </a:pPr>
            <a:r>
              <a:rPr lang="en-US" sz="2000">
                <a:solidFill>
                  <a:srgbClr val="000000"/>
                </a:solidFill>
                <a:ea typeface="ＭＳ Ｐゴシック" charset="0"/>
                <a:cs typeface="Times New Roman" charset="0"/>
              </a:rPr>
              <a:t>psychology internship but have not yet fulfilled the requirements of </a:t>
            </a:r>
          </a:p>
          <a:p>
            <a:pPr marL="914400" lvl="1" indent="-457200" eaLnBrk="1" hangingPunct="1">
              <a:buFontTx/>
              <a:buNone/>
              <a:defRPr/>
            </a:pPr>
            <a:r>
              <a:rPr lang="en-US" sz="2000">
                <a:solidFill>
                  <a:srgbClr val="000000"/>
                </a:solidFill>
                <a:ea typeface="ＭＳ Ｐゴシック" charset="0"/>
                <a:cs typeface="Times New Roman" charset="0"/>
              </a:rPr>
              <a:t>their practicum experience should come to the seminar but not attend</a:t>
            </a:r>
          </a:p>
          <a:p>
            <a:pPr marL="914400" lvl="1" indent="-457200" eaLnBrk="1" hangingPunct="1">
              <a:buFontTx/>
              <a:buNone/>
              <a:defRPr/>
            </a:pPr>
            <a:r>
              <a:rPr lang="en-US" sz="2000">
                <a:solidFill>
                  <a:srgbClr val="000000"/>
                </a:solidFill>
                <a:ea typeface="ＭＳ Ｐゴシック" charset="0"/>
                <a:cs typeface="Times New Roman" charset="0"/>
              </a:rPr>
              <a:t>the training workshop.           True                 False </a:t>
            </a:r>
          </a:p>
          <a:p>
            <a:pPr marL="533400" indent="-533400" eaLnBrk="1" hangingPunct="1">
              <a:buFontTx/>
              <a:buNone/>
              <a:defRPr/>
            </a:pPr>
            <a:endParaRPr lang="en-US" sz="2000">
              <a:solidFill>
                <a:srgbClr val="000000"/>
              </a:solidFill>
              <a:ea typeface="ＭＳ Ｐゴシック" charset="0"/>
              <a:cs typeface="Times New Roman" charset="0"/>
            </a:endParaRPr>
          </a:p>
          <a:p>
            <a:pPr marL="533400" indent="-533400" eaLnBrk="1" hangingPunct="1">
              <a:buFontTx/>
              <a:buNone/>
              <a:defRPr/>
            </a:pPr>
            <a:endParaRPr lang="en-US" sz="1000">
              <a:solidFill>
                <a:srgbClr val="000000"/>
              </a:solidFill>
              <a:ea typeface="ＭＳ Ｐゴシック" charset="0"/>
              <a:cs typeface="Times New Roman" charset="0"/>
            </a:endParaRPr>
          </a:p>
          <a:p>
            <a:pPr marL="533400" indent="-533400" eaLnBrk="1" hangingPunct="1">
              <a:buFontTx/>
              <a:buAutoNum type="arabicPeriod" startAt="4"/>
              <a:defRPr/>
            </a:pPr>
            <a:r>
              <a:rPr lang="en-US" sz="2400">
                <a:solidFill>
                  <a:srgbClr val="000000"/>
                </a:solidFill>
                <a:ea typeface="ＭＳ Ｐゴシック" charset="0"/>
                <a:cs typeface="Times New Roman" charset="0"/>
              </a:rPr>
              <a:t>Avoid the use of </a:t>
            </a:r>
            <a:r>
              <a:rPr lang="en-US" sz="2400" i="1">
                <a:solidFill>
                  <a:srgbClr val="000000"/>
                </a:solidFill>
                <a:ea typeface="ＭＳ Ｐゴシック" charset="0"/>
                <a:cs typeface="Times New Roman" charset="0"/>
              </a:rPr>
              <a:t>always, never, constantly. </a:t>
            </a:r>
          </a:p>
          <a:p>
            <a:pPr marL="533400" indent="-533400" eaLnBrk="1" hangingPunct="1">
              <a:buFontTx/>
              <a:buNone/>
              <a:defRPr/>
            </a:pPr>
            <a:endParaRPr lang="en-US" sz="1000">
              <a:solidFill>
                <a:srgbClr val="000000"/>
              </a:solidFill>
              <a:ea typeface="ＭＳ Ｐゴシック" charset="0"/>
              <a:cs typeface="Times New Roman" charset="0"/>
            </a:endParaRPr>
          </a:p>
          <a:p>
            <a:pPr marL="533400" indent="-533400" eaLnBrk="1" hangingPunct="1">
              <a:buFontTx/>
              <a:buNone/>
              <a:defRPr/>
            </a:pPr>
            <a:endParaRPr lang="en-US" sz="1000">
              <a:solidFill>
                <a:srgbClr val="000000"/>
              </a:solidFill>
              <a:ea typeface="ＭＳ Ｐゴシック" charset="0"/>
              <a:cs typeface="Times New Roman" charset="0"/>
            </a:endParaRPr>
          </a:p>
          <a:p>
            <a:pPr marL="533400" indent="-533400" eaLnBrk="1" hangingPunct="1">
              <a:defRPr/>
            </a:pPr>
            <a:endParaRPr lang="en-US" sz="2000">
              <a:solidFill>
                <a:srgbClr val="000000"/>
              </a:solidFill>
              <a:ea typeface="ＭＳ Ｐゴシック" charset="0"/>
              <a:cs typeface="Times New Roman" charset="0"/>
            </a:endParaRPr>
          </a:p>
          <a:p>
            <a:pPr marL="533400" indent="-533400" eaLnBrk="1" hangingPunct="1">
              <a:defRPr/>
            </a:pPr>
            <a:endParaRPr lang="en-US" sz="2400">
              <a:ea typeface="ＭＳ Ｐゴシック" charset="0"/>
            </a:endParaRPr>
          </a:p>
        </p:txBody>
      </p:sp>
      <p:sp>
        <p:nvSpPr>
          <p:cNvPr id="23556" name="Rectangle 6" descr="Examples of unclear words">
            <a:extLst>
              <a:ext uri="{FF2B5EF4-FFF2-40B4-BE49-F238E27FC236}">
                <a16:creationId xmlns:a16="http://schemas.microsoft.com/office/drawing/2014/main" id="{622D6670-5BF1-2F26-EA8A-9532765A8B24}"/>
              </a:ext>
            </a:extLst>
          </p:cNvPr>
          <p:cNvSpPr>
            <a:spLocks noChangeArrowheads="1"/>
          </p:cNvSpPr>
          <p:nvPr/>
        </p:nvSpPr>
        <p:spPr bwMode="auto">
          <a:xfrm>
            <a:off x="1295400" y="2362200"/>
            <a:ext cx="7467600" cy="2438400"/>
          </a:xfrm>
          <a:prstGeom prst="rect">
            <a:avLst/>
          </a:prstGeom>
          <a:noFill/>
          <a:ln w="28575">
            <a:solidFill>
              <a:schemeClr val="accent1"/>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eaLnBrk="1" hangingPunct="1">
              <a:defRPr/>
            </a:pPr>
            <a:endParaRPr lang="en-US">
              <a:latin typeface="Times New Roman" charset="0"/>
              <a:ea typeface="ＭＳ Ｐゴシック"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a:extLst>
              <a:ext uri="{FF2B5EF4-FFF2-40B4-BE49-F238E27FC236}">
                <a16:creationId xmlns:a16="http://schemas.microsoft.com/office/drawing/2014/main" id="{0F422F2A-4F84-11B1-9C9B-83B5065441E3}"/>
              </a:ext>
            </a:extLst>
          </p:cNvPr>
          <p:cNvSpPr>
            <a:spLocks noGrp="1" noChangeArrowheads="1"/>
          </p:cNvSpPr>
          <p:nvPr>
            <p:ph type="ctrTitle"/>
          </p:nvPr>
        </p:nvSpPr>
        <p:spPr>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a:lstStyle/>
          <a:p>
            <a:pPr eaLnBrk="1" hangingPunct="1">
              <a:defRPr/>
            </a:pPr>
            <a:r>
              <a:rPr lang="en-US">
                <a:ea typeface="ＭＳ Ｐゴシック" charset="0"/>
              </a:rPr>
              <a:t>Finding Measures and Creating New Ones</a:t>
            </a:r>
          </a:p>
        </p:txBody>
      </p:sp>
      <p:sp>
        <p:nvSpPr>
          <p:cNvPr id="6147" name="Rectangle 3">
            <a:extLst>
              <a:ext uri="{FF2B5EF4-FFF2-40B4-BE49-F238E27FC236}">
                <a16:creationId xmlns:a16="http://schemas.microsoft.com/office/drawing/2014/main" id="{0AD18C58-259E-54BD-5B14-C0B13489645F}"/>
              </a:ext>
            </a:extLst>
          </p:cNvPr>
          <p:cNvSpPr>
            <a:spLocks noGrp="1" noChangeArrowheads="1"/>
          </p:cNvSpPr>
          <p:nvPr>
            <p:ph type="subTitle" idx="1"/>
          </p:nvPr>
        </p:nvSpPr>
        <p:spPr>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a:lstStyle/>
          <a:p>
            <a:pPr eaLnBrk="1" hangingPunct="1">
              <a:defRPr/>
            </a:pPr>
            <a:r>
              <a:rPr lang="en-US">
                <a:ea typeface="ＭＳ Ｐゴシック" charset="0"/>
              </a:rPr>
              <a:t>Presented by:</a:t>
            </a:r>
          </a:p>
          <a:p>
            <a:pPr eaLnBrk="1" hangingPunct="1">
              <a:defRPr/>
            </a:pPr>
            <a:r>
              <a:rPr lang="en-US">
                <a:ea typeface="ＭＳ Ｐゴシック" charset="0"/>
              </a:rPr>
              <a:t>Kara Owens</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a:extLst>
              <a:ext uri="{FF2B5EF4-FFF2-40B4-BE49-F238E27FC236}">
                <a16:creationId xmlns:a16="http://schemas.microsoft.com/office/drawing/2014/main" id="{2C4B7FE0-3299-1EC4-2597-BDB14A167BAD}"/>
              </a:ext>
            </a:extLst>
          </p:cNvPr>
          <p:cNvSpPr>
            <a:spLocks noGrp="1" noChangeArrowheads="1"/>
          </p:cNvSpPr>
          <p:nvPr>
            <p:ph type="title"/>
          </p:nvPr>
        </p:nvSpPr>
        <p:spPr/>
        <p:txBody>
          <a:bodyPr/>
          <a:lstStyle/>
          <a:p>
            <a:pPr eaLnBrk="1" hangingPunct="1">
              <a:defRPr/>
            </a:pPr>
            <a:r>
              <a:rPr lang="en-US" dirty="0">
                <a:ea typeface="ＭＳ Ｐゴシック" charset="0"/>
              </a:rPr>
              <a:t>Language/Wording- continued</a:t>
            </a:r>
          </a:p>
        </p:txBody>
      </p:sp>
      <p:sp>
        <p:nvSpPr>
          <p:cNvPr id="24579" name="Rectangle 3">
            <a:extLst>
              <a:ext uri="{FF2B5EF4-FFF2-40B4-BE49-F238E27FC236}">
                <a16:creationId xmlns:a16="http://schemas.microsoft.com/office/drawing/2014/main" id="{432C4D76-F19D-404E-35D5-EF1590187B96}"/>
              </a:ext>
            </a:extLst>
          </p:cNvPr>
          <p:cNvSpPr>
            <a:spLocks noGrp="1" noChangeArrowheads="1"/>
          </p:cNvSpPr>
          <p:nvPr>
            <p:ph type="body" idx="1"/>
          </p:nvPr>
        </p:nvSpPr>
        <p:spPr/>
        <p:txBody>
          <a:bodyPr/>
          <a:lstStyle/>
          <a:p>
            <a:pPr marL="609600" indent="-609600" eaLnBrk="1" hangingPunct="1">
              <a:lnSpc>
                <a:spcPct val="90000"/>
              </a:lnSpc>
              <a:buFontTx/>
              <a:buAutoNum type="arabicPeriod" startAt="5"/>
            </a:pPr>
            <a:r>
              <a:rPr lang="en-US" altLang="en-US" sz="2400">
                <a:solidFill>
                  <a:srgbClr val="000000"/>
                </a:solidFill>
                <a:cs typeface="Times New Roman" panose="02020603050405020304" pitchFamily="18" charset="0"/>
              </a:rPr>
              <a:t>Avoid double-barreled items (i.e., items that express two or more ideas).</a:t>
            </a:r>
          </a:p>
          <a:p>
            <a:pPr marL="609600" indent="-609600" eaLnBrk="1" hangingPunct="1">
              <a:lnSpc>
                <a:spcPct val="90000"/>
              </a:lnSpc>
              <a:buFontTx/>
              <a:buNone/>
            </a:pPr>
            <a:endParaRPr lang="en-US" altLang="en-US" sz="2400">
              <a:solidFill>
                <a:srgbClr val="000000"/>
              </a:solidFill>
              <a:cs typeface="Times New Roman" panose="02020603050405020304" pitchFamily="18" charset="0"/>
            </a:endParaRPr>
          </a:p>
          <a:p>
            <a:pPr marL="990600" lvl="1" indent="-533400" eaLnBrk="1" hangingPunct="1">
              <a:lnSpc>
                <a:spcPct val="90000"/>
              </a:lnSpc>
              <a:buClr>
                <a:schemeClr val="accent2"/>
              </a:buClr>
              <a:buFont typeface="Wingdings" panose="05000000000000000000" pitchFamily="2" charset="2"/>
              <a:buChar char="Ø"/>
            </a:pPr>
            <a:r>
              <a:rPr lang="en-US" altLang="en-US" sz="2000" b="1">
                <a:solidFill>
                  <a:srgbClr val="000000"/>
                </a:solidFill>
                <a:cs typeface="Times New Roman" panose="02020603050405020304" pitchFamily="18" charset="0"/>
              </a:rPr>
              <a:t>Example of a double-barreled item:</a:t>
            </a:r>
            <a:endParaRPr lang="en-US" altLang="en-US" sz="2000">
              <a:solidFill>
                <a:srgbClr val="000000"/>
              </a:solidFill>
              <a:cs typeface="Times New Roman" panose="02020603050405020304" pitchFamily="18" charset="0"/>
            </a:endParaRPr>
          </a:p>
          <a:p>
            <a:pPr marL="990600" lvl="1" indent="-533400" eaLnBrk="1" hangingPunct="1">
              <a:lnSpc>
                <a:spcPct val="90000"/>
              </a:lnSpc>
              <a:buFontTx/>
              <a:buNone/>
            </a:pPr>
            <a:r>
              <a:rPr lang="en-US" altLang="en-US" sz="2000">
                <a:solidFill>
                  <a:srgbClr val="000000"/>
                </a:solidFill>
                <a:cs typeface="Times New Roman" panose="02020603050405020304" pitchFamily="18" charset="0"/>
              </a:rPr>
              <a:t>      I like to work out at UREC at least 3-5 times a week.     </a:t>
            </a:r>
          </a:p>
          <a:p>
            <a:pPr marL="990600" lvl="1" indent="-533400" eaLnBrk="1" hangingPunct="1">
              <a:lnSpc>
                <a:spcPct val="90000"/>
              </a:lnSpc>
              <a:buFontTx/>
              <a:buNone/>
            </a:pPr>
            <a:r>
              <a:rPr lang="en-US" altLang="en-US" sz="2000">
                <a:solidFill>
                  <a:srgbClr val="000000"/>
                </a:solidFill>
                <a:cs typeface="Times New Roman" panose="02020603050405020304" pitchFamily="18" charset="0"/>
              </a:rPr>
              <a:t>       Yes         No</a:t>
            </a:r>
          </a:p>
          <a:p>
            <a:pPr marL="990600" lvl="1" indent="-533400" eaLnBrk="1" hangingPunct="1">
              <a:lnSpc>
                <a:spcPct val="90000"/>
              </a:lnSpc>
              <a:buClr>
                <a:schemeClr val="accent1"/>
              </a:buClr>
              <a:buFont typeface="Wingdings" panose="05000000000000000000" pitchFamily="2" charset="2"/>
              <a:buChar char="§"/>
            </a:pPr>
            <a:r>
              <a:rPr lang="en-US" altLang="en-US" sz="2000" i="1">
                <a:solidFill>
                  <a:srgbClr val="000000"/>
                </a:solidFill>
                <a:cs typeface="Times New Roman" panose="02020603050405020304" pitchFamily="18" charset="0"/>
              </a:rPr>
              <a:t> </a:t>
            </a:r>
            <a:r>
              <a:rPr lang="en-US" altLang="en-US" sz="1800" i="1">
                <a:solidFill>
                  <a:srgbClr val="000000"/>
                </a:solidFill>
                <a:cs typeface="Times New Roman" panose="02020603050405020304" pitchFamily="18" charset="0"/>
              </a:rPr>
              <a:t>If one disagrees with this statement, with which part does he or she disagree? Does the person dislike working out at UREC? Does the person not like to work out at all? Does he or she work out only 2 days a week instead or 3-5?</a:t>
            </a:r>
          </a:p>
          <a:p>
            <a:pPr marL="990600" lvl="1" indent="-533400" eaLnBrk="1" hangingPunct="1">
              <a:lnSpc>
                <a:spcPct val="90000"/>
              </a:lnSpc>
              <a:buClr>
                <a:schemeClr val="accent2"/>
              </a:buClr>
              <a:buFont typeface="Wingdings" panose="05000000000000000000" pitchFamily="2" charset="2"/>
              <a:buChar char="Ø"/>
            </a:pPr>
            <a:r>
              <a:rPr lang="en-US" altLang="en-US" sz="2000">
                <a:solidFill>
                  <a:srgbClr val="000000"/>
                </a:solidFill>
                <a:cs typeface="Times New Roman" panose="02020603050405020304" pitchFamily="18" charset="0"/>
              </a:rPr>
              <a:t> </a:t>
            </a:r>
            <a:r>
              <a:rPr lang="en-US" altLang="en-US" sz="2000" b="1">
                <a:solidFill>
                  <a:srgbClr val="000000"/>
                </a:solidFill>
                <a:cs typeface="Times New Roman" panose="02020603050405020304" pitchFamily="18" charset="0"/>
              </a:rPr>
              <a:t>Revised</a:t>
            </a:r>
            <a:r>
              <a:rPr lang="en-US" altLang="en-US" sz="2000">
                <a:solidFill>
                  <a:srgbClr val="000000"/>
                </a:solidFill>
                <a:cs typeface="Times New Roman" panose="02020603050405020304" pitchFamily="18" charset="0"/>
              </a:rPr>
              <a:t> </a:t>
            </a:r>
          </a:p>
          <a:p>
            <a:pPr marL="1371600" lvl="2" indent="-457200" eaLnBrk="1" hangingPunct="1">
              <a:lnSpc>
                <a:spcPct val="90000"/>
              </a:lnSpc>
              <a:buFontTx/>
              <a:buNone/>
            </a:pPr>
            <a:r>
              <a:rPr lang="en-US" altLang="en-US" sz="2000">
                <a:solidFill>
                  <a:srgbClr val="000000"/>
                </a:solidFill>
                <a:cs typeface="Times New Roman" panose="02020603050405020304" pitchFamily="18" charset="0"/>
              </a:rPr>
              <a:t>I like to work out.		              Yes         No</a:t>
            </a:r>
          </a:p>
          <a:p>
            <a:pPr marL="1371600" lvl="2" indent="-457200" eaLnBrk="1" hangingPunct="1">
              <a:lnSpc>
                <a:spcPct val="90000"/>
              </a:lnSpc>
              <a:buFontTx/>
              <a:buNone/>
            </a:pPr>
            <a:r>
              <a:rPr lang="en-US" altLang="en-US" sz="2000">
                <a:solidFill>
                  <a:srgbClr val="000000"/>
                </a:solidFill>
                <a:cs typeface="Times New Roman" panose="02020603050405020304" pitchFamily="18" charset="0"/>
              </a:rPr>
              <a:t>I like UREC.	                             Yes         No</a:t>
            </a:r>
          </a:p>
          <a:p>
            <a:pPr marL="1371600" lvl="2" indent="-457200" eaLnBrk="1" hangingPunct="1">
              <a:lnSpc>
                <a:spcPct val="90000"/>
              </a:lnSpc>
              <a:buFontTx/>
              <a:buNone/>
            </a:pPr>
            <a:r>
              <a:rPr lang="en-US" altLang="en-US" sz="2000">
                <a:solidFill>
                  <a:srgbClr val="000000"/>
                </a:solidFill>
                <a:cs typeface="Times New Roman" panose="02020603050405020304" pitchFamily="18" charset="0"/>
              </a:rPr>
              <a:t>I like working out at UREC. 	Yes         No</a:t>
            </a:r>
          </a:p>
          <a:p>
            <a:pPr marL="609600" indent="-609600" eaLnBrk="1" hangingPunct="1">
              <a:lnSpc>
                <a:spcPct val="90000"/>
              </a:lnSpc>
              <a:buFontTx/>
              <a:buNone/>
            </a:pPr>
            <a:endParaRPr lang="en-US" altLang="en-US" sz="2000"/>
          </a:p>
        </p:txBody>
      </p:sp>
      <p:sp>
        <p:nvSpPr>
          <p:cNvPr id="24580" name="Rectangle 4" descr="Examples of a double -Barreled item">
            <a:extLst>
              <a:ext uri="{FF2B5EF4-FFF2-40B4-BE49-F238E27FC236}">
                <a16:creationId xmlns:a16="http://schemas.microsoft.com/office/drawing/2014/main" id="{1E1212E1-0D5F-E586-F40F-AA0EE0AB14D6}"/>
              </a:ext>
            </a:extLst>
          </p:cNvPr>
          <p:cNvSpPr>
            <a:spLocks noChangeArrowheads="1"/>
          </p:cNvSpPr>
          <p:nvPr/>
        </p:nvSpPr>
        <p:spPr bwMode="auto">
          <a:xfrm>
            <a:off x="1447800" y="2819400"/>
            <a:ext cx="7162800" cy="3581400"/>
          </a:xfrm>
          <a:prstGeom prst="rect">
            <a:avLst/>
          </a:prstGeom>
          <a:noFill/>
          <a:ln w="38100">
            <a:solidFill>
              <a:schemeClr val="accent1"/>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eaLnBrk="1" hangingPunct="1">
              <a:defRPr/>
            </a:pPr>
            <a:endParaRPr lang="en-US">
              <a:latin typeface="Times New Roman" charset="0"/>
              <a:ea typeface="ＭＳ Ｐゴシック" charset="0"/>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a:extLst>
              <a:ext uri="{FF2B5EF4-FFF2-40B4-BE49-F238E27FC236}">
                <a16:creationId xmlns:a16="http://schemas.microsoft.com/office/drawing/2014/main" id="{7317B827-E501-3B33-6267-96BD59CD1B26}"/>
              </a:ext>
            </a:extLst>
          </p:cNvPr>
          <p:cNvSpPr>
            <a:spLocks noGrp="1" noChangeArrowheads="1"/>
          </p:cNvSpPr>
          <p:nvPr>
            <p:ph type="title"/>
          </p:nvPr>
        </p:nvSpPr>
        <p:spPr/>
        <p:txBody>
          <a:bodyPr/>
          <a:lstStyle/>
          <a:p>
            <a:pPr eaLnBrk="1" hangingPunct="1">
              <a:defRPr/>
            </a:pPr>
            <a:r>
              <a:rPr lang="en-US" dirty="0">
                <a:ea typeface="ＭＳ Ｐゴシック" charset="0"/>
              </a:rPr>
              <a:t>Language/Wording - continued</a:t>
            </a:r>
          </a:p>
        </p:txBody>
      </p:sp>
      <p:sp>
        <p:nvSpPr>
          <p:cNvPr id="25603" name="Rectangle 3">
            <a:extLst>
              <a:ext uri="{FF2B5EF4-FFF2-40B4-BE49-F238E27FC236}">
                <a16:creationId xmlns:a16="http://schemas.microsoft.com/office/drawing/2014/main" id="{DE9BD634-16C2-6E78-4432-D460672A8745}"/>
              </a:ext>
            </a:extLst>
          </p:cNvPr>
          <p:cNvSpPr>
            <a:spLocks noGrp="1" noChangeArrowheads="1"/>
          </p:cNvSpPr>
          <p:nvPr>
            <p:ph type="body" idx="1"/>
          </p:nvPr>
        </p:nvSpPr>
        <p:spPr>
          <a:xfrm>
            <a:off x="1066800" y="1600200"/>
            <a:ext cx="7620000" cy="4953000"/>
          </a:xfrm>
        </p:spPr>
        <p:txBody>
          <a:bodyPr/>
          <a:lstStyle/>
          <a:p>
            <a:pPr marL="533400" indent="-533400" eaLnBrk="1" hangingPunct="1">
              <a:buFontTx/>
              <a:buAutoNum type="arabicPeriod" startAt="6"/>
              <a:tabLst>
                <a:tab pos="908050" algn="l"/>
                <a:tab pos="1085850" algn="l"/>
              </a:tabLst>
              <a:defRPr/>
            </a:pPr>
            <a:r>
              <a:rPr lang="en-US" sz="2000">
                <a:solidFill>
                  <a:srgbClr val="000000"/>
                </a:solidFill>
                <a:ea typeface="ＭＳ Ｐゴシック" charset="0"/>
                <a:cs typeface="Times New Roman" charset="0"/>
              </a:rPr>
              <a:t>Avoid giving clues to the correct response through wording.</a:t>
            </a:r>
          </a:p>
          <a:p>
            <a:pPr marL="533400" indent="-533400" eaLnBrk="1" hangingPunct="1">
              <a:buFontTx/>
              <a:buNone/>
              <a:tabLst>
                <a:tab pos="908050" algn="l"/>
                <a:tab pos="1085850" algn="l"/>
              </a:tabLst>
              <a:defRPr/>
            </a:pPr>
            <a:endParaRPr lang="en-US" sz="2000">
              <a:solidFill>
                <a:srgbClr val="000000"/>
              </a:solidFill>
              <a:ea typeface="ＭＳ Ｐゴシック" charset="0"/>
              <a:cs typeface="Times New Roman" charset="0"/>
            </a:endParaRPr>
          </a:p>
          <a:p>
            <a:pPr marL="914400" lvl="1" indent="-457200" eaLnBrk="1" hangingPunct="1">
              <a:buClr>
                <a:schemeClr val="accent2"/>
              </a:buClr>
              <a:buFont typeface="Wingdings" charset="0"/>
              <a:buChar char="Ø"/>
              <a:tabLst>
                <a:tab pos="908050" algn="l"/>
                <a:tab pos="1085850" algn="l"/>
              </a:tabLst>
              <a:defRPr/>
            </a:pPr>
            <a:r>
              <a:rPr lang="en-US" sz="1800" b="1">
                <a:solidFill>
                  <a:srgbClr val="000000"/>
                </a:solidFill>
                <a:ea typeface="ＭＳ Ｐゴシック" charset="0"/>
                <a:cs typeface="Times New Roman" charset="0"/>
              </a:rPr>
              <a:t>Example of giving clues:</a:t>
            </a:r>
            <a:endParaRPr lang="en-US" sz="1800">
              <a:solidFill>
                <a:srgbClr val="000000"/>
              </a:solidFill>
              <a:ea typeface="ＭＳ Ｐゴシック" charset="0"/>
              <a:cs typeface="Times New Roman" charset="0"/>
            </a:endParaRPr>
          </a:p>
          <a:p>
            <a:pPr marL="1309688" lvl="2" indent="-390525" eaLnBrk="1" hangingPunct="1">
              <a:buClr>
                <a:schemeClr val="accent2"/>
              </a:buClr>
              <a:buFont typeface="Wingdings" charset="0"/>
              <a:buNone/>
              <a:tabLst>
                <a:tab pos="908050" algn="l"/>
                <a:tab pos="1085850" algn="l"/>
              </a:tabLst>
              <a:defRPr/>
            </a:pPr>
            <a:r>
              <a:rPr lang="en-US" sz="1800">
                <a:solidFill>
                  <a:srgbClr val="000000"/>
                </a:solidFill>
                <a:ea typeface="ＭＳ Ｐゴシック" charset="0"/>
                <a:cs typeface="Times New Roman" charset="0"/>
              </a:rPr>
              <a:t>When the two main characters in the book went outside they tossed </a:t>
            </a:r>
          </a:p>
          <a:p>
            <a:pPr marL="1309688" lvl="2" indent="-390525" eaLnBrk="1" hangingPunct="1">
              <a:buFontTx/>
              <a:buNone/>
              <a:tabLst>
                <a:tab pos="908050" algn="l"/>
                <a:tab pos="1085850" algn="l"/>
              </a:tabLst>
              <a:defRPr/>
            </a:pPr>
            <a:r>
              <a:rPr lang="en-US" sz="1800">
                <a:solidFill>
                  <a:srgbClr val="000000"/>
                </a:solidFill>
                <a:ea typeface="ＭＳ Ｐゴシック" charset="0"/>
                <a:cs typeface="Times New Roman" charset="0"/>
              </a:rPr>
              <a:t>around an</a:t>
            </a:r>
          </a:p>
          <a:p>
            <a:pPr marL="1309688" lvl="2" indent="-390525" eaLnBrk="1" hangingPunct="1">
              <a:buFontTx/>
              <a:buAutoNum type="alphaUcPeriod"/>
              <a:tabLst>
                <a:tab pos="908050" algn="l"/>
                <a:tab pos="1085850" algn="l"/>
              </a:tabLst>
              <a:defRPr/>
            </a:pPr>
            <a:r>
              <a:rPr lang="en-US" sz="1800">
                <a:solidFill>
                  <a:srgbClr val="000000"/>
                </a:solidFill>
                <a:ea typeface="ＭＳ Ｐゴシック" charset="0"/>
                <a:cs typeface="Times New Roman" charset="0"/>
              </a:rPr>
              <a:t>baseball</a:t>
            </a:r>
          </a:p>
          <a:p>
            <a:pPr marL="1309688" lvl="2" indent="-390525" eaLnBrk="1" hangingPunct="1">
              <a:buFontTx/>
              <a:buAutoNum type="alphaUcPeriod"/>
              <a:tabLst>
                <a:tab pos="908050" algn="l"/>
                <a:tab pos="1085850" algn="l"/>
              </a:tabLst>
              <a:defRPr/>
            </a:pPr>
            <a:r>
              <a:rPr lang="en-US" sz="1800">
                <a:solidFill>
                  <a:srgbClr val="000000"/>
                </a:solidFill>
                <a:ea typeface="ＭＳ Ｐゴシック" charset="0"/>
                <a:cs typeface="Times New Roman" charset="0"/>
              </a:rPr>
              <a:t>tomato</a:t>
            </a:r>
          </a:p>
          <a:p>
            <a:pPr marL="1309688" lvl="2" indent="-390525" eaLnBrk="1" hangingPunct="1">
              <a:buFontTx/>
              <a:buAutoNum type="alphaUcPeriod"/>
              <a:tabLst>
                <a:tab pos="908050" algn="l"/>
                <a:tab pos="1085850" algn="l"/>
              </a:tabLst>
              <a:defRPr/>
            </a:pPr>
            <a:r>
              <a:rPr lang="en-US" sz="1800">
                <a:solidFill>
                  <a:srgbClr val="000000"/>
                </a:solidFill>
                <a:ea typeface="ＭＳ Ｐゴシック" charset="0"/>
                <a:cs typeface="Times New Roman" charset="0"/>
              </a:rPr>
              <a:t>apple</a:t>
            </a:r>
          </a:p>
          <a:p>
            <a:pPr marL="1309688" lvl="2" indent="-390525" eaLnBrk="1" hangingPunct="1">
              <a:buFontTx/>
              <a:buAutoNum type="alphaUcPeriod"/>
              <a:tabLst>
                <a:tab pos="908050" algn="l"/>
                <a:tab pos="1085850" algn="l"/>
              </a:tabLst>
              <a:defRPr/>
            </a:pPr>
            <a:r>
              <a:rPr lang="en-US" sz="1800">
                <a:solidFill>
                  <a:srgbClr val="000000"/>
                </a:solidFill>
                <a:ea typeface="ＭＳ Ｐゴシック" charset="0"/>
                <a:cs typeface="Times New Roman" charset="0"/>
              </a:rPr>
              <a:t>football</a:t>
            </a:r>
          </a:p>
          <a:p>
            <a:pPr marL="914400" lvl="1" indent="-457200" eaLnBrk="1" hangingPunct="1">
              <a:buClr>
                <a:schemeClr val="accent2"/>
              </a:buClr>
              <a:buFont typeface="Wingdings" charset="0"/>
              <a:buChar char="Ø"/>
              <a:tabLst>
                <a:tab pos="908050" algn="l"/>
                <a:tab pos="1085850" algn="l"/>
              </a:tabLst>
              <a:defRPr/>
            </a:pPr>
            <a:r>
              <a:rPr lang="en-US" sz="1800" b="1">
                <a:solidFill>
                  <a:srgbClr val="000000"/>
                </a:solidFill>
                <a:ea typeface="ＭＳ Ｐゴシック" charset="0"/>
                <a:cs typeface="Times New Roman" charset="0"/>
              </a:rPr>
              <a:t>Revised</a:t>
            </a:r>
          </a:p>
          <a:p>
            <a:pPr marL="1309688" lvl="2" indent="-390525" eaLnBrk="1" hangingPunct="1">
              <a:buClr>
                <a:schemeClr val="accent2"/>
              </a:buClr>
              <a:buFont typeface="Wingdings" charset="0"/>
              <a:buNone/>
              <a:tabLst>
                <a:tab pos="908050" algn="l"/>
                <a:tab pos="1085850" algn="l"/>
              </a:tabLst>
              <a:defRPr/>
            </a:pPr>
            <a:r>
              <a:rPr lang="en-US" sz="1800">
                <a:solidFill>
                  <a:srgbClr val="000000"/>
                </a:solidFill>
                <a:ea typeface="ＭＳ Ｐゴシック" charset="0"/>
                <a:cs typeface="Times New Roman" charset="0"/>
              </a:rPr>
              <a:t>When the two main characters in the book went outside they tossed </a:t>
            </a:r>
          </a:p>
          <a:p>
            <a:pPr marL="1309688" lvl="2" indent="-390525" eaLnBrk="1" hangingPunct="1">
              <a:buFontTx/>
              <a:buNone/>
              <a:tabLst>
                <a:tab pos="908050" algn="l"/>
                <a:tab pos="1085850" algn="l"/>
              </a:tabLst>
              <a:defRPr/>
            </a:pPr>
            <a:r>
              <a:rPr lang="en-US" sz="1800">
                <a:solidFill>
                  <a:srgbClr val="000000"/>
                </a:solidFill>
                <a:ea typeface="ＭＳ Ｐゴシック" charset="0"/>
                <a:cs typeface="Times New Roman" charset="0"/>
              </a:rPr>
              <a:t>around a(n)</a:t>
            </a:r>
          </a:p>
        </p:txBody>
      </p:sp>
      <p:sp>
        <p:nvSpPr>
          <p:cNvPr id="25604" name="Rectangle 4" descr="Examples of giving clues">
            <a:extLst>
              <a:ext uri="{FF2B5EF4-FFF2-40B4-BE49-F238E27FC236}">
                <a16:creationId xmlns:a16="http://schemas.microsoft.com/office/drawing/2014/main" id="{8FEA5924-5734-E332-EB2F-7D9523C1D161}"/>
              </a:ext>
            </a:extLst>
          </p:cNvPr>
          <p:cNvSpPr>
            <a:spLocks noChangeArrowheads="1"/>
          </p:cNvSpPr>
          <p:nvPr/>
        </p:nvSpPr>
        <p:spPr bwMode="auto">
          <a:xfrm>
            <a:off x="1371600" y="2209800"/>
            <a:ext cx="7162800" cy="3581400"/>
          </a:xfrm>
          <a:prstGeom prst="rect">
            <a:avLst/>
          </a:prstGeom>
          <a:noFill/>
          <a:ln w="38100">
            <a:solidFill>
              <a:schemeClr val="accent1"/>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eaLnBrk="1" hangingPunct="1">
              <a:defRPr/>
            </a:pPr>
            <a:endParaRPr lang="en-US">
              <a:latin typeface="Times New Roman" charset="0"/>
              <a:ea typeface="ＭＳ Ｐゴシック" charset="0"/>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a:extLst>
              <a:ext uri="{FF2B5EF4-FFF2-40B4-BE49-F238E27FC236}">
                <a16:creationId xmlns:a16="http://schemas.microsoft.com/office/drawing/2014/main" id="{F1565128-07F6-4DEE-AE44-8BE625337A0D}"/>
              </a:ext>
            </a:extLst>
          </p:cNvPr>
          <p:cNvSpPr>
            <a:spLocks noGrp="1" noChangeArrowheads="1"/>
          </p:cNvSpPr>
          <p:nvPr>
            <p:ph type="title"/>
          </p:nvPr>
        </p:nvSpPr>
        <p:spPr/>
        <p:txBody>
          <a:bodyPr/>
          <a:lstStyle/>
          <a:p>
            <a:pPr eaLnBrk="1" hangingPunct="1">
              <a:defRPr/>
            </a:pPr>
            <a:r>
              <a:rPr lang="en-US">
                <a:ea typeface="ＭＳ Ｐゴシック" charset="0"/>
              </a:rPr>
              <a:t>Complexity</a:t>
            </a:r>
          </a:p>
        </p:txBody>
      </p:sp>
      <p:sp>
        <p:nvSpPr>
          <p:cNvPr id="26627" name="Rectangle 3">
            <a:extLst>
              <a:ext uri="{FF2B5EF4-FFF2-40B4-BE49-F238E27FC236}">
                <a16:creationId xmlns:a16="http://schemas.microsoft.com/office/drawing/2014/main" id="{920DCBFF-7389-473B-B6D5-8A47B0F4C69C}"/>
              </a:ext>
            </a:extLst>
          </p:cNvPr>
          <p:cNvSpPr>
            <a:spLocks noGrp="1" noChangeArrowheads="1"/>
          </p:cNvSpPr>
          <p:nvPr>
            <p:ph type="body" idx="1"/>
          </p:nvPr>
        </p:nvSpPr>
        <p:spPr>
          <a:xfrm>
            <a:off x="1066800" y="1752600"/>
            <a:ext cx="7620000" cy="4648200"/>
          </a:xfrm>
        </p:spPr>
        <p:txBody>
          <a:bodyPr/>
          <a:lstStyle/>
          <a:p>
            <a:pPr marL="609600" indent="-609600" eaLnBrk="1" hangingPunct="1">
              <a:buFontTx/>
              <a:buAutoNum type="arabicPeriod"/>
            </a:pPr>
            <a:r>
              <a:rPr lang="en-US" altLang="en-US" sz="2800">
                <a:cs typeface="Times New Roman" panose="02020603050405020304" pitchFamily="18" charset="0"/>
              </a:rPr>
              <a:t>Be concise.  Long, complex items can lead to confusion.</a:t>
            </a:r>
          </a:p>
          <a:p>
            <a:pPr marL="609600" indent="-609600" eaLnBrk="1" hangingPunct="1">
              <a:buFontTx/>
              <a:buNone/>
            </a:pPr>
            <a:endParaRPr lang="en-US" altLang="en-US" sz="2000">
              <a:cs typeface="Times New Roman" panose="02020603050405020304" pitchFamily="18" charset="0"/>
            </a:endParaRPr>
          </a:p>
          <a:p>
            <a:pPr marL="609600" indent="-609600" eaLnBrk="1" hangingPunct="1">
              <a:buFontTx/>
              <a:buAutoNum type="arabicPeriod" startAt="2"/>
            </a:pPr>
            <a:r>
              <a:rPr lang="en-US" altLang="en-US" sz="2800">
                <a:cs typeface="Times New Roman" panose="02020603050405020304" pitchFamily="18" charset="0"/>
              </a:rPr>
              <a:t>Use the appropriate reading level for the population that you are testing.</a:t>
            </a:r>
            <a:r>
              <a:rPr lang="en-US" altLang="en-US" sz="2800">
                <a:solidFill>
                  <a:srgbClr val="000000"/>
                </a:solidFill>
                <a:cs typeface="Times New Roman" panose="02020603050405020304" pitchFamily="18" charset="0"/>
              </a:rPr>
              <a:t> </a:t>
            </a:r>
          </a:p>
          <a:p>
            <a:pPr marL="609600" indent="-609600" eaLnBrk="1" hangingPunct="1">
              <a:buFontTx/>
              <a:buNone/>
            </a:pPr>
            <a:endParaRPr lang="en-US" altLang="en-US" sz="2800">
              <a:solidFill>
                <a:srgbClr val="000000"/>
              </a:solidFill>
              <a:cs typeface="Times New Roman" panose="02020603050405020304" pitchFamily="18" charset="0"/>
            </a:endParaRPr>
          </a:p>
          <a:p>
            <a:pPr marL="609600" indent="-609600" eaLnBrk="1" hangingPunct="1">
              <a:buFontTx/>
              <a:buAutoNum type="arabicPeriod" startAt="3"/>
            </a:pPr>
            <a:r>
              <a:rPr lang="en-US" altLang="en-US" sz="2800">
                <a:cs typeface="Times New Roman" panose="02020603050405020304" pitchFamily="18" charset="0"/>
              </a:rPr>
              <a:t>Be clear. Items should challenge the test-taker’s knowledge, not the ability to uncover hidden meanings.</a:t>
            </a:r>
          </a:p>
          <a:p>
            <a:pPr marL="609600" indent="-609600" eaLnBrk="1" hangingPunct="1">
              <a:buFontTx/>
              <a:buNone/>
            </a:pPr>
            <a:endParaRPr lang="en-US" altLang="en-US" sz="2000">
              <a:cs typeface="Times New Roman" panose="02020603050405020304" pitchFamily="18" charset="0"/>
            </a:endParaRPr>
          </a:p>
        </p:txBody>
      </p:sp>
      <p:pic>
        <p:nvPicPr>
          <p:cNvPr id="36867" name="Picture 4">
            <a:extLst>
              <a:ext uri="{FF2B5EF4-FFF2-40B4-BE49-F238E27FC236}">
                <a16:creationId xmlns:a16="http://schemas.microsoft.com/office/drawing/2014/main" id="{62FCF6CD-E8B0-C751-0995-32E0E413BC6F}"/>
              </a:ext>
              <a:ext uri="{C183D7F6-B498-43B3-948B-1728B52AA6E4}">
                <adec:decorative xmlns:adec="http://schemas.microsoft.com/office/drawing/2017/decorative" val="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96200" y="5410200"/>
            <a:ext cx="862013" cy="844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a:extLst>
              <a:ext uri="{FF2B5EF4-FFF2-40B4-BE49-F238E27FC236}">
                <a16:creationId xmlns:a16="http://schemas.microsoft.com/office/drawing/2014/main" id="{9FCDB5CE-5567-790C-F1B1-2B649B85720E}"/>
              </a:ext>
            </a:extLst>
          </p:cNvPr>
          <p:cNvSpPr>
            <a:spLocks noGrp="1" noChangeArrowheads="1"/>
          </p:cNvSpPr>
          <p:nvPr>
            <p:ph type="title"/>
          </p:nvPr>
        </p:nvSpPr>
        <p:spPr/>
        <p:txBody>
          <a:bodyPr/>
          <a:lstStyle/>
          <a:p>
            <a:pPr eaLnBrk="1" hangingPunct="1">
              <a:defRPr/>
            </a:pPr>
            <a:r>
              <a:rPr lang="en-US">
                <a:ea typeface="ＭＳ Ｐゴシック" charset="0"/>
              </a:rPr>
              <a:t>Item Patterns</a:t>
            </a:r>
          </a:p>
        </p:txBody>
      </p:sp>
      <p:sp>
        <p:nvSpPr>
          <p:cNvPr id="27651" name="Rectangle 3">
            <a:extLst>
              <a:ext uri="{FF2B5EF4-FFF2-40B4-BE49-F238E27FC236}">
                <a16:creationId xmlns:a16="http://schemas.microsoft.com/office/drawing/2014/main" id="{55941835-6103-5A51-4826-1912C648A6C0}"/>
              </a:ext>
            </a:extLst>
          </p:cNvPr>
          <p:cNvSpPr>
            <a:spLocks noGrp="1" noChangeArrowheads="1"/>
          </p:cNvSpPr>
          <p:nvPr>
            <p:ph type="body" idx="1"/>
          </p:nvPr>
        </p:nvSpPr>
        <p:spPr>
          <a:xfrm>
            <a:off x="1066800" y="1600200"/>
            <a:ext cx="7620000" cy="4800600"/>
          </a:xfrm>
        </p:spPr>
        <p:txBody>
          <a:bodyPr/>
          <a:lstStyle/>
          <a:p>
            <a:pPr marL="609600" indent="-609600" eaLnBrk="1" hangingPunct="1">
              <a:buFontTx/>
              <a:buAutoNum type="arabicPeriod"/>
            </a:pPr>
            <a:r>
              <a:rPr lang="en-US" altLang="en-US" sz="2000">
                <a:cs typeface="Times New Roman" panose="02020603050405020304" pitchFamily="18" charset="0"/>
              </a:rPr>
              <a:t>Make sure that items are unrelated and do not give hints about the correct answer to other items.</a:t>
            </a:r>
          </a:p>
          <a:p>
            <a:pPr marL="609600" indent="-609600" eaLnBrk="1" hangingPunct="1">
              <a:buFontTx/>
              <a:buNone/>
            </a:pPr>
            <a:endParaRPr lang="en-US" altLang="en-US" sz="1600">
              <a:cs typeface="Times New Roman" panose="02020603050405020304" pitchFamily="18" charset="0"/>
            </a:endParaRPr>
          </a:p>
          <a:p>
            <a:pPr marL="609600" indent="-609600" eaLnBrk="1" hangingPunct="1">
              <a:buFontTx/>
              <a:buAutoNum type="arabicPeriod" startAt="2"/>
            </a:pPr>
            <a:r>
              <a:rPr lang="en-US" altLang="en-US" sz="2000">
                <a:cs typeface="Times New Roman" panose="02020603050405020304" pitchFamily="18" charset="0"/>
              </a:rPr>
              <a:t>Vary the position of the correct answer among the response options (i.e., don’t have the correct answer most often in the “b” location). To aid in this, make a frequency table of the number of times a response was used, and try to use each option an equal number of times.</a:t>
            </a:r>
          </a:p>
          <a:p>
            <a:pPr marL="609600" indent="-609600" eaLnBrk="1" hangingPunct="1"/>
            <a:endParaRPr lang="en-US" altLang="en-US" sz="2000">
              <a:cs typeface="Times New Roman" panose="02020603050405020304" pitchFamily="18" charset="0"/>
            </a:endParaRPr>
          </a:p>
          <a:p>
            <a:pPr marL="609600" indent="-609600" eaLnBrk="1" hangingPunct="1"/>
            <a:endParaRPr lang="en-US" altLang="en-US" sz="2400"/>
          </a:p>
        </p:txBody>
      </p:sp>
      <p:graphicFrame>
        <p:nvGraphicFramePr>
          <p:cNvPr id="68651" name="Group 43">
            <a:extLst>
              <a:ext uri="{FF2B5EF4-FFF2-40B4-BE49-F238E27FC236}">
                <a16:creationId xmlns:a16="http://schemas.microsoft.com/office/drawing/2014/main" id="{27149242-66EE-49AC-463E-5146BCACD9F1}"/>
              </a:ext>
            </a:extLst>
          </p:cNvPr>
          <p:cNvGraphicFramePr>
            <a:graphicFrameLocks noGrp="1"/>
          </p:cNvGraphicFramePr>
          <p:nvPr>
            <p:extLst>
              <p:ext uri="{D42A27DB-BD31-4B8C-83A1-F6EECF244321}">
                <p14:modId xmlns:p14="http://schemas.microsoft.com/office/powerpoint/2010/main" val="1134013268"/>
              </p:ext>
            </p:extLst>
          </p:nvPr>
        </p:nvGraphicFramePr>
        <p:xfrm>
          <a:off x="2971800" y="4267200"/>
          <a:ext cx="3505200" cy="2194128"/>
        </p:xfrm>
        <a:graphic>
          <a:graphicData uri="http://schemas.openxmlformats.org/drawingml/2006/table">
            <a:tbl>
              <a:tblPr firstRow="1"/>
              <a:tblGrid>
                <a:gridCol w="1676400">
                  <a:extLst>
                    <a:ext uri="{9D8B030D-6E8A-4147-A177-3AD203B41FA5}">
                      <a16:colId xmlns:a16="http://schemas.microsoft.com/office/drawing/2014/main" val="20000"/>
                    </a:ext>
                  </a:extLst>
                </a:gridCol>
                <a:gridCol w="1828800">
                  <a:extLst>
                    <a:ext uri="{9D8B030D-6E8A-4147-A177-3AD203B41FA5}">
                      <a16:colId xmlns:a16="http://schemas.microsoft.com/office/drawing/2014/main" val="20001"/>
                    </a:ext>
                  </a:extLst>
                </a:gridCol>
              </a:tblGrid>
              <a:tr h="365654">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en-US" sz="1800" b="0" i="0" u="none" strike="noStrike" cap="none" normalizeH="0" baseline="0">
                          <a:ln>
                            <a:noFill/>
                          </a:ln>
                          <a:solidFill>
                            <a:schemeClr val="tx1"/>
                          </a:solidFill>
                          <a:effectLst/>
                          <a:latin typeface="Times New Roman" panose="02020603050405020304" pitchFamily="18" charset="0"/>
                        </a:rPr>
                        <a:t>Correct Answer</a:t>
                      </a:r>
                    </a:p>
                  </a:txBody>
                  <a:tcPr marT="45684" marB="45684"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28575"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chemeClr val="accent2"/>
                    </a:solid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en-US" sz="1800" b="0" i="0" u="none" strike="noStrike" cap="none" normalizeH="0" baseline="0">
                          <a:ln>
                            <a:noFill/>
                          </a:ln>
                          <a:solidFill>
                            <a:schemeClr val="tx1"/>
                          </a:solidFill>
                          <a:effectLst/>
                          <a:latin typeface="Times New Roman" panose="02020603050405020304" pitchFamily="18" charset="0"/>
                        </a:rPr>
                        <a:t># of times used</a:t>
                      </a:r>
                    </a:p>
                  </a:txBody>
                  <a:tcPr marT="45684" marB="45684"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28575"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chemeClr val="accent2"/>
                    </a:solidFill>
                  </a:tcPr>
                </a:tc>
                <a:extLst>
                  <a:ext uri="{0D108BD9-81ED-4DB2-BD59-A6C34878D82A}">
                    <a16:rowId xmlns:a16="http://schemas.microsoft.com/office/drawing/2014/main" val="10000"/>
                  </a:ext>
                </a:extLst>
              </a:tr>
              <a:tr h="365654">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en-US" sz="1800" b="1" i="0" u="none" strike="noStrike" cap="none" normalizeH="0" baseline="0">
                          <a:ln>
                            <a:noFill/>
                          </a:ln>
                          <a:solidFill>
                            <a:schemeClr val="tx1"/>
                          </a:solidFill>
                          <a:effectLst/>
                          <a:latin typeface="Times New Roman" panose="02020603050405020304" pitchFamily="18" charset="0"/>
                        </a:rPr>
                        <a:t>A</a:t>
                      </a:r>
                    </a:p>
                  </a:txBody>
                  <a:tcPr marT="45684" marB="45684"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en-US" sz="1800" b="0" i="0" u="none" strike="noStrike" cap="none" normalizeH="0" baseline="0">
                          <a:ln>
                            <a:noFill/>
                          </a:ln>
                          <a:solidFill>
                            <a:schemeClr val="tx1"/>
                          </a:solidFill>
                          <a:effectLst/>
                          <a:latin typeface="Times New Roman" panose="02020603050405020304" pitchFamily="18" charset="0"/>
                        </a:rPr>
                        <a:t>10</a:t>
                      </a:r>
                    </a:p>
                  </a:txBody>
                  <a:tcPr marT="45684" marB="45684"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365654">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en-US" sz="1800" b="1" i="0" u="none" strike="noStrike" cap="none" normalizeH="0" baseline="0">
                          <a:ln>
                            <a:noFill/>
                          </a:ln>
                          <a:solidFill>
                            <a:schemeClr val="tx1"/>
                          </a:solidFill>
                          <a:effectLst/>
                          <a:latin typeface="Times New Roman" panose="02020603050405020304" pitchFamily="18" charset="0"/>
                        </a:rPr>
                        <a:t>B</a:t>
                      </a:r>
                    </a:p>
                  </a:txBody>
                  <a:tcPr marT="45684" marB="45684"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en-US" sz="1800" b="0" i="0" u="none" strike="noStrike" cap="none" normalizeH="0" baseline="0">
                          <a:ln>
                            <a:noFill/>
                          </a:ln>
                          <a:solidFill>
                            <a:schemeClr val="tx1"/>
                          </a:solidFill>
                          <a:effectLst/>
                          <a:latin typeface="Times New Roman" panose="02020603050405020304" pitchFamily="18" charset="0"/>
                        </a:rPr>
                        <a:t>9</a:t>
                      </a:r>
                    </a:p>
                  </a:txBody>
                  <a:tcPr marT="45684" marB="45684"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365654">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en-US" sz="1800" b="1" i="0" u="none" strike="noStrike" cap="none" normalizeH="0" baseline="0">
                          <a:ln>
                            <a:noFill/>
                          </a:ln>
                          <a:solidFill>
                            <a:schemeClr val="tx1"/>
                          </a:solidFill>
                          <a:effectLst/>
                          <a:latin typeface="Times New Roman" panose="02020603050405020304" pitchFamily="18" charset="0"/>
                        </a:rPr>
                        <a:t>C</a:t>
                      </a:r>
                    </a:p>
                  </a:txBody>
                  <a:tcPr marT="45684" marB="45684"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en-US" sz="1800" b="0" i="0" u="none" strike="noStrike" cap="none" normalizeH="0" baseline="0">
                          <a:ln>
                            <a:noFill/>
                          </a:ln>
                          <a:solidFill>
                            <a:schemeClr val="tx1"/>
                          </a:solidFill>
                          <a:effectLst/>
                          <a:latin typeface="Times New Roman" panose="02020603050405020304" pitchFamily="18" charset="0"/>
                        </a:rPr>
                        <a:t>11</a:t>
                      </a:r>
                    </a:p>
                  </a:txBody>
                  <a:tcPr marT="45684" marB="45684"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365654">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en-US" sz="1800" b="1" i="0" u="none" strike="noStrike" cap="none" normalizeH="0" baseline="0">
                          <a:ln>
                            <a:noFill/>
                          </a:ln>
                          <a:solidFill>
                            <a:schemeClr val="tx1"/>
                          </a:solidFill>
                          <a:effectLst/>
                          <a:latin typeface="Times New Roman" panose="02020603050405020304" pitchFamily="18" charset="0"/>
                        </a:rPr>
                        <a:t>D</a:t>
                      </a:r>
                    </a:p>
                  </a:txBody>
                  <a:tcPr marT="45684" marB="45684"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en-US" sz="1800" b="0" i="0" u="none" strike="noStrike" cap="none" normalizeH="0" baseline="0">
                          <a:ln>
                            <a:noFill/>
                          </a:ln>
                          <a:solidFill>
                            <a:schemeClr val="tx1"/>
                          </a:solidFill>
                          <a:effectLst/>
                          <a:latin typeface="Times New Roman" panose="02020603050405020304" pitchFamily="18" charset="0"/>
                        </a:rPr>
                        <a:t>10</a:t>
                      </a:r>
                    </a:p>
                  </a:txBody>
                  <a:tcPr marT="45684" marB="45684"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365654">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en-US" sz="1800" b="0" i="0" u="none" strike="noStrike" cap="none" normalizeH="0" baseline="0">
                          <a:ln>
                            <a:noFill/>
                          </a:ln>
                          <a:solidFill>
                            <a:schemeClr val="tx1"/>
                          </a:solidFill>
                          <a:effectLst/>
                          <a:latin typeface="Times New Roman" panose="02020603050405020304" pitchFamily="18" charset="0"/>
                        </a:rPr>
                        <a:t>Total: 40 Items</a:t>
                      </a:r>
                    </a:p>
                  </a:txBody>
                  <a:tcPr marT="45684" marB="45684"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28575" cap="flat" cmpd="sng" algn="ctr">
                      <a:solidFill>
                        <a:schemeClr val="tx1"/>
                      </a:solidFill>
                      <a:prstDash val="solid"/>
                      <a:miter lim="800000"/>
                      <a:headEnd type="none" w="med" len="med"/>
                      <a:tailEnd type="none" w="med" len="med"/>
                    </a:lnB>
                    <a:lnTlToBr>
                      <a:noFill/>
                    </a:lnTlToBr>
                    <a:lnBlToTr>
                      <a:noFill/>
                    </a:lnBlToTr>
                    <a:solidFill>
                      <a:schemeClr val="accent1"/>
                    </a:solid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en-US" sz="1800" b="0" i="0" u="none" strike="noStrike" cap="none" normalizeH="0" baseline="0" dirty="0">
                          <a:ln>
                            <a:noFill/>
                          </a:ln>
                          <a:solidFill>
                            <a:schemeClr val="tx1"/>
                          </a:solidFill>
                          <a:effectLst/>
                          <a:latin typeface="Times New Roman" panose="02020603050405020304" pitchFamily="18" charset="0"/>
                        </a:rPr>
                        <a:t>40</a:t>
                      </a:r>
                    </a:p>
                  </a:txBody>
                  <a:tcPr marT="45684" marB="45684"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28575" cap="flat" cmpd="sng" algn="ctr">
                      <a:solidFill>
                        <a:schemeClr val="tx1"/>
                      </a:solidFill>
                      <a:prstDash val="solid"/>
                      <a:miter lim="800000"/>
                      <a:headEnd type="none" w="med" len="med"/>
                      <a:tailEnd type="none" w="med" len="med"/>
                    </a:lnB>
                    <a:lnTlToBr>
                      <a:noFill/>
                    </a:lnTlToBr>
                    <a:lnBlToTr>
                      <a:noFill/>
                    </a:lnBlToTr>
                    <a:solidFill>
                      <a:schemeClr val="accent1"/>
                    </a:solidFill>
                  </a:tcPr>
                </a:tc>
                <a:extLst>
                  <a:ext uri="{0D108BD9-81ED-4DB2-BD59-A6C34878D82A}">
                    <a16:rowId xmlns:a16="http://schemas.microsoft.com/office/drawing/2014/main" val="10005"/>
                  </a:ext>
                </a:extLst>
              </a:tr>
            </a:tbl>
          </a:graphicData>
        </a:graphic>
      </p:graphicFrame>
      <p:sp>
        <p:nvSpPr>
          <p:cNvPr id="27675" name="Text Box 40">
            <a:extLst>
              <a:ext uri="{FF2B5EF4-FFF2-40B4-BE49-F238E27FC236}">
                <a16:creationId xmlns:a16="http://schemas.microsoft.com/office/drawing/2014/main" id="{3FFF2DFD-059D-BDAF-8468-DA35896792A6}"/>
              </a:ext>
            </a:extLst>
          </p:cNvPr>
          <p:cNvSpPr txBox="1">
            <a:spLocks noChangeArrowheads="1"/>
          </p:cNvSpPr>
          <p:nvPr/>
        </p:nvSpPr>
        <p:spPr bwMode="auto">
          <a:xfrm>
            <a:off x="3657600" y="3886200"/>
            <a:ext cx="2895600" cy="39687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lvl1pPr>
              <a:defRPr sz="3200">
                <a:solidFill>
                  <a:schemeClr val="tx1"/>
                </a:solidFill>
                <a:latin typeface="Times New Roman" charset="0"/>
                <a:ea typeface="ＭＳ Ｐゴシック" charset="0"/>
              </a:defRPr>
            </a:lvl1pPr>
            <a:lvl2pPr>
              <a:defRPr sz="2800">
                <a:solidFill>
                  <a:schemeClr val="tx1"/>
                </a:solidFill>
                <a:latin typeface="Times New Roman" charset="0"/>
                <a:ea typeface="ＭＳ Ｐゴシック" charset="0"/>
              </a:defRPr>
            </a:lvl2pPr>
            <a:lvl3pPr>
              <a:defRPr sz="2400">
                <a:solidFill>
                  <a:schemeClr val="tx1"/>
                </a:solidFill>
                <a:latin typeface="Times New Roman" charset="0"/>
                <a:ea typeface="ＭＳ Ｐゴシック" charset="0"/>
              </a:defRPr>
            </a:lvl3pPr>
            <a:lvl4pPr>
              <a:defRPr sz="2000">
                <a:solidFill>
                  <a:schemeClr val="tx1"/>
                </a:solidFill>
                <a:latin typeface="Times New Roman" charset="0"/>
                <a:ea typeface="ＭＳ Ｐゴシック" charset="0"/>
              </a:defRPr>
            </a:lvl4pPr>
            <a:lvl5pPr>
              <a:defRPr sz="2000">
                <a:solidFill>
                  <a:schemeClr val="tx1"/>
                </a:solidFill>
                <a:latin typeface="Times New Roman" charset="0"/>
                <a:ea typeface="ＭＳ Ｐゴシック" charset="0"/>
              </a:defRPr>
            </a:lvl5pPr>
            <a:lvl6pPr eaLnBrk="0" fontAlgn="base" hangingPunct="0">
              <a:spcBef>
                <a:spcPct val="20000"/>
              </a:spcBef>
              <a:spcAft>
                <a:spcPct val="0"/>
              </a:spcAft>
              <a:buChar char="»"/>
              <a:defRPr sz="2000">
                <a:solidFill>
                  <a:schemeClr val="tx1"/>
                </a:solidFill>
                <a:latin typeface="Times New Roman" charset="0"/>
                <a:ea typeface="ＭＳ Ｐゴシック" charset="0"/>
              </a:defRPr>
            </a:lvl6pPr>
            <a:lvl7pPr eaLnBrk="0" fontAlgn="base" hangingPunct="0">
              <a:spcBef>
                <a:spcPct val="20000"/>
              </a:spcBef>
              <a:spcAft>
                <a:spcPct val="0"/>
              </a:spcAft>
              <a:buChar char="»"/>
              <a:defRPr sz="2000">
                <a:solidFill>
                  <a:schemeClr val="tx1"/>
                </a:solidFill>
                <a:latin typeface="Times New Roman" charset="0"/>
                <a:ea typeface="ＭＳ Ｐゴシック" charset="0"/>
              </a:defRPr>
            </a:lvl7pPr>
            <a:lvl8pPr eaLnBrk="0" fontAlgn="base" hangingPunct="0">
              <a:spcBef>
                <a:spcPct val="20000"/>
              </a:spcBef>
              <a:spcAft>
                <a:spcPct val="0"/>
              </a:spcAft>
              <a:buChar char="»"/>
              <a:defRPr sz="2000">
                <a:solidFill>
                  <a:schemeClr val="tx1"/>
                </a:solidFill>
                <a:latin typeface="Times New Roman" charset="0"/>
                <a:ea typeface="ＭＳ Ｐゴシック" charset="0"/>
              </a:defRPr>
            </a:lvl8pPr>
            <a:lvl9pPr eaLnBrk="0" fontAlgn="base" hangingPunct="0">
              <a:spcBef>
                <a:spcPct val="20000"/>
              </a:spcBef>
              <a:spcAft>
                <a:spcPct val="0"/>
              </a:spcAft>
              <a:buChar char="»"/>
              <a:defRPr sz="2000">
                <a:solidFill>
                  <a:schemeClr val="tx1"/>
                </a:solidFill>
                <a:latin typeface="Times New Roman" charset="0"/>
                <a:ea typeface="ＭＳ Ｐゴシック" charset="0"/>
              </a:defRPr>
            </a:lvl9pPr>
          </a:lstStyle>
          <a:p>
            <a:pPr eaLnBrk="1" hangingPunct="1">
              <a:spcBef>
                <a:spcPct val="50000"/>
              </a:spcBef>
              <a:defRPr/>
            </a:pPr>
            <a:r>
              <a:rPr lang="en-US" sz="2000" b="1"/>
              <a:t>Frequency Table</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a:extLst>
              <a:ext uri="{FF2B5EF4-FFF2-40B4-BE49-F238E27FC236}">
                <a16:creationId xmlns:a16="http://schemas.microsoft.com/office/drawing/2014/main" id="{5F04CF06-A810-92AA-6020-57ECF9B5F56A}"/>
              </a:ext>
            </a:extLst>
          </p:cNvPr>
          <p:cNvSpPr>
            <a:spLocks noGrp="1" noChangeArrowheads="1"/>
          </p:cNvSpPr>
          <p:nvPr>
            <p:ph type="title"/>
          </p:nvPr>
        </p:nvSpPr>
        <p:spPr/>
        <p:txBody>
          <a:bodyPr/>
          <a:lstStyle/>
          <a:p>
            <a:pPr eaLnBrk="1" hangingPunct="1">
              <a:defRPr/>
            </a:pPr>
            <a:r>
              <a:rPr lang="en-US">
                <a:ea typeface="ＭＳ Ｐゴシック" charset="0"/>
              </a:rPr>
              <a:t>Directions</a:t>
            </a:r>
          </a:p>
        </p:txBody>
      </p:sp>
      <p:sp>
        <p:nvSpPr>
          <p:cNvPr id="28675" name="Rectangle 3">
            <a:extLst>
              <a:ext uri="{FF2B5EF4-FFF2-40B4-BE49-F238E27FC236}">
                <a16:creationId xmlns:a16="http://schemas.microsoft.com/office/drawing/2014/main" id="{9DF7D637-7404-E1A5-BEE7-DF2DC2DBFACE}"/>
              </a:ext>
            </a:extLst>
          </p:cNvPr>
          <p:cNvSpPr>
            <a:spLocks noGrp="1" noChangeArrowheads="1"/>
          </p:cNvSpPr>
          <p:nvPr>
            <p:ph type="body" idx="1"/>
          </p:nvPr>
        </p:nvSpPr>
        <p:spPr>
          <a:xfrm>
            <a:off x="1066800" y="1752600"/>
            <a:ext cx="7620000" cy="4800600"/>
          </a:xfrm>
        </p:spPr>
        <p:txBody>
          <a:bodyPr/>
          <a:lstStyle/>
          <a:p>
            <a:pPr marL="533400" indent="-533400" algn="just" eaLnBrk="1" hangingPunct="1">
              <a:buFontTx/>
              <a:buAutoNum type="arabicPeriod"/>
            </a:pPr>
            <a:r>
              <a:rPr lang="en-US" altLang="en-US" sz="2000">
                <a:cs typeface="Times New Roman" panose="02020603050405020304" pitchFamily="18" charset="0"/>
              </a:rPr>
              <a:t>All directions should be concise and easy to understand.</a:t>
            </a:r>
          </a:p>
          <a:p>
            <a:pPr marL="533400" indent="-533400" eaLnBrk="1" hangingPunct="1">
              <a:buFontTx/>
              <a:buAutoNum type="arabicPeriod"/>
            </a:pPr>
            <a:r>
              <a:rPr lang="en-US" altLang="en-US" sz="2000">
                <a:cs typeface="Times New Roman" panose="02020603050405020304" pitchFamily="18" charset="0"/>
              </a:rPr>
              <a:t>The use of </a:t>
            </a:r>
            <a:r>
              <a:rPr lang="en-US" altLang="en-US" sz="2000" b="1">
                <a:cs typeface="Times New Roman" panose="02020603050405020304" pitchFamily="18" charset="0"/>
              </a:rPr>
              <a:t>bold</a:t>
            </a:r>
            <a:r>
              <a:rPr lang="en-US" altLang="en-US" sz="2000">
                <a:cs typeface="Times New Roman" panose="02020603050405020304" pitchFamily="18" charset="0"/>
              </a:rPr>
              <a:t> type or a different </a:t>
            </a:r>
            <a:r>
              <a:rPr lang="en-US" altLang="en-US" sz="2000">
                <a:latin typeface="Monotype Corsiva" panose="03010101010201010101" pitchFamily="66" charset="0"/>
                <a:cs typeface="Times New Roman" panose="02020603050405020304" pitchFamily="18" charset="0"/>
              </a:rPr>
              <a:t>font</a:t>
            </a:r>
            <a:r>
              <a:rPr lang="en-US" altLang="en-US" sz="2000">
                <a:cs typeface="Times New Roman" panose="02020603050405020304" pitchFamily="18" charset="0"/>
              </a:rPr>
              <a:t> may help set off the directions from the items by getting the test-taker’s attention.</a:t>
            </a:r>
            <a:r>
              <a:rPr lang="en-US" altLang="en-US" sz="2000"/>
              <a:t> </a:t>
            </a:r>
          </a:p>
          <a:p>
            <a:pPr marL="533400" indent="-533400" algn="just" eaLnBrk="1" hangingPunct="1">
              <a:buFontTx/>
              <a:buAutoNum type="arabicPeriod"/>
            </a:pPr>
            <a:r>
              <a:rPr lang="en-US" altLang="en-US" sz="2000">
                <a:cs typeface="Times New Roman" panose="02020603050405020304" pitchFamily="18" charset="0"/>
              </a:rPr>
              <a:t>Test directions:</a:t>
            </a:r>
          </a:p>
          <a:p>
            <a:pPr marL="914400" lvl="1" indent="-457200" algn="just" eaLnBrk="1" hangingPunct="1"/>
            <a:r>
              <a:rPr lang="en-US" altLang="en-US" sz="2000">
                <a:cs typeface="Times New Roman" panose="02020603050405020304" pitchFamily="18" charset="0"/>
              </a:rPr>
              <a:t>Refer to all items.</a:t>
            </a:r>
          </a:p>
          <a:p>
            <a:pPr marL="914400" lvl="1" indent="-457200" algn="just" eaLnBrk="1" hangingPunct="1"/>
            <a:r>
              <a:rPr lang="en-US" altLang="en-US" sz="2000">
                <a:cs typeface="Times New Roman" panose="02020603050405020304" pitchFamily="18" charset="0"/>
              </a:rPr>
              <a:t>May be read out-loud by the person administering the test.</a:t>
            </a:r>
          </a:p>
          <a:p>
            <a:pPr marL="914400" lvl="1" indent="-457200" algn="just" eaLnBrk="1" hangingPunct="1"/>
            <a:r>
              <a:rPr lang="en-US" altLang="en-US" sz="2000">
                <a:cs typeface="Times New Roman" panose="02020603050405020304" pitchFamily="18" charset="0"/>
              </a:rPr>
              <a:t>Should be placed at the top of the test.</a:t>
            </a:r>
          </a:p>
          <a:p>
            <a:pPr marL="914400" lvl="1" indent="-457200" eaLnBrk="1" hangingPunct="1"/>
            <a:r>
              <a:rPr lang="en-US" altLang="en-US" sz="2000">
                <a:cs typeface="Times New Roman" panose="02020603050405020304" pitchFamily="18" charset="0"/>
              </a:rPr>
              <a:t>Include general information about the testing session and approximately how long the test will last.</a:t>
            </a:r>
            <a:r>
              <a:rPr lang="en-US" altLang="en-US" sz="2000"/>
              <a:t> </a:t>
            </a:r>
          </a:p>
          <a:p>
            <a:pPr marL="533400" indent="-533400" algn="just" eaLnBrk="1" hangingPunct="1">
              <a:buFontTx/>
              <a:buAutoNum type="arabicPeriod"/>
            </a:pPr>
            <a:r>
              <a:rPr lang="en-US" altLang="en-US" sz="2000">
                <a:cs typeface="Times New Roman" panose="02020603050405020304" pitchFamily="18" charset="0"/>
              </a:rPr>
              <a:t>Item directions:</a:t>
            </a:r>
          </a:p>
          <a:p>
            <a:pPr marL="914400" lvl="1" indent="-457200" algn="just" eaLnBrk="1" hangingPunct="1"/>
            <a:r>
              <a:rPr lang="en-US" altLang="en-US" sz="2000">
                <a:cs typeface="Times New Roman" panose="02020603050405020304" pitchFamily="18" charset="0"/>
              </a:rPr>
              <a:t>Give specific directions about how to complete the items.</a:t>
            </a:r>
          </a:p>
          <a:p>
            <a:pPr marL="914400" lvl="1" indent="-457200" eaLnBrk="1" hangingPunct="1"/>
            <a:r>
              <a:rPr lang="en-US" altLang="en-US" sz="2000">
                <a:cs typeface="Times New Roman" panose="02020603050405020304" pitchFamily="18" charset="0"/>
              </a:rPr>
              <a:t>Should be placed directly above the related section if the type of item changes.</a:t>
            </a:r>
            <a:r>
              <a:rPr lang="en-US" altLang="en-US" sz="2000"/>
              <a:t> </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a:extLst>
              <a:ext uri="{FF2B5EF4-FFF2-40B4-BE49-F238E27FC236}">
                <a16:creationId xmlns:a16="http://schemas.microsoft.com/office/drawing/2014/main" id="{8F3F4024-0F16-F296-613B-0E01AB4A5D16}"/>
              </a:ext>
            </a:extLst>
          </p:cNvPr>
          <p:cNvSpPr>
            <a:spLocks noGrp="1" noChangeArrowheads="1"/>
          </p:cNvSpPr>
          <p:nvPr>
            <p:ph type="title"/>
          </p:nvPr>
        </p:nvSpPr>
        <p:spPr/>
        <p:txBody>
          <a:bodyPr/>
          <a:lstStyle/>
          <a:p>
            <a:pPr eaLnBrk="1" hangingPunct="1">
              <a:defRPr/>
            </a:pPr>
            <a:r>
              <a:rPr lang="en-US">
                <a:ea typeface="ＭＳ Ｐゴシック" charset="0"/>
              </a:rPr>
              <a:t>Close-ended Format</a:t>
            </a:r>
          </a:p>
        </p:txBody>
      </p:sp>
      <p:sp>
        <p:nvSpPr>
          <p:cNvPr id="29699" name="Rectangle 3">
            <a:extLst>
              <a:ext uri="{FF2B5EF4-FFF2-40B4-BE49-F238E27FC236}">
                <a16:creationId xmlns:a16="http://schemas.microsoft.com/office/drawing/2014/main" id="{0494EE20-D305-3738-6F87-04E695FCA329}"/>
              </a:ext>
            </a:extLst>
          </p:cNvPr>
          <p:cNvSpPr>
            <a:spLocks noGrp="1" noChangeArrowheads="1"/>
          </p:cNvSpPr>
          <p:nvPr>
            <p:ph type="body" idx="1"/>
          </p:nvPr>
        </p:nvSpPr>
        <p:spPr/>
        <p:txBody>
          <a:bodyPr/>
          <a:lstStyle/>
          <a:p>
            <a:pPr marL="609600" indent="-609600" eaLnBrk="1" hangingPunct="1">
              <a:defRPr/>
            </a:pPr>
            <a:r>
              <a:rPr lang="en-US">
                <a:ea typeface="ＭＳ Ｐゴシック" charset="0"/>
              </a:rPr>
              <a:t>Examinee selects the correct answer from choices provided.</a:t>
            </a:r>
          </a:p>
          <a:p>
            <a:pPr marL="609600" indent="-609600" eaLnBrk="1" hangingPunct="1">
              <a:buFontTx/>
              <a:buNone/>
              <a:defRPr/>
            </a:pPr>
            <a:endParaRPr lang="en-US">
              <a:ea typeface="ＭＳ Ｐゴシック" charset="0"/>
            </a:endParaRPr>
          </a:p>
          <a:p>
            <a:pPr marL="609600" indent="-609600" eaLnBrk="1" hangingPunct="1">
              <a:defRPr/>
            </a:pPr>
            <a:r>
              <a:rPr lang="en-US">
                <a:ea typeface="ＭＳ Ｐゴシック" charset="0"/>
              </a:rPr>
              <a:t>We will review:</a:t>
            </a:r>
          </a:p>
          <a:p>
            <a:pPr marL="990600" lvl="1" indent="-533400" eaLnBrk="1" hangingPunct="1">
              <a:buFontTx/>
              <a:buAutoNum type="arabicPeriod"/>
              <a:defRPr/>
            </a:pPr>
            <a:r>
              <a:rPr lang="en-US">
                <a:ea typeface="ＭＳ Ｐゴシック" charset="0"/>
              </a:rPr>
              <a:t>Multiple-Choice</a:t>
            </a:r>
          </a:p>
          <a:p>
            <a:pPr marL="990600" lvl="1" indent="-533400" eaLnBrk="1" hangingPunct="1">
              <a:buFontTx/>
              <a:buAutoNum type="arabicPeriod"/>
              <a:defRPr/>
            </a:pPr>
            <a:r>
              <a:rPr lang="en-US">
                <a:ea typeface="ＭＳ Ｐゴシック" charset="0"/>
              </a:rPr>
              <a:t>True-False</a:t>
            </a:r>
          </a:p>
          <a:p>
            <a:pPr marL="990600" lvl="1" indent="-533400" eaLnBrk="1" hangingPunct="1">
              <a:buFontTx/>
              <a:buAutoNum type="arabicPeriod"/>
              <a:defRPr/>
            </a:pPr>
            <a:r>
              <a:rPr lang="en-US">
                <a:ea typeface="ＭＳ Ｐゴシック" charset="0"/>
              </a:rPr>
              <a:t>Matching</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a:extLst>
              <a:ext uri="{FF2B5EF4-FFF2-40B4-BE49-F238E27FC236}">
                <a16:creationId xmlns:a16="http://schemas.microsoft.com/office/drawing/2014/main" id="{04244CE9-B66A-378F-E001-11EA5A3FD03E}"/>
              </a:ext>
            </a:extLst>
          </p:cNvPr>
          <p:cNvSpPr>
            <a:spLocks noGrp="1" noChangeArrowheads="1"/>
          </p:cNvSpPr>
          <p:nvPr>
            <p:ph type="title"/>
          </p:nvPr>
        </p:nvSpPr>
        <p:spPr/>
        <p:txBody>
          <a:bodyPr/>
          <a:lstStyle/>
          <a:p>
            <a:pPr eaLnBrk="1" hangingPunct="1">
              <a:defRPr/>
            </a:pPr>
            <a:r>
              <a:rPr lang="en-US">
                <a:ea typeface="ＭＳ Ｐゴシック" charset="0"/>
              </a:rPr>
              <a:t>Multiple-Choice Items</a:t>
            </a:r>
          </a:p>
        </p:txBody>
      </p:sp>
      <p:sp>
        <p:nvSpPr>
          <p:cNvPr id="30723" name="Rectangle 3">
            <a:extLst>
              <a:ext uri="{FF2B5EF4-FFF2-40B4-BE49-F238E27FC236}">
                <a16:creationId xmlns:a16="http://schemas.microsoft.com/office/drawing/2014/main" id="{4113D4FD-FAA4-B18B-D864-95AD33803AC4}"/>
              </a:ext>
            </a:extLst>
          </p:cNvPr>
          <p:cNvSpPr>
            <a:spLocks noGrp="1" noChangeArrowheads="1"/>
          </p:cNvSpPr>
          <p:nvPr>
            <p:ph type="body" idx="1"/>
          </p:nvPr>
        </p:nvSpPr>
        <p:spPr/>
        <p:txBody>
          <a:bodyPr/>
          <a:lstStyle/>
          <a:p>
            <a:pPr eaLnBrk="1" hangingPunct="1"/>
            <a:r>
              <a:rPr lang="en-US" altLang="en-US" sz="2400">
                <a:cs typeface="Times New Roman" panose="02020603050405020304" pitchFamily="18" charset="0"/>
              </a:rPr>
              <a:t>For the bread, cereal, rice and pasta group, the food pyramid recommends </a:t>
            </a:r>
            <a:r>
              <a:rPr lang="en-US" altLang="en-US" sz="2400" b="1">
                <a:cs typeface="Times New Roman" panose="02020603050405020304" pitchFamily="18" charset="0"/>
              </a:rPr>
              <a:t>(stem)</a:t>
            </a:r>
            <a:endParaRPr lang="en-US" altLang="en-US" sz="2400">
              <a:cs typeface="Times New Roman" panose="02020603050405020304" pitchFamily="18" charset="0"/>
            </a:endParaRPr>
          </a:p>
          <a:p>
            <a:pPr eaLnBrk="1" hangingPunct="1"/>
            <a:r>
              <a:rPr lang="en-US" altLang="en-US" sz="2400">
                <a:cs typeface="Times New Roman" panose="02020603050405020304" pitchFamily="18" charset="0"/>
              </a:rPr>
              <a:t>a.      2-3 daily servings </a:t>
            </a:r>
            <a:r>
              <a:rPr lang="en-US" altLang="en-US" sz="2400" b="1">
                <a:cs typeface="Times New Roman" panose="02020603050405020304" pitchFamily="18" charset="0"/>
              </a:rPr>
              <a:t>(distractor)</a:t>
            </a:r>
            <a:endParaRPr lang="en-US" altLang="en-US" sz="2400">
              <a:cs typeface="Times New Roman" panose="02020603050405020304" pitchFamily="18" charset="0"/>
            </a:endParaRPr>
          </a:p>
          <a:p>
            <a:pPr eaLnBrk="1" hangingPunct="1"/>
            <a:r>
              <a:rPr lang="en-US" altLang="en-US" sz="2400">
                <a:cs typeface="Times New Roman" panose="02020603050405020304" pitchFamily="18" charset="0"/>
              </a:rPr>
              <a:t>b.      3-5 daily servings </a:t>
            </a:r>
            <a:r>
              <a:rPr lang="en-US" altLang="en-US" sz="2400" b="1">
                <a:cs typeface="Times New Roman" panose="02020603050405020304" pitchFamily="18" charset="0"/>
              </a:rPr>
              <a:t>(distractor)</a:t>
            </a:r>
            <a:endParaRPr lang="en-US" altLang="en-US" sz="2400">
              <a:cs typeface="Times New Roman" panose="02020603050405020304" pitchFamily="18" charset="0"/>
            </a:endParaRPr>
          </a:p>
          <a:p>
            <a:pPr eaLnBrk="1" hangingPunct="1"/>
            <a:r>
              <a:rPr lang="en-US" altLang="en-US" sz="2400">
                <a:cs typeface="Times New Roman" panose="02020603050405020304" pitchFamily="18" charset="0"/>
              </a:rPr>
              <a:t>c.      4-6 daily servings </a:t>
            </a:r>
            <a:r>
              <a:rPr lang="en-US" altLang="en-US" sz="2400" b="1">
                <a:cs typeface="Times New Roman" panose="02020603050405020304" pitchFamily="18" charset="0"/>
              </a:rPr>
              <a:t>(distractor)</a:t>
            </a:r>
          </a:p>
          <a:p>
            <a:pPr eaLnBrk="1" hangingPunct="1"/>
            <a:r>
              <a:rPr lang="en-US" altLang="en-US" sz="2400" b="1">
                <a:cs typeface="Times New Roman" panose="02020603050405020304" pitchFamily="18" charset="0"/>
              </a:rPr>
              <a:t>d</a:t>
            </a:r>
            <a:r>
              <a:rPr lang="en-US" altLang="en-US" sz="2400" b="1">
                <a:solidFill>
                  <a:schemeClr val="accent2"/>
                </a:solidFill>
                <a:cs typeface="Times New Roman" panose="02020603050405020304" pitchFamily="18" charset="0"/>
              </a:rPr>
              <a:t>.      6-11 daily servings (correct answer)</a:t>
            </a:r>
            <a:endParaRPr lang="en-US" altLang="en-US" sz="2400">
              <a:solidFill>
                <a:schemeClr val="accent2"/>
              </a:solidFill>
              <a:cs typeface="Times New Roman" panose="02020603050405020304" pitchFamily="18" charset="0"/>
            </a:endParaRPr>
          </a:p>
          <a:p>
            <a:pPr eaLnBrk="1" hangingPunct="1">
              <a:buFontTx/>
              <a:buNone/>
            </a:pPr>
            <a:endParaRPr lang="en-US" altLang="en-US"/>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a:extLst>
              <a:ext uri="{FF2B5EF4-FFF2-40B4-BE49-F238E27FC236}">
                <a16:creationId xmlns:a16="http://schemas.microsoft.com/office/drawing/2014/main" id="{D81B479F-E170-D47D-66AF-ED4216016E15}"/>
              </a:ext>
            </a:extLst>
          </p:cNvPr>
          <p:cNvSpPr>
            <a:spLocks noGrp="1" noChangeArrowheads="1"/>
          </p:cNvSpPr>
          <p:nvPr>
            <p:ph type="title"/>
          </p:nvPr>
        </p:nvSpPr>
        <p:spPr/>
        <p:txBody>
          <a:bodyPr/>
          <a:lstStyle/>
          <a:p>
            <a:pPr eaLnBrk="1" hangingPunct="1">
              <a:defRPr/>
            </a:pPr>
            <a:r>
              <a:rPr lang="en-US" dirty="0">
                <a:ea typeface="ＭＳ Ｐゴシック" charset="0"/>
              </a:rPr>
              <a:t>Multiple-Choice Items - continued</a:t>
            </a:r>
          </a:p>
        </p:txBody>
      </p:sp>
      <p:sp>
        <p:nvSpPr>
          <p:cNvPr id="31747" name="Rectangle 3">
            <a:extLst>
              <a:ext uri="{FF2B5EF4-FFF2-40B4-BE49-F238E27FC236}">
                <a16:creationId xmlns:a16="http://schemas.microsoft.com/office/drawing/2014/main" id="{3F0D8390-32DA-EFDD-8817-262204FF0655}"/>
              </a:ext>
            </a:extLst>
          </p:cNvPr>
          <p:cNvSpPr>
            <a:spLocks noGrp="1" noChangeArrowheads="1"/>
          </p:cNvSpPr>
          <p:nvPr>
            <p:ph type="body" idx="1"/>
          </p:nvPr>
        </p:nvSpPr>
        <p:spPr>
          <a:xfrm>
            <a:off x="1066800" y="1752600"/>
            <a:ext cx="7620000" cy="4724400"/>
          </a:xfrm>
        </p:spPr>
        <p:txBody>
          <a:bodyPr/>
          <a:lstStyle/>
          <a:p>
            <a:pPr marL="533400" indent="-533400" eaLnBrk="1" hangingPunct="1">
              <a:lnSpc>
                <a:spcPct val="90000"/>
              </a:lnSpc>
              <a:buFontTx/>
              <a:buAutoNum type="arabicPeriod"/>
            </a:pPr>
            <a:r>
              <a:rPr lang="en-US" altLang="en-US" sz="2400">
                <a:cs typeface="Times New Roman" panose="02020603050405020304" pitchFamily="18" charset="0"/>
              </a:rPr>
              <a:t>Make answer choices brief, not repetitive</a:t>
            </a:r>
          </a:p>
          <a:p>
            <a:pPr marL="533400" indent="-533400" eaLnBrk="1" hangingPunct="1">
              <a:lnSpc>
                <a:spcPct val="90000"/>
              </a:lnSpc>
              <a:buFontTx/>
              <a:buNone/>
            </a:pPr>
            <a:endParaRPr lang="en-US" altLang="en-US" sz="1600">
              <a:cs typeface="Times New Roman" panose="02020603050405020304" pitchFamily="18" charset="0"/>
            </a:endParaRPr>
          </a:p>
          <a:p>
            <a:pPr marL="533400" indent="-533400" eaLnBrk="1" hangingPunct="1">
              <a:lnSpc>
                <a:spcPct val="90000"/>
              </a:lnSpc>
              <a:buFontTx/>
              <a:buAutoNum type="arabicPeriod" startAt="2"/>
            </a:pPr>
            <a:r>
              <a:rPr lang="en-US" altLang="en-US" sz="2400">
                <a:cs typeface="Times New Roman" panose="02020603050405020304" pitchFamily="18" charset="0"/>
              </a:rPr>
              <a:t>Offer at least 3 –5 answer choices. The aim is to provide variability in responses; however, it should be noted that “optimal” number of answer choices has been debated.</a:t>
            </a:r>
          </a:p>
          <a:p>
            <a:pPr marL="533400" indent="-533400" eaLnBrk="1" hangingPunct="1">
              <a:lnSpc>
                <a:spcPct val="90000"/>
              </a:lnSpc>
              <a:buFontTx/>
              <a:buNone/>
            </a:pPr>
            <a:endParaRPr lang="en-US" altLang="en-US" sz="1600">
              <a:cs typeface="Times New Roman" panose="02020603050405020304" pitchFamily="18" charset="0"/>
            </a:endParaRPr>
          </a:p>
          <a:p>
            <a:pPr marL="533400" indent="-533400" eaLnBrk="1" hangingPunct="1">
              <a:lnSpc>
                <a:spcPct val="90000"/>
              </a:lnSpc>
              <a:buFontTx/>
              <a:buAutoNum type="arabicPeriod" startAt="3"/>
            </a:pPr>
            <a:r>
              <a:rPr lang="en-US" altLang="en-US" sz="2400">
                <a:cs typeface="Times New Roman" panose="02020603050405020304" pitchFamily="18" charset="0"/>
              </a:rPr>
              <a:t>Write stems and answers in third person, rather than second person.</a:t>
            </a:r>
          </a:p>
          <a:p>
            <a:pPr marL="533400" indent="-533400" eaLnBrk="1" hangingPunct="1">
              <a:lnSpc>
                <a:spcPct val="90000"/>
              </a:lnSpc>
              <a:buFontTx/>
              <a:buNone/>
            </a:pPr>
            <a:r>
              <a:rPr lang="en-US" altLang="en-US" sz="1800">
                <a:cs typeface="Times New Roman" panose="02020603050405020304" pitchFamily="18" charset="0"/>
              </a:rPr>
              <a:t>  </a:t>
            </a:r>
          </a:p>
          <a:p>
            <a:pPr marL="914400" lvl="1" indent="-457200" eaLnBrk="1" hangingPunct="1">
              <a:lnSpc>
                <a:spcPct val="90000"/>
              </a:lnSpc>
              <a:buClr>
                <a:schemeClr val="accent2"/>
              </a:buClr>
              <a:buFont typeface="Wingdings" panose="05000000000000000000" pitchFamily="2" charset="2"/>
              <a:buChar char="Ø"/>
            </a:pPr>
            <a:r>
              <a:rPr lang="en-US" altLang="en-US" sz="2000" b="1">
                <a:cs typeface="Times New Roman" panose="02020603050405020304" pitchFamily="18" charset="0"/>
              </a:rPr>
              <a:t>Example in the second person:</a:t>
            </a:r>
          </a:p>
          <a:p>
            <a:pPr marL="914400" lvl="1" indent="-457200" eaLnBrk="1" hangingPunct="1">
              <a:lnSpc>
                <a:spcPct val="90000"/>
              </a:lnSpc>
              <a:buFontTx/>
              <a:buNone/>
            </a:pPr>
            <a:r>
              <a:rPr lang="en-US" altLang="en-US" sz="2000">
                <a:cs typeface="Times New Roman" panose="02020603050405020304" pitchFamily="18" charset="0"/>
              </a:rPr>
              <a:t> “What might happen if </a:t>
            </a:r>
            <a:r>
              <a:rPr lang="en-US" altLang="en-US" sz="2000" i="1">
                <a:cs typeface="Times New Roman" panose="02020603050405020304" pitchFamily="18" charset="0"/>
              </a:rPr>
              <a:t>you</a:t>
            </a:r>
            <a:r>
              <a:rPr lang="en-US" altLang="en-US" sz="2000">
                <a:cs typeface="Times New Roman" panose="02020603050405020304" pitchFamily="18" charset="0"/>
              </a:rPr>
              <a:t> get caught drinking on campus?”</a:t>
            </a:r>
            <a:r>
              <a:rPr lang="en-US" altLang="ja-JP" sz="2000"/>
              <a:t> </a:t>
            </a:r>
          </a:p>
          <a:p>
            <a:pPr marL="914400" lvl="1" indent="-457200" eaLnBrk="1" hangingPunct="1">
              <a:lnSpc>
                <a:spcPct val="90000"/>
              </a:lnSpc>
              <a:buFontTx/>
              <a:buNone/>
            </a:pPr>
            <a:endParaRPr lang="en-US" altLang="en-US" sz="2000"/>
          </a:p>
          <a:p>
            <a:pPr marL="914400" lvl="1" indent="-457200" eaLnBrk="1" hangingPunct="1">
              <a:lnSpc>
                <a:spcPct val="90000"/>
              </a:lnSpc>
              <a:buClr>
                <a:schemeClr val="accent2"/>
              </a:buClr>
              <a:buFont typeface="Wingdings" panose="05000000000000000000" pitchFamily="2" charset="2"/>
              <a:buChar char="Ø"/>
            </a:pPr>
            <a:r>
              <a:rPr lang="en-US" altLang="en-US" sz="2000" b="1"/>
              <a:t>Revised in the third person:</a:t>
            </a:r>
          </a:p>
          <a:p>
            <a:pPr marL="914400" lvl="1" indent="-457200" eaLnBrk="1" hangingPunct="1">
              <a:lnSpc>
                <a:spcPct val="90000"/>
              </a:lnSpc>
              <a:buFontTx/>
              <a:buNone/>
            </a:pPr>
            <a:r>
              <a:rPr lang="en-US" altLang="en-US" sz="2000">
                <a:cs typeface="Times New Roman" panose="02020603050405020304" pitchFamily="18" charset="0"/>
              </a:rPr>
              <a:t> “What might happen if </a:t>
            </a:r>
            <a:r>
              <a:rPr lang="en-US" altLang="en-US" sz="2000" i="1">
                <a:cs typeface="Times New Roman" panose="02020603050405020304" pitchFamily="18" charset="0"/>
              </a:rPr>
              <a:t>a person</a:t>
            </a:r>
            <a:r>
              <a:rPr lang="en-US" altLang="en-US" sz="2000">
                <a:cs typeface="Times New Roman" panose="02020603050405020304" pitchFamily="18" charset="0"/>
              </a:rPr>
              <a:t> gets caught drinking on campus?” </a:t>
            </a:r>
          </a:p>
          <a:p>
            <a:pPr marL="914400" lvl="1" indent="-457200" eaLnBrk="1" hangingPunct="1">
              <a:lnSpc>
                <a:spcPct val="90000"/>
              </a:lnSpc>
              <a:buFontTx/>
              <a:buNone/>
            </a:pPr>
            <a:endParaRPr lang="en-US" altLang="en-US" sz="2000"/>
          </a:p>
        </p:txBody>
      </p:sp>
      <p:sp>
        <p:nvSpPr>
          <p:cNvPr id="31748" name="Rectangle 4" descr="Examples in the second person">
            <a:extLst>
              <a:ext uri="{FF2B5EF4-FFF2-40B4-BE49-F238E27FC236}">
                <a16:creationId xmlns:a16="http://schemas.microsoft.com/office/drawing/2014/main" id="{04BA34D4-E149-B11E-2A74-71AA74759E12}"/>
              </a:ext>
            </a:extLst>
          </p:cNvPr>
          <p:cNvSpPr>
            <a:spLocks noChangeArrowheads="1"/>
          </p:cNvSpPr>
          <p:nvPr/>
        </p:nvSpPr>
        <p:spPr bwMode="auto">
          <a:xfrm>
            <a:off x="1447800" y="4800600"/>
            <a:ext cx="7162800" cy="1752600"/>
          </a:xfrm>
          <a:prstGeom prst="rect">
            <a:avLst/>
          </a:prstGeom>
          <a:noFill/>
          <a:ln w="57150">
            <a:solidFill>
              <a:schemeClr val="accent1"/>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eaLnBrk="1" hangingPunct="1">
              <a:defRPr/>
            </a:pPr>
            <a:endParaRPr lang="en-US">
              <a:latin typeface="Times New Roman" charset="0"/>
              <a:ea typeface="ＭＳ Ｐゴシック" charset="0"/>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a:extLst>
              <a:ext uri="{FF2B5EF4-FFF2-40B4-BE49-F238E27FC236}">
                <a16:creationId xmlns:a16="http://schemas.microsoft.com/office/drawing/2014/main" id="{BF1E6E4A-DEFA-3B87-C93B-02F430B5DEB7}"/>
              </a:ext>
            </a:extLst>
          </p:cNvPr>
          <p:cNvSpPr>
            <a:spLocks noGrp="1" noChangeArrowheads="1"/>
          </p:cNvSpPr>
          <p:nvPr>
            <p:ph type="title"/>
          </p:nvPr>
        </p:nvSpPr>
        <p:spPr/>
        <p:txBody>
          <a:bodyPr/>
          <a:lstStyle/>
          <a:p>
            <a:pPr eaLnBrk="1" hangingPunct="1">
              <a:defRPr/>
            </a:pPr>
            <a:r>
              <a:rPr lang="en-US" dirty="0">
                <a:ea typeface="ＭＳ Ｐゴシック" charset="0"/>
              </a:rPr>
              <a:t>Multiple-Choice Items – Cont..</a:t>
            </a:r>
          </a:p>
        </p:txBody>
      </p:sp>
      <p:sp>
        <p:nvSpPr>
          <p:cNvPr id="32771" name="Rectangle 3">
            <a:extLst>
              <a:ext uri="{FF2B5EF4-FFF2-40B4-BE49-F238E27FC236}">
                <a16:creationId xmlns:a16="http://schemas.microsoft.com/office/drawing/2014/main" id="{305E029C-E1F1-0330-39EC-5AE3410FCA9A}"/>
              </a:ext>
            </a:extLst>
          </p:cNvPr>
          <p:cNvSpPr>
            <a:spLocks noGrp="1" noChangeArrowheads="1"/>
          </p:cNvSpPr>
          <p:nvPr>
            <p:ph type="body" idx="1"/>
          </p:nvPr>
        </p:nvSpPr>
        <p:spPr>
          <a:xfrm>
            <a:off x="1066800" y="1752600"/>
            <a:ext cx="7620000" cy="4800600"/>
          </a:xfrm>
        </p:spPr>
        <p:txBody>
          <a:bodyPr/>
          <a:lstStyle/>
          <a:p>
            <a:pPr marL="609600" indent="-609600" eaLnBrk="1" hangingPunct="1">
              <a:buFontTx/>
              <a:buAutoNum type="arabicPeriod" startAt="4"/>
            </a:pPr>
            <a:r>
              <a:rPr lang="en-US" altLang="en-US" sz="2400">
                <a:cs typeface="Times New Roman" panose="02020603050405020304" pitchFamily="18" charset="0"/>
              </a:rPr>
              <a:t>Use </a:t>
            </a:r>
            <a:r>
              <a:rPr lang="en-US" altLang="en-US" sz="2400" i="1">
                <a:cs typeface="Times New Roman" panose="02020603050405020304" pitchFamily="18" charset="0"/>
              </a:rPr>
              <a:t>italics</a:t>
            </a:r>
            <a:r>
              <a:rPr lang="en-US" altLang="en-US" sz="2400">
                <a:cs typeface="Times New Roman" panose="02020603050405020304" pitchFamily="18" charset="0"/>
              </a:rPr>
              <a:t> and </a:t>
            </a:r>
            <a:r>
              <a:rPr lang="en-US" altLang="en-US" sz="2400" b="1">
                <a:cs typeface="Times New Roman" panose="02020603050405020304" pitchFamily="18" charset="0"/>
              </a:rPr>
              <a:t>boldface</a:t>
            </a:r>
            <a:r>
              <a:rPr lang="en-US" altLang="en-US" sz="2400">
                <a:cs typeface="Times New Roman" panose="02020603050405020304" pitchFamily="18" charset="0"/>
              </a:rPr>
              <a:t> appropriately.</a:t>
            </a:r>
          </a:p>
          <a:p>
            <a:pPr marL="990600" lvl="1" indent="-533400" eaLnBrk="1" hangingPunct="1"/>
            <a:r>
              <a:rPr lang="en-US" altLang="en-US" sz="2400">
                <a:cs typeface="Times New Roman" panose="02020603050405020304" pitchFamily="18" charset="0"/>
              </a:rPr>
              <a:t>Italics should be used for names of books, periodicals, plays, poems, and films.</a:t>
            </a:r>
          </a:p>
          <a:p>
            <a:pPr marL="990600" lvl="1" indent="-533400" eaLnBrk="1" hangingPunct="1"/>
            <a:r>
              <a:rPr lang="en-US" altLang="en-US" sz="2400">
                <a:cs typeface="Times New Roman" panose="02020603050405020304" pitchFamily="18" charset="0"/>
              </a:rPr>
              <a:t>Boldface should be used for emphasizing negatives.</a:t>
            </a:r>
            <a:r>
              <a:rPr lang="en-US" altLang="en-US" sz="2000"/>
              <a:t> </a:t>
            </a:r>
          </a:p>
          <a:p>
            <a:pPr marL="990600" lvl="1" indent="-533400" eaLnBrk="1" hangingPunct="1">
              <a:buFontTx/>
              <a:buNone/>
            </a:pPr>
            <a:endParaRPr lang="en-US" altLang="en-US" sz="2000"/>
          </a:p>
          <a:p>
            <a:pPr marL="990600" lvl="1" indent="-533400" eaLnBrk="1" hangingPunct="1">
              <a:buClr>
                <a:schemeClr val="accent2"/>
              </a:buClr>
              <a:buFont typeface="Wingdings" panose="05000000000000000000" pitchFamily="2" charset="2"/>
              <a:buChar char="Ø"/>
            </a:pPr>
            <a:r>
              <a:rPr lang="en-US" altLang="en-US" sz="2000" b="1">
                <a:cs typeface="Times New Roman" panose="02020603050405020304" pitchFamily="18" charset="0"/>
              </a:rPr>
              <a:t>Examples:</a:t>
            </a:r>
            <a:endParaRPr lang="en-US" altLang="en-US" sz="2000">
              <a:cs typeface="Times New Roman" panose="02020603050405020304" pitchFamily="18" charset="0"/>
            </a:endParaRPr>
          </a:p>
          <a:p>
            <a:pPr marL="1104900" lvl="2" indent="-190500" eaLnBrk="1" hangingPunct="1"/>
            <a:r>
              <a:rPr lang="en-US" altLang="en-US" sz="1800"/>
              <a:t>In the novel </a:t>
            </a:r>
            <a:r>
              <a:rPr lang="en-US" altLang="en-US" sz="1800" i="1"/>
              <a:t>The Catcher in the Rye</a:t>
            </a:r>
            <a:r>
              <a:rPr lang="en-US" altLang="en-US" sz="1800"/>
              <a:t>, what was the main character’s </a:t>
            </a:r>
          </a:p>
          <a:p>
            <a:pPr marL="990600" lvl="1" indent="-533400" eaLnBrk="1" hangingPunct="1">
              <a:buFontTx/>
              <a:buNone/>
            </a:pPr>
            <a:r>
              <a:rPr lang="en-US" altLang="en-US" sz="2000"/>
              <a:t>          name?</a:t>
            </a:r>
          </a:p>
          <a:p>
            <a:pPr marL="1104900" lvl="2" indent="-190500" eaLnBrk="1" hangingPunct="1"/>
            <a:r>
              <a:rPr lang="en-US" altLang="en-US" sz="1800"/>
              <a:t>Which of the following is </a:t>
            </a:r>
            <a:r>
              <a:rPr lang="en-US" altLang="en-US" sz="1800" b="1"/>
              <a:t>not </a:t>
            </a:r>
            <a:r>
              <a:rPr lang="en-US" altLang="en-US" sz="1800"/>
              <a:t>an option when you receive a letter </a:t>
            </a:r>
          </a:p>
          <a:p>
            <a:pPr marL="1104900" lvl="2" indent="-190500" eaLnBrk="1" hangingPunct="1">
              <a:buFontTx/>
              <a:buNone/>
            </a:pPr>
            <a:r>
              <a:rPr lang="en-US" altLang="en-US" sz="1800"/>
              <a:t>   from Judicial Affairs?</a:t>
            </a:r>
          </a:p>
          <a:p>
            <a:pPr marL="990600" lvl="1" indent="-533400" eaLnBrk="1" hangingPunct="1">
              <a:buFontTx/>
              <a:buNone/>
            </a:pPr>
            <a:endParaRPr lang="en-US" altLang="en-US" sz="2000"/>
          </a:p>
          <a:p>
            <a:pPr marL="609600" indent="-609600" eaLnBrk="1" hangingPunct="1"/>
            <a:endParaRPr lang="en-US" altLang="en-US" sz="1800"/>
          </a:p>
        </p:txBody>
      </p:sp>
      <p:sp>
        <p:nvSpPr>
          <p:cNvPr id="32772" name="Rectangle 4" descr="Examples of multiple-choice items">
            <a:extLst>
              <a:ext uri="{FF2B5EF4-FFF2-40B4-BE49-F238E27FC236}">
                <a16:creationId xmlns:a16="http://schemas.microsoft.com/office/drawing/2014/main" id="{C7C52AE3-B35D-9595-E731-44A587B872C4}"/>
              </a:ext>
            </a:extLst>
          </p:cNvPr>
          <p:cNvSpPr>
            <a:spLocks noChangeArrowheads="1"/>
          </p:cNvSpPr>
          <p:nvPr/>
        </p:nvSpPr>
        <p:spPr bwMode="auto">
          <a:xfrm>
            <a:off x="1371600" y="3810000"/>
            <a:ext cx="7010400" cy="1905000"/>
          </a:xfrm>
          <a:prstGeom prst="rect">
            <a:avLst/>
          </a:prstGeom>
          <a:noFill/>
          <a:ln w="57150">
            <a:solidFill>
              <a:schemeClr val="accent1"/>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eaLnBrk="1" hangingPunct="1">
              <a:defRPr/>
            </a:pPr>
            <a:endParaRPr lang="en-US">
              <a:latin typeface="Times New Roman" charset="0"/>
              <a:ea typeface="ＭＳ Ｐゴシック" charset="0"/>
            </a:endParaRP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a:extLst>
              <a:ext uri="{FF2B5EF4-FFF2-40B4-BE49-F238E27FC236}">
                <a16:creationId xmlns:a16="http://schemas.microsoft.com/office/drawing/2014/main" id="{3D9E7165-4B98-5F21-6D11-2BC3E51D78F8}"/>
              </a:ext>
            </a:extLst>
          </p:cNvPr>
          <p:cNvSpPr>
            <a:spLocks noGrp="1" noChangeArrowheads="1"/>
          </p:cNvSpPr>
          <p:nvPr>
            <p:ph type="title"/>
          </p:nvPr>
        </p:nvSpPr>
        <p:spPr/>
        <p:txBody>
          <a:bodyPr/>
          <a:lstStyle/>
          <a:p>
            <a:pPr eaLnBrk="1" hangingPunct="1">
              <a:defRPr/>
            </a:pPr>
            <a:r>
              <a:rPr lang="en-US" dirty="0">
                <a:ea typeface="ＭＳ Ｐゴシック" charset="0"/>
              </a:rPr>
              <a:t>Multiple-Choice Items - </a:t>
            </a:r>
            <a:r>
              <a:rPr lang="en-US" dirty="0" err="1">
                <a:ea typeface="ＭＳ Ｐゴシック" charset="0"/>
              </a:rPr>
              <a:t>Cont</a:t>
            </a:r>
            <a:r>
              <a:rPr lang="en-US" dirty="0">
                <a:ea typeface="ＭＳ Ｐゴシック" charset="0"/>
              </a:rPr>
              <a:t>…</a:t>
            </a:r>
          </a:p>
        </p:txBody>
      </p:sp>
      <p:sp>
        <p:nvSpPr>
          <p:cNvPr id="33795" name="Rectangle 3">
            <a:extLst>
              <a:ext uri="{FF2B5EF4-FFF2-40B4-BE49-F238E27FC236}">
                <a16:creationId xmlns:a16="http://schemas.microsoft.com/office/drawing/2014/main" id="{36602AB0-CCFA-CA21-8082-DD493DB0AB36}"/>
              </a:ext>
            </a:extLst>
          </p:cNvPr>
          <p:cNvSpPr>
            <a:spLocks noGrp="1" noChangeArrowheads="1"/>
          </p:cNvSpPr>
          <p:nvPr>
            <p:ph type="body" idx="1"/>
          </p:nvPr>
        </p:nvSpPr>
        <p:spPr>
          <a:xfrm>
            <a:off x="1066800" y="1752600"/>
            <a:ext cx="7620000" cy="4800600"/>
          </a:xfrm>
        </p:spPr>
        <p:txBody>
          <a:bodyPr/>
          <a:lstStyle/>
          <a:p>
            <a:pPr marL="609600" indent="-609600" eaLnBrk="1" hangingPunct="1">
              <a:lnSpc>
                <a:spcPct val="90000"/>
              </a:lnSpc>
              <a:buFontTx/>
              <a:buAutoNum type="arabicPeriod" startAt="5"/>
            </a:pPr>
            <a:r>
              <a:rPr lang="en-US" altLang="en-US" sz="2400">
                <a:cs typeface="Times New Roman" panose="02020603050405020304" pitchFamily="18" charset="0"/>
              </a:rPr>
              <a:t>Be consistent when using “which” and “what” in the question stem.</a:t>
            </a:r>
          </a:p>
          <a:p>
            <a:pPr marL="990600" lvl="1" indent="-533400" eaLnBrk="1" hangingPunct="1">
              <a:lnSpc>
                <a:spcPct val="90000"/>
              </a:lnSpc>
            </a:pPr>
            <a:r>
              <a:rPr lang="en-US" altLang="en-US" sz="2400">
                <a:cs typeface="Times New Roman" panose="02020603050405020304" pitchFamily="18" charset="0"/>
              </a:rPr>
              <a:t>“What” typically indicates that there is only one    right answer for the question.</a:t>
            </a:r>
          </a:p>
          <a:p>
            <a:pPr marL="990600" lvl="1" indent="-533400" eaLnBrk="1" hangingPunct="1">
              <a:lnSpc>
                <a:spcPct val="90000"/>
              </a:lnSpc>
            </a:pPr>
            <a:r>
              <a:rPr lang="en-US" altLang="en-US" sz="2400">
                <a:cs typeface="Times New Roman" panose="02020603050405020304" pitchFamily="18" charset="0"/>
              </a:rPr>
              <a:t>“Which” usually refers to “which of the following”.</a:t>
            </a:r>
            <a:r>
              <a:rPr lang="en-US" altLang="en-US" sz="2000"/>
              <a:t> </a:t>
            </a:r>
          </a:p>
          <a:p>
            <a:pPr marL="990600" lvl="1" indent="-533400" eaLnBrk="1" hangingPunct="1">
              <a:lnSpc>
                <a:spcPct val="90000"/>
              </a:lnSpc>
              <a:buFontTx/>
              <a:buNone/>
            </a:pPr>
            <a:endParaRPr lang="en-US" altLang="en-US" sz="2000"/>
          </a:p>
          <a:p>
            <a:pPr marL="990600" lvl="1" indent="-533400" eaLnBrk="1" hangingPunct="1">
              <a:lnSpc>
                <a:spcPct val="90000"/>
              </a:lnSpc>
              <a:buClr>
                <a:schemeClr val="accent2"/>
              </a:buClr>
              <a:buFont typeface="Wingdings" panose="05000000000000000000" pitchFamily="2" charset="2"/>
              <a:buChar char="Ø"/>
            </a:pPr>
            <a:r>
              <a:rPr lang="en-US" altLang="en-US" sz="2000" b="1">
                <a:cs typeface="Times New Roman" panose="02020603050405020304" pitchFamily="18" charset="0"/>
              </a:rPr>
              <a:t>Examples:</a:t>
            </a:r>
            <a:endParaRPr lang="en-US" altLang="en-US" sz="2000">
              <a:cs typeface="Times New Roman" panose="02020603050405020304" pitchFamily="18" charset="0"/>
            </a:endParaRPr>
          </a:p>
          <a:p>
            <a:pPr marL="1157288" lvl="2" indent="-242888" eaLnBrk="1" hangingPunct="1">
              <a:lnSpc>
                <a:spcPct val="90000"/>
              </a:lnSpc>
            </a:pPr>
            <a:r>
              <a:rPr lang="en-US" altLang="en-US" sz="2000">
                <a:cs typeface="Times New Roman" panose="02020603050405020304" pitchFamily="18" charset="0"/>
              </a:rPr>
              <a:t>What does </a:t>
            </a:r>
            <a:r>
              <a:rPr lang="en-US" altLang="en-US" sz="2000" b="1">
                <a:cs typeface="Times New Roman" panose="02020603050405020304" pitchFamily="18" charset="0"/>
              </a:rPr>
              <a:t>UREC </a:t>
            </a:r>
            <a:r>
              <a:rPr lang="en-US" altLang="en-US" sz="2000">
                <a:cs typeface="Times New Roman" panose="02020603050405020304" pitchFamily="18" charset="0"/>
              </a:rPr>
              <a:t>stand for?</a:t>
            </a:r>
          </a:p>
          <a:p>
            <a:pPr marL="1157288" lvl="2" indent="-242888" eaLnBrk="1" hangingPunct="1">
              <a:lnSpc>
                <a:spcPct val="90000"/>
              </a:lnSpc>
              <a:buFontTx/>
              <a:buNone/>
            </a:pPr>
            <a:r>
              <a:rPr lang="en-US" altLang="en-US" sz="2000" i="1"/>
              <a:t>    Obviously there’s only one correct answer for this question.</a:t>
            </a:r>
          </a:p>
          <a:p>
            <a:pPr marL="1157288" lvl="2" indent="-242888" eaLnBrk="1" hangingPunct="1">
              <a:lnSpc>
                <a:spcPct val="90000"/>
              </a:lnSpc>
            </a:pPr>
            <a:r>
              <a:rPr lang="en-US" altLang="en-US" sz="2000">
                <a:cs typeface="Times New Roman" panose="02020603050405020304" pitchFamily="18" charset="0"/>
              </a:rPr>
              <a:t>Which is a group fitness program offered by UREC?</a:t>
            </a:r>
          </a:p>
          <a:p>
            <a:pPr marL="1157288" lvl="2" indent="-242888" eaLnBrk="1" hangingPunct="1">
              <a:lnSpc>
                <a:spcPct val="90000"/>
              </a:lnSpc>
              <a:buFontTx/>
              <a:buNone/>
            </a:pPr>
            <a:r>
              <a:rPr lang="en-US" altLang="en-US" sz="2000" i="1">
                <a:cs typeface="Times New Roman" panose="02020603050405020304" pitchFamily="18" charset="0"/>
              </a:rPr>
              <a:t>    There are several programs offered, but only one should be listed as an answer choice.</a:t>
            </a:r>
            <a:r>
              <a:rPr lang="en-US" altLang="en-US" i="1"/>
              <a:t> </a:t>
            </a:r>
          </a:p>
          <a:p>
            <a:pPr marL="990600" lvl="1" indent="-533400" eaLnBrk="1" hangingPunct="1">
              <a:lnSpc>
                <a:spcPct val="90000"/>
              </a:lnSpc>
              <a:buClr>
                <a:schemeClr val="accent2"/>
              </a:buClr>
              <a:buFont typeface="Wingdings" panose="05000000000000000000" pitchFamily="2" charset="2"/>
              <a:buNone/>
            </a:pPr>
            <a:endParaRPr lang="en-US" altLang="en-US" sz="2400"/>
          </a:p>
          <a:p>
            <a:pPr marL="609600" indent="-609600" eaLnBrk="1" hangingPunct="1">
              <a:lnSpc>
                <a:spcPct val="90000"/>
              </a:lnSpc>
              <a:buFontTx/>
              <a:buNone/>
            </a:pPr>
            <a:r>
              <a:rPr lang="en-US" altLang="en-US" sz="1800">
                <a:cs typeface="Times New Roman" panose="02020603050405020304" pitchFamily="18" charset="0"/>
              </a:rPr>
              <a:t> </a:t>
            </a:r>
          </a:p>
          <a:p>
            <a:pPr marL="990600" lvl="1" indent="-533400" eaLnBrk="1" hangingPunct="1">
              <a:lnSpc>
                <a:spcPct val="90000"/>
              </a:lnSpc>
              <a:buFontTx/>
              <a:buNone/>
            </a:pPr>
            <a:endParaRPr lang="en-US" altLang="en-US" sz="1000"/>
          </a:p>
          <a:p>
            <a:pPr marL="609600" indent="-609600" eaLnBrk="1" hangingPunct="1">
              <a:lnSpc>
                <a:spcPct val="90000"/>
              </a:lnSpc>
            </a:pPr>
            <a:endParaRPr lang="en-US" altLang="en-US" sz="2800"/>
          </a:p>
        </p:txBody>
      </p:sp>
      <p:sp>
        <p:nvSpPr>
          <p:cNvPr id="33796" name="Rectangle 4" descr="More examples of multiple-choice items">
            <a:extLst>
              <a:ext uri="{FF2B5EF4-FFF2-40B4-BE49-F238E27FC236}">
                <a16:creationId xmlns:a16="http://schemas.microsoft.com/office/drawing/2014/main" id="{A0690BDE-D8EC-2D4C-1845-4E67CF5661E1}"/>
              </a:ext>
            </a:extLst>
          </p:cNvPr>
          <p:cNvSpPr>
            <a:spLocks noChangeArrowheads="1"/>
          </p:cNvSpPr>
          <p:nvPr/>
        </p:nvSpPr>
        <p:spPr bwMode="auto">
          <a:xfrm>
            <a:off x="1524000" y="3962400"/>
            <a:ext cx="7162800" cy="2209800"/>
          </a:xfrm>
          <a:prstGeom prst="rect">
            <a:avLst/>
          </a:prstGeom>
          <a:noFill/>
          <a:ln w="57150">
            <a:solidFill>
              <a:schemeClr val="accent1"/>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eaLnBrk="1" hangingPunct="1">
              <a:defRPr/>
            </a:pPr>
            <a:endParaRPr lang="en-US">
              <a:latin typeface="Times New Roman" charset="0"/>
              <a:ea typeface="ＭＳ Ｐゴシック"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a:extLst>
              <a:ext uri="{FF2B5EF4-FFF2-40B4-BE49-F238E27FC236}">
                <a16:creationId xmlns:a16="http://schemas.microsoft.com/office/drawing/2014/main" id="{9C965704-AED6-1F28-7399-2F7287EDFCA7}"/>
              </a:ext>
            </a:extLst>
          </p:cNvPr>
          <p:cNvSpPr>
            <a:spLocks noGrp="1" noChangeArrowheads="1"/>
          </p:cNvSpPr>
          <p:nvPr>
            <p:ph type="title"/>
          </p:nvPr>
        </p:nvSpPr>
        <p:spPr/>
        <p:txBody>
          <a:bodyPr/>
          <a:lstStyle/>
          <a:p>
            <a:pPr eaLnBrk="1" hangingPunct="1">
              <a:defRPr/>
            </a:pPr>
            <a:r>
              <a:rPr lang="en-US">
                <a:solidFill>
                  <a:schemeClr val="tx1"/>
                </a:solidFill>
                <a:ea typeface="ＭＳ Ｐゴシック" charset="0"/>
              </a:rPr>
              <a:t>Overview</a:t>
            </a:r>
          </a:p>
        </p:txBody>
      </p:sp>
      <p:sp>
        <p:nvSpPr>
          <p:cNvPr id="7171" name="Rectangle 3">
            <a:extLst>
              <a:ext uri="{FF2B5EF4-FFF2-40B4-BE49-F238E27FC236}">
                <a16:creationId xmlns:a16="http://schemas.microsoft.com/office/drawing/2014/main" id="{A90C446E-9705-D410-61AB-9725955067A8}"/>
              </a:ext>
            </a:extLst>
          </p:cNvPr>
          <p:cNvSpPr>
            <a:spLocks noGrp="1" noChangeArrowheads="1"/>
          </p:cNvSpPr>
          <p:nvPr>
            <p:ph type="body" idx="1"/>
          </p:nvPr>
        </p:nvSpPr>
        <p:spPr>
          <a:xfrm>
            <a:off x="1066800" y="1600200"/>
            <a:ext cx="7620000" cy="4267200"/>
          </a:xfrm>
        </p:spPr>
        <p:txBody>
          <a:bodyPr/>
          <a:lstStyle/>
          <a:p>
            <a:pPr eaLnBrk="1" hangingPunct="1">
              <a:lnSpc>
                <a:spcPct val="90000"/>
              </a:lnSpc>
              <a:buClr>
                <a:schemeClr val="accent1"/>
              </a:buClr>
              <a:buFontTx/>
              <a:buNone/>
              <a:defRPr/>
            </a:pPr>
            <a:endParaRPr lang="en-US" sz="1400">
              <a:ea typeface="ＭＳ Ｐゴシック" charset="0"/>
            </a:endParaRPr>
          </a:p>
          <a:p>
            <a:pPr eaLnBrk="1" hangingPunct="1">
              <a:lnSpc>
                <a:spcPct val="90000"/>
              </a:lnSpc>
              <a:buClr>
                <a:schemeClr val="accent1"/>
              </a:buClr>
              <a:buFontTx/>
              <a:buChar char="o"/>
              <a:defRPr/>
            </a:pPr>
            <a:r>
              <a:rPr lang="en-US" sz="2800">
                <a:ea typeface="ＭＳ Ｐゴシック" charset="0"/>
              </a:rPr>
              <a:t>Creating your own instrument</a:t>
            </a:r>
          </a:p>
          <a:p>
            <a:pPr lvl="1" eaLnBrk="1" hangingPunct="1">
              <a:lnSpc>
                <a:spcPct val="90000"/>
              </a:lnSpc>
              <a:buClr>
                <a:schemeClr val="accent2"/>
              </a:buClr>
              <a:buFontTx/>
              <a:buChar char="o"/>
              <a:defRPr/>
            </a:pPr>
            <a:r>
              <a:rPr lang="en-US" sz="2400">
                <a:ea typeface="ＭＳ Ｐゴシック" charset="0"/>
              </a:rPr>
              <a:t>How to write items for your objectives</a:t>
            </a:r>
          </a:p>
          <a:p>
            <a:pPr lvl="2" eaLnBrk="1" hangingPunct="1">
              <a:lnSpc>
                <a:spcPct val="90000"/>
              </a:lnSpc>
              <a:buClr>
                <a:schemeClr val="accent2"/>
              </a:buClr>
              <a:buFontTx/>
              <a:buChar char="o"/>
              <a:defRPr/>
            </a:pPr>
            <a:r>
              <a:rPr lang="en-US" sz="2000">
                <a:ea typeface="ＭＳ Ｐゴシック" charset="0"/>
              </a:rPr>
              <a:t>Knowledge Based Objectives</a:t>
            </a:r>
          </a:p>
          <a:p>
            <a:pPr lvl="2" eaLnBrk="1" hangingPunct="1">
              <a:lnSpc>
                <a:spcPct val="90000"/>
              </a:lnSpc>
              <a:buClr>
                <a:schemeClr val="accent2"/>
              </a:buClr>
              <a:buFontTx/>
              <a:buChar char="o"/>
              <a:defRPr/>
            </a:pPr>
            <a:r>
              <a:rPr lang="en-US" sz="2000">
                <a:ea typeface="ＭＳ Ｐゴシック" charset="0"/>
              </a:rPr>
              <a:t>Attitudinal/Developmental Objectives</a:t>
            </a:r>
          </a:p>
          <a:p>
            <a:pPr lvl="1" eaLnBrk="1" hangingPunct="1">
              <a:lnSpc>
                <a:spcPct val="90000"/>
              </a:lnSpc>
              <a:buClr>
                <a:schemeClr val="accent2"/>
              </a:buClr>
              <a:buFontTx/>
              <a:buChar char="o"/>
              <a:defRPr/>
            </a:pPr>
            <a:r>
              <a:rPr lang="en-US" sz="2400">
                <a:ea typeface="ＭＳ Ｐゴシック" charset="0"/>
              </a:rPr>
              <a:t>Examples and Handouts</a:t>
            </a:r>
          </a:p>
          <a:p>
            <a:pPr lvl="2" eaLnBrk="1" hangingPunct="1">
              <a:lnSpc>
                <a:spcPct val="90000"/>
              </a:lnSpc>
              <a:buClr>
                <a:schemeClr val="accent1"/>
              </a:buClr>
              <a:buFontTx/>
              <a:buNone/>
              <a:defRPr/>
            </a:pPr>
            <a:endParaRPr lang="en-US">
              <a:ea typeface="ＭＳ Ｐゴシック" charset="0"/>
            </a:endParaRPr>
          </a:p>
          <a:p>
            <a:pPr lvl="1" eaLnBrk="1" hangingPunct="1">
              <a:lnSpc>
                <a:spcPct val="90000"/>
              </a:lnSpc>
              <a:buClr>
                <a:schemeClr val="accent1"/>
              </a:buClr>
              <a:buFontTx/>
              <a:buNone/>
              <a:defRPr/>
            </a:pPr>
            <a:endParaRPr lang="en-US" sz="2400">
              <a:ea typeface="ＭＳ Ｐゴシック" charset="0"/>
            </a:endParaRP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a:extLst>
              <a:ext uri="{FF2B5EF4-FFF2-40B4-BE49-F238E27FC236}">
                <a16:creationId xmlns:a16="http://schemas.microsoft.com/office/drawing/2014/main" id="{9BBDE4CD-9694-4AF6-921C-D2C81D3CE86F}"/>
              </a:ext>
            </a:extLst>
          </p:cNvPr>
          <p:cNvSpPr>
            <a:spLocks noGrp="1" noChangeArrowheads="1"/>
          </p:cNvSpPr>
          <p:nvPr>
            <p:ph type="title"/>
          </p:nvPr>
        </p:nvSpPr>
        <p:spPr/>
        <p:txBody>
          <a:bodyPr/>
          <a:lstStyle/>
          <a:p>
            <a:pPr eaLnBrk="1" hangingPunct="1">
              <a:defRPr/>
            </a:pPr>
            <a:r>
              <a:rPr lang="en-US">
                <a:ea typeface="ＭＳ Ｐゴシック" charset="0"/>
              </a:rPr>
              <a:t>Multiple-Choice Distractors</a:t>
            </a:r>
          </a:p>
        </p:txBody>
      </p:sp>
      <p:sp>
        <p:nvSpPr>
          <p:cNvPr id="34819" name="Rectangle 3">
            <a:extLst>
              <a:ext uri="{FF2B5EF4-FFF2-40B4-BE49-F238E27FC236}">
                <a16:creationId xmlns:a16="http://schemas.microsoft.com/office/drawing/2014/main" id="{CF006E85-F091-855C-2F91-D82430144C01}"/>
              </a:ext>
            </a:extLst>
          </p:cNvPr>
          <p:cNvSpPr>
            <a:spLocks noGrp="1" noChangeArrowheads="1"/>
          </p:cNvSpPr>
          <p:nvPr>
            <p:ph type="body" idx="1"/>
          </p:nvPr>
        </p:nvSpPr>
        <p:spPr>
          <a:xfrm>
            <a:off x="1066800" y="1752600"/>
            <a:ext cx="7620000" cy="4724400"/>
          </a:xfrm>
        </p:spPr>
        <p:txBody>
          <a:bodyPr/>
          <a:lstStyle/>
          <a:p>
            <a:pPr marL="609600" indent="-609600" eaLnBrk="1" hangingPunct="1">
              <a:lnSpc>
                <a:spcPct val="90000"/>
              </a:lnSpc>
              <a:defRPr/>
            </a:pPr>
            <a:r>
              <a:rPr lang="en-US" sz="2800">
                <a:ea typeface="ＭＳ Ｐゴシック" charset="0"/>
                <a:cs typeface="Times New Roman" charset="0"/>
              </a:rPr>
              <a:t>Distractors are alternative, incorrect answer choices for multiple-choice items.</a:t>
            </a:r>
            <a:r>
              <a:rPr lang="en-US">
                <a:ea typeface="ＭＳ Ｐゴシック" charset="0"/>
                <a:cs typeface="Times New Roman" charset="0"/>
              </a:rPr>
              <a:t> </a:t>
            </a:r>
          </a:p>
          <a:p>
            <a:pPr marL="609600" indent="-609600" eaLnBrk="1" hangingPunct="1">
              <a:lnSpc>
                <a:spcPct val="90000"/>
              </a:lnSpc>
              <a:buFontTx/>
              <a:buNone/>
              <a:defRPr/>
            </a:pPr>
            <a:r>
              <a:rPr lang="en-US" sz="2800">
                <a:ea typeface="ＭＳ Ｐゴシック" charset="0"/>
                <a:cs typeface="Times New Roman" charset="0"/>
              </a:rPr>
              <a:t>Distractors should:</a:t>
            </a:r>
          </a:p>
          <a:p>
            <a:pPr marL="990600" lvl="1" indent="-533400" eaLnBrk="1" hangingPunct="1">
              <a:lnSpc>
                <a:spcPct val="90000"/>
              </a:lnSpc>
              <a:buFontTx/>
              <a:buAutoNum type="arabicPeriod"/>
              <a:defRPr/>
            </a:pPr>
            <a:r>
              <a:rPr lang="en-US" sz="2400">
                <a:ea typeface="ＭＳ Ｐゴシック" charset="0"/>
                <a:cs typeface="Times New Roman" charset="0"/>
              </a:rPr>
              <a:t>be related to the question and similar to the correct answer choice. </a:t>
            </a:r>
          </a:p>
          <a:p>
            <a:pPr marL="990600" lvl="1" indent="-533400" eaLnBrk="1" hangingPunct="1">
              <a:lnSpc>
                <a:spcPct val="90000"/>
              </a:lnSpc>
              <a:buFontTx/>
              <a:buAutoNum type="arabicPeriod"/>
              <a:defRPr/>
            </a:pPr>
            <a:r>
              <a:rPr lang="en-US" sz="2400" b="1">
                <a:ea typeface="ＭＳ Ｐゴシック" charset="0"/>
                <a:cs typeface="Times New Roman" charset="0"/>
              </a:rPr>
              <a:t>not</a:t>
            </a:r>
            <a:r>
              <a:rPr lang="en-US" sz="2400">
                <a:ea typeface="ＭＳ Ｐゴシック" charset="0"/>
                <a:cs typeface="Times New Roman" charset="0"/>
              </a:rPr>
              <a:t> be easily identified as wrong choices. </a:t>
            </a:r>
          </a:p>
          <a:p>
            <a:pPr marL="990600" lvl="1" indent="-533400" eaLnBrk="1" hangingPunct="1">
              <a:lnSpc>
                <a:spcPct val="90000"/>
              </a:lnSpc>
              <a:buFontTx/>
              <a:buAutoNum type="arabicPeriod"/>
              <a:defRPr/>
            </a:pPr>
            <a:r>
              <a:rPr lang="en-US" sz="2400">
                <a:ea typeface="ＭＳ Ｐゴシック" charset="0"/>
                <a:cs typeface="Times New Roman" charset="0"/>
              </a:rPr>
              <a:t>be written in a similar style and manner (i.e. not noticeably longer or shorter) as the correct choice.</a:t>
            </a:r>
          </a:p>
          <a:p>
            <a:pPr marL="990600" lvl="1" indent="-533400" eaLnBrk="1" hangingPunct="1">
              <a:lnSpc>
                <a:spcPct val="90000"/>
              </a:lnSpc>
              <a:buFontTx/>
              <a:buAutoNum type="arabicPeriod"/>
              <a:defRPr/>
            </a:pPr>
            <a:r>
              <a:rPr lang="en-US" sz="2400">
                <a:ea typeface="ＭＳ Ｐゴシック" charset="0"/>
                <a:cs typeface="Times New Roman" charset="0"/>
              </a:rPr>
              <a:t>attract examinees who have some knowledge of the material, but who have not yet fully comprehended all of the subject matter. </a:t>
            </a:r>
          </a:p>
          <a:p>
            <a:pPr marL="990600" lvl="1" indent="-533400" eaLnBrk="1" hangingPunct="1">
              <a:lnSpc>
                <a:spcPct val="90000"/>
              </a:lnSpc>
              <a:buFontTx/>
              <a:buNone/>
              <a:defRPr/>
            </a:pPr>
            <a:endParaRPr lang="en-US" sz="2400">
              <a:ea typeface="ＭＳ Ｐゴシック" charset="0"/>
              <a:cs typeface="Times New Roman" charset="0"/>
            </a:endParaRPr>
          </a:p>
          <a:p>
            <a:pPr marL="609600" indent="-609600" eaLnBrk="1" hangingPunct="1">
              <a:lnSpc>
                <a:spcPct val="90000"/>
              </a:lnSpc>
              <a:defRPr/>
            </a:pPr>
            <a:endParaRPr lang="en-US" sz="2400">
              <a:ea typeface="ＭＳ Ｐゴシック" charset="0"/>
              <a:cs typeface="Times New Roman" charset="0"/>
            </a:endParaRP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a:extLst>
              <a:ext uri="{FF2B5EF4-FFF2-40B4-BE49-F238E27FC236}">
                <a16:creationId xmlns:a16="http://schemas.microsoft.com/office/drawing/2014/main" id="{8275C1E7-A1A7-7AE7-0422-BAC0D55B80A7}"/>
              </a:ext>
            </a:extLst>
          </p:cNvPr>
          <p:cNvSpPr>
            <a:spLocks noGrp="1" noChangeArrowheads="1"/>
          </p:cNvSpPr>
          <p:nvPr>
            <p:ph type="title"/>
          </p:nvPr>
        </p:nvSpPr>
        <p:spPr/>
        <p:txBody>
          <a:bodyPr/>
          <a:lstStyle/>
          <a:p>
            <a:pPr eaLnBrk="1" hangingPunct="1">
              <a:defRPr/>
            </a:pPr>
            <a:r>
              <a:rPr lang="en-US">
                <a:ea typeface="ＭＳ Ｐゴシック" charset="0"/>
              </a:rPr>
              <a:t>Distractors Should:</a:t>
            </a:r>
          </a:p>
        </p:txBody>
      </p:sp>
      <p:sp>
        <p:nvSpPr>
          <p:cNvPr id="35843" name="Rectangle 3">
            <a:extLst>
              <a:ext uri="{FF2B5EF4-FFF2-40B4-BE49-F238E27FC236}">
                <a16:creationId xmlns:a16="http://schemas.microsoft.com/office/drawing/2014/main" id="{420AACA0-E643-0324-7FE4-A11C67D4F476}"/>
              </a:ext>
            </a:extLst>
          </p:cNvPr>
          <p:cNvSpPr>
            <a:spLocks noGrp="1" noChangeArrowheads="1"/>
          </p:cNvSpPr>
          <p:nvPr>
            <p:ph type="body" idx="1"/>
          </p:nvPr>
        </p:nvSpPr>
        <p:spPr/>
        <p:txBody>
          <a:bodyPr/>
          <a:lstStyle/>
          <a:p>
            <a:pPr marL="609600" indent="-609600" eaLnBrk="1" hangingPunct="1">
              <a:lnSpc>
                <a:spcPct val="90000"/>
              </a:lnSpc>
              <a:buFontTx/>
              <a:buAutoNum type="arabicPeriod" startAt="5"/>
              <a:defRPr/>
            </a:pPr>
            <a:r>
              <a:rPr lang="en-US" sz="2800">
                <a:ea typeface="ＭＳ Ｐゴシック" charset="0"/>
                <a:cs typeface="Times New Roman" charset="0"/>
              </a:rPr>
              <a:t>avoid the overuse </a:t>
            </a:r>
            <a:r>
              <a:rPr lang="en-US" sz="2800" i="1">
                <a:ea typeface="ＭＳ Ｐゴシック" charset="0"/>
                <a:cs typeface="Times New Roman" charset="0"/>
              </a:rPr>
              <a:t>all of the above, none of the above </a:t>
            </a:r>
            <a:r>
              <a:rPr lang="en-US" sz="2800">
                <a:ea typeface="ＭＳ Ｐゴシック" charset="0"/>
                <a:cs typeface="Times New Roman" charset="0"/>
              </a:rPr>
              <a:t>or combinations such as </a:t>
            </a:r>
            <a:r>
              <a:rPr lang="en-US" sz="2800" i="1">
                <a:ea typeface="ＭＳ Ｐゴシック" charset="0"/>
                <a:cs typeface="Times New Roman" charset="0"/>
              </a:rPr>
              <a:t>A and B </a:t>
            </a:r>
            <a:r>
              <a:rPr lang="en-US" sz="2800">
                <a:ea typeface="ＭＳ Ｐゴシック" charset="0"/>
                <a:cs typeface="Times New Roman" charset="0"/>
              </a:rPr>
              <a:t>as options.  There are several reasons for avoiding their use.</a:t>
            </a:r>
            <a:r>
              <a:rPr lang="en-US" sz="2800">
                <a:ea typeface="ＭＳ Ｐゴシック" charset="0"/>
              </a:rPr>
              <a:t> </a:t>
            </a:r>
          </a:p>
          <a:p>
            <a:pPr marL="609600" indent="-609600" eaLnBrk="1" hangingPunct="1">
              <a:lnSpc>
                <a:spcPct val="90000"/>
              </a:lnSpc>
              <a:buFontTx/>
              <a:buNone/>
              <a:defRPr/>
            </a:pPr>
            <a:endParaRPr lang="en-US" sz="1200">
              <a:ea typeface="ＭＳ Ｐゴシック" charset="0"/>
            </a:endParaRPr>
          </a:p>
          <a:p>
            <a:pPr marL="990600" lvl="1" indent="-533400" eaLnBrk="1" hangingPunct="1">
              <a:lnSpc>
                <a:spcPct val="90000"/>
              </a:lnSpc>
              <a:defRPr/>
            </a:pPr>
            <a:r>
              <a:rPr lang="en-US" sz="2000">
                <a:ea typeface="ＭＳ Ｐゴシック" charset="0"/>
                <a:cs typeface="Times New Roman" charset="0"/>
              </a:rPr>
              <a:t>It is tempting to overuse them because they are easy to write.</a:t>
            </a:r>
            <a:r>
              <a:rPr lang="en-US" sz="2000">
                <a:ea typeface="ＭＳ Ｐゴシック" charset="0"/>
              </a:rPr>
              <a:t> </a:t>
            </a:r>
          </a:p>
          <a:p>
            <a:pPr marL="990600" lvl="1" indent="-533400" eaLnBrk="1" hangingPunct="1">
              <a:lnSpc>
                <a:spcPct val="90000"/>
              </a:lnSpc>
              <a:defRPr/>
            </a:pPr>
            <a:r>
              <a:rPr lang="en-US" sz="2000">
                <a:ea typeface="ＭＳ Ｐゴシック" charset="0"/>
                <a:cs typeface="Times New Roman" charset="0"/>
              </a:rPr>
              <a:t>Students with partial knowledge of the question may be able to answer correctly by process of elimination.  For example, a student may know that two out of three response options are correct.</a:t>
            </a:r>
            <a:r>
              <a:rPr lang="en-US" sz="2000">
                <a:ea typeface="ＭＳ Ｐゴシック" charset="0"/>
              </a:rPr>
              <a:t> </a:t>
            </a:r>
          </a:p>
          <a:p>
            <a:pPr marL="990600" lvl="1" indent="-533400" eaLnBrk="1" hangingPunct="1">
              <a:lnSpc>
                <a:spcPct val="90000"/>
              </a:lnSpc>
              <a:defRPr/>
            </a:pPr>
            <a:r>
              <a:rPr lang="en-US" sz="2000">
                <a:ea typeface="ＭＳ Ｐゴシック" charset="0"/>
                <a:cs typeface="Times New Roman" charset="0"/>
              </a:rPr>
              <a:t>These items may make it harder to discriminate between those who fully know the subject matter and those who do not.</a:t>
            </a:r>
            <a:endParaRPr lang="en-US" sz="2000">
              <a:ea typeface="ＭＳ Ｐゴシック" charset="0"/>
            </a:endParaRP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a:extLst>
              <a:ext uri="{FF2B5EF4-FFF2-40B4-BE49-F238E27FC236}">
                <a16:creationId xmlns:a16="http://schemas.microsoft.com/office/drawing/2014/main" id="{082D0C72-5A4C-8D6E-441E-09E511376A0E}"/>
              </a:ext>
            </a:extLst>
          </p:cNvPr>
          <p:cNvSpPr>
            <a:spLocks noGrp="1" noChangeArrowheads="1"/>
          </p:cNvSpPr>
          <p:nvPr>
            <p:ph type="title"/>
          </p:nvPr>
        </p:nvSpPr>
        <p:spPr/>
        <p:txBody>
          <a:bodyPr/>
          <a:lstStyle/>
          <a:p>
            <a:pPr eaLnBrk="1" hangingPunct="1">
              <a:defRPr/>
            </a:pPr>
            <a:r>
              <a:rPr lang="en-US">
                <a:ea typeface="ＭＳ Ｐゴシック" charset="0"/>
              </a:rPr>
              <a:t>True-False Items</a:t>
            </a:r>
          </a:p>
        </p:txBody>
      </p:sp>
      <p:sp>
        <p:nvSpPr>
          <p:cNvPr id="36867" name="Rectangle 3">
            <a:extLst>
              <a:ext uri="{FF2B5EF4-FFF2-40B4-BE49-F238E27FC236}">
                <a16:creationId xmlns:a16="http://schemas.microsoft.com/office/drawing/2014/main" id="{58B75B4E-1234-C84D-CAB2-2FDFC5C734D4}"/>
              </a:ext>
            </a:extLst>
          </p:cNvPr>
          <p:cNvSpPr>
            <a:spLocks noGrp="1" noChangeArrowheads="1"/>
          </p:cNvSpPr>
          <p:nvPr>
            <p:ph type="body" idx="1"/>
          </p:nvPr>
        </p:nvSpPr>
        <p:spPr>
          <a:xfrm>
            <a:off x="1066800" y="1752600"/>
            <a:ext cx="7620000" cy="4800600"/>
          </a:xfrm>
        </p:spPr>
        <p:txBody>
          <a:bodyPr/>
          <a:lstStyle/>
          <a:p>
            <a:pPr marL="609600" indent="-609600" eaLnBrk="1" hangingPunct="1">
              <a:lnSpc>
                <a:spcPct val="90000"/>
              </a:lnSpc>
            </a:pPr>
            <a:r>
              <a:rPr lang="en-US" altLang="en-US" sz="2400">
                <a:cs typeface="Times New Roman" panose="02020603050405020304" pitchFamily="18" charset="0"/>
              </a:rPr>
              <a:t>There are two types of true-false items: </a:t>
            </a:r>
          </a:p>
          <a:p>
            <a:pPr marL="1054100" lvl="1" indent="-533400" eaLnBrk="1" hangingPunct="1">
              <a:lnSpc>
                <a:spcPct val="90000"/>
              </a:lnSpc>
              <a:buFontTx/>
              <a:buAutoNum type="arabicPeriod"/>
            </a:pPr>
            <a:r>
              <a:rPr lang="en-US" altLang="en-US" sz="2000">
                <a:cs typeface="Times New Roman" panose="02020603050405020304" pitchFamily="18" charset="0"/>
              </a:rPr>
              <a:t>right-wrong </a:t>
            </a:r>
          </a:p>
          <a:p>
            <a:pPr marL="1054100" lvl="1" indent="-533400" eaLnBrk="1" hangingPunct="1">
              <a:lnSpc>
                <a:spcPct val="90000"/>
              </a:lnSpc>
              <a:buFontTx/>
              <a:buAutoNum type="arabicPeriod"/>
            </a:pPr>
            <a:r>
              <a:rPr lang="en-US" altLang="en-US" sz="2000">
                <a:cs typeface="Times New Roman" panose="02020603050405020304" pitchFamily="18" charset="0"/>
              </a:rPr>
              <a:t>yes-no. </a:t>
            </a:r>
          </a:p>
          <a:p>
            <a:pPr marL="1054100" lvl="1" indent="-533400" eaLnBrk="1" hangingPunct="1">
              <a:lnSpc>
                <a:spcPct val="90000"/>
              </a:lnSpc>
              <a:buFontTx/>
              <a:buAutoNum type="arabicPeriod"/>
            </a:pPr>
            <a:endParaRPr lang="en-US" altLang="en-US" sz="2000">
              <a:cs typeface="Times New Roman" panose="02020603050405020304" pitchFamily="18" charset="0"/>
            </a:endParaRPr>
          </a:p>
          <a:p>
            <a:pPr marL="609600" indent="-609600" eaLnBrk="1" hangingPunct="1">
              <a:lnSpc>
                <a:spcPct val="90000"/>
              </a:lnSpc>
              <a:buFontTx/>
              <a:buNone/>
            </a:pPr>
            <a:r>
              <a:rPr lang="en-US" altLang="en-US" sz="2400">
                <a:cs typeface="Times New Roman" panose="02020603050405020304" pitchFamily="18" charset="0"/>
              </a:rPr>
              <a:t>Guidelines for Writing True-False Items:</a:t>
            </a:r>
          </a:p>
          <a:p>
            <a:pPr marL="609600" indent="-609600" eaLnBrk="1" hangingPunct="1">
              <a:lnSpc>
                <a:spcPct val="90000"/>
              </a:lnSpc>
              <a:buFontTx/>
              <a:buAutoNum type="arabicPeriod"/>
            </a:pPr>
            <a:r>
              <a:rPr lang="en-US" altLang="en-US" sz="2400">
                <a:cs typeface="Times New Roman" panose="02020603050405020304" pitchFamily="18" charset="0"/>
              </a:rPr>
              <a:t>Give clear directions for answering questions. Follow the rules outlined under General Guidelines.</a:t>
            </a:r>
          </a:p>
          <a:p>
            <a:pPr marL="609600" indent="-609600" eaLnBrk="1" hangingPunct="1">
              <a:lnSpc>
                <a:spcPct val="90000"/>
              </a:lnSpc>
              <a:buFontTx/>
              <a:buAutoNum type="arabicPeriod"/>
            </a:pPr>
            <a:r>
              <a:rPr lang="en-US" altLang="en-US" sz="2400">
                <a:cs typeface="Times New Roman" panose="02020603050405020304" pitchFamily="18" charset="0"/>
              </a:rPr>
              <a:t>Write items such that they do not alert students as to the correct answer. Alternate the length for both true and false items to avoid this mistake.  </a:t>
            </a:r>
          </a:p>
          <a:p>
            <a:pPr marL="609600" indent="-609600" eaLnBrk="1" hangingPunct="1">
              <a:lnSpc>
                <a:spcPct val="90000"/>
              </a:lnSpc>
              <a:buFontTx/>
              <a:buAutoNum type="arabicPeriod"/>
            </a:pPr>
            <a:r>
              <a:rPr lang="en-US" altLang="en-US" sz="2400">
                <a:cs typeface="Times New Roman" panose="02020603050405020304" pitchFamily="18" charset="0"/>
              </a:rPr>
              <a:t>Avoid using negatively worded items, as they tend to lead to confusion. If the statement has to be negatively worded, bold the negative word. </a:t>
            </a:r>
          </a:p>
          <a:p>
            <a:pPr marL="609600" indent="-609600" eaLnBrk="1" hangingPunct="1">
              <a:lnSpc>
                <a:spcPct val="90000"/>
              </a:lnSpc>
              <a:buFontTx/>
              <a:buChar char="–"/>
            </a:pPr>
            <a:endParaRPr lang="en-US" altLang="en-US" sz="2400">
              <a:cs typeface="Times New Roman" panose="02020603050405020304" pitchFamily="18" charset="0"/>
            </a:endParaRPr>
          </a:p>
        </p:txBody>
      </p:sp>
      <p:sp>
        <p:nvSpPr>
          <p:cNvPr id="36868" name="Line 4" descr="Guidelines for writing True-False Items">
            <a:extLst>
              <a:ext uri="{FF2B5EF4-FFF2-40B4-BE49-F238E27FC236}">
                <a16:creationId xmlns:a16="http://schemas.microsoft.com/office/drawing/2014/main" id="{42DDC920-9489-FA45-F832-305BA9D77C88}"/>
              </a:ext>
            </a:extLst>
          </p:cNvPr>
          <p:cNvSpPr>
            <a:spLocks noChangeShapeType="1"/>
          </p:cNvSpPr>
          <p:nvPr/>
        </p:nvSpPr>
        <p:spPr bwMode="auto">
          <a:xfrm>
            <a:off x="1219200" y="3581400"/>
            <a:ext cx="4876800" cy="0"/>
          </a:xfrm>
          <a:prstGeom prst="line">
            <a:avLst/>
          </a:prstGeom>
          <a:noFill/>
          <a:ln w="28575">
            <a:solidFill>
              <a:schemeClr val="accent1"/>
            </a:solidFill>
            <a:miter lim="800000"/>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lstStyle/>
          <a:p>
            <a:pPr>
              <a:defRPr/>
            </a:pPr>
            <a:endParaRPr lang="en-US">
              <a:latin typeface="Times New Roman" charset="0"/>
              <a:ea typeface="ＭＳ Ｐゴシック" charset="0"/>
            </a:endParaRP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a:extLst>
              <a:ext uri="{FF2B5EF4-FFF2-40B4-BE49-F238E27FC236}">
                <a16:creationId xmlns:a16="http://schemas.microsoft.com/office/drawing/2014/main" id="{1112E15C-9E49-9D99-6481-ABF546103DDF}"/>
              </a:ext>
            </a:extLst>
          </p:cNvPr>
          <p:cNvSpPr>
            <a:spLocks noGrp="1" noChangeArrowheads="1"/>
          </p:cNvSpPr>
          <p:nvPr>
            <p:ph type="title"/>
          </p:nvPr>
        </p:nvSpPr>
        <p:spPr/>
        <p:txBody>
          <a:bodyPr/>
          <a:lstStyle/>
          <a:p>
            <a:pPr eaLnBrk="1" hangingPunct="1">
              <a:defRPr/>
            </a:pPr>
            <a:r>
              <a:rPr lang="en-US">
                <a:ea typeface="ＭＳ Ｐゴシック" charset="0"/>
              </a:rPr>
              <a:t>True-False Item Examples</a:t>
            </a:r>
          </a:p>
        </p:txBody>
      </p:sp>
      <p:sp>
        <p:nvSpPr>
          <p:cNvPr id="37891" name="Rectangle 3">
            <a:extLst>
              <a:ext uri="{FF2B5EF4-FFF2-40B4-BE49-F238E27FC236}">
                <a16:creationId xmlns:a16="http://schemas.microsoft.com/office/drawing/2014/main" id="{0718BF5C-52DB-860D-49F4-8CBE632477EF}"/>
              </a:ext>
            </a:extLst>
          </p:cNvPr>
          <p:cNvSpPr>
            <a:spLocks noGrp="1" noChangeArrowheads="1"/>
          </p:cNvSpPr>
          <p:nvPr>
            <p:ph type="body" idx="1"/>
          </p:nvPr>
        </p:nvSpPr>
        <p:spPr>
          <a:xfrm>
            <a:off x="1066800" y="1600200"/>
            <a:ext cx="7620000" cy="4267200"/>
          </a:xfrm>
        </p:spPr>
        <p:txBody>
          <a:bodyPr/>
          <a:lstStyle/>
          <a:p>
            <a:pPr indent="58738" eaLnBrk="1" hangingPunct="1">
              <a:lnSpc>
                <a:spcPct val="90000"/>
              </a:lnSpc>
              <a:buFontTx/>
              <a:buNone/>
              <a:tabLst>
                <a:tab pos="179388" algn="l"/>
                <a:tab pos="625475" algn="l"/>
              </a:tabLst>
              <a:defRPr/>
            </a:pPr>
            <a:r>
              <a:rPr lang="en-US" sz="2800">
                <a:ea typeface="ＭＳ Ｐゴシック" charset="0"/>
                <a:cs typeface="Times New Roman" charset="0"/>
              </a:rPr>
              <a:t>Example:</a:t>
            </a:r>
          </a:p>
          <a:p>
            <a:pPr indent="58738" eaLnBrk="1" hangingPunct="1">
              <a:lnSpc>
                <a:spcPct val="90000"/>
              </a:lnSpc>
              <a:buFontTx/>
              <a:buNone/>
              <a:tabLst>
                <a:tab pos="179388" algn="l"/>
                <a:tab pos="625475" algn="l"/>
              </a:tabLst>
              <a:defRPr/>
            </a:pPr>
            <a:r>
              <a:rPr lang="en-US" sz="2400" u="sng">
                <a:ea typeface="ＭＳ Ｐゴシック" charset="0"/>
                <a:cs typeface="Times New Roman" charset="0"/>
              </a:rPr>
              <a:t>Instructions</a:t>
            </a:r>
          </a:p>
          <a:p>
            <a:pPr indent="58738" eaLnBrk="1" hangingPunct="1">
              <a:lnSpc>
                <a:spcPct val="90000"/>
              </a:lnSpc>
              <a:buFontTx/>
              <a:buNone/>
              <a:tabLst>
                <a:tab pos="179388" algn="l"/>
                <a:tab pos="625475" algn="l"/>
              </a:tabLst>
              <a:defRPr/>
            </a:pPr>
            <a:r>
              <a:rPr lang="en-US" sz="2000">
                <a:ea typeface="ＭＳ Ｐゴシック" charset="0"/>
                <a:cs typeface="Times New Roman" charset="0"/>
              </a:rPr>
              <a:t>Please indicate whether you think the following statements for items</a:t>
            </a:r>
          </a:p>
          <a:p>
            <a:pPr indent="58738" eaLnBrk="1" hangingPunct="1">
              <a:lnSpc>
                <a:spcPct val="90000"/>
              </a:lnSpc>
              <a:buFontTx/>
              <a:buNone/>
              <a:tabLst>
                <a:tab pos="179388" algn="l"/>
                <a:tab pos="625475" algn="l"/>
              </a:tabLst>
              <a:defRPr/>
            </a:pPr>
            <a:r>
              <a:rPr lang="en-US" sz="2000">
                <a:ea typeface="ＭＳ Ｐゴシック" charset="0"/>
                <a:cs typeface="Times New Roman" charset="0"/>
              </a:rPr>
              <a:t>1-10 are True or False by circling the right answer. </a:t>
            </a:r>
          </a:p>
          <a:p>
            <a:pPr indent="58738" eaLnBrk="1" hangingPunct="1">
              <a:lnSpc>
                <a:spcPct val="90000"/>
              </a:lnSpc>
              <a:buFontTx/>
              <a:buNone/>
              <a:tabLst>
                <a:tab pos="179388" algn="l"/>
                <a:tab pos="625475" algn="l"/>
              </a:tabLst>
              <a:defRPr/>
            </a:pPr>
            <a:endParaRPr lang="en-US" sz="800">
              <a:ea typeface="ＭＳ Ｐゴシック" charset="0"/>
              <a:cs typeface="Times New Roman" charset="0"/>
            </a:endParaRPr>
          </a:p>
          <a:p>
            <a:pPr indent="58738" eaLnBrk="1" hangingPunct="1">
              <a:lnSpc>
                <a:spcPct val="90000"/>
              </a:lnSpc>
              <a:buClr>
                <a:schemeClr val="accent2"/>
              </a:buClr>
              <a:buFont typeface="Wingdings" charset="0"/>
              <a:buChar char="Ø"/>
              <a:tabLst>
                <a:tab pos="179388" algn="l"/>
                <a:tab pos="625475" algn="l"/>
              </a:tabLst>
              <a:defRPr/>
            </a:pPr>
            <a:r>
              <a:rPr lang="en-US" sz="2400" u="sng">
                <a:ea typeface="ＭＳ Ｐゴシック" charset="0"/>
                <a:cs typeface="Times New Roman" charset="0"/>
              </a:rPr>
              <a:t>Right-Wrong Question  </a:t>
            </a:r>
            <a:endParaRPr lang="en-US" sz="2400">
              <a:ea typeface="ＭＳ Ｐゴシック" charset="0"/>
              <a:cs typeface="Times New Roman" charset="0"/>
            </a:endParaRPr>
          </a:p>
          <a:p>
            <a:pPr indent="58738" eaLnBrk="1" hangingPunct="1">
              <a:lnSpc>
                <a:spcPct val="90000"/>
              </a:lnSpc>
              <a:buFontTx/>
              <a:buNone/>
              <a:tabLst>
                <a:tab pos="179388" algn="l"/>
                <a:tab pos="625475" algn="l"/>
              </a:tabLst>
              <a:defRPr/>
            </a:pPr>
            <a:r>
              <a:rPr lang="en-US" sz="2000">
                <a:ea typeface="ＭＳ Ｐゴシック" charset="0"/>
                <a:cs typeface="Times New Roman" charset="0"/>
              </a:rPr>
              <a:t>   Students are allowed to choose which dorm they want to live in on </a:t>
            </a:r>
          </a:p>
          <a:p>
            <a:pPr indent="58738" eaLnBrk="1" hangingPunct="1">
              <a:lnSpc>
                <a:spcPct val="90000"/>
              </a:lnSpc>
              <a:buFontTx/>
              <a:buNone/>
              <a:tabLst>
                <a:tab pos="179388" algn="l"/>
                <a:tab pos="625475" algn="l"/>
              </a:tabLst>
              <a:defRPr/>
            </a:pPr>
            <a:r>
              <a:rPr lang="en-US" sz="2000">
                <a:ea typeface="ＭＳ Ｐゴシック" charset="0"/>
                <a:cs typeface="Times New Roman" charset="0"/>
              </a:rPr>
              <a:t>  campus.    </a:t>
            </a:r>
          </a:p>
          <a:p>
            <a:pPr indent="58738" eaLnBrk="1" hangingPunct="1">
              <a:lnSpc>
                <a:spcPct val="90000"/>
              </a:lnSpc>
              <a:buFontTx/>
              <a:buNone/>
              <a:tabLst>
                <a:tab pos="179388" algn="l"/>
                <a:tab pos="625475" algn="l"/>
              </a:tabLst>
              <a:defRPr/>
            </a:pPr>
            <a:r>
              <a:rPr lang="en-US" sz="2000">
                <a:ea typeface="ＭＳ Ｐゴシック" charset="0"/>
                <a:cs typeface="Times New Roman" charset="0"/>
              </a:rPr>
              <a:t>      </a:t>
            </a:r>
            <a:r>
              <a:rPr lang="en-US" sz="2000" b="1">
                <a:ea typeface="ＭＳ Ｐゴシック" charset="0"/>
                <a:cs typeface="Times New Roman" charset="0"/>
              </a:rPr>
              <a:t>True                   False</a:t>
            </a:r>
          </a:p>
          <a:p>
            <a:pPr indent="58738" eaLnBrk="1" hangingPunct="1">
              <a:lnSpc>
                <a:spcPct val="90000"/>
              </a:lnSpc>
              <a:buFontTx/>
              <a:buNone/>
              <a:tabLst>
                <a:tab pos="179388" algn="l"/>
                <a:tab pos="625475" algn="l"/>
              </a:tabLst>
              <a:defRPr/>
            </a:pPr>
            <a:endParaRPr lang="en-US" sz="2000" b="1">
              <a:ea typeface="ＭＳ Ｐゴシック" charset="0"/>
              <a:cs typeface="Times New Roman" charset="0"/>
            </a:endParaRPr>
          </a:p>
          <a:p>
            <a:pPr indent="58738" eaLnBrk="1" hangingPunct="1">
              <a:lnSpc>
                <a:spcPct val="90000"/>
              </a:lnSpc>
              <a:buFontTx/>
              <a:buNone/>
              <a:tabLst>
                <a:tab pos="179388" algn="l"/>
                <a:tab pos="625475" algn="l"/>
              </a:tabLst>
              <a:defRPr/>
            </a:pPr>
            <a:endParaRPr lang="en-US" sz="800" b="1">
              <a:ea typeface="ＭＳ Ｐゴシック" charset="0"/>
              <a:cs typeface="Times New Roman" charset="0"/>
            </a:endParaRPr>
          </a:p>
          <a:p>
            <a:pPr indent="58738" eaLnBrk="1" hangingPunct="1">
              <a:lnSpc>
                <a:spcPct val="90000"/>
              </a:lnSpc>
              <a:buClr>
                <a:schemeClr val="accent2"/>
              </a:buClr>
              <a:buFont typeface="Wingdings" charset="0"/>
              <a:buChar char="Ø"/>
              <a:tabLst>
                <a:tab pos="179388" algn="l"/>
                <a:tab pos="625475" algn="l"/>
              </a:tabLst>
              <a:defRPr/>
            </a:pPr>
            <a:r>
              <a:rPr lang="en-US" sz="2400" u="sng">
                <a:ea typeface="ＭＳ Ｐゴシック" charset="0"/>
                <a:cs typeface="Times New Roman" charset="0"/>
              </a:rPr>
              <a:t>Yes-No Question</a:t>
            </a:r>
            <a:endParaRPr lang="en-US" sz="2400">
              <a:ea typeface="ＭＳ Ｐゴシック" charset="0"/>
              <a:cs typeface="Times New Roman" charset="0"/>
            </a:endParaRPr>
          </a:p>
          <a:p>
            <a:pPr indent="58738" eaLnBrk="1" hangingPunct="1">
              <a:lnSpc>
                <a:spcPct val="90000"/>
              </a:lnSpc>
              <a:buFontTx/>
              <a:buNone/>
              <a:tabLst>
                <a:tab pos="179388" algn="l"/>
                <a:tab pos="625475" algn="l"/>
              </a:tabLst>
              <a:defRPr/>
            </a:pPr>
            <a:r>
              <a:rPr lang="en-US" sz="2000">
                <a:ea typeface="ＭＳ Ｐゴシック" charset="0"/>
                <a:cs typeface="Times New Roman" charset="0"/>
              </a:rPr>
              <a:t>   If a student is placed in a temporary triple room, are they  </a:t>
            </a:r>
          </a:p>
          <a:p>
            <a:pPr indent="58738" eaLnBrk="1" hangingPunct="1">
              <a:lnSpc>
                <a:spcPct val="90000"/>
              </a:lnSpc>
              <a:buFontTx/>
              <a:buNone/>
              <a:tabLst>
                <a:tab pos="179388" algn="l"/>
                <a:tab pos="625475" algn="l"/>
              </a:tabLst>
              <a:defRPr/>
            </a:pPr>
            <a:r>
              <a:rPr lang="en-US" sz="2000">
                <a:ea typeface="ＭＳ Ｐゴシック" charset="0"/>
                <a:cs typeface="Times New Roman" charset="0"/>
              </a:rPr>
              <a:t>   guaranteed to be reassigned to a double room?  </a:t>
            </a:r>
          </a:p>
          <a:p>
            <a:pPr indent="58738" eaLnBrk="1" hangingPunct="1">
              <a:lnSpc>
                <a:spcPct val="90000"/>
              </a:lnSpc>
              <a:buFontTx/>
              <a:buNone/>
              <a:tabLst>
                <a:tab pos="179388" algn="l"/>
                <a:tab pos="625475" algn="l"/>
              </a:tabLst>
              <a:defRPr/>
            </a:pPr>
            <a:r>
              <a:rPr lang="en-US" sz="2000" b="1">
                <a:ea typeface="ＭＳ Ｐゴシック" charset="0"/>
                <a:cs typeface="Times New Roman" charset="0"/>
              </a:rPr>
              <a:t>       Yes                     No</a:t>
            </a:r>
          </a:p>
          <a:p>
            <a:pPr indent="58738" eaLnBrk="1" hangingPunct="1">
              <a:lnSpc>
                <a:spcPct val="90000"/>
              </a:lnSpc>
              <a:tabLst>
                <a:tab pos="179388" algn="l"/>
                <a:tab pos="625475" algn="l"/>
              </a:tabLst>
              <a:defRPr/>
            </a:pPr>
            <a:endParaRPr lang="en-US" sz="2000" b="1">
              <a:ea typeface="ＭＳ Ｐゴシック" charset="0"/>
            </a:endParaRPr>
          </a:p>
        </p:txBody>
      </p:sp>
      <p:sp>
        <p:nvSpPr>
          <p:cNvPr id="37892" name="Rectangle 4" descr="Right-wrong Question">
            <a:extLst>
              <a:ext uri="{FF2B5EF4-FFF2-40B4-BE49-F238E27FC236}">
                <a16:creationId xmlns:a16="http://schemas.microsoft.com/office/drawing/2014/main" id="{68719953-A28B-57D1-9671-04CE8A632A67}"/>
              </a:ext>
            </a:extLst>
          </p:cNvPr>
          <p:cNvSpPr>
            <a:spLocks noChangeArrowheads="1"/>
          </p:cNvSpPr>
          <p:nvPr/>
        </p:nvSpPr>
        <p:spPr bwMode="auto">
          <a:xfrm>
            <a:off x="1371600" y="3276600"/>
            <a:ext cx="7391400" cy="1447800"/>
          </a:xfrm>
          <a:prstGeom prst="rect">
            <a:avLst/>
          </a:prstGeom>
          <a:noFill/>
          <a:ln w="38100">
            <a:solidFill>
              <a:schemeClr val="accent1"/>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eaLnBrk="1" hangingPunct="1">
              <a:defRPr/>
            </a:pPr>
            <a:endParaRPr lang="en-US">
              <a:latin typeface="Times New Roman" charset="0"/>
              <a:ea typeface="ＭＳ Ｐゴシック" charset="0"/>
            </a:endParaRPr>
          </a:p>
        </p:txBody>
      </p:sp>
      <p:sp>
        <p:nvSpPr>
          <p:cNvPr id="37893" name="Rectangle 6" descr="Yes-No Questions">
            <a:extLst>
              <a:ext uri="{FF2B5EF4-FFF2-40B4-BE49-F238E27FC236}">
                <a16:creationId xmlns:a16="http://schemas.microsoft.com/office/drawing/2014/main" id="{727D9F3B-A5ED-E137-5189-8C3AC68DCBD3}"/>
              </a:ext>
            </a:extLst>
          </p:cNvPr>
          <p:cNvSpPr>
            <a:spLocks noChangeArrowheads="1"/>
          </p:cNvSpPr>
          <p:nvPr/>
        </p:nvSpPr>
        <p:spPr bwMode="auto">
          <a:xfrm>
            <a:off x="1371600" y="5105400"/>
            <a:ext cx="7391400" cy="1447800"/>
          </a:xfrm>
          <a:prstGeom prst="rect">
            <a:avLst/>
          </a:prstGeom>
          <a:noFill/>
          <a:ln w="38100">
            <a:solidFill>
              <a:schemeClr val="accent2"/>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eaLnBrk="1" hangingPunct="1">
              <a:defRPr/>
            </a:pPr>
            <a:endParaRPr lang="en-US">
              <a:latin typeface="Times New Roman" charset="0"/>
              <a:ea typeface="ＭＳ Ｐゴシック" charset="0"/>
            </a:endParaRP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a:extLst>
              <a:ext uri="{FF2B5EF4-FFF2-40B4-BE49-F238E27FC236}">
                <a16:creationId xmlns:a16="http://schemas.microsoft.com/office/drawing/2014/main" id="{E67DC537-0C1B-7E16-F32F-61C156783721}"/>
              </a:ext>
            </a:extLst>
          </p:cNvPr>
          <p:cNvSpPr>
            <a:spLocks noGrp="1" noChangeArrowheads="1"/>
          </p:cNvSpPr>
          <p:nvPr>
            <p:ph type="title"/>
          </p:nvPr>
        </p:nvSpPr>
        <p:spPr/>
        <p:txBody>
          <a:bodyPr/>
          <a:lstStyle/>
          <a:p>
            <a:pPr eaLnBrk="1" hangingPunct="1">
              <a:defRPr/>
            </a:pPr>
            <a:r>
              <a:rPr lang="en-US">
                <a:ea typeface="ＭＳ Ｐゴシック" charset="0"/>
              </a:rPr>
              <a:t>Matching Items </a:t>
            </a:r>
          </a:p>
        </p:txBody>
      </p:sp>
      <p:sp>
        <p:nvSpPr>
          <p:cNvPr id="38915" name="Rectangle 3">
            <a:extLst>
              <a:ext uri="{FF2B5EF4-FFF2-40B4-BE49-F238E27FC236}">
                <a16:creationId xmlns:a16="http://schemas.microsoft.com/office/drawing/2014/main" id="{66E59F8A-F009-E8BB-FCB6-7FEB43CBBD78}"/>
              </a:ext>
            </a:extLst>
          </p:cNvPr>
          <p:cNvSpPr>
            <a:spLocks noGrp="1" noChangeArrowheads="1"/>
          </p:cNvSpPr>
          <p:nvPr>
            <p:ph type="body" idx="1"/>
          </p:nvPr>
        </p:nvSpPr>
        <p:spPr/>
        <p:txBody>
          <a:bodyPr/>
          <a:lstStyle/>
          <a:p>
            <a:pPr marL="609600" indent="-609600" eaLnBrk="1" hangingPunct="1">
              <a:lnSpc>
                <a:spcPct val="90000"/>
              </a:lnSpc>
              <a:defRPr/>
            </a:pPr>
            <a:r>
              <a:rPr lang="en-US" sz="2000">
                <a:ea typeface="ＭＳ Ｐゴシック" charset="0"/>
                <a:cs typeface="Times New Roman" charset="0"/>
              </a:rPr>
              <a:t>Matching items involve a set or list of related ideas and responses. This format is often used when assessing a great deal specific facts.</a:t>
            </a:r>
          </a:p>
          <a:p>
            <a:pPr marL="609600" indent="-609600" eaLnBrk="1" hangingPunct="1">
              <a:lnSpc>
                <a:spcPct val="90000"/>
              </a:lnSpc>
              <a:buFontTx/>
              <a:buNone/>
              <a:defRPr/>
            </a:pPr>
            <a:endParaRPr lang="en-US" sz="2000">
              <a:ea typeface="ＭＳ Ｐゴシック" charset="0"/>
              <a:cs typeface="Times New Roman" charset="0"/>
            </a:endParaRPr>
          </a:p>
          <a:p>
            <a:pPr marL="609600" indent="-609600" eaLnBrk="1" hangingPunct="1">
              <a:lnSpc>
                <a:spcPct val="90000"/>
              </a:lnSpc>
              <a:buFontTx/>
              <a:buNone/>
              <a:defRPr/>
            </a:pPr>
            <a:r>
              <a:rPr lang="en-US" sz="2400">
                <a:ea typeface="ＭＳ Ｐゴシック" charset="0"/>
                <a:cs typeface="Times New Roman" charset="0"/>
              </a:rPr>
              <a:t>Guidelines for writing matching items:</a:t>
            </a:r>
          </a:p>
          <a:p>
            <a:pPr marL="609600" indent="-609600" eaLnBrk="1" hangingPunct="1">
              <a:lnSpc>
                <a:spcPct val="90000"/>
              </a:lnSpc>
              <a:buFontTx/>
              <a:buAutoNum type="arabicPeriod"/>
              <a:defRPr/>
            </a:pPr>
            <a:r>
              <a:rPr lang="en-US" sz="2000">
                <a:ea typeface="ＭＳ Ｐゴシック" charset="0"/>
                <a:cs typeface="Times New Roman" charset="0"/>
              </a:rPr>
              <a:t>Provide specific directions regarding how and where to mark answers.</a:t>
            </a:r>
          </a:p>
          <a:p>
            <a:pPr marL="609600" indent="-609600" eaLnBrk="1" hangingPunct="1">
              <a:lnSpc>
                <a:spcPct val="90000"/>
              </a:lnSpc>
              <a:buFontTx/>
              <a:buNone/>
              <a:defRPr/>
            </a:pPr>
            <a:endParaRPr lang="en-US" sz="1400">
              <a:ea typeface="ＭＳ Ｐゴシック" charset="0"/>
              <a:cs typeface="Times New Roman" charset="0"/>
            </a:endParaRPr>
          </a:p>
          <a:p>
            <a:pPr marL="609600" indent="-609600" eaLnBrk="1" hangingPunct="1">
              <a:lnSpc>
                <a:spcPct val="90000"/>
              </a:lnSpc>
              <a:buFontTx/>
              <a:buAutoNum type="arabicPeriod" startAt="2"/>
              <a:defRPr/>
            </a:pPr>
            <a:r>
              <a:rPr lang="en-US" sz="2000">
                <a:ea typeface="ＭＳ Ｐゴシック" charset="0"/>
                <a:cs typeface="Times New Roman" charset="0"/>
              </a:rPr>
              <a:t>Limit the use of matching items.  They often involve lower levels of processing.</a:t>
            </a:r>
          </a:p>
          <a:p>
            <a:pPr marL="609600" indent="-609600" eaLnBrk="1" hangingPunct="1">
              <a:lnSpc>
                <a:spcPct val="90000"/>
              </a:lnSpc>
              <a:buFontTx/>
              <a:buNone/>
              <a:defRPr/>
            </a:pPr>
            <a:endParaRPr lang="en-US" sz="1400">
              <a:ea typeface="ＭＳ Ｐゴシック" charset="0"/>
              <a:cs typeface="Times New Roman" charset="0"/>
            </a:endParaRPr>
          </a:p>
          <a:p>
            <a:pPr marL="609600" indent="-609600" eaLnBrk="1" hangingPunct="1">
              <a:lnSpc>
                <a:spcPct val="90000"/>
              </a:lnSpc>
              <a:buFontTx/>
              <a:buAutoNum type="arabicPeriod" startAt="3"/>
              <a:defRPr/>
            </a:pPr>
            <a:r>
              <a:rPr lang="en-US" sz="2000">
                <a:ea typeface="ＭＳ Ｐゴシック" charset="0"/>
                <a:cs typeface="Times New Roman" charset="0"/>
              </a:rPr>
              <a:t>To decrease the likelihood of guessing, provide more response options than items in the list.  (e.g., offering eight response options for a list of five items). </a:t>
            </a:r>
          </a:p>
          <a:p>
            <a:pPr marL="609600" indent="-609600" eaLnBrk="1" hangingPunct="1">
              <a:lnSpc>
                <a:spcPct val="90000"/>
              </a:lnSpc>
              <a:buFontTx/>
              <a:buNone/>
              <a:defRPr/>
            </a:pPr>
            <a:endParaRPr lang="en-US" sz="2000">
              <a:ea typeface="ＭＳ Ｐゴシック" charset="0"/>
              <a:cs typeface="Times New Roman" charset="0"/>
            </a:endParaRPr>
          </a:p>
        </p:txBody>
      </p:sp>
      <p:sp>
        <p:nvSpPr>
          <p:cNvPr id="38916" name="Line 65" descr="Guidelines for writing matching items">
            <a:extLst>
              <a:ext uri="{FF2B5EF4-FFF2-40B4-BE49-F238E27FC236}">
                <a16:creationId xmlns:a16="http://schemas.microsoft.com/office/drawing/2014/main" id="{EE6A0993-CF0D-DF23-D6DE-4F2B125F329D}"/>
              </a:ext>
            </a:extLst>
          </p:cNvPr>
          <p:cNvSpPr>
            <a:spLocks noChangeShapeType="1"/>
          </p:cNvSpPr>
          <p:nvPr/>
        </p:nvSpPr>
        <p:spPr bwMode="auto">
          <a:xfrm>
            <a:off x="1143000" y="3352800"/>
            <a:ext cx="4800600" cy="0"/>
          </a:xfrm>
          <a:prstGeom prst="line">
            <a:avLst/>
          </a:prstGeom>
          <a:noFill/>
          <a:ln w="38100">
            <a:solidFill>
              <a:schemeClr val="accent2"/>
            </a:solidFill>
            <a:miter lim="800000"/>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lstStyle/>
          <a:p>
            <a:pPr>
              <a:defRPr/>
            </a:pPr>
            <a:endParaRPr lang="en-US">
              <a:latin typeface="Times New Roman" charset="0"/>
              <a:ea typeface="ＭＳ Ｐゴシック" charset="0"/>
            </a:endParaRP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a:extLst>
              <a:ext uri="{FF2B5EF4-FFF2-40B4-BE49-F238E27FC236}">
                <a16:creationId xmlns:a16="http://schemas.microsoft.com/office/drawing/2014/main" id="{1899D835-A0F8-F4D8-0F83-97F7E90E75A2}"/>
              </a:ext>
            </a:extLst>
          </p:cNvPr>
          <p:cNvSpPr>
            <a:spLocks noGrp="1" noChangeArrowheads="1"/>
          </p:cNvSpPr>
          <p:nvPr>
            <p:ph type="title"/>
          </p:nvPr>
        </p:nvSpPr>
        <p:spPr/>
        <p:txBody>
          <a:bodyPr/>
          <a:lstStyle/>
          <a:p>
            <a:pPr eaLnBrk="1" hangingPunct="1">
              <a:defRPr/>
            </a:pPr>
            <a:r>
              <a:rPr lang="en-US">
                <a:ea typeface="ＭＳ Ｐゴシック" charset="0"/>
              </a:rPr>
              <a:t>Matching Items</a:t>
            </a:r>
          </a:p>
        </p:txBody>
      </p:sp>
      <p:sp>
        <p:nvSpPr>
          <p:cNvPr id="39939" name="Rectangle 3">
            <a:extLst>
              <a:ext uri="{FF2B5EF4-FFF2-40B4-BE49-F238E27FC236}">
                <a16:creationId xmlns:a16="http://schemas.microsoft.com/office/drawing/2014/main" id="{29AAE633-B6C3-04B0-0578-6EDA397622BA}"/>
              </a:ext>
            </a:extLst>
          </p:cNvPr>
          <p:cNvSpPr>
            <a:spLocks noGrp="1" noChangeArrowheads="1"/>
          </p:cNvSpPr>
          <p:nvPr>
            <p:ph type="body" idx="1"/>
          </p:nvPr>
        </p:nvSpPr>
        <p:spPr>
          <a:xfrm>
            <a:off x="1066800" y="1752600"/>
            <a:ext cx="7620000" cy="4648200"/>
          </a:xfrm>
        </p:spPr>
        <p:txBody>
          <a:bodyPr/>
          <a:lstStyle/>
          <a:p>
            <a:pPr marL="609600" indent="-609600" eaLnBrk="1" hangingPunct="1">
              <a:buFontTx/>
              <a:buNone/>
              <a:defRPr/>
            </a:pPr>
            <a:r>
              <a:rPr lang="en-US" sz="2800">
                <a:ea typeface="ＭＳ Ｐゴシック" charset="0"/>
              </a:rPr>
              <a:t>Guidelines Continued:</a:t>
            </a:r>
          </a:p>
          <a:p>
            <a:pPr marL="609600" indent="-609600" eaLnBrk="1" hangingPunct="1">
              <a:buFontTx/>
              <a:buNone/>
              <a:defRPr/>
            </a:pPr>
            <a:endParaRPr lang="en-US" sz="1400">
              <a:ea typeface="ＭＳ Ｐゴシック" charset="0"/>
              <a:cs typeface="Times New Roman" charset="0"/>
            </a:endParaRPr>
          </a:p>
          <a:p>
            <a:pPr marL="609600" indent="-609600" eaLnBrk="1" hangingPunct="1">
              <a:buFontTx/>
              <a:buAutoNum type="arabicPeriod" startAt="5"/>
              <a:defRPr/>
            </a:pPr>
            <a:r>
              <a:rPr lang="en-US" sz="2000">
                <a:ea typeface="ＭＳ Ｐゴシック" charset="0"/>
                <a:cs typeface="Times New Roman" charset="0"/>
              </a:rPr>
              <a:t>Make the list of responses or options uniform in type.  In the example given below, all of the responses are types of group fitness classes; no other option types are listed.</a:t>
            </a:r>
          </a:p>
          <a:p>
            <a:pPr marL="609600" indent="-609600" eaLnBrk="1" hangingPunct="1">
              <a:buFontTx/>
              <a:buNone/>
              <a:defRPr/>
            </a:pPr>
            <a:endParaRPr lang="en-US" sz="1400">
              <a:ea typeface="ＭＳ Ｐゴシック" charset="0"/>
              <a:cs typeface="Times New Roman" charset="0"/>
            </a:endParaRPr>
          </a:p>
          <a:p>
            <a:pPr marL="609600" indent="-609600" eaLnBrk="1" hangingPunct="1">
              <a:buFontTx/>
              <a:buAutoNum type="arabicPeriod" startAt="6"/>
              <a:defRPr/>
            </a:pPr>
            <a:r>
              <a:rPr lang="en-US" sz="2000">
                <a:ea typeface="ＭＳ Ｐゴシック" charset="0"/>
                <a:cs typeface="Times New Roman" charset="0"/>
              </a:rPr>
              <a:t>Keep the number of choices reasonable (e.g., between 5 and 12 options).  When lists become long, it requires examinees to spend too much time searching for answers.</a:t>
            </a:r>
          </a:p>
          <a:p>
            <a:pPr marL="609600" indent="-609600" eaLnBrk="1" hangingPunct="1">
              <a:buFontTx/>
              <a:buNone/>
              <a:defRPr/>
            </a:pPr>
            <a:endParaRPr lang="en-US" sz="1400">
              <a:ea typeface="ＭＳ Ｐゴシック" charset="0"/>
              <a:cs typeface="Times New Roman" charset="0"/>
            </a:endParaRPr>
          </a:p>
          <a:p>
            <a:pPr marL="609600" indent="-609600" eaLnBrk="1" hangingPunct="1">
              <a:buFontTx/>
              <a:buAutoNum type="arabicPeriod" startAt="7"/>
              <a:defRPr/>
            </a:pPr>
            <a:r>
              <a:rPr lang="en-US" sz="2000">
                <a:ea typeface="ＭＳ Ｐゴシック" charset="0"/>
                <a:cs typeface="Times New Roman" charset="0"/>
              </a:rPr>
              <a:t>List response options in a set order.  Words should be listed in alphabetical order; dates and numbers can be arranged in either ascending or descending order.  This makes it easier for an examinee to search for the correct answer.</a:t>
            </a:r>
          </a:p>
          <a:p>
            <a:pPr marL="609600" indent="-609600" eaLnBrk="1" hangingPunct="1">
              <a:defRPr/>
            </a:pPr>
            <a:endParaRPr lang="en-US" sz="2000">
              <a:ea typeface="ＭＳ Ｐゴシック" charset="0"/>
            </a:endParaRP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a:extLst>
              <a:ext uri="{FF2B5EF4-FFF2-40B4-BE49-F238E27FC236}">
                <a16:creationId xmlns:a16="http://schemas.microsoft.com/office/drawing/2014/main" id="{4B41BD2D-304F-F94E-B240-7611B06237FD}"/>
              </a:ext>
            </a:extLst>
          </p:cNvPr>
          <p:cNvSpPr>
            <a:spLocks noGrp="1" noChangeArrowheads="1"/>
          </p:cNvSpPr>
          <p:nvPr>
            <p:ph type="title"/>
          </p:nvPr>
        </p:nvSpPr>
        <p:spPr/>
        <p:txBody>
          <a:bodyPr/>
          <a:lstStyle/>
          <a:p>
            <a:pPr eaLnBrk="1" hangingPunct="1">
              <a:defRPr/>
            </a:pPr>
            <a:r>
              <a:rPr lang="en-US">
                <a:ea typeface="ＭＳ Ｐゴシック" charset="0"/>
              </a:rPr>
              <a:t>Matching Example</a:t>
            </a:r>
          </a:p>
        </p:txBody>
      </p:sp>
      <p:graphicFrame>
        <p:nvGraphicFramePr>
          <p:cNvPr id="80943" name="Group 47">
            <a:extLst>
              <a:ext uri="{FF2B5EF4-FFF2-40B4-BE49-F238E27FC236}">
                <a16:creationId xmlns:a16="http://schemas.microsoft.com/office/drawing/2014/main" id="{127E6A98-D268-DBBA-5332-DC78D46377EB}"/>
              </a:ext>
              <a:ext uri="{C183D7F6-B498-43B3-948B-1728B52AA6E4}">
                <adec:decorative xmlns:adec="http://schemas.microsoft.com/office/drawing/2017/decorative" val="1"/>
              </a:ext>
            </a:extLst>
          </p:cNvPr>
          <p:cNvGraphicFramePr>
            <a:graphicFrameLocks noGrp="1"/>
          </p:cNvGraphicFramePr>
          <p:nvPr>
            <p:ph type="body" idx="1"/>
            <p:extLst>
              <p:ext uri="{D42A27DB-BD31-4B8C-83A1-F6EECF244321}">
                <p14:modId xmlns:p14="http://schemas.microsoft.com/office/powerpoint/2010/main" val="2571644237"/>
              </p:ext>
            </p:extLst>
          </p:nvPr>
        </p:nvGraphicFramePr>
        <p:xfrm>
          <a:off x="1600200" y="3124200"/>
          <a:ext cx="6629400" cy="2486025"/>
        </p:xfrm>
        <a:graphic>
          <a:graphicData uri="http://schemas.openxmlformats.org/drawingml/2006/table">
            <a:tbl>
              <a:tblPr firstRow="1"/>
              <a:tblGrid>
                <a:gridCol w="4679950">
                  <a:extLst>
                    <a:ext uri="{9D8B030D-6E8A-4147-A177-3AD203B41FA5}">
                      <a16:colId xmlns:a16="http://schemas.microsoft.com/office/drawing/2014/main" val="20000"/>
                    </a:ext>
                  </a:extLst>
                </a:gridCol>
                <a:gridCol w="1949450">
                  <a:extLst>
                    <a:ext uri="{9D8B030D-6E8A-4147-A177-3AD203B41FA5}">
                      <a16:colId xmlns:a16="http://schemas.microsoft.com/office/drawing/2014/main" val="20001"/>
                    </a:ext>
                  </a:extLst>
                </a:gridCol>
              </a:tblGrid>
              <a:tr h="476182">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en-US" sz="16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1. Workout which involves dancing</a:t>
                      </a:r>
                    </a:p>
                  </a:txBody>
                  <a:tcPr marT="45713" marB="45713" horzOverflow="overflow">
                    <a:lnL cap="flat">
                      <a:noFill/>
                    </a:lnL>
                    <a:lnR>
                      <a:noFill/>
                    </a:lnR>
                    <a:lnT cap="flat">
                      <a:noFill/>
                    </a:lnT>
                    <a:lnB>
                      <a:noFill/>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en-US" sz="16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A. Athletic Box</a:t>
                      </a:r>
                    </a:p>
                  </a:txBody>
                  <a:tcPr marT="45713" marB="45713" horzOverflow="overflow">
                    <a:lnL>
                      <a:noFill/>
                    </a:lnL>
                    <a:lnR cap="flat">
                      <a:noFill/>
                    </a:lnR>
                    <a:lnT cap="flat">
                      <a:noFill/>
                    </a:lnT>
                    <a:lnB>
                      <a:noFill/>
                    </a:lnB>
                    <a:lnTlToBr>
                      <a:noFill/>
                    </a:lnTlToBr>
                    <a:lnBlToTr>
                      <a:noFill/>
                    </a:lnBlToTr>
                    <a:noFill/>
                  </a:tcPr>
                </a:tc>
                <a:extLst>
                  <a:ext uri="{0D108BD9-81ED-4DB2-BD59-A6C34878D82A}">
                    <a16:rowId xmlns:a16="http://schemas.microsoft.com/office/drawing/2014/main" val="10000"/>
                  </a:ext>
                </a:extLst>
              </a:tr>
              <a:tr h="438087">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en-US" sz="16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2. Class includes aerobic moves at a moderate level</a:t>
                      </a:r>
                    </a:p>
                  </a:txBody>
                  <a:tcPr marT="45713" marB="45713" horzOverflow="overflow">
                    <a:lnL cap="flat">
                      <a:noFill/>
                    </a:lnL>
                    <a:lnR>
                      <a:noFill/>
                    </a:lnR>
                    <a:lnT>
                      <a:noFill/>
                    </a:lnT>
                    <a:lnB>
                      <a:noFill/>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en-US" sz="16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B. Cardio Blast</a:t>
                      </a:r>
                    </a:p>
                  </a:txBody>
                  <a:tcPr marT="45713" marB="45713" horzOverflow="overflow">
                    <a:lnL>
                      <a:noFill/>
                    </a:lnL>
                    <a:lnR cap="flat">
                      <a:noFill/>
                    </a:lnR>
                    <a:lnT>
                      <a:noFill/>
                    </a:lnT>
                    <a:lnB>
                      <a:noFill/>
                    </a:lnB>
                    <a:lnTlToBr>
                      <a:noFill/>
                    </a:lnTlToBr>
                    <a:lnBlToTr>
                      <a:noFill/>
                    </a:lnBlToTr>
                    <a:noFill/>
                  </a:tcPr>
                </a:tc>
                <a:extLst>
                  <a:ext uri="{0D108BD9-81ED-4DB2-BD59-A6C34878D82A}">
                    <a16:rowId xmlns:a16="http://schemas.microsoft.com/office/drawing/2014/main" val="10001"/>
                  </a:ext>
                </a:extLst>
              </a:tr>
              <a:tr h="420628">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en-US" sz="16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3. Workout includes drills and strength training</a:t>
                      </a:r>
                    </a:p>
                  </a:txBody>
                  <a:tcPr marT="45713" marB="45713" horzOverflow="overflow">
                    <a:lnL cap="flat">
                      <a:noFill/>
                    </a:lnL>
                    <a:lnR>
                      <a:noFill/>
                    </a:lnR>
                    <a:lnT>
                      <a:noFill/>
                    </a:lnT>
                    <a:lnB>
                      <a:noFill/>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en-US" sz="16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C. Cycle Fit</a:t>
                      </a:r>
                    </a:p>
                  </a:txBody>
                  <a:tcPr marT="45713" marB="45713" horzOverflow="overflow">
                    <a:lnL>
                      <a:noFill/>
                    </a:lnL>
                    <a:lnR cap="flat">
                      <a:noFill/>
                    </a:lnR>
                    <a:lnT>
                      <a:noFill/>
                    </a:lnT>
                    <a:lnB>
                      <a:noFill/>
                    </a:lnB>
                    <a:lnTlToBr>
                      <a:noFill/>
                    </a:lnTlToBr>
                    <a:lnBlToTr>
                      <a:noFill/>
                    </a:lnBlToTr>
                    <a:noFill/>
                  </a:tcPr>
                </a:tc>
                <a:extLst>
                  <a:ext uri="{0D108BD9-81ED-4DB2-BD59-A6C34878D82A}">
                    <a16:rowId xmlns:a16="http://schemas.microsoft.com/office/drawing/2014/main" val="10002"/>
                  </a:ext>
                </a:extLst>
              </a:tr>
              <a:tr h="407931">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en-US" sz="16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4. Workout involves boxing and athletic drills</a:t>
                      </a:r>
                    </a:p>
                  </a:txBody>
                  <a:tcPr marT="45713" marB="45713" horzOverflow="overflow">
                    <a:lnL cap="flat">
                      <a:noFill/>
                    </a:lnL>
                    <a:lnR>
                      <a:noFill/>
                    </a:lnR>
                    <a:lnT>
                      <a:noFill/>
                    </a:lnT>
                    <a:lnB>
                      <a:noFill/>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en-US" sz="16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D. Energy Circuit</a:t>
                      </a:r>
                    </a:p>
                  </a:txBody>
                  <a:tcPr marT="45713" marB="45713" horzOverflow="overflow">
                    <a:lnL>
                      <a:noFill/>
                    </a:lnL>
                    <a:lnR cap="flat">
                      <a:noFill/>
                    </a:lnR>
                    <a:lnT>
                      <a:noFill/>
                    </a:lnT>
                    <a:lnB>
                      <a:noFill/>
                    </a:lnB>
                    <a:lnTlToBr>
                      <a:noFill/>
                    </a:lnTlToBr>
                    <a:lnBlToTr>
                      <a:noFill/>
                    </a:lnBlToTr>
                    <a:noFill/>
                  </a:tcPr>
                </a:tc>
                <a:extLst>
                  <a:ext uri="{0D108BD9-81ED-4DB2-BD59-A6C34878D82A}">
                    <a16:rowId xmlns:a16="http://schemas.microsoft.com/office/drawing/2014/main" val="10003"/>
                  </a:ext>
                </a:extLst>
              </a:tr>
              <a:tr h="407931">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en-US" sz="16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5. Class involves flexibility and relaxation</a:t>
                      </a:r>
                    </a:p>
                  </a:txBody>
                  <a:tcPr marT="45713" marB="45713" horzOverflow="overflow">
                    <a:lnL cap="flat">
                      <a:noFill/>
                    </a:lnL>
                    <a:lnR>
                      <a:noFill/>
                    </a:lnR>
                    <a:lnT>
                      <a:noFill/>
                    </a:lnT>
                    <a:lnB>
                      <a:noFill/>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en-US" sz="16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E. Funk</a:t>
                      </a:r>
                    </a:p>
                  </a:txBody>
                  <a:tcPr marT="45713" marB="45713" horzOverflow="overflow">
                    <a:lnL>
                      <a:noFill/>
                    </a:lnL>
                    <a:lnR cap="flat">
                      <a:noFill/>
                    </a:lnR>
                    <a:lnT>
                      <a:noFill/>
                    </a:lnT>
                    <a:lnB>
                      <a:noFill/>
                    </a:lnB>
                    <a:lnTlToBr>
                      <a:noFill/>
                    </a:lnTlToBr>
                    <a:lnBlToTr>
                      <a:noFill/>
                    </a:lnBlToTr>
                    <a:noFill/>
                  </a:tcPr>
                </a:tc>
                <a:extLst>
                  <a:ext uri="{0D108BD9-81ED-4DB2-BD59-A6C34878D82A}">
                    <a16:rowId xmlns:a16="http://schemas.microsoft.com/office/drawing/2014/main" val="10004"/>
                  </a:ext>
                </a:extLst>
              </a:tr>
              <a:tr h="335266">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altLang="en-US" sz="16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endParaRPr>
                    </a:p>
                  </a:txBody>
                  <a:tcPr marT="45713" marB="45713" horzOverflow="overflow">
                    <a:lnL cap="flat">
                      <a:noFill/>
                    </a:lnL>
                    <a:lnR>
                      <a:noFill/>
                    </a:lnR>
                    <a:lnT>
                      <a:noFill/>
                    </a:lnT>
                    <a:lnB cap="flat">
                      <a:noFill/>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en-US" sz="16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F. Yoga Fitness</a:t>
                      </a:r>
                    </a:p>
                  </a:txBody>
                  <a:tcPr marT="45713" marB="45713" horzOverflow="overflow">
                    <a:lnL>
                      <a:noFill/>
                    </a:lnL>
                    <a:lnR cap="flat">
                      <a:noFill/>
                    </a:lnR>
                    <a:lnT>
                      <a:noFill/>
                    </a:lnT>
                    <a:lnB cap="flat">
                      <a:noFill/>
                    </a:lnB>
                    <a:lnTlToBr>
                      <a:noFill/>
                    </a:lnTlToBr>
                    <a:lnBlToTr>
                      <a:noFill/>
                    </a:lnBlToTr>
                    <a:noFill/>
                  </a:tcPr>
                </a:tc>
                <a:extLst>
                  <a:ext uri="{0D108BD9-81ED-4DB2-BD59-A6C34878D82A}">
                    <a16:rowId xmlns:a16="http://schemas.microsoft.com/office/drawing/2014/main" val="10005"/>
                  </a:ext>
                </a:extLst>
              </a:tr>
            </a:tbl>
          </a:graphicData>
        </a:graphic>
      </p:graphicFrame>
      <p:sp>
        <p:nvSpPr>
          <p:cNvPr id="40976" name="Text Box 35">
            <a:extLst>
              <a:ext uri="{FF2B5EF4-FFF2-40B4-BE49-F238E27FC236}">
                <a16:creationId xmlns:a16="http://schemas.microsoft.com/office/drawing/2014/main" id="{2EF340C8-24E9-B500-E83E-90777281D3AD}"/>
              </a:ext>
            </a:extLst>
          </p:cNvPr>
          <p:cNvSpPr txBox="1">
            <a:spLocks noChangeArrowheads="1"/>
          </p:cNvSpPr>
          <p:nvPr/>
        </p:nvSpPr>
        <p:spPr bwMode="auto">
          <a:xfrm>
            <a:off x="1447800" y="1524000"/>
            <a:ext cx="6705600" cy="146367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lvl1pPr>
              <a:defRPr sz="3200">
                <a:solidFill>
                  <a:schemeClr val="tx1"/>
                </a:solidFill>
                <a:latin typeface="Times New Roman" charset="0"/>
                <a:ea typeface="ＭＳ Ｐゴシック" charset="0"/>
              </a:defRPr>
            </a:lvl1pPr>
            <a:lvl2pPr>
              <a:defRPr sz="2800">
                <a:solidFill>
                  <a:schemeClr val="tx1"/>
                </a:solidFill>
                <a:latin typeface="Times New Roman" charset="0"/>
                <a:ea typeface="ＭＳ Ｐゴシック" charset="0"/>
              </a:defRPr>
            </a:lvl2pPr>
            <a:lvl3pPr>
              <a:defRPr sz="2400">
                <a:solidFill>
                  <a:schemeClr val="tx1"/>
                </a:solidFill>
                <a:latin typeface="Times New Roman" charset="0"/>
                <a:ea typeface="ＭＳ Ｐゴシック" charset="0"/>
              </a:defRPr>
            </a:lvl3pPr>
            <a:lvl4pPr>
              <a:defRPr sz="2000">
                <a:solidFill>
                  <a:schemeClr val="tx1"/>
                </a:solidFill>
                <a:latin typeface="Times New Roman" charset="0"/>
                <a:ea typeface="ＭＳ Ｐゴシック" charset="0"/>
              </a:defRPr>
            </a:lvl4pPr>
            <a:lvl5pPr>
              <a:defRPr sz="2000">
                <a:solidFill>
                  <a:schemeClr val="tx1"/>
                </a:solidFill>
                <a:latin typeface="Times New Roman" charset="0"/>
                <a:ea typeface="ＭＳ Ｐゴシック" charset="0"/>
              </a:defRPr>
            </a:lvl5pPr>
            <a:lvl6pPr eaLnBrk="0" fontAlgn="base" hangingPunct="0">
              <a:spcBef>
                <a:spcPct val="20000"/>
              </a:spcBef>
              <a:spcAft>
                <a:spcPct val="0"/>
              </a:spcAft>
              <a:buChar char="»"/>
              <a:defRPr sz="2000">
                <a:solidFill>
                  <a:schemeClr val="tx1"/>
                </a:solidFill>
                <a:latin typeface="Times New Roman" charset="0"/>
                <a:ea typeface="ＭＳ Ｐゴシック" charset="0"/>
              </a:defRPr>
            </a:lvl6pPr>
            <a:lvl7pPr eaLnBrk="0" fontAlgn="base" hangingPunct="0">
              <a:spcBef>
                <a:spcPct val="20000"/>
              </a:spcBef>
              <a:spcAft>
                <a:spcPct val="0"/>
              </a:spcAft>
              <a:buChar char="»"/>
              <a:defRPr sz="2000">
                <a:solidFill>
                  <a:schemeClr val="tx1"/>
                </a:solidFill>
                <a:latin typeface="Times New Roman" charset="0"/>
                <a:ea typeface="ＭＳ Ｐゴシック" charset="0"/>
              </a:defRPr>
            </a:lvl7pPr>
            <a:lvl8pPr eaLnBrk="0" fontAlgn="base" hangingPunct="0">
              <a:spcBef>
                <a:spcPct val="20000"/>
              </a:spcBef>
              <a:spcAft>
                <a:spcPct val="0"/>
              </a:spcAft>
              <a:buChar char="»"/>
              <a:defRPr sz="2000">
                <a:solidFill>
                  <a:schemeClr val="tx1"/>
                </a:solidFill>
                <a:latin typeface="Times New Roman" charset="0"/>
                <a:ea typeface="ＭＳ Ｐゴシック" charset="0"/>
              </a:defRPr>
            </a:lvl8pPr>
            <a:lvl9pPr eaLnBrk="0" fontAlgn="base" hangingPunct="0">
              <a:spcBef>
                <a:spcPct val="20000"/>
              </a:spcBef>
              <a:spcAft>
                <a:spcPct val="0"/>
              </a:spcAft>
              <a:buChar char="»"/>
              <a:defRPr sz="2000">
                <a:solidFill>
                  <a:schemeClr val="tx1"/>
                </a:solidFill>
                <a:latin typeface="Times New Roman" charset="0"/>
                <a:ea typeface="ＭＳ Ｐゴシック" charset="0"/>
              </a:defRPr>
            </a:lvl9pPr>
          </a:lstStyle>
          <a:p>
            <a:pPr eaLnBrk="1" hangingPunct="1">
              <a:spcBef>
                <a:spcPct val="50000"/>
              </a:spcBef>
              <a:defRPr/>
            </a:pPr>
            <a:r>
              <a:rPr lang="en-US" sz="2000"/>
              <a:t>Instructions:</a:t>
            </a:r>
          </a:p>
          <a:p>
            <a:pPr eaLnBrk="1" hangingPunct="1">
              <a:spcBef>
                <a:spcPct val="50000"/>
              </a:spcBef>
              <a:defRPr/>
            </a:pPr>
            <a:r>
              <a:rPr lang="en-US" sz="2000"/>
              <a:t>Match the statements in items 1-5 with the appropriate group fitness class (A-F) they describe from the list provided to the right.</a:t>
            </a:r>
          </a:p>
        </p:txBody>
      </p:sp>
      <p:sp>
        <p:nvSpPr>
          <p:cNvPr id="40977" name="Text Box 36">
            <a:extLst>
              <a:ext uri="{FF2B5EF4-FFF2-40B4-BE49-F238E27FC236}">
                <a16:creationId xmlns:a16="http://schemas.microsoft.com/office/drawing/2014/main" id="{208116B1-A3F8-C2B1-FF66-CDA84129C708}"/>
              </a:ext>
            </a:extLst>
          </p:cNvPr>
          <p:cNvSpPr txBox="1">
            <a:spLocks noChangeArrowheads="1"/>
          </p:cNvSpPr>
          <p:nvPr/>
        </p:nvSpPr>
        <p:spPr bwMode="auto">
          <a:xfrm>
            <a:off x="7543800" y="5486400"/>
            <a:ext cx="1295400" cy="58102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lvl1pPr>
              <a:defRPr sz="3200">
                <a:solidFill>
                  <a:schemeClr val="tx1"/>
                </a:solidFill>
                <a:latin typeface="Times New Roman" charset="0"/>
                <a:ea typeface="ＭＳ Ｐゴシック" charset="0"/>
              </a:defRPr>
            </a:lvl1pPr>
            <a:lvl2pPr>
              <a:defRPr sz="2800">
                <a:solidFill>
                  <a:schemeClr val="tx1"/>
                </a:solidFill>
                <a:latin typeface="Times New Roman" charset="0"/>
                <a:ea typeface="ＭＳ Ｐゴシック" charset="0"/>
              </a:defRPr>
            </a:lvl2pPr>
            <a:lvl3pPr>
              <a:defRPr sz="2400">
                <a:solidFill>
                  <a:schemeClr val="tx1"/>
                </a:solidFill>
                <a:latin typeface="Times New Roman" charset="0"/>
                <a:ea typeface="ＭＳ Ｐゴシック" charset="0"/>
              </a:defRPr>
            </a:lvl3pPr>
            <a:lvl4pPr>
              <a:defRPr sz="2000">
                <a:solidFill>
                  <a:schemeClr val="tx1"/>
                </a:solidFill>
                <a:latin typeface="Times New Roman" charset="0"/>
                <a:ea typeface="ＭＳ Ｐゴシック" charset="0"/>
              </a:defRPr>
            </a:lvl4pPr>
            <a:lvl5pPr>
              <a:defRPr sz="2000">
                <a:solidFill>
                  <a:schemeClr val="tx1"/>
                </a:solidFill>
                <a:latin typeface="Times New Roman" charset="0"/>
                <a:ea typeface="ＭＳ Ｐゴシック" charset="0"/>
              </a:defRPr>
            </a:lvl5pPr>
            <a:lvl6pPr eaLnBrk="0" fontAlgn="base" hangingPunct="0">
              <a:spcBef>
                <a:spcPct val="20000"/>
              </a:spcBef>
              <a:spcAft>
                <a:spcPct val="0"/>
              </a:spcAft>
              <a:buChar char="»"/>
              <a:defRPr sz="2000">
                <a:solidFill>
                  <a:schemeClr val="tx1"/>
                </a:solidFill>
                <a:latin typeface="Times New Roman" charset="0"/>
                <a:ea typeface="ＭＳ Ｐゴシック" charset="0"/>
              </a:defRPr>
            </a:lvl6pPr>
            <a:lvl7pPr eaLnBrk="0" fontAlgn="base" hangingPunct="0">
              <a:spcBef>
                <a:spcPct val="20000"/>
              </a:spcBef>
              <a:spcAft>
                <a:spcPct val="0"/>
              </a:spcAft>
              <a:buChar char="»"/>
              <a:defRPr sz="2000">
                <a:solidFill>
                  <a:schemeClr val="tx1"/>
                </a:solidFill>
                <a:latin typeface="Times New Roman" charset="0"/>
                <a:ea typeface="ＭＳ Ｐゴシック" charset="0"/>
              </a:defRPr>
            </a:lvl7pPr>
            <a:lvl8pPr eaLnBrk="0" fontAlgn="base" hangingPunct="0">
              <a:spcBef>
                <a:spcPct val="20000"/>
              </a:spcBef>
              <a:spcAft>
                <a:spcPct val="0"/>
              </a:spcAft>
              <a:buChar char="»"/>
              <a:defRPr sz="2000">
                <a:solidFill>
                  <a:schemeClr val="tx1"/>
                </a:solidFill>
                <a:latin typeface="Times New Roman" charset="0"/>
                <a:ea typeface="ＭＳ Ｐゴシック" charset="0"/>
              </a:defRPr>
            </a:lvl8pPr>
            <a:lvl9pPr eaLnBrk="0" fontAlgn="base" hangingPunct="0">
              <a:spcBef>
                <a:spcPct val="20000"/>
              </a:spcBef>
              <a:spcAft>
                <a:spcPct val="0"/>
              </a:spcAft>
              <a:buChar char="»"/>
              <a:defRPr sz="2000">
                <a:solidFill>
                  <a:schemeClr val="tx1"/>
                </a:solidFill>
                <a:latin typeface="Times New Roman" charset="0"/>
                <a:ea typeface="ＭＳ Ｐゴシック" charset="0"/>
              </a:defRPr>
            </a:lvl9pPr>
          </a:lstStyle>
          <a:p>
            <a:pPr eaLnBrk="1" hangingPunct="1">
              <a:spcBef>
                <a:spcPct val="50000"/>
              </a:spcBef>
              <a:defRPr/>
            </a:pPr>
            <a:r>
              <a:rPr lang="en-US" sz="1600" b="1"/>
              <a:t>Alphabetical order</a:t>
            </a:r>
          </a:p>
        </p:txBody>
      </p:sp>
      <p:sp>
        <p:nvSpPr>
          <p:cNvPr id="40978" name="AutoShape 37">
            <a:extLst>
              <a:ext uri="{FF2B5EF4-FFF2-40B4-BE49-F238E27FC236}">
                <a16:creationId xmlns:a16="http://schemas.microsoft.com/office/drawing/2014/main" id="{986E5A1F-B0C3-575D-1360-1387EDBADDF7}"/>
              </a:ext>
              <a:ext uri="{C183D7F6-B498-43B3-948B-1728B52AA6E4}">
                <adec:decorative xmlns:adec="http://schemas.microsoft.com/office/drawing/2017/decorative" val="1"/>
              </a:ext>
            </a:extLst>
          </p:cNvPr>
          <p:cNvSpPr>
            <a:spLocks/>
          </p:cNvSpPr>
          <p:nvPr/>
        </p:nvSpPr>
        <p:spPr bwMode="auto">
          <a:xfrm>
            <a:off x="7772400" y="3200400"/>
            <a:ext cx="152400" cy="2286000"/>
          </a:xfrm>
          <a:prstGeom prst="rightBrace">
            <a:avLst>
              <a:gd name="adj1" fmla="val 125000"/>
              <a:gd name="adj2" fmla="val 50000"/>
            </a:avLst>
          </a:prstGeom>
          <a:noFill/>
          <a:ln w="28575">
            <a:solidFill>
              <a:schemeClr val="accent1"/>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eaLnBrk="1" hangingPunct="1">
              <a:defRPr/>
            </a:pPr>
            <a:endParaRPr lang="en-US">
              <a:latin typeface="Times New Roman" charset="0"/>
              <a:ea typeface="ＭＳ Ｐゴシック" charset="0"/>
            </a:endParaRPr>
          </a:p>
        </p:txBody>
      </p:sp>
      <p:sp>
        <p:nvSpPr>
          <p:cNvPr id="40981" name="Text Box 42" descr="More response options than items">
            <a:extLst>
              <a:ext uri="{FF2B5EF4-FFF2-40B4-BE49-F238E27FC236}">
                <a16:creationId xmlns:a16="http://schemas.microsoft.com/office/drawing/2014/main" id="{4FC54FEC-CBB3-C5E9-4EB5-E3A4EF31B737}"/>
              </a:ext>
            </a:extLst>
          </p:cNvPr>
          <p:cNvSpPr txBox="1">
            <a:spLocks noChangeArrowheads="1"/>
          </p:cNvSpPr>
          <p:nvPr/>
        </p:nvSpPr>
        <p:spPr bwMode="auto">
          <a:xfrm>
            <a:off x="2514600" y="5943600"/>
            <a:ext cx="3352800" cy="39687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lvl1pPr>
              <a:defRPr sz="3200">
                <a:solidFill>
                  <a:schemeClr val="tx1"/>
                </a:solidFill>
                <a:latin typeface="Times New Roman" charset="0"/>
                <a:ea typeface="ＭＳ Ｐゴシック" charset="0"/>
              </a:defRPr>
            </a:lvl1pPr>
            <a:lvl2pPr>
              <a:defRPr sz="2800">
                <a:solidFill>
                  <a:schemeClr val="tx1"/>
                </a:solidFill>
                <a:latin typeface="Times New Roman" charset="0"/>
                <a:ea typeface="ＭＳ Ｐゴシック" charset="0"/>
              </a:defRPr>
            </a:lvl2pPr>
            <a:lvl3pPr>
              <a:defRPr sz="2400">
                <a:solidFill>
                  <a:schemeClr val="tx1"/>
                </a:solidFill>
                <a:latin typeface="Times New Roman" charset="0"/>
                <a:ea typeface="ＭＳ Ｐゴシック" charset="0"/>
              </a:defRPr>
            </a:lvl3pPr>
            <a:lvl4pPr>
              <a:defRPr sz="2000">
                <a:solidFill>
                  <a:schemeClr val="tx1"/>
                </a:solidFill>
                <a:latin typeface="Times New Roman" charset="0"/>
                <a:ea typeface="ＭＳ Ｐゴシック" charset="0"/>
              </a:defRPr>
            </a:lvl4pPr>
            <a:lvl5pPr>
              <a:defRPr sz="2000">
                <a:solidFill>
                  <a:schemeClr val="tx1"/>
                </a:solidFill>
                <a:latin typeface="Times New Roman" charset="0"/>
                <a:ea typeface="ＭＳ Ｐゴシック" charset="0"/>
              </a:defRPr>
            </a:lvl5pPr>
            <a:lvl6pPr eaLnBrk="0" fontAlgn="base" hangingPunct="0">
              <a:spcBef>
                <a:spcPct val="20000"/>
              </a:spcBef>
              <a:spcAft>
                <a:spcPct val="0"/>
              </a:spcAft>
              <a:buChar char="»"/>
              <a:defRPr sz="2000">
                <a:solidFill>
                  <a:schemeClr val="tx1"/>
                </a:solidFill>
                <a:latin typeface="Times New Roman" charset="0"/>
                <a:ea typeface="ＭＳ Ｐゴシック" charset="0"/>
              </a:defRPr>
            </a:lvl6pPr>
            <a:lvl7pPr eaLnBrk="0" fontAlgn="base" hangingPunct="0">
              <a:spcBef>
                <a:spcPct val="20000"/>
              </a:spcBef>
              <a:spcAft>
                <a:spcPct val="0"/>
              </a:spcAft>
              <a:buChar char="»"/>
              <a:defRPr sz="2000">
                <a:solidFill>
                  <a:schemeClr val="tx1"/>
                </a:solidFill>
                <a:latin typeface="Times New Roman" charset="0"/>
                <a:ea typeface="ＭＳ Ｐゴシック" charset="0"/>
              </a:defRPr>
            </a:lvl7pPr>
            <a:lvl8pPr eaLnBrk="0" fontAlgn="base" hangingPunct="0">
              <a:spcBef>
                <a:spcPct val="20000"/>
              </a:spcBef>
              <a:spcAft>
                <a:spcPct val="0"/>
              </a:spcAft>
              <a:buChar char="»"/>
              <a:defRPr sz="2000">
                <a:solidFill>
                  <a:schemeClr val="tx1"/>
                </a:solidFill>
                <a:latin typeface="Times New Roman" charset="0"/>
                <a:ea typeface="ＭＳ Ｐゴシック" charset="0"/>
              </a:defRPr>
            </a:lvl8pPr>
            <a:lvl9pPr eaLnBrk="0" fontAlgn="base" hangingPunct="0">
              <a:spcBef>
                <a:spcPct val="20000"/>
              </a:spcBef>
              <a:spcAft>
                <a:spcPct val="0"/>
              </a:spcAft>
              <a:buChar char="»"/>
              <a:defRPr sz="2000">
                <a:solidFill>
                  <a:schemeClr val="tx1"/>
                </a:solidFill>
                <a:latin typeface="Times New Roman" charset="0"/>
                <a:ea typeface="ＭＳ Ｐゴシック" charset="0"/>
              </a:defRPr>
            </a:lvl9pPr>
          </a:lstStyle>
          <a:p>
            <a:pPr eaLnBrk="1" hangingPunct="1">
              <a:spcBef>
                <a:spcPct val="50000"/>
              </a:spcBef>
              <a:defRPr/>
            </a:pPr>
            <a:endParaRPr lang="en-US" sz="2000"/>
          </a:p>
        </p:txBody>
      </p:sp>
      <p:sp>
        <p:nvSpPr>
          <p:cNvPr id="40982" name="Text Box 44">
            <a:extLst>
              <a:ext uri="{FF2B5EF4-FFF2-40B4-BE49-F238E27FC236}">
                <a16:creationId xmlns:a16="http://schemas.microsoft.com/office/drawing/2014/main" id="{AD7088BE-F110-FDD4-9587-A2AFC87C521C}"/>
              </a:ext>
            </a:extLst>
          </p:cNvPr>
          <p:cNvSpPr txBox="1">
            <a:spLocks noChangeArrowheads="1"/>
          </p:cNvSpPr>
          <p:nvPr/>
        </p:nvSpPr>
        <p:spPr bwMode="auto">
          <a:xfrm>
            <a:off x="2362200" y="6019800"/>
            <a:ext cx="4343400" cy="3365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lvl1pPr>
              <a:defRPr sz="3200">
                <a:solidFill>
                  <a:schemeClr val="tx1"/>
                </a:solidFill>
                <a:latin typeface="Times New Roman" charset="0"/>
                <a:ea typeface="ＭＳ Ｐゴシック" charset="0"/>
              </a:defRPr>
            </a:lvl1pPr>
            <a:lvl2pPr>
              <a:defRPr sz="2800">
                <a:solidFill>
                  <a:schemeClr val="tx1"/>
                </a:solidFill>
                <a:latin typeface="Times New Roman" charset="0"/>
                <a:ea typeface="ＭＳ Ｐゴシック" charset="0"/>
              </a:defRPr>
            </a:lvl2pPr>
            <a:lvl3pPr>
              <a:defRPr sz="2400">
                <a:solidFill>
                  <a:schemeClr val="tx1"/>
                </a:solidFill>
                <a:latin typeface="Times New Roman" charset="0"/>
                <a:ea typeface="ＭＳ Ｐゴシック" charset="0"/>
              </a:defRPr>
            </a:lvl3pPr>
            <a:lvl4pPr>
              <a:defRPr sz="2000">
                <a:solidFill>
                  <a:schemeClr val="tx1"/>
                </a:solidFill>
                <a:latin typeface="Times New Roman" charset="0"/>
                <a:ea typeface="ＭＳ Ｐゴシック" charset="0"/>
              </a:defRPr>
            </a:lvl4pPr>
            <a:lvl5pPr>
              <a:defRPr sz="2000">
                <a:solidFill>
                  <a:schemeClr val="tx1"/>
                </a:solidFill>
                <a:latin typeface="Times New Roman" charset="0"/>
                <a:ea typeface="ＭＳ Ｐゴシック" charset="0"/>
              </a:defRPr>
            </a:lvl5pPr>
            <a:lvl6pPr eaLnBrk="0" fontAlgn="base" hangingPunct="0">
              <a:spcBef>
                <a:spcPct val="20000"/>
              </a:spcBef>
              <a:spcAft>
                <a:spcPct val="0"/>
              </a:spcAft>
              <a:buChar char="»"/>
              <a:defRPr sz="2000">
                <a:solidFill>
                  <a:schemeClr val="tx1"/>
                </a:solidFill>
                <a:latin typeface="Times New Roman" charset="0"/>
                <a:ea typeface="ＭＳ Ｐゴシック" charset="0"/>
              </a:defRPr>
            </a:lvl6pPr>
            <a:lvl7pPr eaLnBrk="0" fontAlgn="base" hangingPunct="0">
              <a:spcBef>
                <a:spcPct val="20000"/>
              </a:spcBef>
              <a:spcAft>
                <a:spcPct val="0"/>
              </a:spcAft>
              <a:buChar char="»"/>
              <a:defRPr sz="2000">
                <a:solidFill>
                  <a:schemeClr val="tx1"/>
                </a:solidFill>
                <a:latin typeface="Times New Roman" charset="0"/>
                <a:ea typeface="ＭＳ Ｐゴシック" charset="0"/>
              </a:defRPr>
            </a:lvl7pPr>
            <a:lvl8pPr eaLnBrk="0" fontAlgn="base" hangingPunct="0">
              <a:spcBef>
                <a:spcPct val="20000"/>
              </a:spcBef>
              <a:spcAft>
                <a:spcPct val="0"/>
              </a:spcAft>
              <a:buChar char="»"/>
              <a:defRPr sz="2000">
                <a:solidFill>
                  <a:schemeClr val="tx1"/>
                </a:solidFill>
                <a:latin typeface="Times New Roman" charset="0"/>
                <a:ea typeface="ＭＳ Ｐゴシック" charset="0"/>
              </a:defRPr>
            </a:lvl8pPr>
            <a:lvl9pPr eaLnBrk="0" fontAlgn="base" hangingPunct="0">
              <a:spcBef>
                <a:spcPct val="20000"/>
              </a:spcBef>
              <a:spcAft>
                <a:spcPct val="0"/>
              </a:spcAft>
              <a:buChar char="»"/>
              <a:defRPr sz="2000">
                <a:solidFill>
                  <a:schemeClr val="tx1"/>
                </a:solidFill>
                <a:latin typeface="Times New Roman" charset="0"/>
                <a:ea typeface="ＭＳ Ｐゴシック" charset="0"/>
              </a:defRPr>
            </a:lvl9pPr>
          </a:lstStyle>
          <a:p>
            <a:pPr eaLnBrk="1" hangingPunct="1">
              <a:spcBef>
                <a:spcPct val="50000"/>
              </a:spcBef>
              <a:defRPr/>
            </a:pPr>
            <a:r>
              <a:rPr lang="en-US" sz="1600" b="1"/>
              <a:t>More response options than items</a:t>
            </a:r>
          </a:p>
        </p:txBody>
      </p:sp>
      <p:sp>
        <p:nvSpPr>
          <p:cNvPr id="40983" name="Line 45">
            <a:extLst>
              <a:ext uri="{FF2B5EF4-FFF2-40B4-BE49-F238E27FC236}">
                <a16:creationId xmlns:a16="http://schemas.microsoft.com/office/drawing/2014/main" id="{190BF7A6-D521-EDA1-EC35-B7A33E17F045}"/>
              </a:ext>
              <a:ext uri="{C183D7F6-B498-43B3-948B-1728B52AA6E4}">
                <adec:decorative xmlns:adec="http://schemas.microsoft.com/office/drawing/2017/decorative" val="1"/>
              </a:ext>
            </a:extLst>
          </p:cNvPr>
          <p:cNvSpPr>
            <a:spLocks noChangeShapeType="1"/>
          </p:cNvSpPr>
          <p:nvPr/>
        </p:nvSpPr>
        <p:spPr bwMode="auto">
          <a:xfrm flipH="1" flipV="1">
            <a:off x="3276600" y="5334000"/>
            <a:ext cx="533400" cy="762000"/>
          </a:xfrm>
          <a:prstGeom prst="line">
            <a:avLst/>
          </a:prstGeom>
          <a:noFill/>
          <a:ln w="28575">
            <a:solidFill>
              <a:schemeClr val="accent2"/>
            </a:solidFill>
            <a:miter lim="800000"/>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lstStyle/>
          <a:p>
            <a:pPr>
              <a:defRPr/>
            </a:pPr>
            <a:endParaRPr lang="en-US">
              <a:latin typeface="Times New Roman" charset="0"/>
              <a:ea typeface="ＭＳ Ｐゴシック" charset="0"/>
            </a:endParaRPr>
          </a:p>
        </p:txBody>
      </p:sp>
      <p:sp>
        <p:nvSpPr>
          <p:cNvPr id="40984" name="Line 46">
            <a:extLst>
              <a:ext uri="{FF2B5EF4-FFF2-40B4-BE49-F238E27FC236}">
                <a16:creationId xmlns:a16="http://schemas.microsoft.com/office/drawing/2014/main" id="{7B8111C8-EDC3-615A-06AC-DA71891775DE}"/>
              </a:ext>
              <a:ext uri="{C183D7F6-B498-43B3-948B-1728B52AA6E4}">
                <adec:decorative xmlns:adec="http://schemas.microsoft.com/office/drawing/2017/decorative" val="1"/>
              </a:ext>
            </a:extLst>
          </p:cNvPr>
          <p:cNvSpPr>
            <a:spLocks noChangeShapeType="1"/>
          </p:cNvSpPr>
          <p:nvPr/>
        </p:nvSpPr>
        <p:spPr bwMode="auto">
          <a:xfrm flipV="1">
            <a:off x="3810000" y="5638800"/>
            <a:ext cx="2057400" cy="457200"/>
          </a:xfrm>
          <a:prstGeom prst="line">
            <a:avLst/>
          </a:prstGeom>
          <a:noFill/>
          <a:ln w="28575">
            <a:solidFill>
              <a:schemeClr val="accent2"/>
            </a:solidFill>
            <a:miter lim="800000"/>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lstStyle/>
          <a:p>
            <a:pPr>
              <a:defRPr/>
            </a:pPr>
            <a:endParaRPr lang="en-US">
              <a:latin typeface="Times New Roman" charset="0"/>
              <a:ea typeface="ＭＳ Ｐゴシック" charset="0"/>
            </a:endParaRP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a:extLst>
              <a:ext uri="{FF2B5EF4-FFF2-40B4-BE49-F238E27FC236}">
                <a16:creationId xmlns:a16="http://schemas.microsoft.com/office/drawing/2014/main" id="{2FD4F74E-DDA5-7FF8-C178-0BE5362E29B0}"/>
              </a:ext>
            </a:extLst>
          </p:cNvPr>
          <p:cNvSpPr>
            <a:spLocks noGrp="1" noChangeArrowheads="1"/>
          </p:cNvSpPr>
          <p:nvPr>
            <p:ph type="title"/>
          </p:nvPr>
        </p:nvSpPr>
        <p:spPr/>
        <p:txBody>
          <a:bodyPr/>
          <a:lstStyle/>
          <a:p>
            <a:pPr eaLnBrk="1" hangingPunct="1">
              <a:defRPr/>
            </a:pPr>
            <a:r>
              <a:rPr lang="en-US">
                <a:ea typeface="ＭＳ Ｐゴシック" charset="0"/>
              </a:rPr>
              <a:t>Questions</a:t>
            </a:r>
          </a:p>
        </p:txBody>
      </p:sp>
      <p:sp>
        <p:nvSpPr>
          <p:cNvPr id="41987" name="Rectangle 3">
            <a:extLst>
              <a:ext uri="{FF2B5EF4-FFF2-40B4-BE49-F238E27FC236}">
                <a16:creationId xmlns:a16="http://schemas.microsoft.com/office/drawing/2014/main" id="{EAA7175F-9FF1-8D18-6B96-9AED8402038A}"/>
              </a:ext>
            </a:extLst>
          </p:cNvPr>
          <p:cNvSpPr>
            <a:spLocks noGrp="1" noChangeArrowheads="1"/>
          </p:cNvSpPr>
          <p:nvPr>
            <p:ph type="body" idx="1"/>
          </p:nvPr>
        </p:nvSpPr>
        <p:spPr/>
        <p:txBody>
          <a:bodyPr/>
          <a:lstStyle/>
          <a:p>
            <a:pPr eaLnBrk="1" hangingPunct="1">
              <a:defRPr/>
            </a:pPr>
            <a:r>
              <a:rPr lang="en-US">
                <a:ea typeface="ＭＳ Ｐゴシック" charset="0"/>
              </a:rPr>
              <a:t>Any questions about the general guidelines?</a:t>
            </a:r>
          </a:p>
          <a:p>
            <a:pPr eaLnBrk="1" hangingPunct="1">
              <a:buFontTx/>
              <a:buNone/>
              <a:defRPr/>
            </a:pPr>
            <a:endParaRPr lang="en-US" sz="1400">
              <a:ea typeface="ＭＳ Ｐゴシック" charset="0"/>
            </a:endParaRPr>
          </a:p>
          <a:p>
            <a:pPr eaLnBrk="1" hangingPunct="1">
              <a:defRPr/>
            </a:pPr>
            <a:r>
              <a:rPr lang="en-US">
                <a:ea typeface="ＭＳ Ｐゴシック" charset="0"/>
              </a:rPr>
              <a:t>Any questions about close-ended items?</a:t>
            </a:r>
          </a:p>
          <a:p>
            <a:pPr eaLnBrk="1" hangingPunct="1">
              <a:buFontTx/>
              <a:buNone/>
              <a:defRPr/>
            </a:pPr>
            <a:endParaRPr lang="en-US" sz="1400">
              <a:ea typeface="ＭＳ Ｐゴシック" charset="0"/>
            </a:endParaRPr>
          </a:p>
          <a:p>
            <a:pPr eaLnBrk="1" hangingPunct="1">
              <a:defRPr/>
            </a:pPr>
            <a:r>
              <a:rPr lang="en-US">
                <a:ea typeface="ＭＳ Ｐゴシック" charset="0"/>
              </a:rPr>
              <a:t>Any questions about knowledge-based formats?</a:t>
            </a:r>
          </a:p>
        </p:txBody>
      </p:sp>
      <p:pic>
        <p:nvPicPr>
          <p:cNvPr id="52227" name="Picture 4">
            <a:extLst>
              <a:ext uri="{FF2B5EF4-FFF2-40B4-BE49-F238E27FC236}">
                <a16:creationId xmlns:a16="http://schemas.microsoft.com/office/drawing/2014/main" id="{AAF1D5BD-FC20-C103-4A91-CD05E88AEFDC}"/>
              </a:ext>
              <a:ext uri="{C183D7F6-B498-43B3-948B-1728B52AA6E4}">
                <adec:decorative xmlns:adec="http://schemas.microsoft.com/office/drawing/2017/decorative" val="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43000" y="5562600"/>
            <a:ext cx="862013" cy="844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2228" name="Picture 5">
            <a:extLst>
              <a:ext uri="{FF2B5EF4-FFF2-40B4-BE49-F238E27FC236}">
                <a16:creationId xmlns:a16="http://schemas.microsoft.com/office/drawing/2014/main" id="{10A1E8E1-F628-BB8E-D6B6-97E150E45B50}"/>
              </a:ext>
              <a:ext uri="{C183D7F6-B498-43B3-948B-1728B52AA6E4}">
                <adec:decorative xmlns:adec="http://schemas.microsoft.com/office/drawing/2017/decorative" val="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20000" y="1676400"/>
            <a:ext cx="862013" cy="844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a:extLst>
              <a:ext uri="{FF2B5EF4-FFF2-40B4-BE49-F238E27FC236}">
                <a16:creationId xmlns:a16="http://schemas.microsoft.com/office/drawing/2014/main" id="{B4C64008-693E-2BCE-D319-69F67FDEA14B}"/>
              </a:ext>
            </a:extLst>
          </p:cNvPr>
          <p:cNvSpPr>
            <a:spLocks noGrp="1" noChangeArrowheads="1"/>
          </p:cNvSpPr>
          <p:nvPr>
            <p:ph type="title"/>
          </p:nvPr>
        </p:nvSpPr>
        <p:spPr/>
        <p:txBody>
          <a:bodyPr/>
          <a:lstStyle/>
          <a:p>
            <a:pPr eaLnBrk="1" hangingPunct="1">
              <a:defRPr/>
            </a:pPr>
            <a:r>
              <a:rPr lang="en-US">
                <a:ea typeface="ＭＳ Ｐゴシック" charset="0"/>
              </a:rPr>
              <a:t>Constructed Response Items</a:t>
            </a:r>
          </a:p>
        </p:txBody>
      </p:sp>
      <p:sp>
        <p:nvSpPr>
          <p:cNvPr id="43011" name="Rectangle 3">
            <a:extLst>
              <a:ext uri="{FF2B5EF4-FFF2-40B4-BE49-F238E27FC236}">
                <a16:creationId xmlns:a16="http://schemas.microsoft.com/office/drawing/2014/main" id="{75178B80-C5AB-1322-87A7-887789F58210}"/>
              </a:ext>
            </a:extLst>
          </p:cNvPr>
          <p:cNvSpPr>
            <a:spLocks noGrp="1" noChangeArrowheads="1"/>
          </p:cNvSpPr>
          <p:nvPr>
            <p:ph type="body" idx="1"/>
          </p:nvPr>
        </p:nvSpPr>
        <p:spPr>
          <a:xfrm>
            <a:off x="1066800" y="1752600"/>
            <a:ext cx="7620000" cy="4572000"/>
          </a:xfrm>
        </p:spPr>
        <p:txBody>
          <a:bodyPr/>
          <a:lstStyle/>
          <a:p>
            <a:pPr marL="609600" indent="-609600" eaLnBrk="1" hangingPunct="1">
              <a:defRPr/>
            </a:pPr>
            <a:r>
              <a:rPr lang="en-US" sz="2800">
                <a:ea typeface="ＭＳ Ｐゴシック" charset="0"/>
                <a:cs typeface="Times New Roman" charset="0"/>
              </a:rPr>
              <a:t>Require the examinee to formulate and write the answer to the question </a:t>
            </a:r>
          </a:p>
          <a:p>
            <a:pPr marL="609600" indent="-609600" eaLnBrk="1" hangingPunct="1">
              <a:buFontTx/>
              <a:buNone/>
              <a:defRPr/>
            </a:pPr>
            <a:endParaRPr lang="en-US" sz="2800">
              <a:ea typeface="ＭＳ Ｐゴシック" charset="0"/>
              <a:cs typeface="Times New Roman" charset="0"/>
            </a:endParaRPr>
          </a:p>
          <a:p>
            <a:pPr marL="609600" indent="-609600" eaLnBrk="1" hangingPunct="1">
              <a:defRPr/>
            </a:pPr>
            <a:r>
              <a:rPr lang="en-US" sz="2800">
                <a:ea typeface="ＭＳ Ｐゴシック" charset="0"/>
                <a:cs typeface="Times New Roman" charset="0"/>
              </a:rPr>
              <a:t>Responses are typically a few words measuring factual recall.</a:t>
            </a:r>
          </a:p>
          <a:p>
            <a:pPr marL="609600" indent="-609600" eaLnBrk="1" hangingPunct="1">
              <a:buFontTx/>
              <a:buNone/>
              <a:defRPr/>
            </a:pPr>
            <a:endParaRPr lang="en-US" sz="2800">
              <a:ea typeface="ＭＳ Ｐゴシック" charset="0"/>
              <a:cs typeface="Times New Roman" charset="0"/>
            </a:endParaRPr>
          </a:p>
          <a:p>
            <a:pPr marL="609600" indent="-609600" eaLnBrk="1" hangingPunct="1">
              <a:defRPr/>
            </a:pPr>
            <a:r>
              <a:rPr lang="en-US" sz="2800">
                <a:ea typeface="ＭＳ Ｐゴシック" charset="0"/>
                <a:cs typeface="Times New Roman" charset="0"/>
              </a:rPr>
              <a:t>Types:</a:t>
            </a:r>
          </a:p>
          <a:p>
            <a:pPr marL="990600" lvl="1" indent="-533400" eaLnBrk="1" hangingPunct="1">
              <a:buFontTx/>
              <a:buAutoNum type="arabicPeriod"/>
              <a:defRPr/>
            </a:pPr>
            <a:r>
              <a:rPr lang="en-US" sz="2400">
                <a:ea typeface="ＭＳ Ｐゴシック" charset="0"/>
                <a:cs typeface="Times New Roman" charset="0"/>
              </a:rPr>
              <a:t>Short-answer </a:t>
            </a:r>
          </a:p>
          <a:p>
            <a:pPr marL="990600" lvl="1" indent="-533400" eaLnBrk="1" hangingPunct="1">
              <a:buFontTx/>
              <a:buAutoNum type="arabicPeriod"/>
              <a:defRPr/>
            </a:pPr>
            <a:r>
              <a:rPr lang="en-US" sz="2400">
                <a:ea typeface="ＭＳ Ｐゴシック" charset="0"/>
                <a:cs typeface="Times New Roman" charset="0"/>
              </a:rPr>
              <a:t>Sentence-completion</a:t>
            </a:r>
            <a:endParaRPr lang="en-US">
              <a:ea typeface="ＭＳ Ｐゴシック" charset="0"/>
            </a:endParaRP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a:extLst>
              <a:ext uri="{FF2B5EF4-FFF2-40B4-BE49-F238E27FC236}">
                <a16:creationId xmlns:a16="http://schemas.microsoft.com/office/drawing/2014/main" id="{8CF576FA-D72F-20A8-ABBC-5FF372E32129}"/>
              </a:ext>
            </a:extLst>
          </p:cNvPr>
          <p:cNvSpPr>
            <a:spLocks noGrp="1" noChangeArrowheads="1"/>
          </p:cNvSpPr>
          <p:nvPr>
            <p:ph type="title"/>
          </p:nvPr>
        </p:nvSpPr>
        <p:spPr/>
        <p:txBody>
          <a:bodyPr/>
          <a:lstStyle/>
          <a:p>
            <a:pPr eaLnBrk="1" hangingPunct="1">
              <a:defRPr/>
            </a:pPr>
            <a:r>
              <a:rPr lang="en-US">
                <a:ea typeface="ＭＳ Ｐゴシック" charset="0"/>
              </a:rPr>
              <a:t>Guidelines</a:t>
            </a:r>
          </a:p>
        </p:txBody>
      </p:sp>
      <p:sp>
        <p:nvSpPr>
          <p:cNvPr id="45059" name="Rectangle 3">
            <a:extLst>
              <a:ext uri="{FF2B5EF4-FFF2-40B4-BE49-F238E27FC236}">
                <a16:creationId xmlns:a16="http://schemas.microsoft.com/office/drawing/2014/main" id="{C6848144-356A-DBD6-DEC7-FFF1F2DEDE14}"/>
              </a:ext>
            </a:extLst>
          </p:cNvPr>
          <p:cNvSpPr>
            <a:spLocks noGrp="1" noChangeArrowheads="1"/>
          </p:cNvSpPr>
          <p:nvPr>
            <p:ph type="body" idx="1"/>
          </p:nvPr>
        </p:nvSpPr>
        <p:spPr>
          <a:xfrm>
            <a:off x="1066800" y="1752600"/>
            <a:ext cx="7620000" cy="4800600"/>
          </a:xfrm>
        </p:spPr>
        <p:txBody>
          <a:bodyPr/>
          <a:lstStyle/>
          <a:p>
            <a:pPr marL="401638" indent="-401638" eaLnBrk="1" hangingPunct="1">
              <a:lnSpc>
                <a:spcPct val="90000"/>
              </a:lnSpc>
              <a:buFontTx/>
              <a:buNone/>
              <a:defRPr/>
            </a:pPr>
            <a:r>
              <a:rPr lang="en-US" sz="2000" dirty="0">
                <a:latin typeface="Verdana" charset="0"/>
                <a:ea typeface="ＭＳ Ｐゴシック" charset="0"/>
                <a:cs typeface="Times New Roman" charset="0"/>
              </a:rPr>
              <a:t>Guidelines for writing short-answer and sentence-</a:t>
            </a:r>
          </a:p>
          <a:p>
            <a:pPr marL="401638" indent="-401638" eaLnBrk="1" hangingPunct="1">
              <a:lnSpc>
                <a:spcPct val="90000"/>
              </a:lnSpc>
              <a:buFontTx/>
              <a:buNone/>
              <a:defRPr/>
            </a:pPr>
            <a:r>
              <a:rPr lang="en-US" sz="2000" dirty="0">
                <a:latin typeface="Verdana" charset="0"/>
                <a:ea typeface="ＭＳ Ｐゴシック" charset="0"/>
                <a:cs typeface="Times New Roman" charset="0"/>
              </a:rPr>
              <a:t>completion items</a:t>
            </a:r>
            <a:r>
              <a:rPr lang="en-US" sz="2000" dirty="0">
                <a:ea typeface="ＭＳ Ｐゴシック" charset="0"/>
              </a:rPr>
              <a:t> :</a:t>
            </a:r>
          </a:p>
          <a:p>
            <a:pPr marL="401638" indent="-401638" eaLnBrk="1" hangingPunct="1">
              <a:lnSpc>
                <a:spcPct val="90000"/>
              </a:lnSpc>
              <a:buFontTx/>
              <a:buAutoNum type="arabicPeriod"/>
              <a:defRPr/>
            </a:pPr>
            <a:r>
              <a:rPr lang="en-US" sz="2000" dirty="0">
                <a:ea typeface="ＭＳ Ｐゴシック" charset="0"/>
                <a:cs typeface="Times New Roman" charset="0"/>
              </a:rPr>
              <a:t>The item should be written so that the examinee infers that there is only one answer that is reasonable.</a:t>
            </a:r>
          </a:p>
          <a:p>
            <a:pPr marL="401638" indent="-401638" eaLnBrk="1" hangingPunct="1">
              <a:lnSpc>
                <a:spcPct val="90000"/>
              </a:lnSpc>
              <a:buFontTx/>
              <a:buAutoNum type="arabicPeriod" startAt="2"/>
              <a:defRPr/>
            </a:pPr>
            <a:r>
              <a:rPr lang="en-US" sz="2000" dirty="0">
                <a:ea typeface="ＭＳ Ｐゴシック" charset="0"/>
                <a:cs typeface="Times New Roman" charset="0"/>
              </a:rPr>
              <a:t>Phrase the item so that the examinee knows that the answer should be concise.</a:t>
            </a:r>
          </a:p>
          <a:p>
            <a:pPr marL="401638" indent="-401638" eaLnBrk="1" hangingPunct="1">
              <a:lnSpc>
                <a:spcPct val="90000"/>
              </a:lnSpc>
              <a:buFontTx/>
              <a:buAutoNum type="arabicPeriod" startAt="3"/>
              <a:defRPr/>
            </a:pPr>
            <a:r>
              <a:rPr lang="en-US" sz="2000" dirty="0">
                <a:ea typeface="ＭＳ Ｐゴシック" charset="0"/>
                <a:cs typeface="Times New Roman" charset="0"/>
              </a:rPr>
              <a:t>Avoid items with several blanks in the sentence, which may be confusing or unclear. </a:t>
            </a:r>
          </a:p>
          <a:p>
            <a:pPr marL="1085850" lvl="1" indent="-119063" eaLnBrk="1" hangingPunct="1">
              <a:lnSpc>
                <a:spcPct val="90000"/>
              </a:lnSpc>
              <a:buFontTx/>
              <a:buNone/>
              <a:defRPr/>
            </a:pPr>
            <a:endParaRPr lang="en-US" sz="2000" dirty="0">
              <a:ea typeface="ＭＳ Ｐゴシック" charset="0"/>
              <a:cs typeface="Times New Roman" charset="0"/>
            </a:endParaRPr>
          </a:p>
          <a:p>
            <a:pPr marL="1085850" lvl="1" indent="-119063" eaLnBrk="1" hangingPunct="1">
              <a:lnSpc>
                <a:spcPct val="90000"/>
              </a:lnSpc>
              <a:buClr>
                <a:schemeClr val="accent2"/>
              </a:buClr>
              <a:buFont typeface="Wingdings" charset="0"/>
              <a:buChar char="Ø"/>
              <a:defRPr/>
            </a:pPr>
            <a:r>
              <a:rPr lang="en-US" sz="1800" dirty="0">
                <a:ea typeface="ＭＳ Ｐゴシック" charset="0"/>
                <a:cs typeface="Times New Roman" charset="0"/>
              </a:rPr>
              <a:t>Example:</a:t>
            </a:r>
          </a:p>
          <a:p>
            <a:pPr marL="1085850" lvl="1" indent="-119063" eaLnBrk="1" hangingPunct="1">
              <a:lnSpc>
                <a:spcPct val="90000"/>
              </a:lnSpc>
              <a:buFontTx/>
              <a:buNone/>
              <a:defRPr/>
            </a:pPr>
            <a:r>
              <a:rPr lang="en-US" sz="1800" dirty="0">
                <a:ea typeface="ＭＳ Ｐゴシック" charset="0"/>
                <a:cs typeface="Times New Roman" charset="0"/>
              </a:rPr>
              <a:t>   At Warren Hall and __________ on campus and students can go</a:t>
            </a:r>
          </a:p>
          <a:p>
            <a:pPr marL="1085850" lvl="1" indent="-119063" eaLnBrk="1" hangingPunct="1">
              <a:lnSpc>
                <a:spcPct val="90000"/>
              </a:lnSpc>
              <a:buFontTx/>
              <a:buNone/>
              <a:defRPr/>
            </a:pPr>
            <a:r>
              <a:rPr lang="en-US" sz="1800" dirty="0">
                <a:ea typeface="ＭＳ Ｐゴシック" charset="0"/>
                <a:cs typeface="Times New Roman" charset="0"/>
              </a:rPr>
              <a:t>   to ___________.</a:t>
            </a:r>
          </a:p>
          <a:p>
            <a:pPr marL="1085850" lvl="1" indent="-119063" eaLnBrk="1" hangingPunct="1">
              <a:lnSpc>
                <a:spcPct val="90000"/>
              </a:lnSpc>
              <a:buClr>
                <a:schemeClr val="accent2"/>
              </a:buClr>
              <a:buFont typeface="Wingdings" charset="0"/>
              <a:buChar char="Ø"/>
              <a:defRPr/>
            </a:pPr>
            <a:r>
              <a:rPr lang="en-US" sz="1800" dirty="0">
                <a:ea typeface="ＭＳ Ｐゴシック" charset="0"/>
                <a:cs typeface="Times New Roman" charset="0"/>
              </a:rPr>
              <a:t>Revised:</a:t>
            </a:r>
          </a:p>
          <a:p>
            <a:pPr marL="1085850" lvl="1" indent="-119063" eaLnBrk="1" hangingPunct="1">
              <a:lnSpc>
                <a:spcPct val="90000"/>
              </a:lnSpc>
              <a:buFontTx/>
              <a:buNone/>
              <a:defRPr/>
            </a:pPr>
            <a:r>
              <a:rPr lang="en-US" sz="1800" dirty="0">
                <a:ea typeface="ＭＳ Ｐゴシック" charset="0"/>
                <a:cs typeface="Times New Roman" charset="0"/>
              </a:rPr>
              <a:t>   List three places where can students go to find out what movies are</a:t>
            </a:r>
          </a:p>
          <a:p>
            <a:pPr marL="1085850" lvl="1" indent="-119063" eaLnBrk="1" hangingPunct="1">
              <a:lnSpc>
                <a:spcPct val="90000"/>
              </a:lnSpc>
              <a:buFontTx/>
              <a:buNone/>
              <a:defRPr/>
            </a:pPr>
            <a:r>
              <a:rPr lang="en-US" sz="1800" dirty="0">
                <a:ea typeface="ＭＳ Ｐゴシック" charset="0"/>
                <a:cs typeface="Times New Roman" charset="0"/>
              </a:rPr>
              <a:t>   playing on campus this semester? </a:t>
            </a:r>
          </a:p>
          <a:p>
            <a:pPr marL="1085850" lvl="1" indent="-119063" eaLnBrk="1" hangingPunct="1">
              <a:lnSpc>
                <a:spcPct val="90000"/>
              </a:lnSpc>
              <a:buFontTx/>
              <a:buNone/>
              <a:defRPr/>
            </a:pPr>
            <a:endParaRPr lang="en-US" sz="1800" dirty="0">
              <a:ea typeface="ＭＳ Ｐゴシック" charset="0"/>
              <a:cs typeface="Times New Roman" charset="0"/>
            </a:endParaRPr>
          </a:p>
        </p:txBody>
      </p:sp>
      <p:sp>
        <p:nvSpPr>
          <p:cNvPr id="45060" name="Line 6" descr="Examples of writing short -answers and sentence completion items">
            <a:extLst>
              <a:ext uri="{FF2B5EF4-FFF2-40B4-BE49-F238E27FC236}">
                <a16:creationId xmlns:a16="http://schemas.microsoft.com/office/drawing/2014/main" id="{C783B3CE-F943-8E1A-352B-2376C6337910}"/>
              </a:ext>
            </a:extLst>
          </p:cNvPr>
          <p:cNvSpPr>
            <a:spLocks noChangeShapeType="1"/>
          </p:cNvSpPr>
          <p:nvPr/>
        </p:nvSpPr>
        <p:spPr bwMode="auto">
          <a:xfrm>
            <a:off x="1219200" y="2057400"/>
            <a:ext cx="6248400" cy="0"/>
          </a:xfrm>
          <a:prstGeom prst="line">
            <a:avLst/>
          </a:prstGeom>
          <a:noFill/>
          <a:ln w="9525">
            <a:solidFill>
              <a:schemeClr val="accent2"/>
            </a:solidFill>
            <a:miter lim="800000"/>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lstStyle/>
          <a:p>
            <a:pPr>
              <a:defRPr/>
            </a:pPr>
            <a:endParaRPr lang="en-US">
              <a:latin typeface="Times New Roman" charset="0"/>
              <a:ea typeface="ＭＳ Ｐゴシック" charset="0"/>
            </a:endParaRPr>
          </a:p>
        </p:txBody>
      </p:sp>
      <p:sp>
        <p:nvSpPr>
          <p:cNvPr id="45061" name="Line 7" descr="Examples for short answers 2">
            <a:extLst>
              <a:ext uri="{FF2B5EF4-FFF2-40B4-BE49-F238E27FC236}">
                <a16:creationId xmlns:a16="http://schemas.microsoft.com/office/drawing/2014/main" id="{127911EA-AA5D-9E7A-14F6-7EEB1A162D70}"/>
              </a:ext>
            </a:extLst>
          </p:cNvPr>
          <p:cNvSpPr>
            <a:spLocks noChangeShapeType="1"/>
          </p:cNvSpPr>
          <p:nvPr/>
        </p:nvSpPr>
        <p:spPr bwMode="auto">
          <a:xfrm>
            <a:off x="1143000" y="2438400"/>
            <a:ext cx="2209800" cy="0"/>
          </a:xfrm>
          <a:prstGeom prst="line">
            <a:avLst/>
          </a:prstGeom>
          <a:noFill/>
          <a:ln w="9525">
            <a:solidFill>
              <a:schemeClr val="accent2"/>
            </a:solidFill>
            <a:miter lim="800000"/>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lstStyle/>
          <a:p>
            <a:pPr>
              <a:defRPr/>
            </a:pPr>
            <a:endParaRPr lang="en-US">
              <a:latin typeface="Times New Roman" charset="0"/>
              <a:ea typeface="ＭＳ Ｐゴシック" charset="0"/>
            </a:endParaRPr>
          </a:p>
        </p:txBody>
      </p:sp>
      <p:sp>
        <p:nvSpPr>
          <p:cNvPr id="45062" name="Rectangle 8">
            <a:extLst>
              <a:ext uri="{FF2B5EF4-FFF2-40B4-BE49-F238E27FC236}">
                <a16:creationId xmlns:a16="http://schemas.microsoft.com/office/drawing/2014/main" id="{606D036D-6A26-8497-F210-32A4328F8793}"/>
              </a:ext>
              <a:ext uri="{C183D7F6-B498-43B3-948B-1728B52AA6E4}">
                <adec:decorative xmlns:adec="http://schemas.microsoft.com/office/drawing/2017/decorative" val="1"/>
              </a:ext>
            </a:extLst>
          </p:cNvPr>
          <p:cNvSpPr>
            <a:spLocks noChangeArrowheads="1"/>
          </p:cNvSpPr>
          <p:nvPr/>
        </p:nvSpPr>
        <p:spPr bwMode="auto">
          <a:xfrm>
            <a:off x="1828800" y="4572000"/>
            <a:ext cx="6705600" cy="1981200"/>
          </a:xfrm>
          <a:prstGeom prst="rect">
            <a:avLst/>
          </a:prstGeom>
          <a:noFill/>
          <a:ln w="38100">
            <a:solidFill>
              <a:schemeClr val="accent1"/>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eaLnBrk="1" hangingPunct="1">
              <a:defRPr/>
            </a:pPr>
            <a:endParaRPr lang="en-US">
              <a:latin typeface="Times New Roman" charset="0"/>
              <a:ea typeface="ＭＳ Ｐゴシック"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a:extLst>
              <a:ext uri="{FF2B5EF4-FFF2-40B4-BE49-F238E27FC236}">
                <a16:creationId xmlns:a16="http://schemas.microsoft.com/office/drawing/2014/main" id="{2BD701E8-956D-1A54-57C3-207D4DF9036C}"/>
              </a:ext>
            </a:extLst>
          </p:cNvPr>
          <p:cNvSpPr>
            <a:spLocks noGrp="1" noChangeArrowheads="1"/>
          </p:cNvSpPr>
          <p:nvPr>
            <p:ph type="title"/>
          </p:nvPr>
        </p:nvSpPr>
        <p:spPr/>
        <p:txBody>
          <a:bodyPr/>
          <a:lstStyle/>
          <a:p>
            <a:pPr eaLnBrk="1" hangingPunct="1">
              <a:defRPr/>
            </a:pPr>
            <a:r>
              <a:rPr lang="en-US">
                <a:ea typeface="ＭＳ Ｐゴシック" charset="0"/>
              </a:rPr>
              <a:t>Overview of Writing Items</a:t>
            </a:r>
          </a:p>
        </p:txBody>
      </p:sp>
      <p:sp>
        <p:nvSpPr>
          <p:cNvPr id="8195" name="Rectangle 3">
            <a:extLst>
              <a:ext uri="{FF2B5EF4-FFF2-40B4-BE49-F238E27FC236}">
                <a16:creationId xmlns:a16="http://schemas.microsoft.com/office/drawing/2014/main" id="{1A314249-BF9F-AB25-E679-ACC7DBC0D2AB}"/>
              </a:ext>
            </a:extLst>
          </p:cNvPr>
          <p:cNvSpPr>
            <a:spLocks noGrp="1" noChangeArrowheads="1"/>
          </p:cNvSpPr>
          <p:nvPr>
            <p:ph type="body" idx="1"/>
          </p:nvPr>
        </p:nvSpPr>
        <p:spPr/>
        <p:txBody>
          <a:bodyPr/>
          <a:lstStyle/>
          <a:p>
            <a:pPr eaLnBrk="1" hangingPunct="1">
              <a:lnSpc>
                <a:spcPct val="90000"/>
              </a:lnSpc>
              <a:defRPr/>
            </a:pPr>
            <a:r>
              <a:rPr lang="en-US" sz="2800">
                <a:ea typeface="ＭＳ Ｐゴシック" charset="0"/>
              </a:rPr>
              <a:t>General Guidelines</a:t>
            </a:r>
          </a:p>
          <a:p>
            <a:pPr eaLnBrk="1" hangingPunct="1">
              <a:lnSpc>
                <a:spcPct val="90000"/>
              </a:lnSpc>
              <a:defRPr/>
            </a:pPr>
            <a:r>
              <a:rPr lang="en-US" sz="2800">
                <a:ea typeface="ＭＳ Ｐゴシック" charset="0"/>
              </a:rPr>
              <a:t>Knowledge-Based Items:</a:t>
            </a:r>
          </a:p>
          <a:p>
            <a:pPr lvl="1" eaLnBrk="1" hangingPunct="1">
              <a:lnSpc>
                <a:spcPct val="90000"/>
              </a:lnSpc>
              <a:defRPr/>
            </a:pPr>
            <a:r>
              <a:rPr lang="en-US" sz="2400">
                <a:ea typeface="ＭＳ Ｐゴシック" charset="0"/>
              </a:rPr>
              <a:t>Multiple-Choice</a:t>
            </a:r>
          </a:p>
          <a:p>
            <a:pPr lvl="1" eaLnBrk="1" hangingPunct="1">
              <a:lnSpc>
                <a:spcPct val="90000"/>
              </a:lnSpc>
              <a:defRPr/>
            </a:pPr>
            <a:r>
              <a:rPr lang="en-US" sz="2400">
                <a:ea typeface="ＭＳ Ｐゴシック" charset="0"/>
              </a:rPr>
              <a:t>True-False</a:t>
            </a:r>
          </a:p>
          <a:p>
            <a:pPr lvl="1" eaLnBrk="1" hangingPunct="1">
              <a:lnSpc>
                <a:spcPct val="90000"/>
              </a:lnSpc>
              <a:defRPr/>
            </a:pPr>
            <a:r>
              <a:rPr lang="en-US" sz="2400">
                <a:ea typeface="ＭＳ Ｐゴシック" charset="0"/>
              </a:rPr>
              <a:t>Matching</a:t>
            </a:r>
          </a:p>
          <a:p>
            <a:pPr lvl="1" eaLnBrk="1" hangingPunct="1">
              <a:lnSpc>
                <a:spcPct val="90000"/>
              </a:lnSpc>
              <a:defRPr/>
            </a:pPr>
            <a:r>
              <a:rPr lang="en-US" sz="2400">
                <a:ea typeface="ＭＳ Ｐゴシック" charset="0"/>
              </a:rPr>
              <a:t>Short answer/fill in blank</a:t>
            </a:r>
          </a:p>
          <a:p>
            <a:pPr lvl="1" eaLnBrk="1" hangingPunct="1">
              <a:lnSpc>
                <a:spcPct val="90000"/>
              </a:lnSpc>
              <a:buFontTx/>
              <a:buNone/>
              <a:defRPr/>
            </a:pPr>
            <a:endParaRPr lang="en-US" sz="2400">
              <a:ea typeface="ＭＳ Ｐゴシック" charset="0"/>
            </a:endParaRPr>
          </a:p>
          <a:p>
            <a:pPr eaLnBrk="1" hangingPunct="1">
              <a:lnSpc>
                <a:spcPct val="90000"/>
              </a:lnSpc>
              <a:defRPr/>
            </a:pPr>
            <a:r>
              <a:rPr lang="en-US" sz="2800">
                <a:ea typeface="ＭＳ Ｐゴシック" charset="0"/>
              </a:rPr>
              <a:t>Attitudinal/Developmental Items</a:t>
            </a:r>
          </a:p>
          <a:p>
            <a:pPr lvl="1" eaLnBrk="1" hangingPunct="1">
              <a:lnSpc>
                <a:spcPct val="90000"/>
              </a:lnSpc>
              <a:defRPr/>
            </a:pPr>
            <a:r>
              <a:rPr lang="en-US" sz="2400">
                <a:ea typeface="ＭＳ Ｐゴシック" charset="0"/>
              </a:rPr>
              <a:t>Multiple Response/Checklist</a:t>
            </a:r>
          </a:p>
          <a:p>
            <a:pPr lvl="1" eaLnBrk="1" hangingPunct="1">
              <a:lnSpc>
                <a:spcPct val="90000"/>
              </a:lnSpc>
              <a:defRPr/>
            </a:pPr>
            <a:r>
              <a:rPr lang="en-US" sz="2400">
                <a:ea typeface="ＭＳ Ｐゴシック" charset="0"/>
              </a:rPr>
              <a:t>Ranking</a:t>
            </a:r>
          </a:p>
          <a:p>
            <a:pPr lvl="1" eaLnBrk="1" hangingPunct="1">
              <a:lnSpc>
                <a:spcPct val="90000"/>
              </a:lnSpc>
              <a:defRPr/>
            </a:pPr>
            <a:r>
              <a:rPr lang="en-US" sz="2400">
                <a:ea typeface="ＭＳ Ｐゴシック" charset="0"/>
              </a:rPr>
              <a:t>Order</a:t>
            </a: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a:extLst>
              <a:ext uri="{FF2B5EF4-FFF2-40B4-BE49-F238E27FC236}">
                <a16:creationId xmlns:a16="http://schemas.microsoft.com/office/drawing/2014/main" id="{7B5A748D-54E2-E9C1-3E51-324BAF1664C3}"/>
              </a:ext>
            </a:extLst>
          </p:cNvPr>
          <p:cNvSpPr>
            <a:spLocks noGrp="1" noChangeArrowheads="1"/>
          </p:cNvSpPr>
          <p:nvPr>
            <p:ph type="title"/>
          </p:nvPr>
        </p:nvSpPr>
        <p:spPr/>
        <p:txBody>
          <a:bodyPr/>
          <a:lstStyle/>
          <a:p>
            <a:pPr eaLnBrk="1" hangingPunct="1">
              <a:defRPr/>
            </a:pPr>
            <a:r>
              <a:rPr lang="en-US">
                <a:ea typeface="ＭＳ Ｐゴシック" charset="0"/>
              </a:rPr>
              <a:t>Guidelines Continued</a:t>
            </a:r>
          </a:p>
        </p:txBody>
      </p:sp>
      <p:sp>
        <p:nvSpPr>
          <p:cNvPr id="46083" name="Rectangle 3">
            <a:extLst>
              <a:ext uri="{FF2B5EF4-FFF2-40B4-BE49-F238E27FC236}">
                <a16:creationId xmlns:a16="http://schemas.microsoft.com/office/drawing/2014/main" id="{EB91A47F-1F4F-9F03-1047-18C5690440A7}"/>
              </a:ext>
            </a:extLst>
          </p:cNvPr>
          <p:cNvSpPr>
            <a:spLocks noGrp="1" noChangeArrowheads="1"/>
          </p:cNvSpPr>
          <p:nvPr>
            <p:ph type="body" idx="1"/>
          </p:nvPr>
        </p:nvSpPr>
        <p:spPr/>
        <p:txBody>
          <a:bodyPr/>
          <a:lstStyle/>
          <a:p>
            <a:pPr marL="609600" indent="-609600" eaLnBrk="1" hangingPunct="1">
              <a:lnSpc>
                <a:spcPct val="90000"/>
              </a:lnSpc>
              <a:buFontTx/>
              <a:buNone/>
              <a:defRPr/>
            </a:pPr>
            <a:r>
              <a:rPr lang="en-US" sz="2400" b="1">
                <a:ea typeface="ＭＳ Ｐゴシック" charset="0"/>
                <a:cs typeface="Times New Roman" charset="0"/>
              </a:rPr>
              <a:t>Guidelines Continued:</a:t>
            </a:r>
          </a:p>
          <a:p>
            <a:pPr marL="609600" indent="-609600" eaLnBrk="1" hangingPunct="1">
              <a:lnSpc>
                <a:spcPct val="90000"/>
              </a:lnSpc>
              <a:buFontTx/>
              <a:buAutoNum type="arabicPeriod" startAt="4"/>
              <a:defRPr/>
            </a:pPr>
            <a:r>
              <a:rPr lang="en-US" sz="2400">
                <a:ea typeface="ＭＳ Ｐゴシック" charset="0"/>
                <a:cs typeface="Times New Roman" charset="0"/>
              </a:rPr>
              <a:t>Place blanks near the end of the sentence to minimize confusion.</a:t>
            </a:r>
          </a:p>
          <a:p>
            <a:pPr marL="609600" indent="-609600" eaLnBrk="1" hangingPunct="1">
              <a:lnSpc>
                <a:spcPct val="90000"/>
              </a:lnSpc>
              <a:buFontTx/>
              <a:buNone/>
              <a:defRPr/>
            </a:pPr>
            <a:endParaRPr lang="en-US" sz="1400">
              <a:ea typeface="ＭＳ Ｐゴシック" charset="0"/>
              <a:cs typeface="Times New Roman" charset="0"/>
            </a:endParaRPr>
          </a:p>
          <a:p>
            <a:pPr marL="609600" indent="-609600" eaLnBrk="1" hangingPunct="1">
              <a:lnSpc>
                <a:spcPct val="90000"/>
              </a:lnSpc>
              <a:buFontTx/>
              <a:buAutoNum type="arabicPeriod" startAt="5"/>
              <a:defRPr/>
            </a:pPr>
            <a:r>
              <a:rPr lang="en-US" sz="2400">
                <a:ea typeface="ＭＳ Ｐゴシック" charset="0"/>
                <a:cs typeface="Times New Roman" charset="0"/>
              </a:rPr>
              <a:t>Make blanks the same length and long enough for the longest answer to fit.  If the blanks vary in length, examinees may be able to determine the answer based on the length of the line.</a:t>
            </a:r>
            <a:r>
              <a:rPr lang="en-US" sz="2000">
                <a:ea typeface="ＭＳ Ｐゴシック" charset="0"/>
              </a:rPr>
              <a:t> </a:t>
            </a:r>
          </a:p>
          <a:p>
            <a:pPr marL="609600" indent="-609600" eaLnBrk="1" hangingPunct="1">
              <a:lnSpc>
                <a:spcPct val="90000"/>
              </a:lnSpc>
              <a:buFontTx/>
              <a:buNone/>
              <a:defRPr/>
            </a:pPr>
            <a:endParaRPr lang="en-US" sz="2000">
              <a:ea typeface="ＭＳ Ｐゴシック" charset="0"/>
            </a:endParaRPr>
          </a:p>
          <a:p>
            <a:pPr marL="831850" lvl="1" indent="-374650" eaLnBrk="1" hangingPunct="1">
              <a:lnSpc>
                <a:spcPct val="90000"/>
              </a:lnSpc>
              <a:buClr>
                <a:schemeClr val="accent2"/>
              </a:buClr>
              <a:buFont typeface="Wingdings" charset="0"/>
              <a:buChar char="Ø"/>
              <a:defRPr/>
            </a:pPr>
            <a:r>
              <a:rPr lang="en-US" sz="2000" b="1">
                <a:ea typeface="ＭＳ Ｐゴシック" charset="0"/>
                <a:cs typeface="Times New Roman" charset="0"/>
              </a:rPr>
              <a:t>Example:</a:t>
            </a:r>
          </a:p>
          <a:p>
            <a:pPr marL="831850" lvl="1" indent="-374650" eaLnBrk="1" hangingPunct="1">
              <a:lnSpc>
                <a:spcPct val="90000"/>
              </a:lnSpc>
              <a:buClr>
                <a:schemeClr val="accent2"/>
              </a:buClr>
              <a:buFont typeface="Wingdings" charset="0"/>
              <a:buNone/>
              <a:defRPr/>
            </a:pPr>
            <a:r>
              <a:rPr lang="en-US" sz="2000">
                <a:ea typeface="ＭＳ Ｐゴシック" charset="0"/>
                <a:cs typeface="Times New Roman" charset="0"/>
              </a:rPr>
              <a:t>      If problems with a roommate arise, students should contact their _________________.</a:t>
            </a:r>
            <a:r>
              <a:rPr lang="en-US" sz="2000">
                <a:ea typeface="ＭＳ Ｐゴシック" charset="0"/>
              </a:rPr>
              <a:t> </a:t>
            </a:r>
          </a:p>
        </p:txBody>
      </p:sp>
      <p:sp>
        <p:nvSpPr>
          <p:cNvPr id="46084" name="Rectangle 4">
            <a:extLst>
              <a:ext uri="{FF2B5EF4-FFF2-40B4-BE49-F238E27FC236}">
                <a16:creationId xmlns:a16="http://schemas.microsoft.com/office/drawing/2014/main" id="{3616C0A9-BA98-DF9A-80EF-3D58B53B7182}"/>
              </a:ext>
              <a:ext uri="{C183D7F6-B498-43B3-948B-1728B52AA6E4}">
                <adec:decorative xmlns:adec="http://schemas.microsoft.com/office/drawing/2017/decorative" val="1"/>
              </a:ext>
            </a:extLst>
          </p:cNvPr>
          <p:cNvSpPr>
            <a:spLocks noChangeArrowheads="1"/>
          </p:cNvSpPr>
          <p:nvPr/>
        </p:nvSpPr>
        <p:spPr bwMode="auto">
          <a:xfrm>
            <a:off x="1524000" y="4724400"/>
            <a:ext cx="7239000" cy="1600200"/>
          </a:xfrm>
          <a:prstGeom prst="rect">
            <a:avLst/>
          </a:prstGeom>
          <a:noFill/>
          <a:ln w="38100">
            <a:solidFill>
              <a:schemeClr val="accent1"/>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eaLnBrk="1" hangingPunct="1">
              <a:defRPr/>
            </a:pPr>
            <a:endParaRPr lang="en-US">
              <a:latin typeface="Times New Roman" charset="0"/>
              <a:ea typeface="ＭＳ Ｐゴシック" charset="0"/>
            </a:endParaRPr>
          </a:p>
        </p:txBody>
      </p:sp>
      <p:sp>
        <p:nvSpPr>
          <p:cNvPr id="46085" name="Line 5">
            <a:extLst>
              <a:ext uri="{FF2B5EF4-FFF2-40B4-BE49-F238E27FC236}">
                <a16:creationId xmlns:a16="http://schemas.microsoft.com/office/drawing/2014/main" id="{4CAAB8F1-EC0B-009D-B00E-C61A2C887D71}"/>
              </a:ext>
              <a:ext uri="{C183D7F6-B498-43B3-948B-1728B52AA6E4}">
                <adec:decorative xmlns:adec="http://schemas.microsoft.com/office/drawing/2017/decorative" val="1"/>
              </a:ext>
            </a:extLst>
          </p:cNvPr>
          <p:cNvSpPr>
            <a:spLocks noChangeShapeType="1"/>
          </p:cNvSpPr>
          <p:nvPr/>
        </p:nvSpPr>
        <p:spPr bwMode="auto">
          <a:xfrm>
            <a:off x="1143000" y="2133600"/>
            <a:ext cx="2971800" cy="0"/>
          </a:xfrm>
          <a:prstGeom prst="line">
            <a:avLst/>
          </a:prstGeom>
          <a:noFill/>
          <a:ln w="9525">
            <a:solidFill>
              <a:schemeClr val="accent2"/>
            </a:solidFill>
            <a:miter lim="800000"/>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lstStyle/>
          <a:p>
            <a:pPr>
              <a:defRPr/>
            </a:pPr>
            <a:endParaRPr lang="en-US">
              <a:latin typeface="Times New Roman" charset="0"/>
              <a:ea typeface="ＭＳ Ｐゴシック" charset="0"/>
            </a:endParaRP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a:extLst>
              <a:ext uri="{FF2B5EF4-FFF2-40B4-BE49-F238E27FC236}">
                <a16:creationId xmlns:a16="http://schemas.microsoft.com/office/drawing/2014/main" id="{BBED77C4-4F27-C484-E21D-6AA44F080068}"/>
              </a:ext>
            </a:extLst>
          </p:cNvPr>
          <p:cNvSpPr>
            <a:spLocks noGrp="1" noChangeArrowheads="1"/>
          </p:cNvSpPr>
          <p:nvPr>
            <p:ph type="title"/>
          </p:nvPr>
        </p:nvSpPr>
        <p:spPr/>
        <p:txBody>
          <a:bodyPr/>
          <a:lstStyle/>
          <a:p>
            <a:pPr eaLnBrk="1" hangingPunct="1">
              <a:defRPr/>
            </a:pPr>
            <a:r>
              <a:rPr lang="en-US">
                <a:ea typeface="ＭＳ Ｐゴシック" charset="0"/>
              </a:rPr>
              <a:t>Example</a:t>
            </a:r>
          </a:p>
        </p:txBody>
      </p:sp>
      <p:sp>
        <p:nvSpPr>
          <p:cNvPr id="47107" name="Rectangle 3">
            <a:extLst>
              <a:ext uri="{FF2B5EF4-FFF2-40B4-BE49-F238E27FC236}">
                <a16:creationId xmlns:a16="http://schemas.microsoft.com/office/drawing/2014/main" id="{176C4A75-2162-532D-7E3D-39A0D38E6FF8}"/>
              </a:ext>
            </a:extLst>
          </p:cNvPr>
          <p:cNvSpPr>
            <a:spLocks noGrp="1" noChangeArrowheads="1"/>
          </p:cNvSpPr>
          <p:nvPr>
            <p:ph type="body" idx="1"/>
          </p:nvPr>
        </p:nvSpPr>
        <p:spPr/>
        <p:txBody>
          <a:bodyPr/>
          <a:lstStyle/>
          <a:p>
            <a:pPr eaLnBrk="1" hangingPunct="1">
              <a:lnSpc>
                <a:spcPct val="90000"/>
              </a:lnSpc>
              <a:defRPr/>
            </a:pPr>
            <a:r>
              <a:rPr lang="en-US" sz="2800">
                <a:ea typeface="ＭＳ Ｐゴシック" charset="0"/>
              </a:rPr>
              <a:t>Example of an objective:</a:t>
            </a:r>
          </a:p>
          <a:p>
            <a:pPr lvl="1" eaLnBrk="1" hangingPunct="1">
              <a:lnSpc>
                <a:spcPct val="90000"/>
              </a:lnSpc>
              <a:defRPr/>
            </a:pPr>
            <a:r>
              <a:rPr lang="en-US" sz="2400">
                <a:ea typeface="ＭＳ Ｐゴシック" charset="0"/>
              </a:rPr>
              <a:t>Students should be able to identify key employability traits desired by employers.</a:t>
            </a:r>
          </a:p>
          <a:p>
            <a:pPr eaLnBrk="1" hangingPunct="1">
              <a:lnSpc>
                <a:spcPct val="90000"/>
              </a:lnSpc>
              <a:buFontTx/>
              <a:buNone/>
              <a:defRPr/>
            </a:pPr>
            <a:endParaRPr lang="en-US" sz="1200">
              <a:ea typeface="ＭＳ Ｐゴシック" charset="0"/>
            </a:endParaRPr>
          </a:p>
          <a:p>
            <a:pPr eaLnBrk="1" hangingPunct="1">
              <a:lnSpc>
                <a:spcPct val="90000"/>
              </a:lnSpc>
              <a:defRPr/>
            </a:pPr>
            <a:r>
              <a:rPr lang="en-US" sz="2800">
                <a:ea typeface="ＭＳ Ｐゴシック" charset="0"/>
              </a:rPr>
              <a:t>How can we write items using the various formats for this objective? </a:t>
            </a:r>
          </a:p>
          <a:p>
            <a:pPr eaLnBrk="1" hangingPunct="1">
              <a:lnSpc>
                <a:spcPct val="90000"/>
              </a:lnSpc>
              <a:buFontTx/>
              <a:buNone/>
              <a:defRPr/>
            </a:pPr>
            <a:endParaRPr lang="en-US" sz="2800">
              <a:ea typeface="ＭＳ Ｐゴシック" charset="0"/>
            </a:endParaRPr>
          </a:p>
          <a:p>
            <a:pPr eaLnBrk="1" hangingPunct="1">
              <a:lnSpc>
                <a:spcPct val="90000"/>
              </a:lnSpc>
              <a:defRPr/>
            </a:pPr>
            <a:r>
              <a:rPr lang="en-US" sz="2800">
                <a:ea typeface="ＭＳ Ｐゴシック" charset="0"/>
              </a:rPr>
              <a:t>Break into groups and write items for the objective using the various formats:</a:t>
            </a:r>
          </a:p>
          <a:p>
            <a:pPr lvl="1" eaLnBrk="1" hangingPunct="1">
              <a:lnSpc>
                <a:spcPct val="90000"/>
              </a:lnSpc>
              <a:defRPr/>
            </a:pPr>
            <a:r>
              <a:rPr lang="en-US" sz="2400">
                <a:ea typeface="ＭＳ Ｐゴシック" charset="0"/>
              </a:rPr>
              <a:t>Multiple choice</a:t>
            </a:r>
          </a:p>
          <a:p>
            <a:pPr lvl="1" eaLnBrk="1" hangingPunct="1">
              <a:lnSpc>
                <a:spcPct val="90000"/>
              </a:lnSpc>
              <a:defRPr/>
            </a:pPr>
            <a:r>
              <a:rPr lang="en-US" sz="2400">
                <a:ea typeface="ＭＳ Ｐゴシック" charset="0"/>
              </a:rPr>
              <a:t>True/False</a:t>
            </a:r>
          </a:p>
          <a:p>
            <a:pPr lvl="1" eaLnBrk="1" hangingPunct="1">
              <a:lnSpc>
                <a:spcPct val="90000"/>
              </a:lnSpc>
              <a:defRPr/>
            </a:pPr>
            <a:r>
              <a:rPr lang="en-US" sz="2400">
                <a:ea typeface="ＭＳ Ｐゴシック" charset="0"/>
              </a:rPr>
              <a:t>Matching</a:t>
            </a: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8130" name="Rectangle 2">
            <a:extLst>
              <a:ext uri="{FF2B5EF4-FFF2-40B4-BE49-F238E27FC236}">
                <a16:creationId xmlns:a16="http://schemas.microsoft.com/office/drawing/2014/main" id="{75406841-22B3-33BE-0F7B-66E26959CFD6}"/>
              </a:ext>
            </a:extLst>
          </p:cNvPr>
          <p:cNvSpPr>
            <a:spLocks noGrp="1" noChangeArrowheads="1"/>
          </p:cNvSpPr>
          <p:nvPr>
            <p:ph type="title"/>
          </p:nvPr>
        </p:nvSpPr>
        <p:spPr/>
        <p:txBody>
          <a:bodyPr/>
          <a:lstStyle/>
          <a:p>
            <a:pPr eaLnBrk="1" hangingPunct="1">
              <a:defRPr/>
            </a:pPr>
            <a:r>
              <a:rPr lang="en-US" dirty="0">
                <a:ea typeface="ＭＳ Ｐゴシック" charset="0"/>
              </a:rPr>
              <a:t>Example -1</a:t>
            </a:r>
          </a:p>
        </p:txBody>
      </p:sp>
      <p:sp>
        <p:nvSpPr>
          <p:cNvPr id="117763" name="Rectangle 3">
            <a:extLst>
              <a:ext uri="{FF2B5EF4-FFF2-40B4-BE49-F238E27FC236}">
                <a16:creationId xmlns:a16="http://schemas.microsoft.com/office/drawing/2014/main" id="{32D44B2D-5138-CB98-5216-B3A9CADDB6FD}"/>
              </a:ext>
            </a:extLst>
          </p:cNvPr>
          <p:cNvSpPr>
            <a:spLocks noGrp="1" noChangeArrowheads="1"/>
          </p:cNvSpPr>
          <p:nvPr>
            <p:ph type="body" idx="1"/>
          </p:nvPr>
        </p:nvSpPr>
        <p:spPr>
          <a:xfrm>
            <a:off x="1066800" y="1600200"/>
            <a:ext cx="7772400" cy="4267200"/>
          </a:xfrm>
        </p:spPr>
        <p:txBody>
          <a:bodyPr/>
          <a:lstStyle/>
          <a:p>
            <a:pPr marL="223838" indent="-223838" eaLnBrk="1" hangingPunct="1">
              <a:lnSpc>
                <a:spcPct val="90000"/>
              </a:lnSpc>
              <a:tabLst>
                <a:tab pos="625475" algn="l"/>
              </a:tabLst>
              <a:defRPr/>
            </a:pPr>
            <a:r>
              <a:rPr lang="en-US" sz="2800">
                <a:ea typeface="ＭＳ Ｐゴシック" charset="0"/>
              </a:rPr>
              <a:t>Multiple-Choice:</a:t>
            </a:r>
          </a:p>
          <a:p>
            <a:pPr marL="684213" lvl="1" indent="-341313" eaLnBrk="1" hangingPunct="1">
              <a:lnSpc>
                <a:spcPct val="90000"/>
              </a:lnSpc>
              <a:tabLst>
                <a:tab pos="625475" algn="l"/>
              </a:tabLst>
              <a:defRPr/>
            </a:pPr>
            <a:r>
              <a:rPr lang="en-US" sz="2400">
                <a:ea typeface="ＭＳ Ｐゴシック" charset="0"/>
              </a:rPr>
              <a:t>Which of the following is the trait deemed </a:t>
            </a:r>
            <a:r>
              <a:rPr lang="en-US" sz="2400" b="1">
                <a:ea typeface="ＭＳ Ｐゴシック" charset="0"/>
              </a:rPr>
              <a:t>MOST</a:t>
            </a:r>
            <a:r>
              <a:rPr lang="en-US" sz="2400">
                <a:ea typeface="ＭＳ Ｐゴシック" charset="0"/>
              </a:rPr>
              <a:t> important by </a:t>
            </a:r>
            <a:r>
              <a:rPr lang="en-US" sz="2400" b="1">
                <a:ea typeface="ＭＳ Ｐゴシック" charset="0"/>
              </a:rPr>
              <a:t>MOST</a:t>
            </a:r>
            <a:r>
              <a:rPr lang="en-US" sz="2400">
                <a:ea typeface="ＭＳ Ｐゴシック" charset="0"/>
              </a:rPr>
              <a:t> employers?</a:t>
            </a:r>
          </a:p>
          <a:p>
            <a:pPr marL="684213" lvl="1" indent="-341313" eaLnBrk="1" hangingPunct="1">
              <a:lnSpc>
                <a:spcPct val="90000"/>
              </a:lnSpc>
              <a:buFontTx/>
              <a:buAutoNum type="alphaUcPeriod"/>
              <a:tabLst>
                <a:tab pos="625475" algn="l"/>
              </a:tabLst>
              <a:defRPr/>
            </a:pPr>
            <a:r>
              <a:rPr lang="en-US" sz="2400">
                <a:ea typeface="ＭＳ Ｐゴシック" charset="0"/>
              </a:rPr>
              <a:t>Interpersonal Skills</a:t>
            </a:r>
          </a:p>
          <a:p>
            <a:pPr marL="684213" lvl="1" indent="-341313" eaLnBrk="1" hangingPunct="1">
              <a:lnSpc>
                <a:spcPct val="90000"/>
              </a:lnSpc>
              <a:buFontTx/>
              <a:buAutoNum type="alphaUcPeriod"/>
              <a:tabLst>
                <a:tab pos="625475" algn="l"/>
              </a:tabLst>
              <a:defRPr/>
            </a:pPr>
            <a:r>
              <a:rPr lang="en-US" sz="2400">
                <a:ea typeface="ＭＳ Ｐゴシック" charset="0"/>
              </a:rPr>
              <a:t>Leadership</a:t>
            </a:r>
          </a:p>
          <a:p>
            <a:pPr marL="684213" lvl="1" indent="-341313" eaLnBrk="1" hangingPunct="1">
              <a:lnSpc>
                <a:spcPct val="90000"/>
              </a:lnSpc>
              <a:buFontTx/>
              <a:buAutoNum type="alphaUcPeriod"/>
              <a:tabLst>
                <a:tab pos="625475" algn="l"/>
              </a:tabLst>
              <a:defRPr/>
            </a:pPr>
            <a:r>
              <a:rPr lang="en-US" sz="2400">
                <a:ea typeface="ＭＳ Ｐゴシック" charset="0"/>
              </a:rPr>
              <a:t>Time Management</a:t>
            </a:r>
          </a:p>
          <a:p>
            <a:pPr marL="684213" lvl="1" indent="-341313" eaLnBrk="1" hangingPunct="1">
              <a:lnSpc>
                <a:spcPct val="90000"/>
              </a:lnSpc>
              <a:buFontTx/>
              <a:buAutoNum type="alphaUcPeriod"/>
              <a:tabLst>
                <a:tab pos="625475" algn="l"/>
              </a:tabLst>
              <a:defRPr/>
            </a:pPr>
            <a:r>
              <a:rPr lang="en-US" sz="2400">
                <a:ea typeface="ＭＳ Ｐゴシック" charset="0"/>
              </a:rPr>
              <a:t>Flexibility</a:t>
            </a:r>
          </a:p>
          <a:p>
            <a:pPr marL="684213" lvl="1" indent="-341313" eaLnBrk="1" hangingPunct="1">
              <a:lnSpc>
                <a:spcPct val="90000"/>
              </a:lnSpc>
              <a:buFontTx/>
              <a:buNone/>
              <a:tabLst>
                <a:tab pos="625475" algn="l"/>
              </a:tabLst>
              <a:defRPr/>
            </a:pPr>
            <a:endParaRPr lang="en-US" sz="1200">
              <a:ea typeface="ＭＳ Ｐゴシック" charset="0"/>
            </a:endParaRPr>
          </a:p>
          <a:p>
            <a:pPr marL="223838" indent="-223838" eaLnBrk="1" hangingPunct="1">
              <a:lnSpc>
                <a:spcPct val="90000"/>
              </a:lnSpc>
              <a:tabLst>
                <a:tab pos="625475" algn="l"/>
              </a:tabLst>
              <a:defRPr/>
            </a:pPr>
            <a:r>
              <a:rPr lang="en-US" sz="2800">
                <a:ea typeface="ＭＳ Ｐゴシック" charset="0"/>
              </a:rPr>
              <a:t>True-False:</a:t>
            </a:r>
          </a:p>
          <a:p>
            <a:pPr marL="684213" lvl="1" indent="-341313" eaLnBrk="1" hangingPunct="1">
              <a:lnSpc>
                <a:spcPct val="90000"/>
              </a:lnSpc>
              <a:tabLst>
                <a:tab pos="625475" algn="l"/>
              </a:tabLst>
              <a:defRPr/>
            </a:pPr>
            <a:r>
              <a:rPr lang="en-US" sz="2400">
                <a:ea typeface="ＭＳ Ｐゴシック" charset="0"/>
              </a:rPr>
              <a:t>Employers want new employees that focus on the solo completion of tasks.             True           False </a:t>
            </a:r>
          </a:p>
          <a:p>
            <a:pPr marL="223838" indent="-223838" eaLnBrk="1" hangingPunct="1">
              <a:lnSpc>
                <a:spcPct val="90000"/>
              </a:lnSpc>
              <a:buFontTx/>
              <a:buNone/>
              <a:tabLst>
                <a:tab pos="625475" algn="l"/>
              </a:tabLst>
              <a:defRPr/>
            </a:pPr>
            <a:endParaRPr lang="en-US" sz="1200">
              <a:ea typeface="ＭＳ Ｐゴシック" charset="0"/>
            </a:endParaRPr>
          </a:p>
          <a:p>
            <a:pPr marL="223838" indent="-223838" eaLnBrk="1" hangingPunct="1">
              <a:lnSpc>
                <a:spcPct val="90000"/>
              </a:lnSpc>
              <a:buFontTx/>
              <a:buNone/>
              <a:tabLst>
                <a:tab pos="625475" algn="l"/>
              </a:tabLst>
              <a:defRPr/>
            </a:pPr>
            <a:endParaRPr lang="en-US">
              <a:ea typeface="ＭＳ Ｐゴシック" charset="0"/>
            </a:endParaRPr>
          </a:p>
        </p:txBody>
      </p:sp>
      <p:sp>
        <p:nvSpPr>
          <p:cNvPr id="48132" name="Rectangle 31" descr="Multiple-Choice ">
            <a:extLst>
              <a:ext uri="{FF2B5EF4-FFF2-40B4-BE49-F238E27FC236}">
                <a16:creationId xmlns:a16="http://schemas.microsoft.com/office/drawing/2014/main" id="{C5A05846-3A38-B2DE-9A6C-DB2967C676B5}"/>
              </a:ext>
            </a:extLst>
          </p:cNvPr>
          <p:cNvSpPr>
            <a:spLocks noChangeArrowheads="1"/>
          </p:cNvSpPr>
          <p:nvPr/>
        </p:nvSpPr>
        <p:spPr bwMode="auto">
          <a:xfrm>
            <a:off x="1066800" y="2057400"/>
            <a:ext cx="6934200" cy="2438400"/>
          </a:xfrm>
          <a:prstGeom prst="rect">
            <a:avLst/>
          </a:prstGeom>
          <a:noFill/>
          <a:ln w="28575">
            <a:solidFill>
              <a:schemeClr val="accent1"/>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eaLnBrk="1" hangingPunct="1">
              <a:defRPr/>
            </a:pPr>
            <a:endParaRPr lang="en-US">
              <a:latin typeface="Times New Roman" charset="0"/>
              <a:ea typeface="ＭＳ Ｐゴシック" charset="0"/>
            </a:endParaRPr>
          </a:p>
        </p:txBody>
      </p:sp>
      <p:sp>
        <p:nvSpPr>
          <p:cNvPr id="48133" name="Rectangle 32" descr="True or false examples">
            <a:extLst>
              <a:ext uri="{FF2B5EF4-FFF2-40B4-BE49-F238E27FC236}">
                <a16:creationId xmlns:a16="http://schemas.microsoft.com/office/drawing/2014/main" id="{71D5518E-2B56-71F8-4DA1-AC590DDAA612}"/>
              </a:ext>
            </a:extLst>
          </p:cNvPr>
          <p:cNvSpPr>
            <a:spLocks noChangeArrowheads="1"/>
          </p:cNvSpPr>
          <p:nvPr/>
        </p:nvSpPr>
        <p:spPr bwMode="auto">
          <a:xfrm>
            <a:off x="1219200" y="5029200"/>
            <a:ext cx="7315200" cy="1143000"/>
          </a:xfrm>
          <a:prstGeom prst="rect">
            <a:avLst/>
          </a:prstGeom>
          <a:noFill/>
          <a:ln w="28575">
            <a:solidFill>
              <a:schemeClr val="accent2"/>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eaLnBrk="1" hangingPunct="1">
              <a:defRPr/>
            </a:pPr>
            <a:endParaRPr lang="en-US">
              <a:latin typeface="Times New Roman" charset="0"/>
              <a:ea typeface="ＭＳ Ｐゴシック"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117763">
                                            <p:txEl>
                                              <p:pRg st="0" end="0"/>
                                            </p:txEl>
                                          </p:spTgt>
                                        </p:tgtEl>
                                        <p:attrNameLst>
                                          <p:attrName>style.visibility</p:attrName>
                                        </p:attrNameLst>
                                      </p:cBhvr>
                                      <p:to>
                                        <p:strVal val="visible"/>
                                      </p:to>
                                    </p:set>
                                    <p:animEffect transition="in" filter="randombar(horizontal)">
                                      <p:cBhvr>
                                        <p:cTn id="7" dur="500"/>
                                        <p:tgtEl>
                                          <p:spTgt spid="117763">
                                            <p:txEl>
                                              <p:pRg st="0" end="0"/>
                                            </p:txEl>
                                          </p:spTgt>
                                        </p:tgtEl>
                                      </p:cBhvr>
                                    </p:animEffect>
                                  </p:childTnLst>
                                </p:cTn>
                              </p:par>
                              <p:par>
                                <p:cTn id="8" presetID="14" presetClass="entr" presetSubtype="10" fill="hold" grpId="0" nodeType="withEffect">
                                  <p:stCondLst>
                                    <p:cond delay="0"/>
                                  </p:stCondLst>
                                  <p:childTnLst>
                                    <p:set>
                                      <p:cBhvr>
                                        <p:cTn id="9" dur="1" fill="hold">
                                          <p:stCondLst>
                                            <p:cond delay="0"/>
                                          </p:stCondLst>
                                        </p:cTn>
                                        <p:tgtEl>
                                          <p:spTgt spid="117763">
                                            <p:txEl>
                                              <p:pRg st="1" end="1"/>
                                            </p:txEl>
                                          </p:spTgt>
                                        </p:tgtEl>
                                        <p:attrNameLst>
                                          <p:attrName>style.visibility</p:attrName>
                                        </p:attrNameLst>
                                      </p:cBhvr>
                                      <p:to>
                                        <p:strVal val="visible"/>
                                      </p:to>
                                    </p:set>
                                    <p:animEffect transition="in" filter="randombar(horizontal)">
                                      <p:cBhvr>
                                        <p:cTn id="10" dur="500"/>
                                        <p:tgtEl>
                                          <p:spTgt spid="117763">
                                            <p:txEl>
                                              <p:pRg st="1" end="1"/>
                                            </p:txEl>
                                          </p:spTgt>
                                        </p:tgtEl>
                                      </p:cBhvr>
                                    </p:animEffect>
                                  </p:childTnLst>
                                </p:cTn>
                              </p:par>
                              <p:par>
                                <p:cTn id="11" presetID="14" presetClass="entr" presetSubtype="10" fill="hold" grpId="0" nodeType="withEffect">
                                  <p:stCondLst>
                                    <p:cond delay="0"/>
                                  </p:stCondLst>
                                  <p:childTnLst>
                                    <p:set>
                                      <p:cBhvr>
                                        <p:cTn id="12" dur="1" fill="hold">
                                          <p:stCondLst>
                                            <p:cond delay="0"/>
                                          </p:stCondLst>
                                        </p:cTn>
                                        <p:tgtEl>
                                          <p:spTgt spid="117763">
                                            <p:txEl>
                                              <p:pRg st="2" end="2"/>
                                            </p:txEl>
                                          </p:spTgt>
                                        </p:tgtEl>
                                        <p:attrNameLst>
                                          <p:attrName>style.visibility</p:attrName>
                                        </p:attrNameLst>
                                      </p:cBhvr>
                                      <p:to>
                                        <p:strVal val="visible"/>
                                      </p:to>
                                    </p:set>
                                    <p:animEffect transition="in" filter="randombar(horizontal)">
                                      <p:cBhvr>
                                        <p:cTn id="13" dur="500"/>
                                        <p:tgtEl>
                                          <p:spTgt spid="117763">
                                            <p:txEl>
                                              <p:pRg st="2" end="2"/>
                                            </p:txEl>
                                          </p:spTgt>
                                        </p:tgtEl>
                                      </p:cBhvr>
                                    </p:animEffect>
                                  </p:childTnLst>
                                </p:cTn>
                              </p:par>
                              <p:par>
                                <p:cTn id="14" presetID="14" presetClass="entr" presetSubtype="10" fill="hold" grpId="0" nodeType="withEffect">
                                  <p:stCondLst>
                                    <p:cond delay="0"/>
                                  </p:stCondLst>
                                  <p:childTnLst>
                                    <p:set>
                                      <p:cBhvr>
                                        <p:cTn id="15" dur="1" fill="hold">
                                          <p:stCondLst>
                                            <p:cond delay="0"/>
                                          </p:stCondLst>
                                        </p:cTn>
                                        <p:tgtEl>
                                          <p:spTgt spid="117763">
                                            <p:txEl>
                                              <p:pRg st="3" end="3"/>
                                            </p:txEl>
                                          </p:spTgt>
                                        </p:tgtEl>
                                        <p:attrNameLst>
                                          <p:attrName>style.visibility</p:attrName>
                                        </p:attrNameLst>
                                      </p:cBhvr>
                                      <p:to>
                                        <p:strVal val="visible"/>
                                      </p:to>
                                    </p:set>
                                    <p:animEffect transition="in" filter="randombar(horizontal)">
                                      <p:cBhvr>
                                        <p:cTn id="16" dur="500"/>
                                        <p:tgtEl>
                                          <p:spTgt spid="117763">
                                            <p:txEl>
                                              <p:pRg st="3" end="3"/>
                                            </p:txEl>
                                          </p:spTgt>
                                        </p:tgtEl>
                                      </p:cBhvr>
                                    </p:animEffect>
                                  </p:childTnLst>
                                </p:cTn>
                              </p:par>
                              <p:par>
                                <p:cTn id="17" presetID="14" presetClass="entr" presetSubtype="10" fill="hold" grpId="0" nodeType="withEffect">
                                  <p:stCondLst>
                                    <p:cond delay="0"/>
                                  </p:stCondLst>
                                  <p:childTnLst>
                                    <p:set>
                                      <p:cBhvr>
                                        <p:cTn id="18" dur="1" fill="hold">
                                          <p:stCondLst>
                                            <p:cond delay="0"/>
                                          </p:stCondLst>
                                        </p:cTn>
                                        <p:tgtEl>
                                          <p:spTgt spid="117763">
                                            <p:txEl>
                                              <p:pRg st="4" end="4"/>
                                            </p:txEl>
                                          </p:spTgt>
                                        </p:tgtEl>
                                        <p:attrNameLst>
                                          <p:attrName>style.visibility</p:attrName>
                                        </p:attrNameLst>
                                      </p:cBhvr>
                                      <p:to>
                                        <p:strVal val="visible"/>
                                      </p:to>
                                    </p:set>
                                    <p:animEffect transition="in" filter="randombar(horizontal)">
                                      <p:cBhvr>
                                        <p:cTn id="19" dur="500"/>
                                        <p:tgtEl>
                                          <p:spTgt spid="117763">
                                            <p:txEl>
                                              <p:pRg st="4" end="4"/>
                                            </p:txEl>
                                          </p:spTgt>
                                        </p:tgtEl>
                                      </p:cBhvr>
                                    </p:animEffect>
                                  </p:childTnLst>
                                </p:cTn>
                              </p:par>
                              <p:par>
                                <p:cTn id="20" presetID="14" presetClass="entr" presetSubtype="10" fill="hold" grpId="0" nodeType="withEffect">
                                  <p:stCondLst>
                                    <p:cond delay="0"/>
                                  </p:stCondLst>
                                  <p:childTnLst>
                                    <p:set>
                                      <p:cBhvr>
                                        <p:cTn id="21" dur="1" fill="hold">
                                          <p:stCondLst>
                                            <p:cond delay="0"/>
                                          </p:stCondLst>
                                        </p:cTn>
                                        <p:tgtEl>
                                          <p:spTgt spid="117763">
                                            <p:txEl>
                                              <p:pRg st="5" end="5"/>
                                            </p:txEl>
                                          </p:spTgt>
                                        </p:tgtEl>
                                        <p:attrNameLst>
                                          <p:attrName>style.visibility</p:attrName>
                                        </p:attrNameLst>
                                      </p:cBhvr>
                                      <p:to>
                                        <p:strVal val="visible"/>
                                      </p:to>
                                    </p:set>
                                    <p:animEffect transition="in" filter="randombar(horizontal)">
                                      <p:cBhvr>
                                        <p:cTn id="22" dur="500"/>
                                        <p:tgtEl>
                                          <p:spTgt spid="117763">
                                            <p:txEl>
                                              <p:pRg st="5" end="5"/>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14" presetClass="entr" presetSubtype="10" fill="hold" grpId="0" nodeType="clickEffect">
                                  <p:stCondLst>
                                    <p:cond delay="0"/>
                                  </p:stCondLst>
                                  <p:childTnLst>
                                    <p:set>
                                      <p:cBhvr>
                                        <p:cTn id="26" dur="1" fill="hold">
                                          <p:stCondLst>
                                            <p:cond delay="0"/>
                                          </p:stCondLst>
                                        </p:cTn>
                                        <p:tgtEl>
                                          <p:spTgt spid="117763">
                                            <p:txEl>
                                              <p:pRg st="7" end="7"/>
                                            </p:txEl>
                                          </p:spTgt>
                                        </p:tgtEl>
                                        <p:attrNameLst>
                                          <p:attrName>style.visibility</p:attrName>
                                        </p:attrNameLst>
                                      </p:cBhvr>
                                      <p:to>
                                        <p:strVal val="visible"/>
                                      </p:to>
                                    </p:set>
                                    <p:animEffect transition="in" filter="randombar(horizontal)">
                                      <p:cBhvr>
                                        <p:cTn id="27" dur="500"/>
                                        <p:tgtEl>
                                          <p:spTgt spid="117763">
                                            <p:txEl>
                                              <p:pRg st="7" end="7"/>
                                            </p:txEl>
                                          </p:spTgt>
                                        </p:tgtEl>
                                      </p:cBhvr>
                                    </p:animEffect>
                                  </p:childTnLst>
                                </p:cTn>
                              </p:par>
                              <p:par>
                                <p:cTn id="28" presetID="14" presetClass="entr" presetSubtype="10" fill="hold" grpId="0" nodeType="withEffect">
                                  <p:stCondLst>
                                    <p:cond delay="0"/>
                                  </p:stCondLst>
                                  <p:childTnLst>
                                    <p:set>
                                      <p:cBhvr>
                                        <p:cTn id="29" dur="1" fill="hold">
                                          <p:stCondLst>
                                            <p:cond delay="0"/>
                                          </p:stCondLst>
                                        </p:cTn>
                                        <p:tgtEl>
                                          <p:spTgt spid="117763">
                                            <p:txEl>
                                              <p:pRg st="8" end="8"/>
                                            </p:txEl>
                                          </p:spTgt>
                                        </p:tgtEl>
                                        <p:attrNameLst>
                                          <p:attrName>style.visibility</p:attrName>
                                        </p:attrNameLst>
                                      </p:cBhvr>
                                      <p:to>
                                        <p:strVal val="visible"/>
                                      </p:to>
                                    </p:set>
                                    <p:animEffect transition="in" filter="randombar(horizontal)">
                                      <p:cBhvr>
                                        <p:cTn id="30" dur="500"/>
                                        <p:tgtEl>
                                          <p:spTgt spid="11776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7763" grpId="0" build="p" autoUpdateAnimBg="0"/>
    </p:bldLst>
  </p:timing>
</p:sld>
</file>

<file path=ppt/slides/slide4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9154" name="Rectangle 2">
            <a:extLst>
              <a:ext uri="{FF2B5EF4-FFF2-40B4-BE49-F238E27FC236}">
                <a16:creationId xmlns:a16="http://schemas.microsoft.com/office/drawing/2014/main" id="{959E6F6D-CF37-8DC3-5D48-03D945B17969}"/>
              </a:ext>
            </a:extLst>
          </p:cNvPr>
          <p:cNvSpPr>
            <a:spLocks noGrp="1" noChangeArrowheads="1"/>
          </p:cNvSpPr>
          <p:nvPr>
            <p:ph type="title"/>
          </p:nvPr>
        </p:nvSpPr>
        <p:spPr/>
        <p:txBody>
          <a:bodyPr/>
          <a:lstStyle/>
          <a:p>
            <a:pPr eaLnBrk="1" hangingPunct="1">
              <a:defRPr/>
            </a:pPr>
            <a:r>
              <a:rPr lang="en-US" dirty="0">
                <a:ea typeface="ＭＳ Ｐゴシック" charset="0"/>
              </a:rPr>
              <a:t>Example 2</a:t>
            </a:r>
          </a:p>
        </p:txBody>
      </p:sp>
      <p:sp>
        <p:nvSpPr>
          <p:cNvPr id="119811" name="Rectangle 3" descr="Matching examples">
            <a:extLst>
              <a:ext uri="{FF2B5EF4-FFF2-40B4-BE49-F238E27FC236}">
                <a16:creationId xmlns:a16="http://schemas.microsoft.com/office/drawing/2014/main" id="{D20AB58B-09A0-23B0-13B2-23BB739A55C9}"/>
              </a:ext>
            </a:extLst>
          </p:cNvPr>
          <p:cNvSpPr>
            <a:spLocks noGrp="1" noChangeArrowheads="1"/>
          </p:cNvSpPr>
          <p:nvPr>
            <p:ph type="body" idx="1"/>
          </p:nvPr>
        </p:nvSpPr>
        <p:spPr/>
        <p:txBody>
          <a:bodyPr/>
          <a:lstStyle/>
          <a:p>
            <a:pPr eaLnBrk="1" hangingPunct="1">
              <a:defRPr/>
            </a:pPr>
            <a:endParaRPr lang="en-US">
              <a:ea typeface="ＭＳ Ｐゴシック" charset="0"/>
            </a:endParaRPr>
          </a:p>
          <a:p>
            <a:pPr eaLnBrk="1" hangingPunct="1">
              <a:defRPr/>
            </a:pPr>
            <a:endParaRPr lang="en-US">
              <a:ea typeface="ＭＳ Ｐゴシック" charset="0"/>
            </a:endParaRPr>
          </a:p>
          <a:p>
            <a:pPr eaLnBrk="1" hangingPunct="1">
              <a:defRPr/>
            </a:pPr>
            <a:endParaRPr lang="en-US">
              <a:ea typeface="ＭＳ Ｐゴシック" charset="0"/>
            </a:endParaRPr>
          </a:p>
        </p:txBody>
      </p:sp>
      <p:graphicFrame>
        <p:nvGraphicFramePr>
          <p:cNvPr id="120008" name="Group 200">
            <a:extLst>
              <a:ext uri="{FF2B5EF4-FFF2-40B4-BE49-F238E27FC236}">
                <a16:creationId xmlns:a16="http://schemas.microsoft.com/office/drawing/2014/main" id="{09BC7D7E-5C8C-95C5-0CEC-570BD8A70E39}"/>
              </a:ext>
            </a:extLst>
          </p:cNvPr>
          <p:cNvGraphicFramePr>
            <a:graphicFrameLocks noGrp="1"/>
          </p:cNvGraphicFramePr>
          <p:nvPr>
            <p:extLst>
              <p:ext uri="{D42A27DB-BD31-4B8C-83A1-F6EECF244321}">
                <p14:modId xmlns:p14="http://schemas.microsoft.com/office/powerpoint/2010/main" val="4288920847"/>
              </p:ext>
            </p:extLst>
          </p:nvPr>
        </p:nvGraphicFramePr>
        <p:xfrm>
          <a:off x="990600" y="2667000"/>
          <a:ext cx="7543800" cy="2641601"/>
        </p:xfrm>
        <a:graphic>
          <a:graphicData uri="http://schemas.openxmlformats.org/drawingml/2006/table">
            <a:tbl>
              <a:tblPr firstRow="1"/>
              <a:tblGrid>
                <a:gridCol w="5486400">
                  <a:extLst>
                    <a:ext uri="{9D8B030D-6E8A-4147-A177-3AD203B41FA5}">
                      <a16:colId xmlns:a16="http://schemas.microsoft.com/office/drawing/2014/main" val="20000"/>
                    </a:ext>
                  </a:extLst>
                </a:gridCol>
                <a:gridCol w="2057400">
                  <a:extLst>
                    <a:ext uri="{9D8B030D-6E8A-4147-A177-3AD203B41FA5}">
                      <a16:colId xmlns:a16="http://schemas.microsoft.com/office/drawing/2014/main" val="20001"/>
                    </a:ext>
                  </a:extLst>
                </a:gridCol>
              </a:tblGrid>
              <a:tr h="377825">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en-US" sz="1600" b="0" i="0" u="none" strike="noStrike" cap="none" normalizeH="0" baseline="0">
                          <a:ln>
                            <a:noFill/>
                          </a:ln>
                          <a:solidFill>
                            <a:schemeClr val="tx1"/>
                          </a:solidFill>
                          <a:effectLst/>
                          <a:latin typeface="Times New Roman" panose="02020603050405020304" pitchFamily="18" charset="0"/>
                        </a:rPr>
                        <a:t>1. Working with others on a project</a:t>
                      </a:r>
                    </a:p>
                  </a:txBody>
                  <a:tcPr horzOverflow="overflow">
                    <a:lnL w="28575" cap="flat" cmpd="sng" algn="ctr">
                      <a:solidFill>
                        <a:schemeClr val="tx1"/>
                      </a:solidFill>
                      <a:prstDash val="solid"/>
                      <a:miter lim="800000"/>
                      <a:headEnd type="none" w="med" len="med"/>
                      <a:tailEnd type="none" w="med" len="med"/>
                    </a:lnL>
                    <a:lnR>
                      <a:noFill/>
                    </a:lnR>
                    <a:lnT w="28575" cap="flat" cmpd="sng" algn="ctr">
                      <a:solidFill>
                        <a:schemeClr val="tx1"/>
                      </a:solidFill>
                      <a:prstDash val="solid"/>
                      <a:miter lim="800000"/>
                      <a:headEnd type="none" w="med" len="med"/>
                      <a:tailEnd type="none" w="med" len="med"/>
                    </a:lnT>
                    <a:lnB>
                      <a:noFill/>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en-US" sz="1600" b="0" i="0" u="none" strike="noStrike" cap="none" normalizeH="0" baseline="0">
                          <a:ln>
                            <a:noFill/>
                          </a:ln>
                          <a:solidFill>
                            <a:schemeClr val="tx1"/>
                          </a:solidFill>
                          <a:effectLst/>
                          <a:latin typeface="Times New Roman" panose="02020603050405020304" pitchFamily="18" charset="0"/>
                        </a:rPr>
                        <a:t>A. Flexibility</a:t>
                      </a:r>
                    </a:p>
                  </a:txBody>
                  <a:tcPr horzOverflow="overflow">
                    <a:lnL>
                      <a:noFill/>
                    </a:lnL>
                    <a:lnR w="28575" cap="flat" cmpd="sng" algn="ctr">
                      <a:solidFill>
                        <a:schemeClr val="tx1"/>
                      </a:solidFill>
                      <a:prstDash val="solid"/>
                      <a:miter lim="800000"/>
                      <a:headEnd type="none" w="med" len="med"/>
                      <a:tailEnd type="none" w="med" len="med"/>
                    </a:lnR>
                    <a:lnT w="28575" cap="flat" cmpd="sng" algn="ctr">
                      <a:solidFill>
                        <a:schemeClr val="tx1"/>
                      </a:solidFill>
                      <a:prstDash val="solid"/>
                      <a:miter lim="800000"/>
                      <a:headEnd type="none" w="med" len="med"/>
                      <a:tailEnd type="none" w="med" len="med"/>
                    </a:lnT>
                    <a:lnB>
                      <a:noFill/>
                    </a:lnB>
                    <a:lnTlToBr>
                      <a:noFill/>
                    </a:lnTlToBr>
                    <a:lnBlToTr>
                      <a:noFill/>
                    </a:lnBlToTr>
                    <a:noFill/>
                  </a:tcPr>
                </a:tc>
                <a:extLst>
                  <a:ext uri="{0D108BD9-81ED-4DB2-BD59-A6C34878D82A}">
                    <a16:rowId xmlns:a16="http://schemas.microsoft.com/office/drawing/2014/main" val="10000"/>
                  </a:ext>
                </a:extLst>
              </a:tr>
              <a:tr h="376238">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en-US" sz="1600" b="0" i="0" u="none" strike="noStrike" cap="none" normalizeH="0" baseline="0">
                          <a:ln>
                            <a:noFill/>
                          </a:ln>
                          <a:solidFill>
                            <a:schemeClr val="tx1"/>
                          </a:solidFill>
                          <a:effectLst/>
                          <a:latin typeface="Times New Roman" panose="02020603050405020304" pitchFamily="18" charset="0"/>
                        </a:rPr>
                        <a:t>2. Working overtime to complete a project </a:t>
                      </a:r>
                    </a:p>
                  </a:txBody>
                  <a:tcPr horzOverflow="overflow">
                    <a:lnL w="28575" cap="flat" cmpd="sng" algn="ctr">
                      <a:solidFill>
                        <a:schemeClr val="tx1"/>
                      </a:solidFill>
                      <a:prstDash val="solid"/>
                      <a:miter lim="800000"/>
                      <a:headEnd type="none" w="med" len="med"/>
                      <a:tailEnd type="none" w="med" len="med"/>
                    </a:lnL>
                    <a:lnR>
                      <a:noFill/>
                    </a:lnR>
                    <a:lnT>
                      <a:noFill/>
                    </a:lnT>
                    <a:lnB>
                      <a:noFill/>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en-US" sz="1600" b="0" i="0" u="none" strike="noStrike" cap="none" normalizeH="0" baseline="0">
                          <a:ln>
                            <a:noFill/>
                          </a:ln>
                          <a:solidFill>
                            <a:schemeClr val="tx1"/>
                          </a:solidFill>
                          <a:effectLst/>
                          <a:latin typeface="Times New Roman" panose="02020603050405020304" pitchFamily="18" charset="0"/>
                        </a:rPr>
                        <a:t>B. Interpersonal Skills</a:t>
                      </a:r>
                    </a:p>
                  </a:txBody>
                  <a:tcPr horzOverflow="overflow">
                    <a:lnL>
                      <a:noFill/>
                    </a:lnL>
                    <a:lnR w="28575" cap="flat" cmpd="sng" algn="ctr">
                      <a:solidFill>
                        <a:schemeClr val="tx1"/>
                      </a:solidFill>
                      <a:prstDash val="solid"/>
                      <a:miter lim="800000"/>
                      <a:headEnd type="none" w="med" len="med"/>
                      <a:tailEnd type="none" w="med" len="med"/>
                    </a:lnR>
                    <a:lnT>
                      <a:noFill/>
                    </a:lnT>
                    <a:lnB>
                      <a:noFill/>
                    </a:lnB>
                    <a:lnTlToBr>
                      <a:noFill/>
                    </a:lnTlToBr>
                    <a:lnBlToTr>
                      <a:noFill/>
                    </a:lnBlToTr>
                    <a:noFill/>
                  </a:tcPr>
                </a:tc>
                <a:extLst>
                  <a:ext uri="{0D108BD9-81ED-4DB2-BD59-A6C34878D82A}">
                    <a16:rowId xmlns:a16="http://schemas.microsoft.com/office/drawing/2014/main" val="10001"/>
                  </a:ext>
                </a:extLst>
              </a:tr>
              <a:tr h="377825">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en-US" sz="1600" b="0" i="0" u="none" strike="noStrike" cap="none" normalizeH="0" baseline="0">
                          <a:ln>
                            <a:noFill/>
                          </a:ln>
                          <a:solidFill>
                            <a:schemeClr val="tx1"/>
                          </a:solidFill>
                          <a:effectLst/>
                          <a:latin typeface="Times New Roman" panose="02020603050405020304" pitchFamily="18" charset="0"/>
                        </a:rPr>
                        <a:t>3. Creating and documenting procedures for writing up a report</a:t>
                      </a:r>
                    </a:p>
                  </a:txBody>
                  <a:tcPr horzOverflow="overflow">
                    <a:lnL w="28575" cap="flat" cmpd="sng" algn="ctr">
                      <a:solidFill>
                        <a:schemeClr val="tx1"/>
                      </a:solidFill>
                      <a:prstDash val="solid"/>
                      <a:miter lim="800000"/>
                      <a:headEnd type="none" w="med" len="med"/>
                      <a:tailEnd type="none" w="med" len="med"/>
                    </a:lnL>
                    <a:lnR>
                      <a:noFill/>
                    </a:lnR>
                    <a:lnT>
                      <a:noFill/>
                    </a:lnT>
                    <a:lnB>
                      <a:noFill/>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en-US" sz="1600" b="0" i="0" u="none" strike="noStrike" cap="none" normalizeH="0" baseline="0">
                          <a:ln>
                            <a:noFill/>
                          </a:ln>
                          <a:solidFill>
                            <a:schemeClr val="tx1"/>
                          </a:solidFill>
                          <a:effectLst/>
                          <a:latin typeface="Times New Roman" panose="02020603050405020304" pitchFamily="18" charset="0"/>
                        </a:rPr>
                        <a:t>C. Leadership</a:t>
                      </a:r>
                    </a:p>
                  </a:txBody>
                  <a:tcPr horzOverflow="overflow">
                    <a:lnL>
                      <a:noFill/>
                    </a:lnL>
                    <a:lnR w="28575" cap="flat" cmpd="sng" algn="ctr">
                      <a:solidFill>
                        <a:schemeClr val="tx1"/>
                      </a:solidFill>
                      <a:prstDash val="solid"/>
                      <a:miter lim="800000"/>
                      <a:headEnd type="none" w="med" len="med"/>
                      <a:tailEnd type="none" w="med" len="med"/>
                    </a:lnR>
                    <a:lnT>
                      <a:noFill/>
                    </a:lnT>
                    <a:lnB>
                      <a:noFill/>
                    </a:lnB>
                    <a:lnTlToBr>
                      <a:noFill/>
                    </a:lnTlToBr>
                    <a:lnBlToTr>
                      <a:noFill/>
                    </a:lnBlToTr>
                    <a:noFill/>
                  </a:tcPr>
                </a:tc>
                <a:extLst>
                  <a:ext uri="{0D108BD9-81ED-4DB2-BD59-A6C34878D82A}">
                    <a16:rowId xmlns:a16="http://schemas.microsoft.com/office/drawing/2014/main" val="10002"/>
                  </a:ext>
                </a:extLst>
              </a:tr>
              <a:tr h="377825">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en-US" sz="1600" b="0" i="0" u="none" strike="noStrike" cap="none" normalizeH="0" baseline="0">
                          <a:ln>
                            <a:noFill/>
                          </a:ln>
                          <a:solidFill>
                            <a:schemeClr val="tx1"/>
                          </a:solidFill>
                          <a:effectLst/>
                          <a:latin typeface="Times New Roman" panose="02020603050405020304" pitchFamily="18" charset="0"/>
                        </a:rPr>
                        <a:t>4. Completing project on time</a:t>
                      </a:r>
                    </a:p>
                  </a:txBody>
                  <a:tcPr horzOverflow="overflow">
                    <a:lnL w="28575" cap="flat" cmpd="sng" algn="ctr">
                      <a:solidFill>
                        <a:schemeClr val="tx1"/>
                      </a:solidFill>
                      <a:prstDash val="solid"/>
                      <a:miter lim="800000"/>
                      <a:headEnd type="none" w="med" len="med"/>
                      <a:tailEnd type="none" w="med" len="med"/>
                    </a:lnL>
                    <a:lnR>
                      <a:noFill/>
                    </a:lnR>
                    <a:lnT>
                      <a:noFill/>
                    </a:lnT>
                    <a:lnB>
                      <a:noFill/>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en-US" sz="1600" b="0" i="0" u="none" strike="noStrike" cap="none" normalizeH="0" baseline="0">
                          <a:ln>
                            <a:noFill/>
                          </a:ln>
                          <a:solidFill>
                            <a:schemeClr val="tx1"/>
                          </a:solidFill>
                          <a:effectLst/>
                          <a:latin typeface="Times New Roman" panose="02020603050405020304" pitchFamily="18" charset="0"/>
                        </a:rPr>
                        <a:t>D. Organization</a:t>
                      </a:r>
                    </a:p>
                  </a:txBody>
                  <a:tcPr horzOverflow="overflow">
                    <a:lnL>
                      <a:noFill/>
                    </a:lnL>
                    <a:lnR w="28575" cap="flat" cmpd="sng" algn="ctr">
                      <a:solidFill>
                        <a:schemeClr val="tx1"/>
                      </a:solidFill>
                      <a:prstDash val="solid"/>
                      <a:miter lim="800000"/>
                      <a:headEnd type="none" w="med" len="med"/>
                      <a:tailEnd type="none" w="med" len="med"/>
                    </a:lnR>
                    <a:lnT>
                      <a:noFill/>
                    </a:lnT>
                    <a:lnB>
                      <a:noFill/>
                    </a:lnB>
                    <a:lnTlToBr>
                      <a:noFill/>
                    </a:lnTlToBr>
                    <a:lnBlToTr>
                      <a:noFill/>
                    </a:lnBlToTr>
                    <a:noFill/>
                  </a:tcPr>
                </a:tc>
                <a:extLst>
                  <a:ext uri="{0D108BD9-81ED-4DB2-BD59-A6C34878D82A}">
                    <a16:rowId xmlns:a16="http://schemas.microsoft.com/office/drawing/2014/main" val="10003"/>
                  </a:ext>
                </a:extLst>
              </a:tr>
              <a:tr h="377825">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en-US" sz="1600" b="0" i="0" u="none" strike="noStrike" cap="none" normalizeH="0" baseline="0">
                          <a:ln>
                            <a:noFill/>
                          </a:ln>
                          <a:solidFill>
                            <a:schemeClr val="tx1"/>
                          </a:solidFill>
                          <a:effectLst/>
                          <a:latin typeface="Times New Roman" panose="02020603050405020304" pitchFamily="18" charset="0"/>
                        </a:rPr>
                        <a:t>5. Supervising the progress of a group of coworkers</a:t>
                      </a:r>
                    </a:p>
                  </a:txBody>
                  <a:tcPr horzOverflow="overflow">
                    <a:lnL w="28575" cap="flat" cmpd="sng" algn="ctr">
                      <a:solidFill>
                        <a:schemeClr val="tx1"/>
                      </a:solidFill>
                      <a:prstDash val="solid"/>
                      <a:miter lim="800000"/>
                      <a:headEnd type="none" w="med" len="med"/>
                      <a:tailEnd type="none" w="med" len="med"/>
                    </a:lnL>
                    <a:lnR>
                      <a:noFill/>
                    </a:lnR>
                    <a:lnT>
                      <a:noFill/>
                    </a:lnT>
                    <a:lnB>
                      <a:noFill/>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en-US" sz="1600" b="0" i="0" u="none" strike="noStrike" cap="none" normalizeH="0" baseline="0">
                          <a:ln>
                            <a:noFill/>
                          </a:ln>
                          <a:solidFill>
                            <a:schemeClr val="tx1"/>
                          </a:solidFill>
                          <a:effectLst/>
                          <a:latin typeface="Times New Roman" panose="02020603050405020304" pitchFamily="18" charset="0"/>
                        </a:rPr>
                        <a:t>E. Reliability</a:t>
                      </a:r>
                    </a:p>
                  </a:txBody>
                  <a:tcPr horzOverflow="overflow">
                    <a:lnL>
                      <a:noFill/>
                    </a:lnL>
                    <a:lnR w="28575" cap="flat" cmpd="sng" algn="ctr">
                      <a:solidFill>
                        <a:schemeClr val="tx1"/>
                      </a:solidFill>
                      <a:prstDash val="solid"/>
                      <a:miter lim="800000"/>
                      <a:headEnd type="none" w="med" len="med"/>
                      <a:tailEnd type="none" w="med" len="med"/>
                    </a:lnR>
                    <a:lnT>
                      <a:noFill/>
                    </a:lnT>
                    <a:lnB>
                      <a:noFill/>
                    </a:lnB>
                    <a:lnTlToBr>
                      <a:noFill/>
                    </a:lnTlToBr>
                    <a:lnBlToTr>
                      <a:noFill/>
                    </a:lnBlToTr>
                    <a:noFill/>
                  </a:tcPr>
                </a:tc>
                <a:extLst>
                  <a:ext uri="{0D108BD9-81ED-4DB2-BD59-A6C34878D82A}">
                    <a16:rowId xmlns:a16="http://schemas.microsoft.com/office/drawing/2014/main" val="10004"/>
                  </a:ext>
                </a:extLst>
              </a:tr>
              <a:tr h="376238">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altLang="en-US" sz="1800" b="0" i="0" u="none" strike="noStrike" cap="none" normalizeH="0" baseline="0">
                        <a:ln>
                          <a:noFill/>
                        </a:ln>
                        <a:solidFill>
                          <a:schemeClr val="tx1"/>
                        </a:solidFill>
                        <a:effectLst/>
                        <a:latin typeface="Times New Roman" panose="02020603050405020304" pitchFamily="18" charset="0"/>
                      </a:endParaRPr>
                    </a:p>
                  </a:txBody>
                  <a:tcPr horzOverflow="overflow">
                    <a:lnL w="28575" cap="flat" cmpd="sng" algn="ctr">
                      <a:solidFill>
                        <a:schemeClr val="tx1"/>
                      </a:solidFill>
                      <a:prstDash val="solid"/>
                      <a:miter lim="800000"/>
                      <a:headEnd type="none" w="med" len="med"/>
                      <a:tailEnd type="none" w="med" len="med"/>
                    </a:lnL>
                    <a:lnR>
                      <a:noFill/>
                    </a:lnR>
                    <a:lnT>
                      <a:noFill/>
                    </a:lnT>
                    <a:lnB>
                      <a:noFill/>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en-US" sz="1600" b="0" i="0" u="none" strike="noStrike" cap="none" normalizeH="0" baseline="0">
                          <a:ln>
                            <a:noFill/>
                          </a:ln>
                          <a:solidFill>
                            <a:schemeClr val="tx1"/>
                          </a:solidFill>
                          <a:effectLst/>
                          <a:latin typeface="Times New Roman" panose="02020603050405020304" pitchFamily="18" charset="0"/>
                        </a:rPr>
                        <a:t>F. Teamwork</a:t>
                      </a:r>
                    </a:p>
                  </a:txBody>
                  <a:tcPr horzOverflow="overflow">
                    <a:lnL>
                      <a:noFill/>
                    </a:lnL>
                    <a:lnR w="28575" cap="flat" cmpd="sng" algn="ctr">
                      <a:solidFill>
                        <a:schemeClr val="tx1"/>
                      </a:solidFill>
                      <a:prstDash val="solid"/>
                      <a:miter lim="800000"/>
                      <a:headEnd type="none" w="med" len="med"/>
                      <a:tailEnd type="none" w="med" len="med"/>
                    </a:lnR>
                    <a:lnT>
                      <a:noFill/>
                    </a:lnT>
                    <a:lnB>
                      <a:noFill/>
                    </a:lnB>
                    <a:lnTlToBr>
                      <a:noFill/>
                    </a:lnTlToBr>
                    <a:lnBlToTr>
                      <a:noFill/>
                    </a:lnBlToTr>
                    <a:noFill/>
                  </a:tcPr>
                </a:tc>
                <a:extLst>
                  <a:ext uri="{0D108BD9-81ED-4DB2-BD59-A6C34878D82A}">
                    <a16:rowId xmlns:a16="http://schemas.microsoft.com/office/drawing/2014/main" val="10005"/>
                  </a:ext>
                </a:extLst>
              </a:tr>
              <a:tr h="377825">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altLang="en-US" sz="1800" b="0" i="0" u="none" strike="noStrike" cap="none" normalizeH="0" baseline="0">
                        <a:ln>
                          <a:noFill/>
                        </a:ln>
                        <a:solidFill>
                          <a:schemeClr val="tx1"/>
                        </a:solidFill>
                        <a:effectLst/>
                        <a:latin typeface="Times New Roman" panose="02020603050405020304" pitchFamily="18" charset="0"/>
                      </a:endParaRPr>
                    </a:p>
                  </a:txBody>
                  <a:tcPr horzOverflow="overflow">
                    <a:lnL w="28575" cap="flat" cmpd="sng" algn="ctr">
                      <a:solidFill>
                        <a:schemeClr val="tx1"/>
                      </a:solidFill>
                      <a:prstDash val="solid"/>
                      <a:miter lim="800000"/>
                      <a:headEnd type="none" w="med" len="med"/>
                      <a:tailEnd type="none" w="med" len="med"/>
                    </a:lnL>
                    <a:lnR>
                      <a:noFill/>
                    </a:lnR>
                    <a:lnT>
                      <a:noFill/>
                    </a:lnT>
                    <a:lnB w="28575" cap="flat" cmpd="sng" algn="ctr">
                      <a:solidFill>
                        <a:schemeClr val="tx1"/>
                      </a:solidFill>
                      <a:prstDash val="solid"/>
                      <a:miter lim="800000"/>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en-US" sz="1600" b="0" i="0" u="none" strike="noStrike" cap="none" normalizeH="0" baseline="0" dirty="0">
                          <a:ln>
                            <a:noFill/>
                          </a:ln>
                          <a:solidFill>
                            <a:schemeClr val="tx1"/>
                          </a:solidFill>
                          <a:effectLst/>
                          <a:latin typeface="Times New Roman" panose="02020603050405020304" pitchFamily="18" charset="0"/>
                        </a:rPr>
                        <a:t>G. Time Management</a:t>
                      </a:r>
                    </a:p>
                  </a:txBody>
                  <a:tcPr horzOverflow="overflow">
                    <a:lnL>
                      <a:noFill/>
                    </a:lnL>
                    <a:lnR w="28575" cap="flat" cmpd="sng" algn="ctr">
                      <a:solidFill>
                        <a:schemeClr val="tx1"/>
                      </a:solidFill>
                      <a:prstDash val="solid"/>
                      <a:miter lim="800000"/>
                      <a:headEnd type="none" w="med" len="med"/>
                      <a:tailEnd type="none" w="med" len="med"/>
                    </a:lnR>
                    <a:lnT>
                      <a:noFill/>
                    </a:lnT>
                    <a:lnB w="28575" cap="flat" cmpd="sng" algn="ctr">
                      <a:solidFill>
                        <a:schemeClr val="tx1"/>
                      </a:solidFill>
                      <a:prstDash val="solid"/>
                      <a:miter lim="800000"/>
                      <a:headEnd type="none" w="med" len="med"/>
                      <a:tailEnd type="none" w="med" len="med"/>
                    </a:lnB>
                    <a:lnTlToBr>
                      <a:noFill/>
                    </a:lnTlToBr>
                    <a:lnBlToTr>
                      <a:noFill/>
                    </a:lnBlToTr>
                    <a:noFill/>
                  </a:tcPr>
                </a:tc>
                <a:extLst>
                  <a:ext uri="{0D108BD9-81ED-4DB2-BD59-A6C34878D82A}">
                    <a16:rowId xmlns:a16="http://schemas.microsoft.com/office/drawing/2014/main" val="10006"/>
                  </a:ext>
                </a:extLst>
              </a:tr>
            </a:tbl>
          </a:graphicData>
        </a:graphic>
      </p:graphicFrame>
      <p:sp>
        <p:nvSpPr>
          <p:cNvPr id="49175" name="Rectangle 31">
            <a:extLst>
              <a:ext uri="{FF2B5EF4-FFF2-40B4-BE49-F238E27FC236}">
                <a16:creationId xmlns:a16="http://schemas.microsoft.com/office/drawing/2014/main" id="{A392A72B-431F-D958-6C05-AC8A07F42503}"/>
              </a:ext>
              <a:ext uri="{C183D7F6-B498-43B3-948B-1728B52AA6E4}">
                <adec:decorative xmlns:adec="http://schemas.microsoft.com/office/drawing/2017/decorative" val="1"/>
              </a:ext>
            </a:extLst>
          </p:cNvPr>
          <p:cNvSpPr>
            <a:spLocks noChangeArrowheads="1"/>
          </p:cNvSpPr>
          <p:nvPr/>
        </p:nvSpPr>
        <p:spPr bwMode="auto">
          <a:xfrm>
            <a:off x="1219200" y="1905000"/>
            <a:ext cx="7620000" cy="41148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marL="342900" indent="-342900" eaLnBrk="1" hangingPunct="1">
              <a:spcBef>
                <a:spcPct val="20000"/>
              </a:spcBef>
              <a:buFontTx/>
              <a:buChar char="•"/>
              <a:defRPr/>
            </a:pPr>
            <a:endParaRPr lang="en-US" sz="3200">
              <a:latin typeface="Times New Roman" charset="0"/>
              <a:ea typeface="ＭＳ Ｐゴシック" charset="0"/>
            </a:endParaRPr>
          </a:p>
          <a:p>
            <a:pPr marL="342900" indent="-342900" eaLnBrk="1" hangingPunct="1">
              <a:spcBef>
                <a:spcPct val="20000"/>
              </a:spcBef>
              <a:buFontTx/>
              <a:buChar char="•"/>
              <a:defRPr/>
            </a:pPr>
            <a:endParaRPr lang="en-US" sz="3200">
              <a:latin typeface="Times New Roman" charset="0"/>
              <a:ea typeface="ＭＳ Ｐゴシック" charset="0"/>
            </a:endParaRPr>
          </a:p>
          <a:p>
            <a:pPr marL="342900" indent="-342900" eaLnBrk="1" hangingPunct="1">
              <a:spcBef>
                <a:spcPct val="20000"/>
              </a:spcBef>
              <a:buFontTx/>
              <a:buChar char="•"/>
              <a:defRPr/>
            </a:pPr>
            <a:endParaRPr lang="en-US" sz="3200">
              <a:latin typeface="Times New Roman" charset="0"/>
              <a:ea typeface="ＭＳ Ｐゴシック" charset="0"/>
            </a:endParaRPr>
          </a:p>
        </p:txBody>
      </p:sp>
      <p:sp>
        <p:nvSpPr>
          <p:cNvPr id="49176" name="Text Box 32">
            <a:extLst>
              <a:ext uri="{FF2B5EF4-FFF2-40B4-BE49-F238E27FC236}">
                <a16:creationId xmlns:a16="http://schemas.microsoft.com/office/drawing/2014/main" id="{548CD345-3E76-3C2D-74BE-218537707D3E}"/>
              </a:ext>
            </a:extLst>
          </p:cNvPr>
          <p:cNvSpPr txBox="1">
            <a:spLocks noChangeArrowheads="1"/>
          </p:cNvSpPr>
          <p:nvPr/>
        </p:nvSpPr>
        <p:spPr bwMode="auto">
          <a:xfrm>
            <a:off x="1371600" y="1600200"/>
            <a:ext cx="3352800" cy="5191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lvl1pPr>
              <a:defRPr sz="3200">
                <a:solidFill>
                  <a:schemeClr val="tx1"/>
                </a:solidFill>
                <a:latin typeface="Times New Roman" charset="0"/>
                <a:ea typeface="ＭＳ Ｐゴシック" charset="0"/>
              </a:defRPr>
            </a:lvl1pPr>
            <a:lvl2pPr>
              <a:defRPr sz="2800">
                <a:solidFill>
                  <a:schemeClr val="tx1"/>
                </a:solidFill>
                <a:latin typeface="Times New Roman" charset="0"/>
                <a:ea typeface="ＭＳ Ｐゴシック" charset="0"/>
              </a:defRPr>
            </a:lvl2pPr>
            <a:lvl3pPr>
              <a:defRPr sz="2400">
                <a:solidFill>
                  <a:schemeClr val="tx1"/>
                </a:solidFill>
                <a:latin typeface="Times New Roman" charset="0"/>
                <a:ea typeface="ＭＳ Ｐゴシック" charset="0"/>
              </a:defRPr>
            </a:lvl3pPr>
            <a:lvl4pPr>
              <a:defRPr sz="2000">
                <a:solidFill>
                  <a:schemeClr val="tx1"/>
                </a:solidFill>
                <a:latin typeface="Times New Roman" charset="0"/>
                <a:ea typeface="ＭＳ Ｐゴシック" charset="0"/>
              </a:defRPr>
            </a:lvl4pPr>
            <a:lvl5pPr>
              <a:defRPr sz="2000">
                <a:solidFill>
                  <a:schemeClr val="tx1"/>
                </a:solidFill>
                <a:latin typeface="Times New Roman" charset="0"/>
                <a:ea typeface="ＭＳ Ｐゴシック" charset="0"/>
              </a:defRPr>
            </a:lvl5pPr>
            <a:lvl6pPr eaLnBrk="0" fontAlgn="base" hangingPunct="0">
              <a:spcBef>
                <a:spcPct val="20000"/>
              </a:spcBef>
              <a:spcAft>
                <a:spcPct val="0"/>
              </a:spcAft>
              <a:buChar char="»"/>
              <a:defRPr sz="2000">
                <a:solidFill>
                  <a:schemeClr val="tx1"/>
                </a:solidFill>
                <a:latin typeface="Times New Roman" charset="0"/>
                <a:ea typeface="ＭＳ Ｐゴシック" charset="0"/>
              </a:defRPr>
            </a:lvl6pPr>
            <a:lvl7pPr eaLnBrk="0" fontAlgn="base" hangingPunct="0">
              <a:spcBef>
                <a:spcPct val="20000"/>
              </a:spcBef>
              <a:spcAft>
                <a:spcPct val="0"/>
              </a:spcAft>
              <a:buChar char="»"/>
              <a:defRPr sz="2000">
                <a:solidFill>
                  <a:schemeClr val="tx1"/>
                </a:solidFill>
                <a:latin typeface="Times New Roman" charset="0"/>
                <a:ea typeface="ＭＳ Ｐゴシック" charset="0"/>
              </a:defRPr>
            </a:lvl7pPr>
            <a:lvl8pPr eaLnBrk="0" fontAlgn="base" hangingPunct="0">
              <a:spcBef>
                <a:spcPct val="20000"/>
              </a:spcBef>
              <a:spcAft>
                <a:spcPct val="0"/>
              </a:spcAft>
              <a:buChar char="»"/>
              <a:defRPr sz="2000">
                <a:solidFill>
                  <a:schemeClr val="tx1"/>
                </a:solidFill>
                <a:latin typeface="Times New Roman" charset="0"/>
                <a:ea typeface="ＭＳ Ｐゴシック" charset="0"/>
              </a:defRPr>
            </a:lvl8pPr>
            <a:lvl9pPr eaLnBrk="0" fontAlgn="base" hangingPunct="0">
              <a:spcBef>
                <a:spcPct val="20000"/>
              </a:spcBef>
              <a:spcAft>
                <a:spcPct val="0"/>
              </a:spcAft>
              <a:buChar char="»"/>
              <a:defRPr sz="2000">
                <a:solidFill>
                  <a:schemeClr val="tx1"/>
                </a:solidFill>
                <a:latin typeface="Times New Roman" charset="0"/>
                <a:ea typeface="ＭＳ Ｐゴシック" charset="0"/>
              </a:defRPr>
            </a:lvl9pPr>
          </a:lstStyle>
          <a:p>
            <a:pPr eaLnBrk="1" hangingPunct="1">
              <a:spcBef>
                <a:spcPct val="50000"/>
              </a:spcBef>
              <a:defRPr/>
            </a:pPr>
            <a:r>
              <a:rPr lang="en-US" sz="2800"/>
              <a:t>Matching:</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nodePh="1">
                                  <p:stCondLst>
                                    <p:cond delay="0"/>
                                  </p:stCondLst>
                                  <p:endCondLst>
                                    <p:cond evt="begin" delay="0">
                                      <p:tn val="5"/>
                                    </p:cond>
                                  </p:endCondLst>
                                  <p:childTnLst>
                                    <p:set>
                                      <p:cBhvr>
                                        <p:cTn id="6" dur="1" fill="hold">
                                          <p:stCondLst>
                                            <p:cond delay="0"/>
                                          </p:stCondLst>
                                        </p:cTn>
                                        <p:tgtEl>
                                          <p:spTgt spid="119811">
                                            <p:txEl>
                                              <p:pRg st="0" end="0"/>
                                            </p:txEl>
                                          </p:spTgt>
                                        </p:tgtEl>
                                        <p:attrNameLst>
                                          <p:attrName>style.visibility</p:attrName>
                                        </p:attrNameLst>
                                      </p:cBhvr>
                                      <p:to>
                                        <p:strVal val="visible"/>
                                      </p:to>
                                    </p:set>
                                    <p:anim calcmode="lin" valueType="num">
                                      <p:cBhvr additive="base">
                                        <p:cTn id="7" dur="500" fill="hold"/>
                                        <p:tgtEl>
                                          <p:spTgt spid="119811">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119811">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9" presetClass="entr" presetSubtype="0" fill="hold" nodeType="clickEffect">
                                  <p:stCondLst>
                                    <p:cond delay="0"/>
                                  </p:stCondLst>
                                  <p:childTnLst>
                                    <p:set>
                                      <p:cBhvr>
                                        <p:cTn id="12" dur="1" fill="hold">
                                          <p:stCondLst>
                                            <p:cond delay="0"/>
                                          </p:stCondLst>
                                        </p:cTn>
                                        <p:tgtEl>
                                          <p:spTgt spid="120008"/>
                                        </p:tgtEl>
                                        <p:attrNameLst>
                                          <p:attrName>style.visibility</p:attrName>
                                        </p:attrNameLst>
                                      </p:cBhvr>
                                      <p:to>
                                        <p:strVal val="visible"/>
                                      </p:to>
                                    </p:set>
                                    <p:animEffect transition="in" filter="dissolve">
                                      <p:cBhvr>
                                        <p:cTn id="13" dur="500"/>
                                        <p:tgtEl>
                                          <p:spTgt spid="12000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9811" grpId="0" build="p" autoUpdateAnimBg="0"/>
    </p:bld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a:extLst>
              <a:ext uri="{FF2B5EF4-FFF2-40B4-BE49-F238E27FC236}">
                <a16:creationId xmlns:a16="http://schemas.microsoft.com/office/drawing/2014/main" id="{9EF73251-E001-A088-4B0B-8CC3CA07A887}"/>
              </a:ext>
            </a:extLst>
          </p:cNvPr>
          <p:cNvSpPr>
            <a:spLocks noGrp="1" noChangeArrowheads="1"/>
          </p:cNvSpPr>
          <p:nvPr>
            <p:ph type="title"/>
          </p:nvPr>
        </p:nvSpPr>
        <p:spPr/>
        <p:txBody>
          <a:bodyPr/>
          <a:lstStyle/>
          <a:p>
            <a:pPr eaLnBrk="1" hangingPunct="1">
              <a:defRPr/>
            </a:pPr>
            <a:r>
              <a:rPr lang="en-US" dirty="0">
                <a:ea typeface="ＭＳ Ｐゴシック" charset="0"/>
              </a:rPr>
              <a:t>Example 3</a:t>
            </a:r>
          </a:p>
        </p:txBody>
      </p:sp>
      <p:sp>
        <p:nvSpPr>
          <p:cNvPr id="50179" name="Rectangle 3">
            <a:extLst>
              <a:ext uri="{FF2B5EF4-FFF2-40B4-BE49-F238E27FC236}">
                <a16:creationId xmlns:a16="http://schemas.microsoft.com/office/drawing/2014/main" id="{E3643337-58DD-40B0-E5C2-6DCF9A02D26A}"/>
              </a:ext>
            </a:extLst>
          </p:cNvPr>
          <p:cNvSpPr>
            <a:spLocks noGrp="1" noChangeArrowheads="1"/>
          </p:cNvSpPr>
          <p:nvPr>
            <p:ph type="body" idx="1"/>
          </p:nvPr>
        </p:nvSpPr>
        <p:spPr/>
        <p:txBody>
          <a:bodyPr/>
          <a:lstStyle/>
          <a:p>
            <a:pPr eaLnBrk="1" hangingPunct="1">
              <a:lnSpc>
                <a:spcPct val="90000"/>
              </a:lnSpc>
              <a:defRPr/>
            </a:pPr>
            <a:r>
              <a:rPr lang="en-US" sz="2800">
                <a:ea typeface="ＭＳ Ｐゴシック" charset="0"/>
              </a:rPr>
              <a:t>Now what if the objective were:</a:t>
            </a:r>
          </a:p>
          <a:p>
            <a:pPr lvl="1" eaLnBrk="1" hangingPunct="1">
              <a:lnSpc>
                <a:spcPct val="90000"/>
              </a:lnSpc>
              <a:defRPr/>
            </a:pPr>
            <a:r>
              <a:rPr lang="en-US" sz="2400">
                <a:ea typeface="ＭＳ Ｐゴシック" charset="0"/>
              </a:rPr>
              <a:t>Students should be able to illustrate how their life and educational experiences have helped them develop key employability traits.</a:t>
            </a:r>
          </a:p>
          <a:p>
            <a:pPr eaLnBrk="1" hangingPunct="1">
              <a:lnSpc>
                <a:spcPct val="90000"/>
              </a:lnSpc>
              <a:buFontTx/>
              <a:buNone/>
              <a:defRPr/>
            </a:pPr>
            <a:endParaRPr lang="en-US" sz="1400">
              <a:ea typeface="ＭＳ Ｐゴシック" charset="0"/>
            </a:endParaRPr>
          </a:p>
          <a:p>
            <a:pPr eaLnBrk="1" hangingPunct="1">
              <a:lnSpc>
                <a:spcPct val="90000"/>
              </a:lnSpc>
              <a:defRPr/>
            </a:pPr>
            <a:r>
              <a:rPr lang="en-US" sz="2800">
                <a:ea typeface="ＭＳ Ｐゴシック" charset="0"/>
              </a:rPr>
              <a:t>This objective will require a higher level question because it a more complex objective.</a:t>
            </a:r>
          </a:p>
          <a:p>
            <a:pPr eaLnBrk="1" hangingPunct="1">
              <a:lnSpc>
                <a:spcPct val="90000"/>
              </a:lnSpc>
              <a:buFontTx/>
              <a:buNone/>
              <a:defRPr/>
            </a:pPr>
            <a:endParaRPr lang="en-US" sz="2800">
              <a:ea typeface="ＭＳ Ｐゴシック" charset="0"/>
            </a:endParaRPr>
          </a:p>
          <a:p>
            <a:pPr lvl="1" eaLnBrk="1" hangingPunct="1">
              <a:lnSpc>
                <a:spcPct val="90000"/>
              </a:lnSpc>
              <a:buClr>
                <a:schemeClr val="accent2"/>
              </a:buClr>
              <a:buFont typeface="Wingdings" charset="0"/>
              <a:buChar char="Ø"/>
              <a:defRPr/>
            </a:pPr>
            <a:r>
              <a:rPr lang="en-US" sz="2400">
                <a:ea typeface="ＭＳ Ｐゴシック" charset="0"/>
              </a:rPr>
              <a:t>Example of Short answer question: </a:t>
            </a:r>
          </a:p>
          <a:p>
            <a:pPr lvl="1" eaLnBrk="1" hangingPunct="1">
              <a:lnSpc>
                <a:spcPct val="90000"/>
              </a:lnSpc>
              <a:defRPr/>
            </a:pPr>
            <a:r>
              <a:rPr lang="en-US" sz="2400">
                <a:ea typeface="ＭＳ Ｐゴシック" charset="0"/>
              </a:rPr>
              <a:t>How has this course and your prior work experiences prepared you for a career in your desired field?</a:t>
            </a:r>
          </a:p>
          <a:p>
            <a:pPr eaLnBrk="1" hangingPunct="1">
              <a:lnSpc>
                <a:spcPct val="90000"/>
              </a:lnSpc>
              <a:defRPr/>
            </a:pPr>
            <a:endParaRPr lang="en-US" sz="2800">
              <a:ea typeface="ＭＳ Ｐゴシック" charset="0"/>
            </a:endParaRPr>
          </a:p>
          <a:p>
            <a:pPr eaLnBrk="1" hangingPunct="1">
              <a:lnSpc>
                <a:spcPct val="90000"/>
              </a:lnSpc>
              <a:defRPr/>
            </a:pPr>
            <a:endParaRPr lang="en-US" sz="2800">
              <a:ea typeface="ＭＳ Ｐゴシック" charset="0"/>
            </a:endParaRPr>
          </a:p>
        </p:txBody>
      </p:sp>
      <p:sp>
        <p:nvSpPr>
          <p:cNvPr id="50180" name="Rectangle 4" descr="Example of short answer question">
            <a:extLst>
              <a:ext uri="{FF2B5EF4-FFF2-40B4-BE49-F238E27FC236}">
                <a16:creationId xmlns:a16="http://schemas.microsoft.com/office/drawing/2014/main" id="{0C8624B4-E15C-2B10-61D2-ACC5B339CEB7}"/>
              </a:ext>
            </a:extLst>
          </p:cNvPr>
          <p:cNvSpPr>
            <a:spLocks noChangeArrowheads="1"/>
          </p:cNvSpPr>
          <p:nvPr/>
        </p:nvSpPr>
        <p:spPr bwMode="auto">
          <a:xfrm>
            <a:off x="1219200" y="4800600"/>
            <a:ext cx="7315200" cy="1447800"/>
          </a:xfrm>
          <a:prstGeom prst="rect">
            <a:avLst/>
          </a:prstGeom>
          <a:noFill/>
          <a:ln w="28575">
            <a:solidFill>
              <a:schemeClr val="accent1"/>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eaLnBrk="1" hangingPunct="1">
              <a:defRPr/>
            </a:pPr>
            <a:endParaRPr lang="en-US">
              <a:latin typeface="Times New Roman" charset="0"/>
              <a:ea typeface="ＭＳ Ｐゴシック" charset="0"/>
            </a:endParaRP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a:extLst>
              <a:ext uri="{FF2B5EF4-FFF2-40B4-BE49-F238E27FC236}">
                <a16:creationId xmlns:a16="http://schemas.microsoft.com/office/drawing/2014/main" id="{FA8DABB8-C10D-DC69-15D9-E6C5D89442D9}"/>
              </a:ext>
            </a:extLst>
          </p:cNvPr>
          <p:cNvSpPr>
            <a:spLocks noGrp="1" noChangeArrowheads="1"/>
          </p:cNvSpPr>
          <p:nvPr>
            <p:ph type="title"/>
          </p:nvPr>
        </p:nvSpPr>
        <p:spPr/>
        <p:txBody>
          <a:bodyPr/>
          <a:lstStyle/>
          <a:p>
            <a:pPr eaLnBrk="1" hangingPunct="1">
              <a:defRPr/>
            </a:pPr>
            <a:r>
              <a:rPr lang="en-US" dirty="0">
                <a:ea typeface="ＭＳ Ｐゴシック" charset="0"/>
              </a:rPr>
              <a:t>Example 4</a:t>
            </a:r>
          </a:p>
        </p:txBody>
      </p:sp>
      <p:sp>
        <p:nvSpPr>
          <p:cNvPr id="51203" name="Rectangle 3">
            <a:extLst>
              <a:ext uri="{FF2B5EF4-FFF2-40B4-BE49-F238E27FC236}">
                <a16:creationId xmlns:a16="http://schemas.microsoft.com/office/drawing/2014/main" id="{6A7DB6E8-F859-90DA-4F99-090A7A7D26BA}"/>
              </a:ext>
            </a:extLst>
          </p:cNvPr>
          <p:cNvSpPr>
            <a:spLocks noGrp="1" noChangeArrowheads="1"/>
          </p:cNvSpPr>
          <p:nvPr>
            <p:ph type="body" idx="1"/>
          </p:nvPr>
        </p:nvSpPr>
        <p:spPr/>
        <p:txBody>
          <a:bodyPr/>
          <a:lstStyle/>
          <a:p>
            <a:pPr eaLnBrk="1" hangingPunct="1">
              <a:defRPr/>
            </a:pPr>
            <a:r>
              <a:rPr lang="en-US">
                <a:ea typeface="ＭＳ Ｐゴシック" charset="0"/>
              </a:rPr>
              <a:t>Now what if the objective were:</a:t>
            </a:r>
          </a:p>
          <a:p>
            <a:pPr lvl="1" eaLnBrk="1" hangingPunct="1">
              <a:defRPr/>
            </a:pPr>
            <a:r>
              <a:rPr lang="en-US">
                <a:ea typeface="ＭＳ Ｐゴシック" charset="0"/>
              </a:rPr>
              <a:t>Students should be able to demonstrate key employability traits.</a:t>
            </a:r>
          </a:p>
          <a:p>
            <a:pPr eaLnBrk="1" hangingPunct="1">
              <a:buFontTx/>
              <a:buNone/>
              <a:defRPr/>
            </a:pPr>
            <a:endParaRPr lang="en-US" sz="2000">
              <a:ea typeface="ＭＳ Ｐゴシック" charset="0"/>
            </a:endParaRPr>
          </a:p>
          <a:p>
            <a:pPr lvl="1" eaLnBrk="1" hangingPunct="1">
              <a:defRPr/>
            </a:pPr>
            <a:r>
              <a:rPr lang="en-US">
                <a:ea typeface="ＭＳ Ｐゴシック" charset="0"/>
              </a:rPr>
              <a:t>This type of objective requires a performance assessment to evaluate</a:t>
            </a:r>
          </a:p>
          <a:p>
            <a:pPr eaLnBrk="1" hangingPunct="1">
              <a:defRPr/>
            </a:pPr>
            <a:endParaRPr lang="en-US">
              <a:ea typeface="ＭＳ Ｐゴシック" charset="0"/>
            </a:endParaRP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2">
            <a:extLst>
              <a:ext uri="{FF2B5EF4-FFF2-40B4-BE49-F238E27FC236}">
                <a16:creationId xmlns:a16="http://schemas.microsoft.com/office/drawing/2014/main" id="{BAC384E4-8D74-E669-6E25-20177C44A76D}"/>
              </a:ext>
            </a:extLst>
          </p:cNvPr>
          <p:cNvSpPr>
            <a:spLocks noGrp="1" noChangeArrowheads="1"/>
          </p:cNvSpPr>
          <p:nvPr>
            <p:ph type="title"/>
          </p:nvPr>
        </p:nvSpPr>
        <p:spPr/>
        <p:txBody>
          <a:bodyPr/>
          <a:lstStyle/>
          <a:p>
            <a:pPr eaLnBrk="1" hangingPunct="1">
              <a:defRPr/>
            </a:pPr>
            <a:r>
              <a:rPr lang="en-US" dirty="0">
                <a:ea typeface="ＭＳ Ｐゴシック" charset="0"/>
              </a:rPr>
              <a:t>Questions 1</a:t>
            </a:r>
          </a:p>
        </p:txBody>
      </p:sp>
      <p:sp>
        <p:nvSpPr>
          <p:cNvPr id="52227" name="Rectangle 3">
            <a:extLst>
              <a:ext uri="{FF2B5EF4-FFF2-40B4-BE49-F238E27FC236}">
                <a16:creationId xmlns:a16="http://schemas.microsoft.com/office/drawing/2014/main" id="{EEE986AC-AE9A-BB50-CBAF-09A15693B3CA}"/>
              </a:ext>
            </a:extLst>
          </p:cNvPr>
          <p:cNvSpPr>
            <a:spLocks noGrp="1" noChangeArrowheads="1"/>
          </p:cNvSpPr>
          <p:nvPr>
            <p:ph type="body" idx="1"/>
          </p:nvPr>
        </p:nvSpPr>
        <p:spPr/>
        <p:txBody>
          <a:bodyPr/>
          <a:lstStyle/>
          <a:p>
            <a:pPr eaLnBrk="1" hangingPunct="1">
              <a:defRPr/>
            </a:pPr>
            <a:r>
              <a:rPr lang="en-US">
                <a:ea typeface="ＭＳ Ｐゴシック" charset="0"/>
              </a:rPr>
              <a:t>Any questions about knowledge-based items?</a:t>
            </a:r>
          </a:p>
          <a:p>
            <a:pPr eaLnBrk="1" hangingPunct="1">
              <a:buFontTx/>
              <a:buNone/>
              <a:defRPr/>
            </a:pPr>
            <a:endParaRPr lang="en-US">
              <a:ea typeface="ＭＳ Ｐゴシック" charset="0"/>
            </a:endParaRPr>
          </a:p>
          <a:p>
            <a:pPr eaLnBrk="1" hangingPunct="1">
              <a:defRPr/>
            </a:pPr>
            <a:r>
              <a:rPr lang="en-US">
                <a:ea typeface="ＭＳ Ｐゴシック" charset="0"/>
              </a:rPr>
              <a:t>Questions about different formats and guidelines?</a:t>
            </a: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2">
            <a:extLst>
              <a:ext uri="{FF2B5EF4-FFF2-40B4-BE49-F238E27FC236}">
                <a16:creationId xmlns:a16="http://schemas.microsoft.com/office/drawing/2014/main" id="{86BB7998-7AC4-841D-F796-D4F1040599AB}"/>
              </a:ext>
            </a:extLst>
          </p:cNvPr>
          <p:cNvSpPr>
            <a:spLocks noGrp="1" noChangeArrowheads="1"/>
          </p:cNvSpPr>
          <p:nvPr>
            <p:ph type="title"/>
          </p:nvPr>
        </p:nvSpPr>
        <p:spPr/>
        <p:txBody>
          <a:bodyPr/>
          <a:lstStyle/>
          <a:p>
            <a:pPr eaLnBrk="1" hangingPunct="1">
              <a:defRPr/>
            </a:pPr>
            <a:r>
              <a:rPr lang="en-US">
                <a:ea typeface="ＭＳ Ｐゴシック" charset="0"/>
                <a:cs typeface="Times New Roman" charset="0"/>
              </a:rPr>
              <a:t>Attitudinal/Developmental</a:t>
            </a:r>
            <a:r>
              <a:rPr lang="en-US">
                <a:latin typeface="Verdana" charset="0"/>
                <a:ea typeface="ＭＳ Ｐゴシック" charset="0"/>
                <a:cs typeface="Times New Roman" charset="0"/>
              </a:rPr>
              <a:t> </a:t>
            </a:r>
            <a:r>
              <a:rPr lang="en-US">
                <a:ea typeface="ＭＳ Ｐゴシック" charset="0"/>
                <a:cs typeface="Times New Roman" charset="0"/>
              </a:rPr>
              <a:t>Items</a:t>
            </a:r>
            <a:r>
              <a:rPr lang="en-US">
                <a:ea typeface="ＭＳ Ｐゴシック" charset="0"/>
              </a:rPr>
              <a:t> </a:t>
            </a:r>
          </a:p>
        </p:txBody>
      </p:sp>
      <p:sp>
        <p:nvSpPr>
          <p:cNvPr id="53251" name="Rectangle 3">
            <a:extLst>
              <a:ext uri="{FF2B5EF4-FFF2-40B4-BE49-F238E27FC236}">
                <a16:creationId xmlns:a16="http://schemas.microsoft.com/office/drawing/2014/main" id="{7AFFE33B-8A73-EDA0-5AAA-7BC0A35BC56B}"/>
              </a:ext>
            </a:extLst>
          </p:cNvPr>
          <p:cNvSpPr>
            <a:spLocks noGrp="1" noChangeArrowheads="1"/>
          </p:cNvSpPr>
          <p:nvPr>
            <p:ph type="body" idx="1"/>
          </p:nvPr>
        </p:nvSpPr>
        <p:spPr>
          <a:xfrm>
            <a:off x="1066800" y="1600200"/>
            <a:ext cx="7620000" cy="4876800"/>
          </a:xfrm>
        </p:spPr>
        <p:txBody>
          <a:bodyPr/>
          <a:lstStyle/>
          <a:p>
            <a:pPr eaLnBrk="1" hangingPunct="1">
              <a:defRPr/>
            </a:pPr>
            <a:r>
              <a:rPr lang="en-US" sz="2400">
                <a:ea typeface="ＭＳ Ｐゴシック" charset="0"/>
              </a:rPr>
              <a:t>Measure self-reported feelings or interests</a:t>
            </a:r>
          </a:p>
          <a:p>
            <a:pPr eaLnBrk="1" hangingPunct="1">
              <a:buClr>
                <a:schemeClr val="accent2"/>
              </a:buClr>
              <a:buFont typeface="Wingdings" charset="0"/>
              <a:buNone/>
              <a:defRPr/>
            </a:pPr>
            <a:endParaRPr lang="en-US" sz="1000">
              <a:ea typeface="ＭＳ Ｐゴシック" charset="0"/>
            </a:endParaRPr>
          </a:p>
          <a:p>
            <a:pPr eaLnBrk="1" hangingPunct="1">
              <a:buClr>
                <a:schemeClr val="tx1"/>
              </a:buClr>
              <a:defRPr/>
            </a:pPr>
            <a:r>
              <a:rPr lang="en-US" sz="2400">
                <a:ea typeface="ＭＳ Ｐゴシック" charset="0"/>
              </a:rPr>
              <a:t>No right or wrong answers</a:t>
            </a:r>
          </a:p>
          <a:p>
            <a:pPr eaLnBrk="1" hangingPunct="1">
              <a:buFontTx/>
              <a:buNone/>
              <a:defRPr/>
            </a:pPr>
            <a:endParaRPr lang="en-US" sz="1000">
              <a:ea typeface="ＭＳ Ｐゴシック" charset="0"/>
            </a:endParaRPr>
          </a:p>
          <a:p>
            <a:pPr eaLnBrk="1" hangingPunct="1">
              <a:defRPr/>
            </a:pPr>
            <a:r>
              <a:rPr lang="en-US" sz="2400">
                <a:ea typeface="ＭＳ Ｐゴシック" charset="0"/>
              </a:rPr>
              <a:t>This description will only include close-ended formats.</a:t>
            </a:r>
          </a:p>
          <a:p>
            <a:pPr eaLnBrk="1" hangingPunct="1">
              <a:buFontTx/>
              <a:buNone/>
              <a:defRPr/>
            </a:pPr>
            <a:endParaRPr lang="en-US" sz="1000">
              <a:ea typeface="ＭＳ Ｐゴシック" charset="0"/>
            </a:endParaRPr>
          </a:p>
          <a:p>
            <a:pPr lvl="1" eaLnBrk="1" hangingPunct="1">
              <a:buClr>
                <a:schemeClr val="accent2"/>
              </a:buClr>
              <a:buFont typeface="Wingdings" charset="0"/>
              <a:buChar char="Ø"/>
              <a:defRPr/>
            </a:pPr>
            <a:r>
              <a:rPr lang="en-US" sz="2000">
                <a:ea typeface="ＭＳ Ｐゴシック" charset="0"/>
              </a:rPr>
              <a:t>Example Attitudinal Item:</a:t>
            </a:r>
          </a:p>
          <a:p>
            <a:pPr lvl="1" eaLnBrk="1" hangingPunct="1">
              <a:buClr>
                <a:schemeClr val="accent2"/>
              </a:buClr>
              <a:buFont typeface="Wingdings" charset="0"/>
              <a:buNone/>
              <a:defRPr/>
            </a:pPr>
            <a:r>
              <a:rPr lang="en-US" sz="1800">
                <a:ea typeface="ＭＳ Ｐゴシック" charset="0"/>
              </a:rPr>
              <a:t> I learned a great deal about my personal preferences from the Career and </a:t>
            </a:r>
          </a:p>
          <a:p>
            <a:pPr lvl="1" eaLnBrk="1" hangingPunct="1">
              <a:buClr>
                <a:schemeClr val="accent2"/>
              </a:buClr>
              <a:buFont typeface="Wingdings" charset="0"/>
              <a:buNone/>
              <a:defRPr/>
            </a:pPr>
            <a:r>
              <a:rPr lang="en-US" sz="1800">
                <a:ea typeface="ＭＳ Ｐゴシック" charset="0"/>
              </a:rPr>
              <a:t> Life Planning Course.</a:t>
            </a:r>
          </a:p>
          <a:p>
            <a:pPr eaLnBrk="1" hangingPunct="1">
              <a:buClr>
                <a:schemeClr val="accent2"/>
              </a:buClr>
              <a:buFont typeface="Wingdings" charset="0"/>
              <a:buNone/>
              <a:defRPr/>
            </a:pPr>
            <a:r>
              <a:rPr lang="en-US" sz="1800">
                <a:ea typeface="ＭＳ Ｐゴシック" charset="0"/>
                <a:cs typeface="Times New Roman" charset="0"/>
              </a:rPr>
              <a:t> Strongly Disagree      Disagree       Neither Agree       Agree       Strongly Agree</a:t>
            </a:r>
          </a:p>
          <a:p>
            <a:pPr eaLnBrk="1" hangingPunct="1">
              <a:buClr>
                <a:schemeClr val="accent2"/>
              </a:buClr>
              <a:buFont typeface="Wingdings" charset="0"/>
              <a:buNone/>
              <a:defRPr/>
            </a:pPr>
            <a:r>
              <a:rPr lang="en-US" sz="1800">
                <a:ea typeface="ＭＳ Ｐゴシック" charset="0"/>
                <a:cs typeface="Times New Roman" charset="0"/>
              </a:rPr>
              <a:t>                                                          Nor Disagree</a:t>
            </a:r>
          </a:p>
          <a:p>
            <a:pPr lvl="1" eaLnBrk="1" hangingPunct="1">
              <a:buClr>
                <a:schemeClr val="accent2"/>
              </a:buClr>
              <a:buFont typeface="Wingdings" charset="0"/>
              <a:buChar char="Ø"/>
              <a:defRPr/>
            </a:pPr>
            <a:r>
              <a:rPr lang="en-US" sz="2000">
                <a:ea typeface="ＭＳ Ｐゴシック" charset="0"/>
              </a:rPr>
              <a:t>Example Developmental Item:</a:t>
            </a:r>
          </a:p>
          <a:p>
            <a:pPr lvl="1" eaLnBrk="1" hangingPunct="1">
              <a:buClr>
                <a:schemeClr val="accent2"/>
              </a:buClr>
              <a:buFont typeface="Wingdings" charset="0"/>
              <a:buNone/>
              <a:defRPr/>
            </a:pPr>
            <a:r>
              <a:rPr lang="en-US" sz="1800">
                <a:ea typeface="ＭＳ Ｐゴシック" charset="0"/>
                <a:cs typeface="Times New Roman" charset="0"/>
              </a:rPr>
              <a:t>I have carefully thought out opinions regarding my place in the world </a:t>
            </a:r>
          </a:p>
          <a:p>
            <a:pPr eaLnBrk="1" hangingPunct="1">
              <a:buClr>
                <a:schemeClr val="accent2"/>
              </a:buClr>
              <a:buFont typeface="Wingdings" charset="0"/>
              <a:buNone/>
              <a:defRPr/>
            </a:pPr>
            <a:r>
              <a:rPr lang="en-US" sz="1800">
                <a:ea typeface="ＭＳ Ｐゴシック" charset="0"/>
                <a:cs typeface="Times New Roman" charset="0"/>
              </a:rPr>
              <a:t>Strongly Disagree          Slightly Disagree       Slightly Agree       Strongly Agree</a:t>
            </a:r>
          </a:p>
        </p:txBody>
      </p:sp>
      <p:sp>
        <p:nvSpPr>
          <p:cNvPr id="53252" name="Rectangle 4" descr="Examples attitudinal items">
            <a:extLst>
              <a:ext uri="{FF2B5EF4-FFF2-40B4-BE49-F238E27FC236}">
                <a16:creationId xmlns:a16="http://schemas.microsoft.com/office/drawing/2014/main" id="{C2759FC8-06A4-4DA3-2081-E2A714D683C0}"/>
              </a:ext>
            </a:extLst>
          </p:cNvPr>
          <p:cNvSpPr>
            <a:spLocks noChangeArrowheads="1"/>
          </p:cNvSpPr>
          <p:nvPr/>
        </p:nvSpPr>
        <p:spPr bwMode="auto">
          <a:xfrm>
            <a:off x="1066800" y="3429000"/>
            <a:ext cx="7543800" cy="1676400"/>
          </a:xfrm>
          <a:prstGeom prst="rect">
            <a:avLst/>
          </a:prstGeom>
          <a:noFill/>
          <a:ln w="28575">
            <a:solidFill>
              <a:schemeClr val="accent1"/>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eaLnBrk="1" hangingPunct="1">
              <a:defRPr/>
            </a:pPr>
            <a:endParaRPr lang="en-US">
              <a:latin typeface="Times New Roman" charset="0"/>
              <a:ea typeface="ＭＳ Ｐゴシック" charset="0"/>
            </a:endParaRPr>
          </a:p>
        </p:txBody>
      </p:sp>
      <p:sp>
        <p:nvSpPr>
          <p:cNvPr id="53253" name="Rectangle 5" descr="Examples Developmental Items">
            <a:extLst>
              <a:ext uri="{FF2B5EF4-FFF2-40B4-BE49-F238E27FC236}">
                <a16:creationId xmlns:a16="http://schemas.microsoft.com/office/drawing/2014/main" id="{28EBBD5C-0FE5-9FC3-58F4-0B5DCCCC4060}"/>
              </a:ext>
            </a:extLst>
          </p:cNvPr>
          <p:cNvSpPr>
            <a:spLocks noChangeArrowheads="1"/>
          </p:cNvSpPr>
          <p:nvPr/>
        </p:nvSpPr>
        <p:spPr bwMode="auto">
          <a:xfrm>
            <a:off x="1066800" y="5105400"/>
            <a:ext cx="7543800" cy="1371600"/>
          </a:xfrm>
          <a:prstGeom prst="rect">
            <a:avLst/>
          </a:prstGeom>
          <a:noFill/>
          <a:ln w="28575">
            <a:solidFill>
              <a:schemeClr val="accent1"/>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eaLnBrk="1" hangingPunct="1">
              <a:defRPr/>
            </a:pPr>
            <a:endParaRPr lang="en-US">
              <a:latin typeface="Times New Roman" charset="0"/>
              <a:ea typeface="ＭＳ Ｐゴシック" charset="0"/>
            </a:endParaRPr>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2">
            <a:extLst>
              <a:ext uri="{FF2B5EF4-FFF2-40B4-BE49-F238E27FC236}">
                <a16:creationId xmlns:a16="http://schemas.microsoft.com/office/drawing/2014/main" id="{B75C9910-4FD4-1B36-6BD6-A631860D0101}"/>
              </a:ext>
            </a:extLst>
          </p:cNvPr>
          <p:cNvSpPr>
            <a:spLocks noGrp="1" noChangeArrowheads="1"/>
          </p:cNvSpPr>
          <p:nvPr>
            <p:ph type="title"/>
          </p:nvPr>
        </p:nvSpPr>
        <p:spPr/>
        <p:txBody>
          <a:bodyPr/>
          <a:lstStyle/>
          <a:p>
            <a:pPr eaLnBrk="1" hangingPunct="1">
              <a:defRPr/>
            </a:pPr>
            <a:r>
              <a:rPr lang="en-US">
                <a:ea typeface="ＭＳ Ｐゴシック" charset="0"/>
                <a:cs typeface="Times New Roman" charset="0"/>
              </a:rPr>
              <a:t>Attitudinal/Developmental</a:t>
            </a:r>
            <a:r>
              <a:rPr lang="en-US">
                <a:latin typeface="Verdana" charset="0"/>
                <a:ea typeface="ＭＳ Ｐゴシック" charset="0"/>
                <a:cs typeface="Times New Roman" charset="0"/>
              </a:rPr>
              <a:t> </a:t>
            </a:r>
            <a:r>
              <a:rPr lang="en-US">
                <a:ea typeface="ＭＳ Ｐゴシック" charset="0"/>
                <a:cs typeface="Times New Roman" charset="0"/>
              </a:rPr>
              <a:t>Items</a:t>
            </a:r>
          </a:p>
        </p:txBody>
      </p:sp>
      <p:sp>
        <p:nvSpPr>
          <p:cNvPr id="54275" name="Rectangle 3">
            <a:extLst>
              <a:ext uri="{FF2B5EF4-FFF2-40B4-BE49-F238E27FC236}">
                <a16:creationId xmlns:a16="http://schemas.microsoft.com/office/drawing/2014/main" id="{854A0369-AD9F-1E19-8F35-CA5D9F1FDC36}"/>
              </a:ext>
            </a:extLst>
          </p:cNvPr>
          <p:cNvSpPr>
            <a:spLocks noGrp="1" noChangeArrowheads="1"/>
          </p:cNvSpPr>
          <p:nvPr>
            <p:ph type="body" idx="1"/>
          </p:nvPr>
        </p:nvSpPr>
        <p:spPr>
          <a:xfrm>
            <a:off x="1066800" y="1600200"/>
            <a:ext cx="7620000" cy="4267200"/>
          </a:xfrm>
        </p:spPr>
        <p:txBody>
          <a:bodyPr/>
          <a:lstStyle/>
          <a:p>
            <a:pPr marL="533400" indent="-533400" eaLnBrk="1" hangingPunct="1">
              <a:lnSpc>
                <a:spcPct val="90000"/>
              </a:lnSpc>
              <a:buFontTx/>
              <a:buNone/>
              <a:defRPr/>
            </a:pPr>
            <a:r>
              <a:rPr lang="en-US" sz="2800" dirty="0">
                <a:ea typeface="ＭＳ Ｐゴシック" charset="0"/>
              </a:rPr>
              <a:t>Guidelines for writing attitudinal/developmental </a:t>
            </a:r>
          </a:p>
          <a:p>
            <a:pPr marL="533400" indent="-533400" eaLnBrk="1" hangingPunct="1">
              <a:lnSpc>
                <a:spcPct val="90000"/>
              </a:lnSpc>
              <a:buFontTx/>
              <a:buNone/>
              <a:defRPr/>
            </a:pPr>
            <a:r>
              <a:rPr lang="en-US" sz="2800" dirty="0">
                <a:ea typeface="ＭＳ Ｐゴシック" charset="0"/>
              </a:rPr>
              <a:t>items:</a:t>
            </a:r>
          </a:p>
          <a:p>
            <a:pPr marL="533400" indent="-533400" eaLnBrk="1" hangingPunct="1">
              <a:lnSpc>
                <a:spcPct val="90000"/>
              </a:lnSpc>
              <a:buFontTx/>
              <a:buNone/>
              <a:defRPr/>
            </a:pPr>
            <a:endParaRPr lang="en-US" sz="800" dirty="0">
              <a:ea typeface="ＭＳ Ｐゴシック" charset="0"/>
            </a:endParaRPr>
          </a:p>
          <a:p>
            <a:pPr marL="533400" indent="-533400" algn="just" eaLnBrk="1" hangingPunct="1">
              <a:lnSpc>
                <a:spcPct val="90000"/>
              </a:lnSpc>
              <a:buFontTx/>
              <a:buAutoNum type="arabicPeriod"/>
              <a:defRPr/>
            </a:pPr>
            <a:r>
              <a:rPr lang="en-US" sz="2400" dirty="0">
                <a:ea typeface="ＭＳ Ｐゴシック" charset="0"/>
                <a:cs typeface="Times New Roman" charset="0"/>
              </a:rPr>
              <a:t>As much as possible, statements and questions should be written in the present tense.  Items written in past or future tense may result in confusion and mistaken responses.</a:t>
            </a:r>
          </a:p>
          <a:p>
            <a:pPr marL="533400" indent="-533400" algn="just" eaLnBrk="1" hangingPunct="1">
              <a:lnSpc>
                <a:spcPct val="90000"/>
              </a:lnSpc>
              <a:buFontTx/>
              <a:buNone/>
              <a:defRPr/>
            </a:pPr>
            <a:endParaRPr lang="en-US" sz="800" dirty="0">
              <a:ea typeface="ＭＳ Ｐゴシック" charset="0"/>
              <a:cs typeface="Times New Roman" charset="0"/>
            </a:endParaRPr>
          </a:p>
          <a:p>
            <a:pPr marL="533400" indent="-533400" algn="just" eaLnBrk="1" hangingPunct="1">
              <a:lnSpc>
                <a:spcPct val="90000"/>
              </a:lnSpc>
              <a:buFontTx/>
              <a:buAutoNum type="arabicPeriod" startAt="2"/>
              <a:defRPr/>
            </a:pPr>
            <a:r>
              <a:rPr lang="en-US" sz="2400" dirty="0">
                <a:ea typeface="ＭＳ Ｐゴシック" charset="0"/>
                <a:cs typeface="Times New Roman" charset="0"/>
              </a:rPr>
              <a:t>Statements should be clearly written and have only one meaning or interpretation.</a:t>
            </a:r>
          </a:p>
          <a:p>
            <a:pPr marL="533400" indent="-533400" algn="just" eaLnBrk="1" hangingPunct="1">
              <a:lnSpc>
                <a:spcPct val="90000"/>
              </a:lnSpc>
              <a:buFontTx/>
              <a:buNone/>
              <a:defRPr/>
            </a:pPr>
            <a:endParaRPr lang="en-US" sz="800" dirty="0">
              <a:ea typeface="ＭＳ Ｐゴシック" charset="0"/>
              <a:cs typeface="Times New Roman" charset="0"/>
            </a:endParaRPr>
          </a:p>
          <a:p>
            <a:pPr marL="533400" indent="-533400" algn="just" eaLnBrk="1" hangingPunct="1">
              <a:lnSpc>
                <a:spcPct val="90000"/>
              </a:lnSpc>
              <a:buFontTx/>
              <a:buAutoNum type="arabicPeriod" startAt="3"/>
              <a:defRPr/>
            </a:pPr>
            <a:r>
              <a:rPr lang="en-US" sz="2400" dirty="0">
                <a:ea typeface="ＭＳ Ｐゴシック" charset="0"/>
                <a:cs typeface="Times New Roman" charset="0"/>
              </a:rPr>
              <a:t>Instructions should mention that there are no right or wrong answers.</a:t>
            </a:r>
          </a:p>
          <a:p>
            <a:pPr marL="533400" indent="-533400" algn="just" eaLnBrk="1" hangingPunct="1">
              <a:lnSpc>
                <a:spcPct val="90000"/>
              </a:lnSpc>
              <a:buFontTx/>
              <a:buNone/>
              <a:defRPr/>
            </a:pPr>
            <a:endParaRPr lang="en-US" sz="800" dirty="0">
              <a:ea typeface="ＭＳ Ｐゴシック" charset="0"/>
              <a:cs typeface="Times New Roman" charset="0"/>
            </a:endParaRPr>
          </a:p>
          <a:p>
            <a:pPr marL="533400" indent="-533400" eaLnBrk="1" hangingPunct="1">
              <a:lnSpc>
                <a:spcPct val="90000"/>
              </a:lnSpc>
              <a:buFontTx/>
              <a:buAutoNum type="arabicPeriod" startAt="4"/>
              <a:defRPr/>
            </a:pPr>
            <a:r>
              <a:rPr lang="en-US" sz="2400" dirty="0">
                <a:ea typeface="ＭＳ Ｐゴシック" charset="0"/>
                <a:cs typeface="Times New Roman" charset="0"/>
              </a:rPr>
              <a:t>Statements and questions should be short (no more than 20 words) and simple. </a:t>
            </a:r>
          </a:p>
        </p:txBody>
      </p:sp>
      <p:sp>
        <p:nvSpPr>
          <p:cNvPr id="54276" name="Line 5" descr="Guidelines for writing attitudinal/developmental &#10;items">
            <a:extLst>
              <a:ext uri="{FF2B5EF4-FFF2-40B4-BE49-F238E27FC236}">
                <a16:creationId xmlns:a16="http://schemas.microsoft.com/office/drawing/2014/main" id="{B42BA328-E72E-E524-F299-2D2B0D61A871}"/>
              </a:ext>
            </a:extLst>
          </p:cNvPr>
          <p:cNvSpPr>
            <a:spLocks noChangeShapeType="1"/>
          </p:cNvSpPr>
          <p:nvPr/>
        </p:nvSpPr>
        <p:spPr bwMode="auto">
          <a:xfrm>
            <a:off x="1143000" y="2057400"/>
            <a:ext cx="6934200" cy="0"/>
          </a:xfrm>
          <a:prstGeom prst="line">
            <a:avLst/>
          </a:prstGeom>
          <a:noFill/>
          <a:ln w="9525">
            <a:solidFill>
              <a:schemeClr val="accent1"/>
            </a:solidFill>
            <a:miter lim="800000"/>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lstStyle/>
          <a:p>
            <a:pPr>
              <a:defRPr/>
            </a:pPr>
            <a:endParaRPr lang="en-US">
              <a:latin typeface="Times New Roman" charset="0"/>
              <a:ea typeface="ＭＳ Ｐゴシック" charset="0"/>
            </a:endParaRPr>
          </a:p>
        </p:txBody>
      </p:sp>
      <p:sp>
        <p:nvSpPr>
          <p:cNvPr id="54277" name="Line 6">
            <a:extLst>
              <a:ext uri="{FF2B5EF4-FFF2-40B4-BE49-F238E27FC236}">
                <a16:creationId xmlns:a16="http://schemas.microsoft.com/office/drawing/2014/main" id="{2975546D-2F7A-2CD9-E8C2-FA54742934A9}"/>
              </a:ext>
              <a:ext uri="{C183D7F6-B498-43B3-948B-1728B52AA6E4}">
                <adec:decorative xmlns:adec="http://schemas.microsoft.com/office/drawing/2017/decorative" val="1"/>
              </a:ext>
            </a:extLst>
          </p:cNvPr>
          <p:cNvSpPr>
            <a:spLocks noChangeShapeType="1"/>
          </p:cNvSpPr>
          <p:nvPr/>
        </p:nvSpPr>
        <p:spPr bwMode="auto">
          <a:xfrm>
            <a:off x="1143000" y="2514600"/>
            <a:ext cx="838200" cy="0"/>
          </a:xfrm>
          <a:prstGeom prst="line">
            <a:avLst/>
          </a:prstGeom>
          <a:noFill/>
          <a:ln w="9525">
            <a:solidFill>
              <a:schemeClr val="accent1"/>
            </a:solidFill>
            <a:miter lim="800000"/>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lstStyle/>
          <a:p>
            <a:pPr>
              <a:defRPr/>
            </a:pPr>
            <a:endParaRPr lang="en-US">
              <a:latin typeface="Times New Roman" charset="0"/>
              <a:ea typeface="ＭＳ Ｐゴシック" charset="0"/>
            </a:endParaRPr>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2">
            <a:extLst>
              <a:ext uri="{FF2B5EF4-FFF2-40B4-BE49-F238E27FC236}">
                <a16:creationId xmlns:a16="http://schemas.microsoft.com/office/drawing/2014/main" id="{51D7DC7C-80B4-E3FC-6E40-2100F7202C6B}"/>
              </a:ext>
            </a:extLst>
          </p:cNvPr>
          <p:cNvSpPr>
            <a:spLocks noGrp="1" noChangeArrowheads="1"/>
          </p:cNvSpPr>
          <p:nvPr>
            <p:ph type="title"/>
          </p:nvPr>
        </p:nvSpPr>
        <p:spPr/>
        <p:txBody>
          <a:bodyPr/>
          <a:lstStyle/>
          <a:p>
            <a:pPr eaLnBrk="1" hangingPunct="1">
              <a:defRPr/>
            </a:pPr>
            <a:r>
              <a:rPr lang="en-US" dirty="0">
                <a:ea typeface="ＭＳ Ｐゴシック" charset="0"/>
              </a:rPr>
              <a:t>Guidelines Continued.</a:t>
            </a:r>
          </a:p>
        </p:txBody>
      </p:sp>
      <p:sp>
        <p:nvSpPr>
          <p:cNvPr id="55299" name="Rectangle 3">
            <a:extLst>
              <a:ext uri="{FF2B5EF4-FFF2-40B4-BE49-F238E27FC236}">
                <a16:creationId xmlns:a16="http://schemas.microsoft.com/office/drawing/2014/main" id="{5482D8FC-BEAC-ECD7-E095-90C8B1C96D4A}"/>
              </a:ext>
            </a:extLst>
          </p:cNvPr>
          <p:cNvSpPr>
            <a:spLocks noGrp="1" noChangeArrowheads="1"/>
          </p:cNvSpPr>
          <p:nvPr>
            <p:ph type="body" idx="1"/>
          </p:nvPr>
        </p:nvSpPr>
        <p:spPr/>
        <p:txBody>
          <a:bodyPr/>
          <a:lstStyle/>
          <a:p>
            <a:pPr marL="609600" indent="-609600" eaLnBrk="1" hangingPunct="1">
              <a:lnSpc>
                <a:spcPct val="90000"/>
              </a:lnSpc>
              <a:buFontTx/>
              <a:buNone/>
            </a:pPr>
            <a:r>
              <a:rPr lang="en-US" altLang="en-US" sz="2800" dirty="0"/>
              <a:t>Guidelines Continued:</a:t>
            </a:r>
          </a:p>
          <a:p>
            <a:pPr marL="609600" indent="-609600" eaLnBrk="1" hangingPunct="1">
              <a:lnSpc>
                <a:spcPct val="90000"/>
              </a:lnSpc>
              <a:buFontTx/>
              <a:buNone/>
            </a:pPr>
            <a:endParaRPr lang="en-US" altLang="en-US" sz="1600" dirty="0"/>
          </a:p>
          <a:p>
            <a:pPr marL="609600" indent="-609600" algn="just" eaLnBrk="1" hangingPunct="1">
              <a:lnSpc>
                <a:spcPct val="90000"/>
              </a:lnSpc>
              <a:buFontTx/>
              <a:buAutoNum type="arabicPeriod" startAt="5"/>
            </a:pPr>
            <a:r>
              <a:rPr lang="en-US" altLang="en-US" sz="2800" dirty="0">
                <a:cs typeface="Times New Roman" panose="02020603050405020304" pitchFamily="18" charset="0"/>
              </a:rPr>
              <a:t>Try to avoid the use of the words “if” or “because”, which may complicate the sentence.</a:t>
            </a:r>
          </a:p>
          <a:p>
            <a:pPr marL="609600" indent="-609600" algn="just" eaLnBrk="1" hangingPunct="1">
              <a:lnSpc>
                <a:spcPct val="90000"/>
              </a:lnSpc>
              <a:buFontTx/>
              <a:buNone/>
            </a:pPr>
            <a:endParaRPr lang="en-US" altLang="en-US" sz="1400" dirty="0">
              <a:cs typeface="Times New Roman" panose="02020603050405020304" pitchFamily="18" charset="0"/>
            </a:endParaRPr>
          </a:p>
          <a:p>
            <a:pPr marL="609600" indent="-609600" algn="just" eaLnBrk="1" hangingPunct="1">
              <a:lnSpc>
                <a:spcPct val="90000"/>
              </a:lnSpc>
              <a:buFontTx/>
              <a:buAutoNum type="arabicPeriod" startAt="6"/>
            </a:pPr>
            <a:r>
              <a:rPr lang="en-US" altLang="en-US" sz="2800" dirty="0">
                <a:cs typeface="Times New Roman" panose="02020603050405020304" pitchFamily="18" charset="0"/>
              </a:rPr>
              <a:t>Avoid use of the following words: not, none, never, all or always.</a:t>
            </a:r>
          </a:p>
          <a:p>
            <a:pPr marL="609600" indent="-609600" algn="just" eaLnBrk="1" hangingPunct="1">
              <a:lnSpc>
                <a:spcPct val="90000"/>
              </a:lnSpc>
              <a:buFontTx/>
              <a:buNone/>
            </a:pPr>
            <a:endParaRPr lang="en-US" altLang="en-US" sz="1400" dirty="0">
              <a:cs typeface="Times New Roman" panose="02020603050405020304" pitchFamily="18" charset="0"/>
            </a:endParaRPr>
          </a:p>
          <a:p>
            <a:pPr marL="609600" indent="-609600" algn="just" eaLnBrk="1" hangingPunct="1">
              <a:lnSpc>
                <a:spcPct val="90000"/>
              </a:lnSpc>
              <a:buFontTx/>
              <a:buAutoNum type="arabicPeriod" startAt="7"/>
            </a:pPr>
            <a:r>
              <a:rPr lang="en-US" altLang="en-US" sz="2800" dirty="0">
                <a:cs typeface="Times New Roman" panose="02020603050405020304" pitchFamily="18" charset="0"/>
              </a:rPr>
              <a:t>Response categories should not overlap.</a:t>
            </a:r>
          </a:p>
          <a:p>
            <a:pPr marL="609600" indent="-609600" algn="just" eaLnBrk="1" hangingPunct="1">
              <a:lnSpc>
                <a:spcPct val="90000"/>
              </a:lnSpc>
              <a:buFontTx/>
              <a:buNone/>
            </a:pPr>
            <a:endParaRPr lang="en-US" altLang="en-US" sz="1400" dirty="0">
              <a:cs typeface="Times New Roman" panose="02020603050405020304" pitchFamily="18" charset="0"/>
            </a:endParaRPr>
          </a:p>
          <a:p>
            <a:pPr marL="609600" indent="-609600" eaLnBrk="1" hangingPunct="1">
              <a:lnSpc>
                <a:spcPct val="90000"/>
              </a:lnSpc>
              <a:buFontTx/>
              <a:buAutoNum type="arabicPeriod" startAt="8"/>
            </a:pPr>
            <a:r>
              <a:rPr lang="en-US" altLang="en-US" sz="2800" dirty="0">
                <a:cs typeface="Times New Roman" panose="02020603050405020304" pitchFamily="18" charset="0"/>
              </a:rPr>
              <a:t>Individual items should focus on one idea.</a:t>
            </a:r>
            <a:r>
              <a:rPr lang="en-US" altLang="en-US" sz="2800" dirty="0"/>
              <a:t> </a:t>
            </a:r>
          </a:p>
        </p:txBody>
      </p:sp>
      <p:sp>
        <p:nvSpPr>
          <p:cNvPr id="55300" name="Line 4" descr="Guidelines Continued">
            <a:extLst>
              <a:ext uri="{FF2B5EF4-FFF2-40B4-BE49-F238E27FC236}">
                <a16:creationId xmlns:a16="http://schemas.microsoft.com/office/drawing/2014/main" id="{74AE07DB-8DCD-A374-38E0-48591E4BECC6}"/>
              </a:ext>
            </a:extLst>
          </p:cNvPr>
          <p:cNvSpPr>
            <a:spLocks noChangeShapeType="1"/>
          </p:cNvSpPr>
          <p:nvPr/>
        </p:nvSpPr>
        <p:spPr bwMode="auto">
          <a:xfrm>
            <a:off x="1219200" y="2209800"/>
            <a:ext cx="3124200" cy="0"/>
          </a:xfrm>
          <a:prstGeom prst="line">
            <a:avLst/>
          </a:prstGeom>
          <a:noFill/>
          <a:ln w="28575">
            <a:solidFill>
              <a:schemeClr val="accent1"/>
            </a:solidFill>
            <a:miter lim="800000"/>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lstStyle/>
          <a:p>
            <a:pPr>
              <a:defRPr/>
            </a:pPr>
            <a:endParaRPr lang="en-US">
              <a:latin typeface="Times New Roman" charset="0"/>
              <a:ea typeface="ＭＳ Ｐゴシック"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1026">
            <a:extLst>
              <a:ext uri="{FF2B5EF4-FFF2-40B4-BE49-F238E27FC236}">
                <a16:creationId xmlns:a16="http://schemas.microsoft.com/office/drawing/2014/main" id="{675DCA8F-CA98-53C3-3CD3-F37FD51B9FB6}"/>
              </a:ext>
            </a:extLst>
          </p:cNvPr>
          <p:cNvSpPr>
            <a:spLocks noGrp="1" noChangeArrowheads="1"/>
          </p:cNvSpPr>
          <p:nvPr>
            <p:ph type="title"/>
          </p:nvPr>
        </p:nvSpPr>
        <p:spPr/>
        <p:txBody>
          <a:bodyPr/>
          <a:lstStyle/>
          <a:p>
            <a:pPr eaLnBrk="1" hangingPunct="1"/>
            <a:r>
              <a:rPr lang="en-US" altLang="en-US" sz="3600"/>
              <a:t>But I don’t know how to write items!!</a:t>
            </a:r>
          </a:p>
        </p:txBody>
      </p:sp>
      <p:sp>
        <p:nvSpPr>
          <p:cNvPr id="9219" name="Rectangle 1027">
            <a:extLst>
              <a:ext uri="{FF2B5EF4-FFF2-40B4-BE49-F238E27FC236}">
                <a16:creationId xmlns:a16="http://schemas.microsoft.com/office/drawing/2014/main" id="{77C8B862-3831-A43B-44AC-8075B5A9A200}"/>
              </a:ext>
            </a:extLst>
          </p:cNvPr>
          <p:cNvSpPr>
            <a:spLocks noGrp="1" noChangeArrowheads="1"/>
          </p:cNvSpPr>
          <p:nvPr>
            <p:ph type="body" idx="1"/>
          </p:nvPr>
        </p:nvSpPr>
        <p:spPr/>
        <p:txBody>
          <a:bodyPr/>
          <a:lstStyle/>
          <a:p>
            <a:pPr eaLnBrk="1" hangingPunct="1"/>
            <a:r>
              <a:rPr lang="en-US" altLang="en-US"/>
              <a:t>Writing items gets easier with practice</a:t>
            </a:r>
          </a:p>
          <a:p>
            <a:pPr eaLnBrk="1" hangingPunct="1">
              <a:buFontTx/>
              <a:buNone/>
            </a:pPr>
            <a:endParaRPr lang="en-US" altLang="en-US"/>
          </a:p>
          <a:p>
            <a:pPr eaLnBrk="1" hangingPunct="1"/>
            <a:r>
              <a:rPr lang="en-US" altLang="en-US"/>
              <a:t>Don’t be frustrated if you find it challenging, most people do</a:t>
            </a:r>
          </a:p>
          <a:p>
            <a:pPr eaLnBrk="1" hangingPunct="1">
              <a:buFontTx/>
              <a:buNone/>
            </a:pPr>
            <a:endParaRPr lang="en-US" altLang="en-US"/>
          </a:p>
          <a:p>
            <a:pPr eaLnBrk="1" hangingPunct="1"/>
            <a:r>
              <a:rPr lang="en-US" altLang="en-US"/>
              <a:t>It is much easier once the objectives have been written</a:t>
            </a:r>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2">
            <a:extLst>
              <a:ext uri="{FF2B5EF4-FFF2-40B4-BE49-F238E27FC236}">
                <a16:creationId xmlns:a16="http://schemas.microsoft.com/office/drawing/2014/main" id="{EF6FD452-4A52-DF84-B3E3-AC84B5655D5E}"/>
              </a:ext>
            </a:extLst>
          </p:cNvPr>
          <p:cNvSpPr>
            <a:spLocks noGrp="1" noChangeArrowheads="1"/>
          </p:cNvSpPr>
          <p:nvPr>
            <p:ph type="title"/>
          </p:nvPr>
        </p:nvSpPr>
        <p:spPr/>
        <p:txBody>
          <a:bodyPr/>
          <a:lstStyle/>
          <a:p>
            <a:pPr eaLnBrk="1" hangingPunct="1">
              <a:defRPr/>
            </a:pPr>
            <a:r>
              <a:rPr lang="en-US">
                <a:ea typeface="ＭＳ Ｐゴシック" charset="0"/>
              </a:rPr>
              <a:t>Types of Attitudinal/Developmental Items</a:t>
            </a:r>
          </a:p>
        </p:txBody>
      </p:sp>
      <p:sp>
        <p:nvSpPr>
          <p:cNvPr id="56323" name="Rectangle 3">
            <a:extLst>
              <a:ext uri="{FF2B5EF4-FFF2-40B4-BE49-F238E27FC236}">
                <a16:creationId xmlns:a16="http://schemas.microsoft.com/office/drawing/2014/main" id="{C73FC501-B667-E427-33AB-9EB476D84FBC}"/>
              </a:ext>
            </a:extLst>
          </p:cNvPr>
          <p:cNvSpPr>
            <a:spLocks noGrp="1" noChangeArrowheads="1"/>
          </p:cNvSpPr>
          <p:nvPr>
            <p:ph type="body" idx="1"/>
          </p:nvPr>
        </p:nvSpPr>
        <p:spPr/>
        <p:txBody>
          <a:bodyPr/>
          <a:lstStyle/>
          <a:p>
            <a:pPr marL="609600" indent="-609600" eaLnBrk="1" hangingPunct="1">
              <a:buFontTx/>
              <a:buAutoNum type="arabicPeriod"/>
              <a:defRPr/>
            </a:pPr>
            <a:r>
              <a:rPr lang="en-US">
                <a:ea typeface="ＭＳ Ｐゴシック" charset="0"/>
              </a:rPr>
              <a:t>Checklist/Multiple-Response          </a:t>
            </a:r>
            <a:r>
              <a:rPr lang="en-US" sz="4000" b="1">
                <a:solidFill>
                  <a:schemeClr val="accent1"/>
                </a:solidFill>
                <a:ea typeface="ＭＳ Ｐゴシック" charset="0"/>
                <a:sym typeface="Symbol" charset="0"/>
              </a:rPr>
              <a:t></a:t>
            </a:r>
            <a:endParaRPr lang="en-US" sz="4000" b="1">
              <a:solidFill>
                <a:schemeClr val="accent1"/>
              </a:solidFill>
              <a:ea typeface="ＭＳ Ｐゴシック" charset="0"/>
            </a:endParaRPr>
          </a:p>
          <a:p>
            <a:pPr marL="609600" indent="-609600" eaLnBrk="1" hangingPunct="1">
              <a:buFontTx/>
              <a:buAutoNum type="arabicPeriod"/>
              <a:defRPr/>
            </a:pPr>
            <a:endParaRPr lang="en-US">
              <a:ea typeface="ＭＳ Ｐゴシック" charset="0"/>
            </a:endParaRPr>
          </a:p>
          <a:p>
            <a:pPr marL="609600" indent="-609600" eaLnBrk="1" hangingPunct="1">
              <a:buFontTx/>
              <a:buAutoNum type="arabicPeriod"/>
              <a:defRPr/>
            </a:pPr>
            <a:r>
              <a:rPr lang="en-US">
                <a:ea typeface="ＭＳ Ｐゴシック" charset="0"/>
              </a:rPr>
              <a:t>Ranking Scales</a:t>
            </a:r>
          </a:p>
          <a:p>
            <a:pPr marL="609600" indent="-609600" eaLnBrk="1" hangingPunct="1">
              <a:buFontTx/>
              <a:buAutoNum type="arabicPeriod"/>
              <a:defRPr/>
            </a:pPr>
            <a:endParaRPr lang="en-US">
              <a:ea typeface="ＭＳ Ｐゴシック" charset="0"/>
            </a:endParaRPr>
          </a:p>
          <a:p>
            <a:pPr marL="609600" indent="-609600" eaLnBrk="1" hangingPunct="1">
              <a:buFontTx/>
              <a:buAutoNum type="arabicPeriod"/>
              <a:defRPr/>
            </a:pPr>
            <a:r>
              <a:rPr lang="en-US">
                <a:ea typeface="ＭＳ Ｐゴシック" charset="0"/>
              </a:rPr>
              <a:t>Ordered Scales</a:t>
            </a:r>
          </a:p>
        </p:txBody>
      </p:sp>
      <p:pic>
        <p:nvPicPr>
          <p:cNvPr id="66563" name="Picture 4">
            <a:extLst>
              <a:ext uri="{FF2B5EF4-FFF2-40B4-BE49-F238E27FC236}">
                <a16:creationId xmlns:a16="http://schemas.microsoft.com/office/drawing/2014/main" id="{003C4ACA-7C8E-AE05-9BB9-DE238C1659A5}"/>
              </a:ext>
              <a:ext uri="{C183D7F6-B498-43B3-948B-1728B52AA6E4}">
                <adec:decorative xmlns:adec="http://schemas.microsoft.com/office/drawing/2017/decorative" val="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467600" y="4724400"/>
            <a:ext cx="1371600" cy="187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6325" name="Oval 5">
            <a:extLst>
              <a:ext uri="{FF2B5EF4-FFF2-40B4-BE49-F238E27FC236}">
                <a16:creationId xmlns:a16="http://schemas.microsoft.com/office/drawing/2014/main" id="{252040E0-3823-FFCD-AF18-AAF759AAA5AB}"/>
              </a:ext>
              <a:ext uri="{C183D7F6-B498-43B3-948B-1728B52AA6E4}">
                <adec:decorative xmlns:adec="http://schemas.microsoft.com/office/drawing/2017/decorative" val="1"/>
              </a:ext>
            </a:extLst>
          </p:cNvPr>
          <p:cNvSpPr>
            <a:spLocks noChangeArrowheads="1"/>
          </p:cNvSpPr>
          <p:nvPr/>
        </p:nvSpPr>
        <p:spPr bwMode="auto">
          <a:xfrm>
            <a:off x="7391400" y="1752600"/>
            <a:ext cx="609600" cy="762000"/>
          </a:xfrm>
          <a:prstGeom prst="ellipse">
            <a:avLst/>
          </a:prstGeom>
          <a:noFill/>
          <a:ln w="28575">
            <a:solidFill>
              <a:schemeClr val="accent2"/>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eaLnBrk="1" hangingPunct="1">
              <a:defRPr/>
            </a:pPr>
            <a:endParaRPr lang="en-US">
              <a:latin typeface="Times New Roman" charset="0"/>
              <a:ea typeface="ＭＳ Ｐゴシック" charset="0"/>
            </a:endParaRPr>
          </a:p>
        </p:txBody>
      </p:sp>
      <p:sp>
        <p:nvSpPr>
          <p:cNvPr id="56326" name="Line 6">
            <a:extLst>
              <a:ext uri="{FF2B5EF4-FFF2-40B4-BE49-F238E27FC236}">
                <a16:creationId xmlns:a16="http://schemas.microsoft.com/office/drawing/2014/main" id="{07224504-AA4B-1029-6E84-88A100F9DED9}"/>
              </a:ext>
              <a:ext uri="{C183D7F6-B498-43B3-948B-1728B52AA6E4}">
                <adec:decorative xmlns:adec="http://schemas.microsoft.com/office/drawing/2017/decorative" val="1"/>
              </a:ext>
            </a:extLst>
          </p:cNvPr>
          <p:cNvSpPr>
            <a:spLocks noChangeShapeType="1"/>
          </p:cNvSpPr>
          <p:nvPr/>
        </p:nvSpPr>
        <p:spPr bwMode="auto">
          <a:xfrm>
            <a:off x="4419600" y="3124200"/>
            <a:ext cx="381000" cy="0"/>
          </a:xfrm>
          <a:prstGeom prst="line">
            <a:avLst/>
          </a:prstGeom>
          <a:noFill/>
          <a:ln w="28575">
            <a:solidFill>
              <a:schemeClr val="accent2"/>
            </a:solidFill>
            <a:miter lim="800000"/>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lstStyle/>
          <a:p>
            <a:pPr>
              <a:defRPr/>
            </a:pPr>
            <a:endParaRPr lang="en-US">
              <a:latin typeface="Times New Roman" charset="0"/>
              <a:ea typeface="ＭＳ Ｐゴシック" charset="0"/>
            </a:endParaRPr>
          </a:p>
        </p:txBody>
      </p:sp>
      <p:sp>
        <p:nvSpPr>
          <p:cNvPr id="56327" name="Line 7">
            <a:extLst>
              <a:ext uri="{FF2B5EF4-FFF2-40B4-BE49-F238E27FC236}">
                <a16:creationId xmlns:a16="http://schemas.microsoft.com/office/drawing/2014/main" id="{FC2CEEFC-4DD1-70A0-50AB-84BC3F1DC0E3}"/>
              </a:ext>
              <a:ext uri="{C183D7F6-B498-43B3-948B-1728B52AA6E4}">
                <adec:decorative xmlns:adec="http://schemas.microsoft.com/office/drawing/2017/decorative" val="1"/>
              </a:ext>
            </a:extLst>
          </p:cNvPr>
          <p:cNvSpPr>
            <a:spLocks noChangeShapeType="1"/>
          </p:cNvSpPr>
          <p:nvPr/>
        </p:nvSpPr>
        <p:spPr bwMode="auto">
          <a:xfrm>
            <a:off x="4800600" y="3124200"/>
            <a:ext cx="0" cy="228600"/>
          </a:xfrm>
          <a:prstGeom prst="line">
            <a:avLst/>
          </a:prstGeom>
          <a:noFill/>
          <a:ln w="28575">
            <a:solidFill>
              <a:schemeClr val="accent2"/>
            </a:solidFill>
            <a:miter lim="800000"/>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lstStyle/>
          <a:p>
            <a:pPr>
              <a:defRPr/>
            </a:pPr>
            <a:endParaRPr lang="en-US">
              <a:latin typeface="Times New Roman" charset="0"/>
              <a:ea typeface="ＭＳ Ｐゴシック" charset="0"/>
            </a:endParaRPr>
          </a:p>
        </p:txBody>
      </p:sp>
      <p:sp>
        <p:nvSpPr>
          <p:cNvPr id="56328" name="Line 8">
            <a:extLst>
              <a:ext uri="{FF2B5EF4-FFF2-40B4-BE49-F238E27FC236}">
                <a16:creationId xmlns:a16="http://schemas.microsoft.com/office/drawing/2014/main" id="{C2286771-026F-93AF-1717-463A1E8BB253}"/>
              </a:ext>
              <a:ext uri="{C183D7F6-B498-43B3-948B-1728B52AA6E4}">
                <adec:decorative xmlns:adec="http://schemas.microsoft.com/office/drawing/2017/decorative" val="1"/>
              </a:ext>
            </a:extLst>
          </p:cNvPr>
          <p:cNvSpPr>
            <a:spLocks noChangeShapeType="1"/>
          </p:cNvSpPr>
          <p:nvPr/>
        </p:nvSpPr>
        <p:spPr bwMode="auto">
          <a:xfrm>
            <a:off x="4800600" y="3352800"/>
            <a:ext cx="457200" cy="0"/>
          </a:xfrm>
          <a:prstGeom prst="line">
            <a:avLst/>
          </a:prstGeom>
          <a:noFill/>
          <a:ln w="28575">
            <a:solidFill>
              <a:schemeClr val="accent2"/>
            </a:solidFill>
            <a:miter lim="800000"/>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lstStyle/>
          <a:p>
            <a:pPr>
              <a:defRPr/>
            </a:pPr>
            <a:endParaRPr lang="en-US">
              <a:latin typeface="Times New Roman" charset="0"/>
              <a:ea typeface="ＭＳ Ｐゴシック" charset="0"/>
            </a:endParaRPr>
          </a:p>
        </p:txBody>
      </p:sp>
      <p:sp>
        <p:nvSpPr>
          <p:cNvPr id="56329" name="Line 9">
            <a:extLst>
              <a:ext uri="{FF2B5EF4-FFF2-40B4-BE49-F238E27FC236}">
                <a16:creationId xmlns:a16="http://schemas.microsoft.com/office/drawing/2014/main" id="{6F82586D-3549-98F8-FEED-BC19DD355C64}"/>
              </a:ext>
              <a:ext uri="{C183D7F6-B498-43B3-948B-1728B52AA6E4}">
                <adec:decorative xmlns:adec="http://schemas.microsoft.com/office/drawing/2017/decorative" val="1"/>
              </a:ext>
            </a:extLst>
          </p:cNvPr>
          <p:cNvSpPr>
            <a:spLocks noChangeShapeType="1"/>
          </p:cNvSpPr>
          <p:nvPr/>
        </p:nvSpPr>
        <p:spPr bwMode="auto">
          <a:xfrm>
            <a:off x="5257800" y="3352800"/>
            <a:ext cx="0" cy="228600"/>
          </a:xfrm>
          <a:prstGeom prst="line">
            <a:avLst/>
          </a:prstGeom>
          <a:noFill/>
          <a:ln w="28575">
            <a:solidFill>
              <a:schemeClr val="accent2"/>
            </a:solidFill>
            <a:miter lim="800000"/>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lstStyle/>
          <a:p>
            <a:pPr>
              <a:defRPr/>
            </a:pPr>
            <a:endParaRPr lang="en-US">
              <a:latin typeface="Times New Roman" charset="0"/>
              <a:ea typeface="ＭＳ Ｐゴシック" charset="0"/>
            </a:endParaRPr>
          </a:p>
        </p:txBody>
      </p:sp>
      <p:sp>
        <p:nvSpPr>
          <p:cNvPr id="56330" name="Line 10">
            <a:extLst>
              <a:ext uri="{FF2B5EF4-FFF2-40B4-BE49-F238E27FC236}">
                <a16:creationId xmlns:a16="http://schemas.microsoft.com/office/drawing/2014/main" id="{24A1B8FB-60EC-AC29-40D4-B93F7CBEA8F8}"/>
              </a:ext>
              <a:ext uri="{C183D7F6-B498-43B3-948B-1728B52AA6E4}">
                <adec:decorative xmlns:adec="http://schemas.microsoft.com/office/drawing/2017/decorative" val="1"/>
              </a:ext>
            </a:extLst>
          </p:cNvPr>
          <p:cNvSpPr>
            <a:spLocks noChangeShapeType="1"/>
          </p:cNvSpPr>
          <p:nvPr/>
        </p:nvSpPr>
        <p:spPr bwMode="auto">
          <a:xfrm>
            <a:off x="5257800" y="3581400"/>
            <a:ext cx="457200" cy="0"/>
          </a:xfrm>
          <a:prstGeom prst="line">
            <a:avLst/>
          </a:prstGeom>
          <a:noFill/>
          <a:ln w="28575">
            <a:solidFill>
              <a:schemeClr val="accent2"/>
            </a:solidFill>
            <a:miter lim="800000"/>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lstStyle/>
          <a:p>
            <a:pPr>
              <a:defRPr/>
            </a:pPr>
            <a:endParaRPr lang="en-US">
              <a:latin typeface="Times New Roman" charset="0"/>
              <a:ea typeface="ＭＳ Ｐゴシック" charset="0"/>
            </a:endParaRPr>
          </a:p>
        </p:txBody>
      </p:sp>
      <p:sp>
        <p:nvSpPr>
          <p:cNvPr id="56331" name="Line 11">
            <a:extLst>
              <a:ext uri="{FF2B5EF4-FFF2-40B4-BE49-F238E27FC236}">
                <a16:creationId xmlns:a16="http://schemas.microsoft.com/office/drawing/2014/main" id="{9BFC6DBB-D900-6C41-45CB-445301DD7BCD}"/>
              </a:ext>
              <a:ext uri="{C183D7F6-B498-43B3-948B-1728B52AA6E4}">
                <adec:decorative xmlns:adec="http://schemas.microsoft.com/office/drawing/2017/decorative" val="1"/>
              </a:ext>
            </a:extLst>
          </p:cNvPr>
          <p:cNvSpPr>
            <a:spLocks noChangeShapeType="1"/>
          </p:cNvSpPr>
          <p:nvPr/>
        </p:nvSpPr>
        <p:spPr bwMode="auto">
          <a:xfrm>
            <a:off x="5715000" y="3581400"/>
            <a:ext cx="0" cy="228600"/>
          </a:xfrm>
          <a:prstGeom prst="line">
            <a:avLst/>
          </a:prstGeom>
          <a:noFill/>
          <a:ln w="28575">
            <a:solidFill>
              <a:schemeClr val="accent2"/>
            </a:solidFill>
            <a:miter lim="800000"/>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lstStyle/>
          <a:p>
            <a:pPr>
              <a:defRPr/>
            </a:pPr>
            <a:endParaRPr lang="en-US">
              <a:latin typeface="Times New Roman" charset="0"/>
              <a:ea typeface="ＭＳ Ｐゴシック" charset="0"/>
            </a:endParaRPr>
          </a:p>
        </p:txBody>
      </p:sp>
      <p:sp>
        <p:nvSpPr>
          <p:cNvPr id="56332" name="Text Box 12">
            <a:extLst>
              <a:ext uri="{FF2B5EF4-FFF2-40B4-BE49-F238E27FC236}">
                <a16:creationId xmlns:a16="http://schemas.microsoft.com/office/drawing/2014/main" id="{4F04D13C-9A1B-D35B-FE13-BC27CB4EDC08}"/>
              </a:ext>
              <a:ext uri="{C183D7F6-B498-43B3-948B-1728B52AA6E4}">
                <adec:decorative xmlns:adec="http://schemas.microsoft.com/office/drawing/2017/decorative" val="1"/>
              </a:ext>
            </a:extLst>
          </p:cNvPr>
          <p:cNvSpPr txBox="1">
            <a:spLocks noChangeArrowheads="1"/>
          </p:cNvSpPr>
          <p:nvPr/>
        </p:nvSpPr>
        <p:spPr bwMode="auto">
          <a:xfrm>
            <a:off x="4419600" y="2819400"/>
            <a:ext cx="304800" cy="3365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lvl1pPr>
              <a:defRPr sz="3200">
                <a:solidFill>
                  <a:schemeClr val="tx1"/>
                </a:solidFill>
                <a:latin typeface="Times New Roman" charset="0"/>
                <a:ea typeface="ＭＳ Ｐゴシック" charset="0"/>
              </a:defRPr>
            </a:lvl1pPr>
            <a:lvl2pPr>
              <a:defRPr sz="2800">
                <a:solidFill>
                  <a:schemeClr val="tx1"/>
                </a:solidFill>
                <a:latin typeface="Times New Roman" charset="0"/>
                <a:ea typeface="ＭＳ Ｐゴシック" charset="0"/>
              </a:defRPr>
            </a:lvl2pPr>
            <a:lvl3pPr>
              <a:defRPr sz="2400">
                <a:solidFill>
                  <a:schemeClr val="tx1"/>
                </a:solidFill>
                <a:latin typeface="Times New Roman" charset="0"/>
                <a:ea typeface="ＭＳ Ｐゴシック" charset="0"/>
              </a:defRPr>
            </a:lvl3pPr>
            <a:lvl4pPr>
              <a:defRPr sz="2000">
                <a:solidFill>
                  <a:schemeClr val="tx1"/>
                </a:solidFill>
                <a:latin typeface="Times New Roman" charset="0"/>
                <a:ea typeface="ＭＳ Ｐゴシック" charset="0"/>
              </a:defRPr>
            </a:lvl4pPr>
            <a:lvl5pPr>
              <a:defRPr sz="2000">
                <a:solidFill>
                  <a:schemeClr val="tx1"/>
                </a:solidFill>
                <a:latin typeface="Times New Roman" charset="0"/>
                <a:ea typeface="ＭＳ Ｐゴシック" charset="0"/>
              </a:defRPr>
            </a:lvl5pPr>
            <a:lvl6pPr eaLnBrk="0" fontAlgn="base" hangingPunct="0">
              <a:spcBef>
                <a:spcPct val="20000"/>
              </a:spcBef>
              <a:spcAft>
                <a:spcPct val="0"/>
              </a:spcAft>
              <a:buChar char="»"/>
              <a:defRPr sz="2000">
                <a:solidFill>
                  <a:schemeClr val="tx1"/>
                </a:solidFill>
                <a:latin typeface="Times New Roman" charset="0"/>
                <a:ea typeface="ＭＳ Ｐゴシック" charset="0"/>
              </a:defRPr>
            </a:lvl6pPr>
            <a:lvl7pPr eaLnBrk="0" fontAlgn="base" hangingPunct="0">
              <a:spcBef>
                <a:spcPct val="20000"/>
              </a:spcBef>
              <a:spcAft>
                <a:spcPct val="0"/>
              </a:spcAft>
              <a:buChar char="»"/>
              <a:defRPr sz="2000">
                <a:solidFill>
                  <a:schemeClr val="tx1"/>
                </a:solidFill>
                <a:latin typeface="Times New Roman" charset="0"/>
                <a:ea typeface="ＭＳ Ｐゴシック" charset="0"/>
              </a:defRPr>
            </a:lvl7pPr>
            <a:lvl8pPr eaLnBrk="0" fontAlgn="base" hangingPunct="0">
              <a:spcBef>
                <a:spcPct val="20000"/>
              </a:spcBef>
              <a:spcAft>
                <a:spcPct val="0"/>
              </a:spcAft>
              <a:buChar char="»"/>
              <a:defRPr sz="2000">
                <a:solidFill>
                  <a:schemeClr val="tx1"/>
                </a:solidFill>
                <a:latin typeface="Times New Roman" charset="0"/>
                <a:ea typeface="ＭＳ Ｐゴシック" charset="0"/>
              </a:defRPr>
            </a:lvl8pPr>
            <a:lvl9pPr eaLnBrk="0" fontAlgn="base" hangingPunct="0">
              <a:spcBef>
                <a:spcPct val="20000"/>
              </a:spcBef>
              <a:spcAft>
                <a:spcPct val="0"/>
              </a:spcAft>
              <a:buChar char="»"/>
              <a:defRPr sz="2000">
                <a:solidFill>
                  <a:schemeClr val="tx1"/>
                </a:solidFill>
                <a:latin typeface="Times New Roman" charset="0"/>
                <a:ea typeface="ＭＳ Ｐゴシック" charset="0"/>
              </a:defRPr>
            </a:lvl9pPr>
          </a:lstStyle>
          <a:p>
            <a:pPr eaLnBrk="1" hangingPunct="1">
              <a:spcBef>
                <a:spcPct val="50000"/>
              </a:spcBef>
              <a:defRPr/>
            </a:pPr>
            <a:r>
              <a:rPr lang="en-US" sz="1600" b="1"/>
              <a:t>1</a:t>
            </a:r>
          </a:p>
        </p:txBody>
      </p:sp>
      <p:sp>
        <p:nvSpPr>
          <p:cNvPr id="56333" name="Text Box 13">
            <a:extLst>
              <a:ext uri="{FF2B5EF4-FFF2-40B4-BE49-F238E27FC236}">
                <a16:creationId xmlns:a16="http://schemas.microsoft.com/office/drawing/2014/main" id="{7E9C844A-D2F3-CB00-AD51-A032714189E5}"/>
              </a:ext>
              <a:ext uri="{C183D7F6-B498-43B3-948B-1728B52AA6E4}">
                <adec:decorative xmlns:adec="http://schemas.microsoft.com/office/drawing/2017/decorative" val="1"/>
              </a:ext>
            </a:extLst>
          </p:cNvPr>
          <p:cNvSpPr txBox="1">
            <a:spLocks noChangeArrowheads="1"/>
          </p:cNvSpPr>
          <p:nvPr/>
        </p:nvSpPr>
        <p:spPr bwMode="auto">
          <a:xfrm>
            <a:off x="4800600" y="3048000"/>
            <a:ext cx="304800" cy="39687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lvl1pPr>
              <a:defRPr sz="3200">
                <a:solidFill>
                  <a:schemeClr val="tx1"/>
                </a:solidFill>
                <a:latin typeface="Times New Roman" charset="0"/>
                <a:ea typeface="ＭＳ Ｐゴシック" charset="0"/>
              </a:defRPr>
            </a:lvl1pPr>
            <a:lvl2pPr>
              <a:defRPr sz="2800">
                <a:solidFill>
                  <a:schemeClr val="tx1"/>
                </a:solidFill>
                <a:latin typeface="Times New Roman" charset="0"/>
                <a:ea typeface="ＭＳ Ｐゴシック" charset="0"/>
              </a:defRPr>
            </a:lvl2pPr>
            <a:lvl3pPr>
              <a:defRPr sz="2400">
                <a:solidFill>
                  <a:schemeClr val="tx1"/>
                </a:solidFill>
                <a:latin typeface="Times New Roman" charset="0"/>
                <a:ea typeface="ＭＳ Ｐゴシック" charset="0"/>
              </a:defRPr>
            </a:lvl3pPr>
            <a:lvl4pPr>
              <a:defRPr sz="2000">
                <a:solidFill>
                  <a:schemeClr val="tx1"/>
                </a:solidFill>
                <a:latin typeface="Times New Roman" charset="0"/>
                <a:ea typeface="ＭＳ Ｐゴシック" charset="0"/>
              </a:defRPr>
            </a:lvl4pPr>
            <a:lvl5pPr>
              <a:defRPr sz="2000">
                <a:solidFill>
                  <a:schemeClr val="tx1"/>
                </a:solidFill>
                <a:latin typeface="Times New Roman" charset="0"/>
                <a:ea typeface="ＭＳ Ｐゴシック" charset="0"/>
              </a:defRPr>
            </a:lvl5pPr>
            <a:lvl6pPr eaLnBrk="0" fontAlgn="base" hangingPunct="0">
              <a:spcBef>
                <a:spcPct val="20000"/>
              </a:spcBef>
              <a:spcAft>
                <a:spcPct val="0"/>
              </a:spcAft>
              <a:buChar char="»"/>
              <a:defRPr sz="2000">
                <a:solidFill>
                  <a:schemeClr val="tx1"/>
                </a:solidFill>
                <a:latin typeface="Times New Roman" charset="0"/>
                <a:ea typeface="ＭＳ Ｐゴシック" charset="0"/>
              </a:defRPr>
            </a:lvl6pPr>
            <a:lvl7pPr eaLnBrk="0" fontAlgn="base" hangingPunct="0">
              <a:spcBef>
                <a:spcPct val="20000"/>
              </a:spcBef>
              <a:spcAft>
                <a:spcPct val="0"/>
              </a:spcAft>
              <a:buChar char="»"/>
              <a:defRPr sz="2000">
                <a:solidFill>
                  <a:schemeClr val="tx1"/>
                </a:solidFill>
                <a:latin typeface="Times New Roman" charset="0"/>
                <a:ea typeface="ＭＳ Ｐゴシック" charset="0"/>
              </a:defRPr>
            </a:lvl7pPr>
            <a:lvl8pPr eaLnBrk="0" fontAlgn="base" hangingPunct="0">
              <a:spcBef>
                <a:spcPct val="20000"/>
              </a:spcBef>
              <a:spcAft>
                <a:spcPct val="0"/>
              </a:spcAft>
              <a:buChar char="»"/>
              <a:defRPr sz="2000">
                <a:solidFill>
                  <a:schemeClr val="tx1"/>
                </a:solidFill>
                <a:latin typeface="Times New Roman" charset="0"/>
                <a:ea typeface="ＭＳ Ｐゴシック" charset="0"/>
              </a:defRPr>
            </a:lvl8pPr>
            <a:lvl9pPr eaLnBrk="0" fontAlgn="base" hangingPunct="0">
              <a:spcBef>
                <a:spcPct val="20000"/>
              </a:spcBef>
              <a:spcAft>
                <a:spcPct val="0"/>
              </a:spcAft>
              <a:buChar char="»"/>
              <a:defRPr sz="2000">
                <a:solidFill>
                  <a:schemeClr val="tx1"/>
                </a:solidFill>
                <a:latin typeface="Times New Roman" charset="0"/>
                <a:ea typeface="ＭＳ Ｐゴシック" charset="0"/>
              </a:defRPr>
            </a:lvl9pPr>
          </a:lstStyle>
          <a:p>
            <a:pPr eaLnBrk="1" hangingPunct="1">
              <a:spcBef>
                <a:spcPct val="50000"/>
              </a:spcBef>
              <a:defRPr/>
            </a:pPr>
            <a:r>
              <a:rPr lang="en-US" sz="2000" b="1"/>
              <a:t>2</a:t>
            </a:r>
          </a:p>
        </p:txBody>
      </p:sp>
      <p:sp>
        <p:nvSpPr>
          <p:cNvPr id="56334" name="Text Box 14">
            <a:extLst>
              <a:ext uri="{FF2B5EF4-FFF2-40B4-BE49-F238E27FC236}">
                <a16:creationId xmlns:a16="http://schemas.microsoft.com/office/drawing/2014/main" id="{15EBEF8F-D857-169C-B3A1-943AD895999E}"/>
              </a:ext>
              <a:ext uri="{C183D7F6-B498-43B3-948B-1728B52AA6E4}">
                <adec:decorative xmlns:adec="http://schemas.microsoft.com/office/drawing/2017/decorative" val="1"/>
              </a:ext>
            </a:extLst>
          </p:cNvPr>
          <p:cNvSpPr txBox="1">
            <a:spLocks noChangeArrowheads="1"/>
          </p:cNvSpPr>
          <p:nvPr/>
        </p:nvSpPr>
        <p:spPr bwMode="auto">
          <a:xfrm>
            <a:off x="5257800" y="3276600"/>
            <a:ext cx="228600" cy="39687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lvl1pPr>
              <a:defRPr sz="3200">
                <a:solidFill>
                  <a:schemeClr val="tx1"/>
                </a:solidFill>
                <a:latin typeface="Times New Roman" charset="0"/>
                <a:ea typeface="ＭＳ Ｐゴシック" charset="0"/>
              </a:defRPr>
            </a:lvl1pPr>
            <a:lvl2pPr>
              <a:defRPr sz="2800">
                <a:solidFill>
                  <a:schemeClr val="tx1"/>
                </a:solidFill>
                <a:latin typeface="Times New Roman" charset="0"/>
                <a:ea typeface="ＭＳ Ｐゴシック" charset="0"/>
              </a:defRPr>
            </a:lvl2pPr>
            <a:lvl3pPr>
              <a:defRPr sz="2400">
                <a:solidFill>
                  <a:schemeClr val="tx1"/>
                </a:solidFill>
                <a:latin typeface="Times New Roman" charset="0"/>
                <a:ea typeface="ＭＳ Ｐゴシック" charset="0"/>
              </a:defRPr>
            </a:lvl3pPr>
            <a:lvl4pPr>
              <a:defRPr sz="2000">
                <a:solidFill>
                  <a:schemeClr val="tx1"/>
                </a:solidFill>
                <a:latin typeface="Times New Roman" charset="0"/>
                <a:ea typeface="ＭＳ Ｐゴシック" charset="0"/>
              </a:defRPr>
            </a:lvl4pPr>
            <a:lvl5pPr>
              <a:defRPr sz="2000">
                <a:solidFill>
                  <a:schemeClr val="tx1"/>
                </a:solidFill>
                <a:latin typeface="Times New Roman" charset="0"/>
                <a:ea typeface="ＭＳ Ｐゴシック" charset="0"/>
              </a:defRPr>
            </a:lvl5pPr>
            <a:lvl6pPr eaLnBrk="0" fontAlgn="base" hangingPunct="0">
              <a:spcBef>
                <a:spcPct val="20000"/>
              </a:spcBef>
              <a:spcAft>
                <a:spcPct val="0"/>
              </a:spcAft>
              <a:buChar char="»"/>
              <a:defRPr sz="2000">
                <a:solidFill>
                  <a:schemeClr val="tx1"/>
                </a:solidFill>
                <a:latin typeface="Times New Roman" charset="0"/>
                <a:ea typeface="ＭＳ Ｐゴシック" charset="0"/>
              </a:defRPr>
            </a:lvl6pPr>
            <a:lvl7pPr eaLnBrk="0" fontAlgn="base" hangingPunct="0">
              <a:spcBef>
                <a:spcPct val="20000"/>
              </a:spcBef>
              <a:spcAft>
                <a:spcPct val="0"/>
              </a:spcAft>
              <a:buChar char="»"/>
              <a:defRPr sz="2000">
                <a:solidFill>
                  <a:schemeClr val="tx1"/>
                </a:solidFill>
                <a:latin typeface="Times New Roman" charset="0"/>
                <a:ea typeface="ＭＳ Ｐゴシック" charset="0"/>
              </a:defRPr>
            </a:lvl7pPr>
            <a:lvl8pPr eaLnBrk="0" fontAlgn="base" hangingPunct="0">
              <a:spcBef>
                <a:spcPct val="20000"/>
              </a:spcBef>
              <a:spcAft>
                <a:spcPct val="0"/>
              </a:spcAft>
              <a:buChar char="»"/>
              <a:defRPr sz="2000">
                <a:solidFill>
                  <a:schemeClr val="tx1"/>
                </a:solidFill>
                <a:latin typeface="Times New Roman" charset="0"/>
                <a:ea typeface="ＭＳ Ｐゴシック" charset="0"/>
              </a:defRPr>
            </a:lvl8pPr>
            <a:lvl9pPr eaLnBrk="0" fontAlgn="base" hangingPunct="0">
              <a:spcBef>
                <a:spcPct val="20000"/>
              </a:spcBef>
              <a:spcAft>
                <a:spcPct val="0"/>
              </a:spcAft>
              <a:buChar char="»"/>
              <a:defRPr sz="2000">
                <a:solidFill>
                  <a:schemeClr val="tx1"/>
                </a:solidFill>
                <a:latin typeface="Times New Roman" charset="0"/>
                <a:ea typeface="ＭＳ Ｐゴシック" charset="0"/>
              </a:defRPr>
            </a:lvl9pPr>
          </a:lstStyle>
          <a:p>
            <a:pPr eaLnBrk="1" hangingPunct="1">
              <a:spcBef>
                <a:spcPct val="50000"/>
              </a:spcBef>
              <a:defRPr/>
            </a:pPr>
            <a:r>
              <a:rPr lang="en-US" sz="2000" b="1"/>
              <a:t>3</a:t>
            </a:r>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2">
            <a:extLst>
              <a:ext uri="{FF2B5EF4-FFF2-40B4-BE49-F238E27FC236}">
                <a16:creationId xmlns:a16="http://schemas.microsoft.com/office/drawing/2014/main" id="{C161B6DB-27BF-B8B1-ADFC-1B556CAE1057}"/>
              </a:ext>
            </a:extLst>
          </p:cNvPr>
          <p:cNvSpPr>
            <a:spLocks noGrp="1" noChangeArrowheads="1"/>
          </p:cNvSpPr>
          <p:nvPr>
            <p:ph type="title"/>
          </p:nvPr>
        </p:nvSpPr>
        <p:spPr/>
        <p:txBody>
          <a:bodyPr/>
          <a:lstStyle/>
          <a:p>
            <a:pPr eaLnBrk="1" hangingPunct="1">
              <a:defRPr/>
            </a:pPr>
            <a:r>
              <a:rPr lang="en-US">
                <a:ea typeface="ＭＳ Ｐゴシック" charset="0"/>
              </a:rPr>
              <a:t>Checklist</a:t>
            </a:r>
          </a:p>
        </p:txBody>
      </p:sp>
      <p:sp>
        <p:nvSpPr>
          <p:cNvPr id="57347" name="Rectangle 3">
            <a:extLst>
              <a:ext uri="{FF2B5EF4-FFF2-40B4-BE49-F238E27FC236}">
                <a16:creationId xmlns:a16="http://schemas.microsoft.com/office/drawing/2014/main" id="{BA1BE227-958A-E4A5-2F1B-DA25FA6B2197}"/>
              </a:ext>
            </a:extLst>
          </p:cNvPr>
          <p:cNvSpPr>
            <a:spLocks noGrp="1" noChangeArrowheads="1"/>
          </p:cNvSpPr>
          <p:nvPr>
            <p:ph type="body" idx="1"/>
          </p:nvPr>
        </p:nvSpPr>
        <p:spPr>
          <a:xfrm>
            <a:off x="1066800" y="1600200"/>
            <a:ext cx="7620000" cy="4267200"/>
          </a:xfrm>
        </p:spPr>
        <p:txBody>
          <a:bodyPr/>
          <a:lstStyle/>
          <a:p>
            <a:pPr eaLnBrk="1" hangingPunct="1">
              <a:buFontTx/>
              <a:buNone/>
              <a:defRPr/>
            </a:pPr>
            <a:r>
              <a:rPr lang="en-US">
                <a:ea typeface="ＭＳ Ｐゴシック" charset="0"/>
              </a:rPr>
              <a:t>Example Checklist:</a:t>
            </a:r>
          </a:p>
          <a:p>
            <a:pPr eaLnBrk="1" hangingPunct="1">
              <a:buFontTx/>
              <a:buNone/>
              <a:defRPr/>
            </a:pPr>
            <a:r>
              <a:rPr lang="en-US" sz="2000">
                <a:ea typeface="ＭＳ Ｐゴシック" charset="0"/>
                <a:cs typeface="Times New Roman" charset="0"/>
              </a:rPr>
              <a:t>From the following list of events being considered by the University </a:t>
            </a:r>
          </a:p>
          <a:p>
            <a:pPr eaLnBrk="1" hangingPunct="1">
              <a:buFontTx/>
              <a:buNone/>
              <a:defRPr/>
            </a:pPr>
            <a:r>
              <a:rPr lang="en-US" sz="2000">
                <a:ea typeface="ＭＳ Ｐゴシック" charset="0"/>
                <a:cs typeface="Times New Roman" charset="0"/>
              </a:rPr>
              <a:t>Program Board, please check off (</a:t>
            </a:r>
            <a:r>
              <a:rPr lang="en-US" sz="2000" b="1">
                <a:ea typeface="ＭＳ Ｐゴシック" charset="0"/>
                <a:cs typeface="Times New Roman" charset="0"/>
                <a:sym typeface="Symbol" charset="0"/>
              </a:rPr>
              <a:t></a:t>
            </a:r>
            <a:r>
              <a:rPr lang="en-US" sz="2000">
                <a:ea typeface="ＭＳ Ｐゴシック" charset="0"/>
                <a:cs typeface="Times New Roman" charset="0"/>
                <a:sym typeface="Symbol" charset="0"/>
              </a:rPr>
              <a:t> ) </a:t>
            </a:r>
            <a:r>
              <a:rPr lang="en-US" sz="2000">
                <a:ea typeface="ＭＳ Ｐゴシック" charset="0"/>
                <a:cs typeface="Times New Roman" charset="0"/>
              </a:rPr>
              <a:t>all of the events that you would </a:t>
            </a:r>
          </a:p>
          <a:p>
            <a:pPr eaLnBrk="1" hangingPunct="1">
              <a:buFontTx/>
              <a:buNone/>
              <a:defRPr/>
            </a:pPr>
            <a:r>
              <a:rPr lang="en-US" sz="2000">
                <a:ea typeface="ＭＳ Ｐゴシック" charset="0"/>
                <a:cs typeface="Times New Roman" charset="0"/>
              </a:rPr>
              <a:t>consider attending.</a:t>
            </a:r>
          </a:p>
          <a:p>
            <a:pPr eaLnBrk="1" hangingPunct="1">
              <a:buFontTx/>
              <a:buNone/>
              <a:defRPr/>
            </a:pPr>
            <a:br>
              <a:rPr lang="en-US" sz="1400">
                <a:ea typeface="ＭＳ Ｐゴシック" charset="0"/>
                <a:cs typeface="Times New Roman" charset="0"/>
              </a:rPr>
            </a:br>
            <a:endParaRPr lang="en-US" sz="1400">
              <a:ea typeface="ＭＳ Ｐゴシック" charset="0"/>
            </a:endParaRPr>
          </a:p>
        </p:txBody>
      </p:sp>
      <p:graphicFrame>
        <p:nvGraphicFramePr>
          <p:cNvPr id="85068" name="Group 76">
            <a:extLst>
              <a:ext uri="{FF2B5EF4-FFF2-40B4-BE49-F238E27FC236}">
                <a16:creationId xmlns:a16="http://schemas.microsoft.com/office/drawing/2014/main" id="{9CD5FFD2-FCFC-559C-2820-FA5363C951DF}"/>
              </a:ext>
            </a:extLst>
          </p:cNvPr>
          <p:cNvGraphicFramePr>
            <a:graphicFrameLocks noGrp="1"/>
          </p:cNvGraphicFramePr>
          <p:nvPr>
            <p:extLst>
              <p:ext uri="{D42A27DB-BD31-4B8C-83A1-F6EECF244321}">
                <p14:modId xmlns:p14="http://schemas.microsoft.com/office/powerpoint/2010/main" val="1896992855"/>
              </p:ext>
            </p:extLst>
          </p:nvPr>
        </p:nvGraphicFramePr>
        <p:xfrm>
          <a:off x="1219200" y="3505200"/>
          <a:ext cx="7162800" cy="2573339"/>
        </p:xfrm>
        <a:graphic>
          <a:graphicData uri="http://schemas.openxmlformats.org/drawingml/2006/table">
            <a:tbl>
              <a:tblPr firstRow="1"/>
              <a:tblGrid>
                <a:gridCol w="3886200">
                  <a:extLst>
                    <a:ext uri="{9D8B030D-6E8A-4147-A177-3AD203B41FA5}">
                      <a16:colId xmlns:a16="http://schemas.microsoft.com/office/drawing/2014/main" val="1539299450"/>
                    </a:ext>
                  </a:extLst>
                </a:gridCol>
                <a:gridCol w="3276600">
                  <a:extLst>
                    <a:ext uri="{9D8B030D-6E8A-4147-A177-3AD203B41FA5}">
                      <a16:colId xmlns:a16="http://schemas.microsoft.com/office/drawing/2014/main" val="928889980"/>
                    </a:ext>
                  </a:extLst>
                </a:gridCol>
              </a:tblGrid>
              <a:tr h="512763">
                <a:tc>
                  <a:txBody>
                    <a:bodyPr/>
                    <a:lstStyle>
                      <a:lvl1pPr>
                        <a:spcBef>
                          <a:spcPct val="20000"/>
                        </a:spcBef>
                        <a:defRPr sz="2800">
                          <a:solidFill>
                            <a:schemeClr val="tx1"/>
                          </a:solidFill>
                          <a:latin typeface="Times New Roman" panose="02020603050405020304" pitchFamily="18" charset="0"/>
                          <a:ea typeface="MS PGothic" panose="020B0600070205080204" pitchFamily="34" charset="-128"/>
                        </a:defRPr>
                      </a:lvl1pPr>
                      <a:lvl2pPr marL="742950" indent="-285750">
                        <a:spcBef>
                          <a:spcPct val="20000"/>
                        </a:spcBef>
                        <a:defRPr sz="2400">
                          <a:solidFill>
                            <a:schemeClr val="tx1"/>
                          </a:solidFill>
                          <a:latin typeface="Times New Roman" panose="02020603050405020304" pitchFamily="18" charset="0"/>
                          <a:ea typeface="MS PGothic" panose="020B0600070205080204" pitchFamily="34" charset="-128"/>
                        </a:defRPr>
                      </a:lvl2pPr>
                      <a:lvl3pPr marL="1143000" indent="-228600">
                        <a:spcBef>
                          <a:spcPct val="20000"/>
                        </a:spcBef>
                        <a:defRPr sz="2000">
                          <a:solidFill>
                            <a:schemeClr val="tx1"/>
                          </a:solidFill>
                          <a:latin typeface="Times New Roman" panose="02020603050405020304" pitchFamily="18" charset="0"/>
                          <a:ea typeface="MS PGothic" panose="020B0600070205080204" pitchFamily="34" charset="-128"/>
                        </a:defRPr>
                      </a:lvl3pPr>
                      <a:lvl4pPr marL="1600200" indent="-228600">
                        <a:spcBef>
                          <a:spcPct val="20000"/>
                        </a:spcBef>
                        <a:defRPr>
                          <a:solidFill>
                            <a:schemeClr val="tx1"/>
                          </a:solidFill>
                          <a:latin typeface="Times New Roman" panose="02020603050405020304" pitchFamily="18" charset="0"/>
                          <a:ea typeface="MS PGothic" panose="020B0600070205080204" pitchFamily="34" charset="-128"/>
                        </a:defRPr>
                      </a:lvl4pPr>
                      <a:lvl5pPr marL="2057400" indent="-228600">
                        <a:spcBef>
                          <a:spcPct val="20000"/>
                        </a:spcBef>
                        <a:defRPr>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20000"/>
                        </a:spcBef>
                        <a:spcAft>
                          <a:spcPct val="0"/>
                        </a:spcAft>
                        <a:defRPr>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20000"/>
                        </a:spcBef>
                        <a:spcAft>
                          <a:spcPct val="0"/>
                        </a:spcAft>
                        <a:defRPr>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20000"/>
                        </a:spcBef>
                        <a:spcAft>
                          <a:spcPct val="0"/>
                        </a:spcAft>
                        <a:defRPr>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20000"/>
                        </a:spcBef>
                        <a:spcAft>
                          <a:spcPct val="0"/>
                        </a:spcAft>
                        <a:defRPr>
                          <a:solidFill>
                            <a:schemeClr val="tx1"/>
                          </a:solidFill>
                          <a:latin typeface="Times New Roman" panose="02020603050405020304" pitchFamily="18" charset="0"/>
                          <a:ea typeface="MS PGothic" panose="020B0600070205080204" pitchFamily="34"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en-US" sz="2400" b="1" i="0" u="none" strike="noStrike" cap="none" normalizeH="0" baseline="0">
                          <a:ln>
                            <a:noFill/>
                          </a:ln>
                          <a:solidFill>
                            <a:schemeClr val="tx1"/>
                          </a:solidFill>
                          <a:effectLst/>
                          <a:latin typeface="Times New Roman" panose="02020603050405020304" pitchFamily="18" charset="0"/>
                          <a:ea typeface="MS PGothic" panose="020B0600070205080204" pitchFamily="34" charset="-128"/>
                          <a:cs typeface="Times New Roman" panose="02020603050405020304" pitchFamily="18" charset="0"/>
                        </a:rPr>
                        <a:t></a:t>
                      </a:r>
                      <a:r>
                        <a:rPr kumimoji="0" lang="en-US" altLang="en-US" sz="2200" b="1" i="0" u="none" strike="noStrike" cap="none" normalizeH="0" baseline="0">
                          <a:ln>
                            <a:noFill/>
                          </a:ln>
                          <a:solidFill>
                            <a:schemeClr val="tx1"/>
                          </a:solidFill>
                          <a:effectLst/>
                          <a:latin typeface="Times New Roman" panose="02020603050405020304" pitchFamily="18" charset="0"/>
                          <a:ea typeface="MS PGothic" panose="020B0600070205080204" pitchFamily="34" charset="-128"/>
                          <a:cs typeface="Times New Roman" panose="02020603050405020304" pitchFamily="18" charset="0"/>
                        </a:rPr>
                        <a:t> </a:t>
                      </a:r>
                      <a:r>
                        <a:rPr kumimoji="0" lang="en-US" altLang="en-US" sz="2200" b="0" i="0" u="none" strike="noStrike" cap="none" normalizeH="0" baseline="0">
                          <a:ln>
                            <a:noFill/>
                          </a:ln>
                          <a:solidFill>
                            <a:schemeClr val="tx1"/>
                          </a:solidFill>
                          <a:effectLst/>
                          <a:latin typeface="Times New Roman" panose="02020603050405020304" pitchFamily="18" charset="0"/>
                          <a:ea typeface="MS PGothic" panose="020B0600070205080204" pitchFamily="34" charset="-128"/>
                          <a:cs typeface="Times New Roman" panose="02020603050405020304" pitchFamily="18" charset="0"/>
                        </a:rPr>
                        <a:t>Comedy events</a:t>
                      </a:r>
                    </a:p>
                  </a:txBody>
                  <a:tcPr horzOverflow="overflow">
                    <a:lnL>
                      <a:noFill/>
                    </a:lnL>
                    <a:lnR>
                      <a:noFill/>
                    </a:lnR>
                    <a:lnT>
                      <a:noFill/>
                    </a:lnT>
                    <a:lnB>
                      <a:noFill/>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ea typeface="MS PGothic" panose="020B0600070205080204" pitchFamily="34" charset="-128"/>
                        </a:defRPr>
                      </a:lvl1pPr>
                      <a:lvl2pPr marL="742950" indent="-285750">
                        <a:spcBef>
                          <a:spcPct val="20000"/>
                        </a:spcBef>
                        <a:defRPr sz="2400">
                          <a:solidFill>
                            <a:schemeClr val="tx1"/>
                          </a:solidFill>
                          <a:latin typeface="Times New Roman" panose="02020603050405020304" pitchFamily="18" charset="0"/>
                          <a:ea typeface="MS PGothic" panose="020B0600070205080204" pitchFamily="34" charset="-128"/>
                        </a:defRPr>
                      </a:lvl2pPr>
                      <a:lvl3pPr marL="1143000" indent="-228600">
                        <a:spcBef>
                          <a:spcPct val="20000"/>
                        </a:spcBef>
                        <a:defRPr sz="2000">
                          <a:solidFill>
                            <a:schemeClr val="tx1"/>
                          </a:solidFill>
                          <a:latin typeface="Times New Roman" panose="02020603050405020304" pitchFamily="18" charset="0"/>
                          <a:ea typeface="MS PGothic" panose="020B0600070205080204" pitchFamily="34" charset="-128"/>
                        </a:defRPr>
                      </a:lvl3pPr>
                      <a:lvl4pPr marL="1600200" indent="-228600">
                        <a:spcBef>
                          <a:spcPct val="20000"/>
                        </a:spcBef>
                        <a:defRPr>
                          <a:solidFill>
                            <a:schemeClr val="tx1"/>
                          </a:solidFill>
                          <a:latin typeface="Times New Roman" panose="02020603050405020304" pitchFamily="18" charset="0"/>
                          <a:ea typeface="MS PGothic" panose="020B0600070205080204" pitchFamily="34" charset="-128"/>
                        </a:defRPr>
                      </a:lvl4pPr>
                      <a:lvl5pPr marL="2057400" indent="-228600">
                        <a:spcBef>
                          <a:spcPct val="20000"/>
                        </a:spcBef>
                        <a:defRPr>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20000"/>
                        </a:spcBef>
                        <a:spcAft>
                          <a:spcPct val="0"/>
                        </a:spcAft>
                        <a:defRPr>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20000"/>
                        </a:spcBef>
                        <a:spcAft>
                          <a:spcPct val="0"/>
                        </a:spcAft>
                        <a:defRPr>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20000"/>
                        </a:spcBef>
                        <a:spcAft>
                          <a:spcPct val="0"/>
                        </a:spcAft>
                        <a:defRPr>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20000"/>
                        </a:spcBef>
                        <a:spcAft>
                          <a:spcPct val="0"/>
                        </a:spcAft>
                        <a:defRPr>
                          <a:solidFill>
                            <a:schemeClr val="tx1"/>
                          </a:solidFill>
                          <a:latin typeface="Times New Roman" panose="02020603050405020304" pitchFamily="18" charset="0"/>
                          <a:ea typeface="MS PGothic" panose="020B0600070205080204" pitchFamily="34"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en-US" sz="2200" b="0" i="0" u="none" strike="noStrike" cap="none" normalizeH="0" baseline="0">
                          <a:ln>
                            <a:noFill/>
                          </a:ln>
                          <a:solidFill>
                            <a:schemeClr val="tx1"/>
                          </a:solidFill>
                          <a:effectLst/>
                          <a:latin typeface="Times New Roman" panose="02020603050405020304" pitchFamily="18" charset="0"/>
                          <a:ea typeface="MS PGothic" panose="020B0600070205080204" pitchFamily="34" charset="-128"/>
                          <a:cs typeface="Times New Roman" panose="02020603050405020304" pitchFamily="18" charset="0"/>
                        </a:rPr>
                        <a:t> Multicultural events</a:t>
                      </a:r>
                    </a:p>
                  </a:txBody>
                  <a:tcPr horzOverflow="overflow">
                    <a:lnL>
                      <a:noFill/>
                    </a:lnL>
                    <a:lnR>
                      <a:noFill/>
                    </a:lnR>
                    <a:lnT>
                      <a:noFill/>
                    </a:lnT>
                    <a:lnB>
                      <a:noFill/>
                    </a:lnB>
                    <a:lnTlToBr>
                      <a:noFill/>
                    </a:lnTlToBr>
                    <a:lnBlToTr>
                      <a:noFill/>
                    </a:lnBlToTr>
                    <a:noFill/>
                  </a:tcPr>
                </a:tc>
                <a:extLst>
                  <a:ext uri="{0D108BD9-81ED-4DB2-BD59-A6C34878D82A}">
                    <a16:rowId xmlns:a16="http://schemas.microsoft.com/office/drawing/2014/main" val="935733017"/>
                  </a:ext>
                </a:extLst>
              </a:tr>
              <a:tr h="512763">
                <a:tc>
                  <a:txBody>
                    <a:bodyPr/>
                    <a:lstStyle>
                      <a:lvl1pPr>
                        <a:spcBef>
                          <a:spcPct val="20000"/>
                        </a:spcBef>
                        <a:defRPr sz="2800">
                          <a:solidFill>
                            <a:schemeClr val="tx1"/>
                          </a:solidFill>
                          <a:latin typeface="Times New Roman" panose="02020603050405020304" pitchFamily="18" charset="0"/>
                          <a:ea typeface="MS PGothic" panose="020B0600070205080204" pitchFamily="34" charset="-128"/>
                        </a:defRPr>
                      </a:lvl1pPr>
                      <a:lvl2pPr marL="742950" indent="-285750">
                        <a:spcBef>
                          <a:spcPct val="20000"/>
                        </a:spcBef>
                        <a:defRPr sz="2400">
                          <a:solidFill>
                            <a:schemeClr val="tx1"/>
                          </a:solidFill>
                          <a:latin typeface="Times New Roman" panose="02020603050405020304" pitchFamily="18" charset="0"/>
                          <a:ea typeface="MS PGothic" panose="020B0600070205080204" pitchFamily="34" charset="-128"/>
                        </a:defRPr>
                      </a:lvl2pPr>
                      <a:lvl3pPr marL="1143000" indent="-228600">
                        <a:spcBef>
                          <a:spcPct val="20000"/>
                        </a:spcBef>
                        <a:defRPr sz="2000">
                          <a:solidFill>
                            <a:schemeClr val="tx1"/>
                          </a:solidFill>
                          <a:latin typeface="Times New Roman" panose="02020603050405020304" pitchFamily="18" charset="0"/>
                          <a:ea typeface="MS PGothic" panose="020B0600070205080204" pitchFamily="34" charset="-128"/>
                        </a:defRPr>
                      </a:lvl3pPr>
                      <a:lvl4pPr marL="1600200" indent="-228600">
                        <a:spcBef>
                          <a:spcPct val="20000"/>
                        </a:spcBef>
                        <a:defRPr>
                          <a:solidFill>
                            <a:schemeClr val="tx1"/>
                          </a:solidFill>
                          <a:latin typeface="Times New Roman" panose="02020603050405020304" pitchFamily="18" charset="0"/>
                          <a:ea typeface="MS PGothic" panose="020B0600070205080204" pitchFamily="34" charset="-128"/>
                        </a:defRPr>
                      </a:lvl4pPr>
                      <a:lvl5pPr marL="2057400" indent="-228600">
                        <a:spcBef>
                          <a:spcPct val="20000"/>
                        </a:spcBef>
                        <a:defRPr>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20000"/>
                        </a:spcBef>
                        <a:spcAft>
                          <a:spcPct val="0"/>
                        </a:spcAft>
                        <a:defRPr>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20000"/>
                        </a:spcBef>
                        <a:spcAft>
                          <a:spcPct val="0"/>
                        </a:spcAft>
                        <a:defRPr>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20000"/>
                        </a:spcBef>
                        <a:spcAft>
                          <a:spcPct val="0"/>
                        </a:spcAft>
                        <a:defRPr>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20000"/>
                        </a:spcBef>
                        <a:spcAft>
                          <a:spcPct val="0"/>
                        </a:spcAft>
                        <a:defRPr>
                          <a:solidFill>
                            <a:schemeClr val="tx1"/>
                          </a:solidFill>
                          <a:latin typeface="Times New Roman" panose="02020603050405020304" pitchFamily="18" charset="0"/>
                          <a:ea typeface="MS PGothic" panose="020B0600070205080204" pitchFamily="34"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en-US" sz="2200" b="0" i="0" u="none" strike="noStrike" cap="none" normalizeH="0" baseline="0">
                          <a:ln>
                            <a:noFill/>
                          </a:ln>
                          <a:solidFill>
                            <a:schemeClr val="tx1"/>
                          </a:solidFill>
                          <a:effectLst/>
                          <a:latin typeface="Times New Roman" panose="02020603050405020304" pitchFamily="18" charset="0"/>
                          <a:ea typeface="MS PGothic" panose="020B0600070205080204" pitchFamily="34" charset="-128"/>
                          <a:cs typeface="Times New Roman" panose="02020603050405020304" pitchFamily="18" charset="0"/>
                        </a:rPr>
                        <a:t> Formal Dances </a:t>
                      </a:r>
                    </a:p>
                  </a:txBody>
                  <a:tcPr horzOverflow="overflow">
                    <a:lnL>
                      <a:noFill/>
                    </a:lnL>
                    <a:lnR>
                      <a:noFill/>
                    </a:lnR>
                    <a:lnT>
                      <a:noFill/>
                    </a:lnT>
                    <a:lnB>
                      <a:noFill/>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ea typeface="MS PGothic" panose="020B0600070205080204" pitchFamily="34" charset="-128"/>
                        </a:defRPr>
                      </a:lvl1pPr>
                      <a:lvl2pPr marL="742950" indent="-285750">
                        <a:spcBef>
                          <a:spcPct val="20000"/>
                        </a:spcBef>
                        <a:defRPr sz="2400">
                          <a:solidFill>
                            <a:schemeClr val="tx1"/>
                          </a:solidFill>
                          <a:latin typeface="Times New Roman" panose="02020603050405020304" pitchFamily="18" charset="0"/>
                          <a:ea typeface="MS PGothic" panose="020B0600070205080204" pitchFamily="34" charset="-128"/>
                        </a:defRPr>
                      </a:lvl2pPr>
                      <a:lvl3pPr marL="1143000" indent="-228600">
                        <a:spcBef>
                          <a:spcPct val="20000"/>
                        </a:spcBef>
                        <a:defRPr sz="2000">
                          <a:solidFill>
                            <a:schemeClr val="tx1"/>
                          </a:solidFill>
                          <a:latin typeface="Times New Roman" panose="02020603050405020304" pitchFamily="18" charset="0"/>
                          <a:ea typeface="MS PGothic" panose="020B0600070205080204" pitchFamily="34" charset="-128"/>
                        </a:defRPr>
                      </a:lvl3pPr>
                      <a:lvl4pPr marL="1600200" indent="-228600">
                        <a:spcBef>
                          <a:spcPct val="20000"/>
                        </a:spcBef>
                        <a:defRPr>
                          <a:solidFill>
                            <a:schemeClr val="tx1"/>
                          </a:solidFill>
                          <a:latin typeface="Times New Roman" panose="02020603050405020304" pitchFamily="18" charset="0"/>
                          <a:ea typeface="MS PGothic" panose="020B0600070205080204" pitchFamily="34" charset="-128"/>
                        </a:defRPr>
                      </a:lvl4pPr>
                      <a:lvl5pPr marL="2057400" indent="-228600">
                        <a:spcBef>
                          <a:spcPct val="20000"/>
                        </a:spcBef>
                        <a:defRPr>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20000"/>
                        </a:spcBef>
                        <a:spcAft>
                          <a:spcPct val="0"/>
                        </a:spcAft>
                        <a:defRPr>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20000"/>
                        </a:spcBef>
                        <a:spcAft>
                          <a:spcPct val="0"/>
                        </a:spcAft>
                        <a:defRPr>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20000"/>
                        </a:spcBef>
                        <a:spcAft>
                          <a:spcPct val="0"/>
                        </a:spcAft>
                        <a:defRPr>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20000"/>
                        </a:spcBef>
                        <a:spcAft>
                          <a:spcPct val="0"/>
                        </a:spcAft>
                        <a:defRPr>
                          <a:solidFill>
                            <a:schemeClr val="tx1"/>
                          </a:solidFill>
                          <a:latin typeface="Times New Roman" panose="02020603050405020304" pitchFamily="18" charset="0"/>
                          <a:ea typeface="MS PGothic" panose="020B0600070205080204" pitchFamily="34"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en-US" sz="2200" b="0" i="0" u="none" strike="noStrike" cap="none" normalizeH="0" baseline="0">
                          <a:ln>
                            <a:noFill/>
                          </a:ln>
                          <a:solidFill>
                            <a:schemeClr val="tx1"/>
                          </a:solidFill>
                          <a:effectLst/>
                          <a:latin typeface="Times New Roman" panose="02020603050405020304" pitchFamily="18" charset="0"/>
                          <a:ea typeface="MS PGothic" panose="020B0600070205080204" pitchFamily="34" charset="-128"/>
                          <a:cs typeface="Times New Roman" panose="02020603050405020304" pitchFamily="18" charset="0"/>
                        </a:rPr>
                        <a:t> Musical Events</a:t>
                      </a:r>
                    </a:p>
                  </a:txBody>
                  <a:tcPr horzOverflow="overflow">
                    <a:lnL>
                      <a:noFill/>
                    </a:lnL>
                    <a:lnR>
                      <a:noFill/>
                    </a:lnR>
                    <a:lnT>
                      <a:noFill/>
                    </a:lnT>
                    <a:lnB>
                      <a:noFill/>
                    </a:lnB>
                    <a:lnTlToBr>
                      <a:noFill/>
                    </a:lnTlToBr>
                    <a:lnBlToTr>
                      <a:noFill/>
                    </a:lnBlToTr>
                    <a:noFill/>
                  </a:tcPr>
                </a:tc>
                <a:extLst>
                  <a:ext uri="{0D108BD9-81ED-4DB2-BD59-A6C34878D82A}">
                    <a16:rowId xmlns:a16="http://schemas.microsoft.com/office/drawing/2014/main" val="440897255"/>
                  </a:ext>
                </a:extLst>
              </a:tr>
              <a:tr h="514350">
                <a:tc>
                  <a:txBody>
                    <a:bodyPr/>
                    <a:lstStyle>
                      <a:lvl1pPr>
                        <a:spcBef>
                          <a:spcPct val="20000"/>
                        </a:spcBef>
                        <a:defRPr sz="2800">
                          <a:solidFill>
                            <a:schemeClr val="tx1"/>
                          </a:solidFill>
                          <a:latin typeface="Times New Roman" panose="02020603050405020304" pitchFamily="18" charset="0"/>
                          <a:ea typeface="MS PGothic" panose="020B0600070205080204" pitchFamily="34" charset="-128"/>
                        </a:defRPr>
                      </a:lvl1pPr>
                      <a:lvl2pPr marL="742950" indent="-285750">
                        <a:spcBef>
                          <a:spcPct val="20000"/>
                        </a:spcBef>
                        <a:defRPr sz="2400">
                          <a:solidFill>
                            <a:schemeClr val="tx1"/>
                          </a:solidFill>
                          <a:latin typeface="Times New Roman" panose="02020603050405020304" pitchFamily="18" charset="0"/>
                          <a:ea typeface="MS PGothic" panose="020B0600070205080204" pitchFamily="34" charset="-128"/>
                        </a:defRPr>
                      </a:lvl2pPr>
                      <a:lvl3pPr marL="1143000" indent="-228600">
                        <a:spcBef>
                          <a:spcPct val="20000"/>
                        </a:spcBef>
                        <a:defRPr sz="2000">
                          <a:solidFill>
                            <a:schemeClr val="tx1"/>
                          </a:solidFill>
                          <a:latin typeface="Times New Roman" panose="02020603050405020304" pitchFamily="18" charset="0"/>
                          <a:ea typeface="MS PGothic" panose="020B0600070205080204" pitchFamily="34" charset="-128"/>
                        </a:defRPr>
                      </a:lvl3pPr>
                      <a:lvl4pPr marL="1600200" indent="-228600">
                        <a:spcBef>
                          <a:spcPct val="20000"/>
                        </a:spcBef>
                        <a:defRPr>
                          <a:solidFill>
                            <a:schemeClr val="tx1"/>
                          </a:solidFill>
                          <a:latin typeface="Times New Roman" panose="02020603050405020304" pitchFamily="18" charset="0"/>
                          <a:ea typeface="MS PGothic" panose="020B0600070205080204" pitchFamily="34" charset="-128"/>
                        </a:defRPr>
                      </a:lvl4pPr>
                      <a:lvl5pPr marL="2057400" indent="-228600">
                        <a:spcBef>
                          <a:spcPct val="20000"/>
                        </a:spcBef>
                        <a:defRPr>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20000"/>
                        </a:spcBef>
                        <a:spcAft>
                          <a:spcPct val="0"/>
                        </a:spcAft>
                        <a:defRPr>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20000"/>
                        </a:spcBef>
                        <a:spcAft>
                          <a:spcPct val="0"/>
                        </a:spcAft>
                        <a:defRPr>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20000"/>
                        </a:spcBef>
                        <a:spcAft>
                          <a:spcPct val="0"/>
                        </a:spcAft>
                        <a:defRPr>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20000"/>
                        </a:spcBef>
                        <a:spcAft>
                          <a:spcPct val="0"/>
                        </a:spcAft>
                        <a:defRPr>
                          <a:solidFill>
                            <a:schemeClr val="tx1"/>
                          </a:solidFill>
                          <a:latin typeface="Times New Roman" panose="02020603050405020304" pitchFamily="18" charset="0"/>
                          <a:ea typeface="MS PGothic" panose="020B0600070205080204" pitchFamily="34"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en-US" sz="2200" b="0" i="0" u="none" strike="noStrike" cap="none" normalizeH="0" baseline="0">
                          <a:ln>
                            <a:noFill/>
                          </a:ln>
                          <a:solidFill>
                            <a:schemeClr val="tx1"/>
                          </a:solidFill>
                          <a:effectLst/>
                          <a:latin typeface="Times New Roman" panose="02020603050405020304" pitchFamily="18" charset="0"/>
                          <a:ea typeface="MS PGothic" panose="020B0600070205080204" pitchFamily="34" charset="-128"/>
                          <a:cs typeface="Times New Roman" panose="02020603050405020304" pitchFamily="18" charset="0"/>
                        </a:rPr>
                        <a:t> Halloween costume contest </a:t>
                      </a:r>
                    </a:p>
                  </a:txBody>
                  <a:tcPr horzOverflow="overflow">
                    <a:lnL>
                      <a:noFill/>
                    </a:lnL>
                    <a:lnR>
                      <a:noFill/>
                    </a:lnR>
                    <a:lnT>
                      <a:noFill/>
                    </a:lnT>
                    <a:lnB>
                      <a:noFill/>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ea typeface="MS PGothic" panose="020B0600070205080204" pitchFamily="34" charset="-128"/>
                        </a:defRPr>
                      </a:lvl1pPr>
                      <a:lvl2pPr marL="742950" indent="-285750">
                        <a:spcBef>
                          <a:spcPct val="20000"/>
                        </a:spcBef>
                        <a:defRPr sz="2400">
                          <a:solidFill>
                            <a:schemeClr val="tx1"/>
                          </a:solidFill>
                          <a:latin typeface="Times New Roman" panose="02020603050405020304" pitchFamily="18" charset="0"/>
                          <a:ea typeface="MS PGothic" panose="020B0600070205080204" pitchFamily="34" charset="-128"/>
                        </a:defRPr>
                      </a:lvl2pPr>
                      <a:lvl3pPr marL="1143000" indent="-228600">
                        <a:spcBef>
                          <a:spcPct val="20000"/>
                        </a:spcBef>
                        <a:defRPr sz="2000">
                          <a:solidFill>
                            <a:schemeClr val="tx1"/>
                          </a:solidFill>
                          <a:latin typeface="Times New Roman" panose="02020603050405020304" pitchFamily="18" charset="0"/>
                          <a:ea typeface="MS PGothic" panose="020B0600070205080204" pitchFamily="34" charset="-128"/>
                        </a:defRPr>
                      </a:lvl3pPr>
                      <a:lvl4pPr marL="1600200" indent="-228600">
                        <a:spcBef>
                          <a:spcPct val="20000"/>
                        </a:spcBef>
                        <a:defRPr>
                          <a:solidFill>
                            <a:schemeClr val="tx1"/>
                          </a:solidFill>
                          <a:latin typeface="Times New Roman" panose="02020603050405020304" pitchFamily="18" charset="0"/>
                          <a:ea typeface="MS PGothic" panose="020B0600070205080204" pitchFamily="34" charset="-128"/>
                        </a:defRPr>
                      </a:lvl4pPr>
                      <a:lvl5pPr marL="2057400" indent="-228600">
                        <a:spcBef>
                          <a:spcPct val="20000"/>
                        </a:spcBef>
                        <a:defRPr>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20000"/>
                        </a:spcBef>
                        <a:spcAft>
                          <a:spcPct val="0"/>
                        </a:spcAft>
                        <a:defRPr>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20000"/>
                        </a:spcBef>
                        <a:spcAft>
                          <a:spcPct val="0"/>
                        </a:spcAft>
                        <a:defRPr>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20000"/>
                        </a:spcBef>
                        <a:spcAft>
                          <a:spcPct val="0"/>
                        </a:spcAft>
                        <a:defRPr>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20000"/>
                        </a:spcBef>
                        <a:spcAft>
                          <a:spcPct val="0"/>
                        </a:spcAft>
                        <a:defRPr>
                          <a:solidFill>
                            <a:schemeClr val="tx1"/>
                          </a:solidFill>
                          <a:latin typeface="Times New Roman" panose="02020603050405020304" pitchFamily="18" charset="0"/>
                          <a:ea typeface="MS PGothic" panose="020B0600070205080204" pitchFamily="34"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en-US" sz="2200" b="0" i="0" u="none" strike="noStrike" cap="none" normalizeH="0" baseline="0">
                          <a:ln>
                            <a:noFill/>
                          </a:ln>
                          <a:solidFill>
                            <a:schemeClr val="tx1"/>
                          </a:solidFill>
                          <a:effectLst/>
                          <a:latin typeface="Times New Roman" panose="02020603050405020304" pitchFamily="18" charset="0"/>
                          <a:ea typeface="MS PGothic" panose="020B0600070205080204" pitchFamily="34" charset="-128"/>
                          <a:cs typeface="Times New Roman" panose="02020603050405020304" pitchFamily="18" charset="0"/>
                        </a:rPr>
                        <a:t> Plays </a:t>
                      </a:r>
                    </a:p>
                  </a:txBody>
                  <a:tcPr horzOverflow="overflow">
                    <a:lnL>
                      <a:noFill/>
                    </a:lnL>
                    <a:lnR>
                      <a:noFill/>
                    </a:lnR>
                    <a:lnT>
                      <a:noFill/>
                    </a:lnT>
                    <a:lnB>
                      <a:noFill/>
                    </a:lnB>
                    <a:lnTlToBr>
                      <a:noFill/>
                    </a:lnTlToBr>
                    <a:lnBlToTr>
                      <a:noFill/>
                    </a:lnBlToTr>
                    <a:noFill/>
                  </a:tcPr>
                </a:tc>
                <a:extLst>
                  <a:ext uri="{0D108BD9-81ED-4DB2-BD59-A6C34878D82A}">
                    <a16:rowId xmlns:a16="http://schemas.microsoft.com/office/drawing/2014/main" val="1528678421"/>
                  </a:ext>
                </a:extLst>
              </a:tr>
              <a:tr h="512763">
                <a:tc>
                  <a:txBody>
                    <a:bodyPr/>
                    <a:lstStyle>
                      <a:lvl1pPr>
                        <a:spcBef>
                          <a:spcPct val="20000"/>
                        </a:spcBef>
                        <a:defRPr sz="2800">
                          <a:solidFill>
                            <a:schemeClr val="tx1"/>
                          </a:solidFill>
                          <a:latin typeface="Times New Roman" panose="02020603050405020304" pitchFamily="18" charset="0"/>
                          <a:ea typeface="MS PGothic" panose="020B0600070205080204" pitchFamily="34" charset="-128"/>
                        </a:defRPr>
                      </a:lvl1pPr>
                      <a:lvl2pPr marL="742950" indent="-285750">
                        <a:spcBef>
                          <a:spcPct val="20000"/>
                        </a:spcBef>
                        <a:defRPr sz="2400">
                          <a:solidFill>
                            <a:schemeClr val="tx1"/>
                          </a:solidFill>
                          <a:latin typeface="Times New Roman" panose="02020603050405020304" pitchFamily="18" charset="0"/>
                          <a:ea typeface="MS PGothic" panose="020B0600070205080204" pitchFamily="34" charset="-128"/>
                        </a:defRPr>
                      </a:lvl2pPr>
                      <a:lvl3pPr marL="1143000" indent="-228600">
                        <a:spcBef>
                          <a:spcPct val="20000"/>
                        </a:spcBef>
                        <a:defRPr sz="2000">
                          <a:solidFill>
                            <a:schemeClr val="tx1"/>
                          </a:solidFill>
                          <a:latin typeface="Times New Roman" panose="02020603050405020304" pitchFamily="18" charset="0"/>
                          <a:ea typeface="MS PGothic" panose="020B0600070205080204" pitchFamily="34" charset="-128"/>
                        </a:defRPr>
                      </a:lvl3pPr>
                      <a:lvl4pPr marL="1600200" indent="-228600">
                        <a:spcBef>
                          <a:spcPct val="20000"/>
                        </a:spcBef>
                        <a:defRPr>
                          <a:solidFill>
                            <a:schemeClr val="tx1"/>
                          </a:solidFill>
                          <a:latin typeface="Times New Roman" panose="02020603050405020304" pitchFamily="18" charset="0"/>
                          <a:ea typeface="MS PGothic" panose="020B0600070205080204" pitchFamily="34" charset="-128"/>
                        </a:defRPr>
                      </a:lvl4pPr>
                      <a:lvl5pPr marL="2057400" indent="-228600">
                        <a:spcBef>
                          <a:spcPct val="20000"/>
                        </a:spcBef>
                        <a:defRPr>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20000"/>
                        </a:spcBef>
                        <a:spcAft>
                          <a:spcPct val="0"/>
                        </a:spcAft>
                        <a:defRPr>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20000"/>
                        </a:spcBef>
                        <a:spcAft>
                          <a:spcPct val="0"/>
                        </a:spcAft>
                        <a:defRPr>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20000"/>
                        </a:spcBef>
                        <a:spcAft>
                          <a:spcPct val="0"/>
                        </a:spcAft>
                        <a:defRPr>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20000"/>
                        </a:spcBef>
                        <a:spcAft>
                          <a:spcPct val="0"/>
                        </a:spcAft>
                        <a:defRPr>
                          <a:solidFill>
                            <a:schemeClr val="tx1"/>
                          </a:solidFill>
                          <a:latin typeface="Times New Roman" panose="02020603050405020304" pitchFamily="18" charset="0"/>
                          <a:ea typeface="MS PGothic" panose="020B0600070205080204" pitchFamily="34"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en-US" sz="2200" b="0" i="0" u="none" strike="noStrike" cap="none" normalizeH="0" baseline="0">
                          <a:ln>
                            <a:noFill/>
                          </a:ln>
                          <a:solidFill>
                            <a:schemeClr val="tx1"/>
                          </a:solidFill>
                          <a:effectLst/>
                          <a:latin typeface="Times New Roman" panose="02020603050405020304" pitchFamily="18" charset="0"/>
                          <a:ea typeface="MS PGothic" panose="020B0600070205080204" pitchFamily="34" charset="-128"/>
                          <a:cs typeface="Times New Roman" panose="02020603050405020304" pitchFamily="18" charset="0"/>
                        </a:rPr>
                        <a:t> International film festival </a:t>
                      </a:r>
                    </a:p>
                  </a:txBody>
                  <a:tcPr horzOverflow="overflow">
                    <a:lnL>
                      <a:noFill/>
                    </a:lnL>
                    <a:lnR>
                      <a:noFill/>
                    </a:lnR>
                    <a:lnT>
                      <a:noFill/>
                    </a:lnT>
                    <a:lnB>
                      <a:noFill/>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ea typeface="MS PGothic" panose="020B0600070205080204" pitchFamily="34" charset="-128"/>
                        </a:defRPr>
                      </a:lvl1pPr>
                      <a:lvl2pPr marL="742950" indent="-285750">
                        <a:spcBef>
                          <a:spcPct val="20000"/>
                        </a:spcBef>
                        <a:defRPr sz="2400">
                          <a:solidFill>
                            <a:schemeClr val="tx1"/>
                          </a:solidFill>
                          <a:latin typeface="Times New Roman" panose="02020603050405020304" pitchFamily="18" charset="0"/>
                          <a:ea typeface="MS PGothic" panose="020B0600070205080204" pitchFamily="34" charset="-128"/>
                        </a:defRPr>
                      </a:lvl2pPr>
                      <a:lvl3pPr marL="1143000" indent="-228600">
                        <a:spcBef>
                          <a:spcPct val="20000"/>
                        </a:spcBef>
                        <a:defRPr sz="2000">
                          <a:solidFill>
                            <a:schemeClr val="tx1"/>
                          </a:solidFill>
                          <a:latin typeface="Times New Roman" panose="02020603050405020304" pitchFamily="18" charset="0"/>
                          <a:ea typeface="MS PGothic" panose="020B0600070205080204" pitchFamily="34" charset="-128"/>
                        </a:defRPr>
                      </a:lvl3pPr>
                      <a:lvl4pPr marL="1600200" indent="-228600">
                        <a:spcBef>
                          <a:spcPct val="20000"/>
                        </a:spcBef>
                        <a:defRPr>
                          <a:solidFill>
                            <a:schemeClr val="tx1"/>
                          </a:solidFill>
                          <a:latin typeface="Times New Roman" panose="02020603050405020304" pitchFamily="18" charset="0"/>
                          <a:ea typeface="MS PGothic" panose="020B0600070205080204" pitchFamily="34" charset="-128"/>
                        </a:defRPr>
                      </a:lvl4pPr>
                      <a:lvl5pPr marL="2057400" indent="-228600">
                        <a:spcBef>
                          <a:spcPct val="20000"/>
                        </a:spcBef>
                        <a:defRPr>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20000"/>
                        </a:spcBef>
                        <a:spcAft>
                          <a:spcPct val="0"/>
                        </a:spcAft>
                        <a:defRPr>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20000"/>
                        </a:spcBef>
                        <a:spcAft>
                          <a:spcPct val="0"/>
                        </a:spcAft>
                        <a:defRPr>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20000"/>
                        </a:spcBef>
                        <a:spcAft>
                          <a:spcPct val="0"/>
                        </a:spcAft>
                        <a:defRPr>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20000"/>
                        </a:spcBef>
                        <a:spcAft>
                          <a:spcPct val="0"/>
                        </a:spcAft>
                        <a:defRPr>
                          <a:solidFill>
                            <a:schemeClr val="tx1"/>
                          </a:solidFill>
                          <a:latin typeface="Times New Roman" panose="02020603050405020304" pitchFamily="18" charset="0"/>
                          <a:ea typeface="MS PGothic" panose="020B0600070205080204" pitchFamily="34"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en-US" sz="2200" b="0" i="0" u="none" strike="noStrike" cap="none" normalizeH="0" baseline="0">
                          <a:ln>
                            <a:noFill/>
                          </a:ln>
                          <a:solidFill>
                            <a:schemeClr val="tx1"/>
                          </a:solidFill>
                          <a:effectLst/>
                          <a:latin typeface="Times New Roman" panose="02020603050405020304" pitchFamily="18" charset="0"/>
                          <a:ea typeface="MS PGothic" panose="020B0600070205080204" pitchFamily="34" charset="-128"/>
                          <a:cs typeface="Times New Roman" panose="02020603050405020304" pitchFamily="18" charset="0"/>
                        </a:rPr>
                        <a:t> Poetry readings </a:t>
                      </a:r>
                    </a:p>
                  </a:txBody>
                  <a:tcPr horzOverflow="overflow">
                    <a:lnL>
                      <a:noFill/>
                    </a:lnL>
                    <a:lnR>
                      <a:noFill/>
                    </a:lnR>
                    <a:lnT>
                      <a:noFill/>
                    </a:lnT>
                    <a:lnB>
                      <a:noFill/>
                    </a:lnB>
                    <a:lnTlToBr>
                      <a:noFill/>
                    </a:lnTlToBr>
                    <a:lnBlToTr>
                      <a:noFill/>
                    </a:lnBlToTr>
                    <a:noFill/>
                  </a:tcPr>
                </a:tc>
                <a:extLst>
                  <a:ext uri="{0D108BD9-81ED-4DB2-BD59-A6C34878D82A}">
                    <a16:rowId xmlns:a16="http://schemas.microsoft.com/office/drawing/2014/main" val="1378997490"/>
                  </a:ext>
                </a:extLst>
              </a:tr>
              <a:tr h="520700">
                <a:tc>
                  <a:txBody>
                    <a:bodyPr/>
                    <a:lstStyle>
                      <a:lvl1pPr>
                        <a:spcBef>
                          <a:spcPct val="20000"/>
                        </a:spcBef>
                        <a:defRPr sz="2800">
                          <a:solidFill>
                            <a:schemeClr val="tx1"/>
                          </a:solidFill>
                          <a:latin typeface="Times New Roman" panose="02020603050405020304" pitchFamily="18" charset="0"/>
                          <a:ea typeface="MS PGothic" panose="020B0600070205080204" pitchFamily="34" charset="-128"/>
                        </a:defRPr>
                      </a:lvl1pPr>
                      <a:lvl2pPr marL="742950" indent="-285750">
                        <a:spcBef>
                          <a:spcPct val="20000"/>
                        </a:spcBef>
                        <a:defRPr sz="2400">
                          <a:solidFill>
                            <a:schemeClr val="tx1"/>
                          </a:solidFill>
                          <a:latin typeface="Times New Roman" panose="02020603050405020304" pitchFamily="18" charset="0"/>
                          <a:ea typeface="MS PGothic" panose="020B0600070205080204" pitchFamily="34" charset="-128"/>
                        </a:defRPr>
                      </a:lvl2pPr>
                      <a:lvl3pPr marL="1143000" indent="-228600">
                        <a:spcBef>
                          <a:spcPct val="20000"/>
                        </a:spcBef>
                        <a:defRPr sz="2000">
                          <a:solidFill>
                            <a:schemeClr val="tx1"/>
                          </a:solidFill>
                          <a:latin typeface="Times New Roman" panose="02020603050405020304" pitchFamily="18" charset="0"/>
                          <a:ea typeface="MS PGothic" panose="020B0600070205080204" pitchFamily="34" charset="-128"/>
                        </a:defRPr>
                      </a:lvl3pPr>
                      <a:lvl4pPr marL="1600200" indent="-228600">
                        <a:spcBef>
                          <a:spcPct val="20000"/>
                        </a:spcBef>
                        <a:defRPr>
                          <a:solidFill>
                            <a:schemeClr val="tx1"/>
                          </a:solidFill>
                          <a:latin typeface="Times New Roman" panose="02020603050405020304" pitchFamily="18" charset="0"/>
                          <a:ea typeface="MS PGothic" panose="020B0600070205080204" pitchFamily="34" charset="-128"/>
                        </a:defRPr>
                      </a:lvl4pPr>
                      <a:lvl5pPr marL="2057400" indent="-228600">
                        <a:spcBef>
                          <a:spcPct val="20000"/>
                        </a:spcBef>
                        <a:defRPr>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20000"/>
                        </a:spcBef>
                        <a:spcAft>
                          <a:spcPct val="0"/>
                        </a:spcAft>
                        <a:defRPr>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20000"/>
                        </a:spcBef>
                        <a:spcAft>
                          <a:spcPct val="0"/>
                        </a:spcAft>
                        <a:defRPr>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20000"/>
                        </a:spcBef>
                        <a:spcAft>
                          <a:spcPct val="0"/>
                        </a:spcAft>
                        <a:defRPr>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20000"/>
                        </a:spcBef>
                        <a:spcAft>
                          <a:spcPct val="0"/>
                        </a:spcAft>
                        <a:defRPr>
                          <a:solidFill>
                            <a:schemeClr val="tx1"/>
                          </a:solidFill>
                          <a:latin typeface="Times New Roman" panose="02020603050405020304" pitchFamily="18" charset="0"/>
                          <a:ea typeface="MS PGothic" panose="020B0600070205080204" pitchFamily="34"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en-US" sz="2200" b="0" i="0" u="none" strike="noStrike" cap="none" normalizeH="0" baseline="0">
                          <a:ln>
                            <a:noFill/>
                          </a:ln>
                          <a:solidFill>
                            <a:schemeClr val="tx1"/>
                          </a:solidFill>
                          <a:effectLst/>
                          <a:latin typeface="Times New Roman" panose="02020603050405020304" pitchFamily="18" charset="0"/>
                          <a:ea typeface="MS PGothic" panose="020B0600070205080204" pitchFamily="34" charset="-128"/>
                          <a:cs typeface="Times New Roman" panose="02020603050405020304" pitchFamily="18" charset="0"/>
                        </a:rPr>
                        <a:t> Movies </a:t>
                      </a:r>
                    </a:p>
                  </a:txBody>
                  <a:tcPr horzOverflow="overflow">
                    <a:lnL>
                      <a:noFill/>
                    </a:lnL>
                    <a:lnR>
                      <a:noFill/>
                    </a:lnR>
                    <a:lnT>
                      <a:noFill/>
                    </a:lnT>
                    <a:lnB>
                      <a:noFill/>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ea typeface="MS PGothic" panose="020B0600070205080204" pitchFamily="34" charset="-128"/>
                        </a:defRPr>
                      </a:lvl1pPr>
                      <a:lvl2pPr marL="742950" indent="-285750">
                        <a:spcBef>
                          <a:spcPct val="20000"/>
                        </a:spcBef>
                        <a:defRPr sz="2400">
                          <a:solidFill>
                            <a:schemeClr val="tx1"/>
                          </a:solidFill>
                          <a:latin typeface="Times New Roman" panose="02020603050405020304" pitchFamily="18" charset="0"/>
                          <a:ea typeface="MS PGothic" panose="020B0600070205080204" pitchFamily="34" charset="-128"/>
                        </a:defRPr>
                      </a:lvl2pPr>
                      <a:lvl3pPr marL="1143000" indent="-228600">
                        <a:spcBef>
                          <a:spcPct val="20000"/>
                        </a:spcBef>
                        <a:defRPr sz="2000">
                          <a:solidFill>
                            <a:schemeClr val="tx1"/>
                          </a:solidFill>
                          <a:latin typeface="Times New Roman" panose="02020603050405020304" pitchFamily="18" charset="0"/>
                          <a:ea typeface="MS PGothic" panose="020B0600070205080204" pitchFamily="34" charset="-128"/>
                        </a:defRPr>
                      </a:lvl3pPr>
                      <a:lvl4pPr marL="1600200" indent="-228600">
                        <a:spcBef>
                          <a:spcPct val="20000"/>
                        </a:spcBef>
                        <a:defRPr>
                          <a:solidFill>
                            <a:schemeClr val="tx1"/>
                          </a:solidFill>
                          <a:latin typeface="Times New Roman" panose="02020603050405020304" pitchFamily="18" charset="0"/>
                          <a:ea typeface="MS PGothic" panose="020B0600070205080204" pitchFamily="34" charset="-128"/>
                        </a:defRPr>
                      </a:lvl4pPr>
                      <a:lvl5pPr marL="2057400" indent="-228600">
                        <a:spcBef>
                          <a:spcPct val="20000"/>
                        </a:spcBef>
                        <a:defRPr>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20000"/>
                        </a:spcBef>
                        <a:spcAft>
                          <a:spcPct val="0"/>
                        </a:spcAft>
                        <a:defRPr>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20000"/>
                        </a:spcBef>
                        <a:spcAft>
                          <a:spcPct val="0"/>
                        </a:spcAft>
                        <a:defRPr>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20000"/>
                        </a:spcBef>
                        <a:spcAft>
                          <a:spcPct val="0"/>
                        </a:spcAft>
                        <a:defRPr>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20000"/>
                        </a:spcBef>
                        <a:spcAft>
                          <a:spcPct val="0"/>
                        </a:spcAft>
                        <a:defRPr>
                          <a:solidFill>
                            <a:schemeClr val="tx1"/>
                          </a:solidFill>
                          <a:latin typeface="Times New Roman" panose="02020603050405020304" pitchFamily="18" charset="0"/>
                          <a:ea typeface="MS PGothic" panose="020B0600070205080204" pitchFamily="34"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en-US" sz="2200" b="0" i="0" u="none" strike="noStrike" cap="none" normalizeH="0" baseline="0" dirty="0">
                          <a:ln>
                            <a:noFill/>
                          </a:ln>
                          <a:solidFill>
                            <a:schemeClr val="tx1"/>
                          </a:solidFill>
                          <a:effectLst/>
                          <a:latin typeface="Times New Roman" panose="02020603050405020304" pitchFamily="18" charset="0"/>
                          <a:ea typeface="MS PGothic" panose="020B0600070205080204" pitchFamily="34" charset="-128"/>
                          <a:cs typeface="Times New Roman" panose="02020603050405020304" pitchFamily="18" charset="0"/>
                        </a:rPr>
                        <a:t> Talent show</a:t>
                      </a:r>
                    </a:p>
                  </a:txBody>
                  <a:tcPr horzOverflow="overflow">
                    <a:lnL>
                      <a:noFill/>
                    </a:lnL>
                    <a:lnR>
                      <a:noFill/>
                    </a:lnR>
                    <a:lnT>
                      <a:noFill/>
                    </a:lnT>
                    <a:lnB>
                      <a:noFill/>
                    </a:lnB>
                    <a:lnTlToBr>
                      <a:noFill/>
                    </a:lnTlToBr>
                    <a:lnBlToTr>
                      <a:noFill/>
                    </a:lnBlToTr>
                    <a:noFill/>
                  </a:tcPr>
                </a:tc>
                <a:extLst>
                  <a:ext uri="{0D108BD9-81ED-4DB2-BD59-A6C34878D82A}">
                    <a16:rowId xmlns:a16="http://schemas.microsoft.com/office/drawing/2014/main" val="2227598749"/>
                  </a:ext>
                </a:extLst>
              </a:tr>
            </a:tbl>
          </a:graphicData>
        </a:graphic>
      </p:graphicFrame>
      <p:sp>
        <p:nvSpPr>
          <p:cNvPr id="57359" name="Rectangle 46">
            <a:extLst>
              <a:ext uri="{FF2B5EF4-FFF2-40B4-BE49-F238E27FC236}">
                <a16:creationId xmlns:a16="http://schemas.microsoft.com/office/drawing/2014/main" id="{E04529C7-B439-5D8A-5D7A-769795E56076}"/>
              </a:ext>
              <a:ext uri="{C183D7F6-B498-43B3-948B-1728B52AA6E4}">
                <adec:decorative xmlns:adec="http://schemas.microsoft.com/office/drawing/2017/decorative" val="1"/>
              </a:ext>
            </a:extLst>
          </p:cNvPr>
          <p:cNvSpPr>
            <a:spLocks noChangeArrowheads="1"/>
          </p:cNvSpPr>
          <p:nvPr/>
        </p:nvSpPr>
        <p:spPr bwMode="auto">
          <a:xfrm>
            <a:off x="1295400" y="3505200"/>
            <a:ext cx="2286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eaLnBrk="1" hangingPunct="1">
              <a:defRPr/>
            </a:pPr>
            <a:endParaRPr lang="en-US">
              <a:latin typeface="Times New Roman" charset="0"/>
              <a:ea typeface="ＭＳ Ｐゴシック" charset="0"/>
            </a:endParaRPr>
          </a:p>
        </p:txBody>
      </p:sp>
      <p:sp>
        <p:nvSpPr>
          <p:cNvPr id="57360" name="Rectangle 47">
            <a:extLst>
              <a:ext uri="{FF2B5EF4-FFF2-40B4-BE49-F238E27FC236}">
                <a16:creationId xmlns:a16="http://schemas.microsoft.com/office/drawing/2014/main" id="{515B6579-BE6D-9F1C-29A8-864EB76738BA}"/>
              </a:ext>
              <a:ext uri="{C183D7F6-B498-43B3-948B-1728B52AA6E4}">
                <adec:decorative xmlns:adec="http://schemas.microsoft.com/office/drawing/2017/decorative" val="1"/>
              </a:ext>
            </a:extLst>
          </p:cNvPr>
          <p:cNvSpPr>
            <a:spLocks noChangeArrowheads="1"/>
          </p:cNvSpPr>
          <p:nvPr/>
        </p:nvSpPr>
        <p:spPr bwMode="auto">
          <a:xfrm>
            <a:off x="1295400" y="4038600"/>
            <a:ext cx="2286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eaLnBrk="1" hangingPunct="1">
              <a:defRPr/>
            </a:pPr>
            <a:endParaRPr lang="en-US">
              <a:latin typeface="Times New Roman" charset="0"/>
              <a:ea typeface="ＭＳ Ｐゴシック" charset="0"/>
            </a:endParaRPr>
          </a:p>
        </p:txBody>
      </p:sp>
      <p:sp>
        <p:nvSpPr>
          <p:cNvPr id="57361" name="Rectangle 48">
            <a:extLst>
              <a:ext uri="{FF2B5EF4-FFF2-40B4-BE49-F238E27FC236}">
                <a16:creationId xmlns:a16="http://schemas.microsoft.com/office/drawing/2014/main" id="{B3A89436-A77D-F945-48E9-BB77D1454E31}"/>
              </a:ext>
              <a:ext uri="{C183D7F6-B498-43B3-948B-1728B52AA6E4}">
                <adec:decorative xmlns:adec="http://schemas.microsoft.com/office/drawing/2017/decorative" val="1"/>
              </a:ext>
            </a:extLst>
          </p:cNvPr>
          <p:cNvSpPr>
            <a:spLocks noChangeArrowheads="1"/>
          </p:cNvSpPr>
          <p:nvPr/>
        </p:nvSpPr>
        <p:spPr bwMode="auto">
          <a:xfrm>
            <a:off x="1295400" y="4572000"/>
            <a:ext cx="2286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eaLnBrk="1" hangingPunct="1">
              <a:defRPr/>
            </a:pPr>
            <a:endParaRPr lang="en-US">
              <a:latin typeface="Times New Roman" charset="0"/>
              <a:ea typeface="ＭＳ Ｐゴシック" charset="0"/>
            </a:endParaRPr>
          </a:p>
        </p:txBody>
      </p:sp>
      <p:sp>
        <p:nvSpPr>
          <p:cNvPr id="57362" name="Rectangle 49">
            <a:extLst>
              <a:ext uri="{FF2B5EF4-FFF2-40B4-BE49-F238E27FC236}">
                <a16:creationId xmlns:a16="http://schemas.microsoft.com/office/drawing/2014/main" id="{8589BC2F-412E-3D29-2F17-6C92D8B0C85D}"/>
              </a:ext>
              <a:ext uri="{C183D7F6-B498-43B3-948B-1728B52AA6E4}">
                <adec:decorative xmlns:adec="http://schemas.microsoft.com/office/drawing/2017/decorative" val="1"/>
              </a:ext>
            </a:extLst>
          </p:cNvPr>
          <p:cNvSpPr>
            <a:spLocks noChangeArrowheads="1"/>
          </p:cNvSpPr>
          <p:nvPr/>
        </p:nvSpPr>
        <p:spPr bwMode="auto">
          <a:xfrm>
            <a:off x="1295400" y="5029200"/>
            <a:ext cx="2286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eaLnBrk="1" hangingPunct="1">
              <a:defRPr/>
            </a:pPr>
            <a:endParaRPr lang="en-US">
              <a:latin typeface="Times New Roman" charset="0"/>
              <a:ea typeface="ＭＳ Ｐゴシック" charset="0"/>
            </a:endParaRPr>
          </a:p>
        </p:txBody>
      </p:sp>
      <p:sp>
        <p:nvSpPr>
          <p:cNvPr id="57363" name="Rectangle 50">
            <a:extLst>
              <a:ext uri="{FF2B5EF4-FFF2-40B4-BE49-F238E27FC236}">
                <a16:creationId xmlns:a16="http://schemas.microsoft.com/office/drawing/2014/main" id="{3DF8890D-9B17-0AA1-501F-DEEF49992C2E}"/>
              </a:ext>
              <a:ext uri="{C183D7F6-B498-43B3-948B-1728B52AA6E4}">
                <adec:decorative xmlns:adec="http://schemas.microsoft.com/office/drawing/2017/decorative" val="1"/>
              </a:ext>
            </a:extLst>
          </p:cNvPr>
          <p:cNvSpPr>
            <a:spLocks noChangeArrowheads="1"/>
          </p:cNvSpPr>
          <p:nvPr/>
        </p:nvSpPr>
        <p:spPr bwMode="auto">
          <a:xfrm>
            <a:off x="1295400" y="5562600"/>
            <a:ext cx="2286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eaLnBrk="1" hangingPunct="1">
              <a:defRPr/>
            </a:pPr>
            <a:endParaRPr lang="en-US">
              <a:latin typeface="Times New Roman" charset="0"/>
              <a:ea typeface="ＭＳ Ｐゴシック" charset="0"/>
            </a:endParaRPr>
          </a:p>
        </p:txBody>
      </p:sp>
      <p:sp>
        <p:nvSpPr>
          <p:cNvPr id="57364" name="Rectangle 51">
            <a:extLst>
              <a:ext uri="{FF2B5EF4-FFF2-40B4-BE49-F238E27FC236}">
                <a16:creationId xmlns:a16="http://schemas.microsoft.com/office/drawing/2014/main" id="{E256C717-FC34-3432-7208-55962AE2285D}"/>
              </a:ext>
              <a:ext uri="{C183D7F6-B498-43B3-948B-1728B52AA6E4}">
                <adec:decorative xmlns:adec="http://schemas.microsoft.com/office/drawing/2017/decorative" val="1"/>
              </a:ext>
            </a:extLst>
          </p:cNvPr>
          <p:cNvSpPr>
            <a:spLocks noChangeArrowheads="1"/>
          </p:cNvSpPr>
          <p:nvPr/>
        </p:nvSpPr>
        <p:spPr bwMode="auto">
          <a:xfrm>
            <a:off x="5181600" y="3505200"/>
            <a:ext cx="2286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eaLnBrk="1" hangingPunct="1">
              <a:defRPr/>
            </a:pPr>
            <a:endParaRPr lang="en-US">
              <a:latin typeface="Times New Roman" charset="0"/>
              <a:ea typeface="ＭＳ Ｐゴシック" charset="0"/>
            </a:endParaRPr>
          </a:p>
        </p:txBody>
      </p:sp>
      <p:sp>
        <p:nvSpPr>
          <p:cNvPr id="57365" name="Rectangle 52">
            <a:extLst>
              <a:ext uri="{FF2B5EF4-FFF2-40B4-BE49-F238E27FC236}">
                <a16:creationId xmlns:a16="http://schemas.microsoft.com/office/drawing/2014/main" id="{4753B31F-D925-C5B3-B091-0E1BFEF424D4}"/>
              </a:ext>
              <a:ext uri="{C183D7F6-B498-43B3-948B-1728B52AA6E4}">
                <adec:decorative xmlns:adec="http://schemas.microsoft.com/office/drawing/2017/decorative" val="1"/>
              </a:ext>
            </a:extLst>
          </p:cNvPr>
          <p:cNvSpPr>
            <a:spLocks noChangeArrowheads="1"/>
          </p:cNvSpPr>
          <p:nvPr/>
        </p:nvSpPr>
        <p:spPr bwMode="auto">
          <a:xfrm>
            <a:off x="5181600" y="4038600"/>
            <a:ext cx="2286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eaLnBrk="1" hangingPunct="1">
              <a:defRPr/>
            </a:pPr>
            <a:endParaRPr lang="en-US">
              <a:latin typeface="Times New Roman" charset="0"/>
              <a:ea typeface="ＭＳ Ｐゴシック" charset="0"/>
            </a:endParaRPr>
          </a:p>
        </p:txBody>
      </p:sp>
      <p:sp>
        <p:nvSpPr>
          <p:cNvPr id="57366" name="Rectangle 53">
            <a:extLst>
              <a:ext uri="{FF2B5EF4-FFF2-40B4-BE49-F238E27FC236}">
                <a16:creationId xmlns:a16="http://schemas.microsoft.com/office/drawing/2014/main" id="{29F97BDB-3F0F-84D8-D1C0-13B4FC236357}"/>
              </a:ext>
              <a:ext uri="{C183D7F6-B498-43B3-948B-1728B52AA6E4}">
                <adec:decorative xmlns:adec="http://schemas.microsoft.com/office/drawing/2017/decorative" val="1"/>
              </a:ext>
            </a:extLst>
          </p:cNvPr>
          <p:cNvSpPr>
            <a:spLocks noChangeArrowheads="1"/>
          </p:cNvSpPr>
          <p:nvPr/>
        </p:nvSpPr>
        <p:spPr bwMode="auto">
          <a:xfrm>
            <a:off x="5181600" y="4572000"/>
            <a:ext cx="2286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eaLnBrk="1" hangingPunct="1">
              <a:defRPr/>
            </a:pPr>
            <a:endParaRPr lang="en-US">
              <a:latin typeface="Times New Roman" charset="0"/>
              <a:ea typeface="ＭＳ Ｐゴシック" charset="0"/>
            </a:endParaRPr>
          </a:p>
        </p:txBody>
      </p:sp>
      <p:sp>
        <p:nvSpPr>
          <p:cNvPr id="57367" name="Rectangle 54">
            <a:extLst>
              <a:ext uri="{FF2B5EF4-FFF2-40B4-BE49-F238E27FC236}">
                <a16:creationId xmlns:a16="http://schemas.microsoft.com/office/drawing/2014/main" id="{A776FD41-189D-7778-8462-64292C69D520}"/>
              </a:ext>
              <a:ext uri="{C183D7F6-B498-43B3-948B-1728B52AA6E4}">
                <adec:decorative xmlns:adec="http://schemas.microsoft.com/office/drawing/2017/decorative" val="1"/>
              </a:ext>
            </a:extLst>
          </p:cNvPr>
          <p:cNvSpPr>
            <a:spLocks noChangeArrowheads="1"/>
          </p:cNvSpPr>
          <p:nvPr/>
        </p:nvSpPr>
        <p:spPr bwMode="auto">
          <a:xfrm>
            <a:off x="5181600" y="5029200"/>
            <a:ext cx="2286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eaLnBrk="1" hangingPunct="1">
              <a:defRPr/>
            </a:pPr>
            <a:endParaRPr lang="en-US">
              <a:latin typeface="Times New Roman" charset="0"/>
              <a:ea typeface="ＭＳ Ｐゴシック" charset="0"/>
            </a:endParaRPr>
          </a:p>
        </p:txBody>
      </p:sp>
      <p:sp>
        <p:nvSpPr>
          <p:cNvPr id="57368" name="Rectangle 55">
            <a:extLst>
              <a:ext uri="{FF2B5EF4-FFF2-40B4-BE49-F238E27FC236}">
                <a16:creationId xmlns:a16="http://schemas.microsoft.com/office/drawing/2014/main" id="{E24BE600-BFB0-2341-5FF3-033262DB7DF8}"/>
              </a:ext>
              <a:ext uri="{C183D7F6-B498-43B3-948B-1728B52AA6E4}">
                <adec:decorative xmlns:adec="http://schemas.microsoft.com/office/drawing/2017/decorative" val="1"/>
              </a:ext>
            </a:extLst>
          </p:cNvPr>
          <p:cNvSpPr>
            <a:spLocks noChangeArrowheads="1"/>
          </p:cNvSpPr>
          <p:nvPr/>
        </p:nvSpPr>
        <p:spPr bwMode="auto">
          <a:xfrm>
            <a:off x="5181600" y="5562600"/>
            <a:ext cx="2286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eaLnBrk="1" hangingPunct="1">
              <a:defRPr/>
            </a:pPr>
            <a:endParaRPr lang="en-US">
              <a:latin typeface="Times New Roman" charset="0"/>
              <a:ea typeface="ＭＳ Ｐゴシック" charset="0"/>
            </a:endParaRPr>
          </a:p>
        </p:txBody>
      </p:sp>
      <p:sp>
        <p:nvSpPr>
          <p:cNvPr id="57369" name="Line 56">
            <a:extLst>
              <a:ext uri="{FF2B5EF4-FFF2-40B4-BE49-F238E27FC236}">
                <a16:creationId xmlns:a16="http://schemas.microsoft.com/office/drawing/2014/main" id="{DFFD093C-6AE5-9DED-B1EA-8992A1801F8B}"/>
              </a:ext>
              <a:ext uri="{C183D7F6-B498-43B3-948B-1728B52AA6E4}">
                <adec:decorative xmlns:adec="http://schemas.microsoft.com/office/drawing/2017/decorative" val="1"/>
              </a:ext>
            </a:extLst>
          </p:cNvPr>
          <p:cNvSpPr>
            <a:spLocks noChangeShapeType="1"/>
          </p:cNvSpPr>
          <p:nvPr/>
        </p:nvSpPr>
        <p:spPr bwMode="auto">
          <a:xfrm>
            <a:off x="1143000" y="2133600"/>
            <a:ext cx="3200400" cy="0"/>
          </a:xfrm>
          <a:prstGeom prst="line">
            <a:avLst/>
          </a:prstGeom>
          <a:noFill/>
          <a:ln w="28575">
            <a:solidFill>
              <a:schemeClr val="accent2"/>
            </a:solidFill>
            <a:miter lim="800000"/>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lstStyle/>
          <a:p>
            <a:pPr>
              <a:defRPr/>
            </a:pPr>
            <a:endParaRPr lang="en-US">
              <a:latin typeface="Times New Roman" charset="0"/>
              <a:ea typeface="ＭＳ Ｐゴシック" charset="0"/>
            </a:endParaRPr>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2">
            <a:extLst>
              <a:ext uri="{FF2B5EF4-FFF2-40B4-BE49-F238E27FC236}">
                <a16:creationId xmlns:a16="http://schemas.microsoft.com/office/drawing/2014/main" id="{DA340AA2-7AF3-1032-DA35-6CCC285A0983}"/>
              </a:ext>
            </a:extLst>
          </p:cNvPr>
          <p:cNvSpPr>
            <a:spLocks noGrp="1" noChangeArrowheads="1"/>
          </p:cNvSpPr>
          <p:nvPr>
            <p:ph type="title"/>
          </p:nvPr>
        </p:nvSpPr>
        <p:spPr/>
        <p:txBody>
          <a:bodyPr/>
          <a:lstStyle/>
          <a:p>
            <a:pPr eaLnBrk="1" hangingPunct="1">
              <a:defRPr/>
            </a:pPr>
            <a:r>
              <a:rPr lang="en-US">
                <a:ea typeface="ＭＳ Ｐゴシック" charset="0"/>
              </a:rPr>
              <a:t>Multiple Response</a:t>
            </a:r>
          </a:p>
        </p:txBody>
      </p:sp>
      <p:sp>
        <p:nvSpPr>
          <p:cNvPr id="58371" name="Rectangle 3">
            <a:extLst>
              <a:ext uri="{FF2B5EF4-FFF2-40B4-BE49-F238E27FC236}">
                <a16:creationId xmlns:a16="http://schemas.microsoft.com/office/drawing/2014/main" id="{425F68C0-41BB-9353-CDC9-92F5C0FF8CF3}"/>
              </a:ext>
            </a:extLst>
          </p:cNvPr>
          <p:cNvSpPr>
            <a:spLocks noGrp="1" noChangeArrowheads="1"/>
          </p:cNvSpPr>
          <p:nvPr>
            <p:ph type="body" idx="1"/>
          </p:nvPr>
        </p:nvSpPr>
        <p:spPr/>
        <p:txBody>
          <a:bodyPr/>
          <a:lstStyle/>
          <a:p>
            <a:pPr eaLnBrk="1" hangingPunct="1">
              <a:buFontTx/>
              <a:buNone/>
              <a:defRPr/>
            </a:pPr>
            <a:r>
              <a:rPr lang="en-US">
                <a:ea typeface="ＭＳ Ｐゴシック" charset="0"/>
              </a:rPr>
              <a:t>Example Multiple Response:</a:t>
            </a:r>
          </a:p>
          <a:p>
            <a:pPr eaLnBrk="1" hangingPunct="1">
              <a:buFontTx/>
              <a:buNone/>
              <a:defRPr/>
            </a:pPr>
            <a:endParaRPr lang="en-US" sz="1000">
              <a:ea typeface="ＭＳ Ｐゴシック" charset="0"/>
              <a:cs typeface="Times New Roman" charset="0"/>
            </a:endParaRPr>
          </a:p>
          <a:p>
            <a:pPr eaLnBrk="1" hangingPunct="1">
              <a:buFontTx/>
              <a:buNone/>
              <a:defRPr/>
            </a:pPr>
            <a:r>
              <a:rPr lang="en-US" sz="2000">
                <a:ea typeface="ＭＳ Ｐゴシック" charset="0"/>
                <a:cs typeface="Times New Roman" charset="0"/>
              </a:rPr>
              <a:t>Which of the following on-campus movie showings do you attend? </a:t>
            </a:r>
          </a:p>
          <a:p>
            <a:pPr eaLnBrk="1" hangingPunct="1">
              <a:buFontTx/>
              <a:buNone/>
              <a:defRPr/>
            </a:pPr>
            <a:r>
              <a:rPr lang="en-US" sz="2000">
                <a:ea typeface="ＭＳ Ｐゴシック" charset="0"/>
                <a:cs typeface="Times New Roman" charset="0"/>
              </a:rPr>
              <a:t>Check all that apply.</a:t>
            </a:r>
            <a:r>
              <a:rPr lang="en-US" sz="2000">
                <a:ea typeface="ＭＳ Ｐゴシック" charset="0"/>
              </a:rPr>
              <a:t> </a:t>
            </a:r>
          </a:p>
          <a:p>
            <a:pPr eaLnBrk="1" hangingPunct="1">
              <a:buFontTx/>
              <a:buNone/>
              <a:defRPr/>
            </a:pPr>
            <a:endParaRPr lang="en-US" sz="2000">
              <a:ea typeface="ＭＳ Ｐゴシック" charset="0"/>
            </a:endParaRPr>
          </a:p>
        </p:txBody>
      </p:sp>
      <p:graphicFrame>
        <p:nvGraphicFramePr>
          <p:cNvPr id="87084" name="Group 44">
            <a:extLst>
              <a:ext uri="{FF2B5EF4-FFF2-40B4-BE49-F238E27FC236}">
                <a16:creationId xmlns:a16="http://schemas.microsoft.com/office/drawing/2014/main" id="{4CA0EFFC-9BE3-EB89-7F90-1704E5B0C0D7}"/>
              </a:ext>
            </a:extLst>
          </p:cNvPr>
          <p:cNvGraphicFramePr>
            <a:graphicFrameLocks noGrp="1"/>
          </p:cNvGraphicFramePr>
          <p:nvPr>
            <p:extLst>
              <p:ext uri="{D42A27DB-BD31-4B8C-83A1-F6EECF244321}">
                <p14:modId xmlns:p14="http://schemas.microsoft.com/office/powerpoint/2010/main" val="81176999"/>
              </p:ext>
            </p:extLst>
          </p:nvPr>
        </p:nvGraphicFramePr>
        <p:xfrm>
          <a:off x="2057400" y="3733800"/>
          <a:ext cx="5715000" cy="2149475"/>
        </p:xfrm>
        <a:graphic>
          <a:graphicData uri="http://schemas.openxmlformats.org/drawingml/2006/table">
            <a:tbl>
              <a:tblPr firstRow="1"/>
              <a:tblGrid>
                <a:gridCol w="1524000">
                  <a:extLst>
                    <a:ext uri="{9D8B030D-6E8A-4147-A177-3AD203B41FA5}">
                      <a16:colId xmlns:a16="http://schemas.microsoft.com/office/drawing/2014/main" val="20000"/>
                    </a:ext>
                  </a:extLst>
                </a:gridCol>
                <a:gridCol w="4191000">
                  <a:extLst>
                    <a:ext uri="{9D8B030D-6E8A-4147-A177-3AD203B41FA5}">
                      <a16:colId xmlns:a16="http://schemas.microsoft.com/office/drawing/2014/main" val="20001"/>
                    </a:ext>
                  </a:extLst>
                </a:gridCol>
              </a:tblGrid>
              <a:tr h="685800">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altLang="en-US" sz="2400" b="0" i="0" u="none" strike="noStrike" cap="none" normalizeH="0" baseline="0">
                        <a:ln>
                          <a:noFill/>
                        </a:ln>
                        <a:solidFill>
                          <a:schemeClr val="tx1"/>
                        </a:solidFill>
                        <a:effectLst/>
                        <a:latin typeface="Times New Roman" panose="02020603050405020304" pitchFamily="18" charset="0"/>
                      </a:endParaRPr>
                    </a:p>
                  </a:txBody>
                  <a:tcPr horzOverflow="overflow">
                    <a:lnL cap="flat">
                      <a:noFill/>
                    </a:lnL>
                    <a:lnR>
                      <a:noFill/>
                    </a:lnR>
                    <a:lnT cap="flat">
                      <a:noFill/>
                    </a:lnT>
                    <a:lnB>
                      <a:noFill/>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en-US" sz="2400" b="0" i="0" u="none" strike="noStrike" cap="none" normalizeH="0" baseline="0">
                          <a:ln>
                            <a:noFill/>
                          </a:ln>
                          <a:solidFill>
                            <a:schemeClr val="tx1"/>
                          </a:solidFill>
                          <a:effectLst/>
                          <a:latin typeface="Times New Roman" panose="02020603050405020304" pitchFamily="18" charset="0"/>
                        </a:rPr>
                        <a:t>Evening Shows</a:t>
                      </a:r>
                    </a:p>
                  </a:txBody>
                  <a:tcPr horzOverflow="overflow">
                    <a:lnL>
                      <a:noFill/>
                    </a:lnL>
                    <a:lnR cap="flat">
                      <a:noFill/>
                    </a:lnR>
                    <a:lnT cap="flat">
                      <a:noFill/>
                    </a:lnT>
                    <a:lnB>
                      <a:noFill/>
                    </a:lnB>
                    <a:lnTlToBr>
                      <a:noFill/>
                    </a:lnTlToBr>
                    <a:lnBlToTr>
                      <a:noFill/>
                    </a:lnBlToTr>
                    <a:noFill/>
                  </a:tcPr>
                </a:tc>
                <a:extLst>
                  <a:ext uri="{0D108BD9-81ED-4DB2-BD59-A6C34878D82A}">
                    <a16:rowId xmlns:a16="http://schemas.microsoft.com/office/drawing/2014/main" val="10000"/>
                  </a:ext>
                </a:extLst>
              </a:tr>
              <a:tr h="609600">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altLang="en-US" sz="2400" b="0" i="0" u="none" strike="noStrike" cap="none" normalizeH="0" baseline="0">
                        <a:ln>
                          <a:noFill/>
                        </a:ln>
                        <a:solidFill>
                          <a:schemeClr val="tx1"/>
                        </a:solidFill>
                        <a:effectLst/>
                        <a:latin typeface="Times New Roman" panose="02020603050405020304" pitchFamily="18" charset="0"/>
                      </a:endParaRPr>
                    </a:p>
                  </a:txBody>
                  <a:tcPr horzOverflow="overflow">
                    <a:lnL cap="flat">
                      <a:noFill/>
                    </a:lnL>
                    <a:lnR>
                      <a:noFill/>
                    </a:lnR>
                    <a:lnT>
                      <a:noFill/>
                    </a:lnT>
                    <a:lnB>
                      <a:noFill/>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en-US" sz="2400" b="0" i="0" u="none" strike="noStrike" cap="none" normalizeH="0" baseline="0">
                          <a:ln>
                            <a:noFill/>
                          </a:ln>
                          <a:solidFill>
                            <a:schemeClr val="tx1"/>
                          </a:solidFill>
                          <a:effectLst/>
                          <a:latin typeface="Times New Roman" panose="02020603050405020304" pitchFamily="18" charset="0"/>
                        </a:rPr>
                        <a:t>Afternoon Shows</a:t>
                      </a:r>
                    </a:p>
                  </a:txBody>
                  <a:tcPr horzOverflow="overflow">
                    <a:lnL>
                      <a:noFill/>
                    </a:lnL>
                    <a:lnR cap="flat">
                      <a:noFill/>
                    </a:lnR>
                    <a:lnT>
                      <a:noFill/>
                    </a:lnT>
                    <a:lnB>
                      <a:noFill/>
                    </a:lnB>
                    <a:lnTlToBr>
                      <a:noFill/>
                    </a:lnTlToBr>
                    <a:lnBlToTr>
                      <a:noFill/>
                    </a:lnBlToTr>
                    <a:noFill/>
                  </a:tcPr>
                </a:tc>
                <a:extLst>
                  <a:ext uri="{0D108BD9-81ED-4DB2-BD59-A6C34878D82A}">
                    <a16:rowId xmlns:a16="http://schemas.microsoft.com/office/drawing/2014/main" val="10001"/>
                  </a:ext>
                </a:extLst>
              </a:tr>
              <a:tr h="854075">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altLang="en-US" sz="2400" b="0" i="0" u="none" strike="noStrike" cap="none" normalizeH="0" baseline="0">
                        <a:ln>
                          <a:noFill/>
                        </a:ln>
                        <a:solidFill>
                          <a:schemeClr val="tx1"/>
                        </a:solidFill>
                        <a:effectLst/>
                        <a:latin typeface="Times New Roman" panose="02020603050405020304" pitchFamily="18" charset="0"/>
                      </a:endParaRPr>
                    </a:p>
                  </a:txBody>
                  <a:tcPr horzOverflow="overflow">
                    <a:lnL cap="flat">
                      <a:noFill/>
                    </a:lnL>
                    <a:lnR>
                      <a:noFill/>
                    </a:lnR>
                    <a:lnT>
                      <a:noFill/>
                    </a:lnT>
                    <a:lnB cap="flat">
                      <a:noFill/>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en-US" sz="2400" b="0" i="0" u="none" strike="noStrike" cap="none" normalizeH="0" baseline="0" dirty="0">
                          <a:ln>
                            <a:noFill/>
                          </a:ln>
                          <a:solidFill>
                            <a:schemeClr val="tx1"/>
                          </a:solidFill>
                          <a:effectLst/>
                          <a:latin typeface="Times New Roman" panose="02020603050405020304" pitchFamily="18" charset="0"/>
                        </a:rPr>
                        <a:t>I do not attend on-campus movies</a:t>
                      </a:r>
                    </a:p>
                  </a:txBody>
                  <a:tcPr horzOverflow="overflow">
                    <a:lnL>
                      <a:noFill/>
                    </a:lnL>
                    <a:lnR cap="flat">
                      <a:noFill/>
                    </a:lnR>
                    <a:lnT>
                      <a:noFill/>
                    </a:lnT>
                    <a:lnB cap="flat">
                      <a:noFill/>
                    </a:lnB>
                    <a:lnTlToBr>
                      <a:noFill/>
                    </a:lnTlToBr>
                    <a:lnBlToTr>
                      <a:noFill/>
                    </a:lnBlToTr>
                    <a:noFill/>
                  </a:tcPr>
                </a:tc>
                <a:extLst>
                  <a:ext uri="{0D108BD9-81ED-4DB2-BD59-A6C34878D82A}">
                    <a16:rowId xmlns:a16="http://schemas.microsoft.com/office/drawing/2014/main" val="10002"/>
                  </a:ext>
                </a:extLst>
              </a:tr>
            </a:tbl>
          </a:graphicData>
        </a:graphic>
      </p:graphicFrame>
      <p:sp>
        <p:nvSpPr>
          <p:cNvPr id="58379" name="Rectangle 31">
            <a:extLst>
              <a:ext uri="{FF2B5EF4-FFF2-40B4-BE49-F238E27FC236}">
                <a16:creationId xmlns:a16="http://schemas.microsoft.com/office/drawing/2014/main" id="{D248F41D-BEFA-2C5B-3AD8-AAEADEAF1EC1}"/>
              </a:ext>
              <a:ext uri="{C183D7F6-B498-43B3-948B-1728B52AA6E4}">
                <adec:decorative xmlns:adec="http://schemas.microsoft.com/office/drawing/2017/decorative" val="1"/>
              </a:ext>
            </a:extLst>
          </p:cNvPr>
          <p:cNvSpPr>
            <a:spLocks noChangeArrowheads="1"/>
          </p:cNvSpPr>
          <p:nvPr/>
        </p:nvSpPr>
        <p:spPr bwMode="auto">
          <a:xfrm>
            <a:off x="2667000" y="3733800"/>
            <a:ext cx="533400" cy="457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eaLnBrk="1" hangingPunct="1">
              <a:defRPr/>
            </a:pPr>
            <a:endParaRPr lang="en-US">
              <a:latin typeface="Times New Roman" charset="0"/>
              <a:ea typeface="ＭＳ Ｐゴシック" charset="0"/>
            </a:endParaRPr>
          </a:p>
        </p:txBody>
      </p:sp>
      <p:sp>
        <p:nvSpPr>
          <p:cNvPr id="58380" name="Rectangle 32">
            <a:extLst>
              <a:ext uri="{FF2B5EF4-FFF2-40B4-BE49-F238E27FC236}">
                <a16:creationId xmlns:a16="http://schemas.microsoft.com/office/drawing/2014/main" id="{115664EA-B2EB-85A6-F49C-4AA319CE3B75}"/>
              </a:ext>
              <a:ext uri="{C183D7F6-B498-43B3-948B-1728B52AA6E4}">
                <adec:decorative xmlns:adec="http://schemas.microsoft.com/office/drawing/2017/decorative" val="1"/>
              </a:ext>
            </a:extLst>
          </p:cNvPr>
          <p:cNvSpPr>
            <a:spLocks noChangeArrowheads="1"/>
          </p:cNvSpPr>
          <p:nvPr/>
        </p:nvSpPr>
        <p:spPr bwMode="auto">
          <a:xfrm>
            <a:off x="2667000" y="4419600"/>
            <a:ext cx="533400" cy="457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eaLnBrk="1" hangingPunct="1">
              <a:defRPr/>
            </a:pPr>
            <a:endParaRPr lang="en-US">
              <a:latin typeface="Times New Roman" charset="0"/>
              <a:ea typeface="ＭＳ Ｐゴシック" charset="0"/>
            </a:endParaRPr>
          </a:p>
        </p:txBody>
      </p:sp>
      <p:sp>
        <p:nvSpPr>
          <p:cNvPr id="58381" name="Rectangle 33">
            <a:extLst>
              <a:ext uri="{FF2B5EF4-FFF2-40B4-BE49-F238E27FC236}">
                <a16:creationId xmlns:a16="http://schemas.microsoft.com/office/drawing/2014/main" id="{DF46310B-A845-18D7-A923-956530E019C9}"/>
              </a:ext>
              <a:ext uri="{C183D7F6-B498-43B3-948B-1728B52AA6E4}">
                <adec:decorative xmlns:adec="http://schemas.microsoft.com/office/drawing/2017/decorative" val="1"/>
              </a:ext>
            </a:extLst>
          </p:cNvPr>
          <p:cNvSpPr>
            <a:spLocks noChangeArrowheads="1"/>
          </p:cNvSpPr>
          <p:nvPr/>
        </p:nvSpPr>
        <p:spPr bwMode="auto">
          <a:xfrm>
            <a:off x="2667000" y="5257800"/>
            <a:ext cx="533400" cy="457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eaLnBrk="1" hangingPunct="1">
              <a:defRPr/>
            </a:pPr>
            <a:endParaRPr lang="en-US">
              <a:latin typeface="Times New Roman" charset="0"/>
              <a:ea typeface="ＭＳ Ｐゴシック" charset="0"/>
            </a:endParaRPr>
          </a:p>
        </p:txBody>
      </p:sp>
      <p:sp>
        <p:nvSpPr>
          <p:cNvPr id="58382" name="Rectangle 45">
            <a:extLst>
              <a:ext uri="{FF2B5EF4-FFF2-40B4-BE49-F238E27FC236}">
                <a16:creationId xmlns:a16="http://schemas.microsoft.com/office/drawing/2014/main" id="{3A456318-BD63-35B5-AA6A-47A3D7BE8D5C}"/>
              </a:ext>
              <a:ext uri="{C183D7F6-B498-43B3-948B-1728B52AA6E4}">
                <adec:decorative xmlns:adec="http://schemas.microsoft.com/office/drawing/2017/decorative" val="1"/>
              </a:ext>
            </a:extLst>
          </p:cNvPr>
          <p:cNvSpPr>
            <a:spLocks noChangeArrowheads="1"/>
          </p:cNvSpPr>
          <p:nvPr/>
        </p:nvSpPr>
        <p:spPr bwMode="auto">
          <a:xfrm>
            <a:off x="2057400" y="3505200"/>
            <a:ext cx="5486400" cy="2819400"/>
          </a:xfrm>
          <a:prstGeom prst="rect">
            <a:avLst/>
          </a:prstGeom>
          <a:noFill/>
          <a:ln w="38100">
            <a:solidFill>
              <a:schemeClr val="accent2"/>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lgn="ctr" eaLnBrk="1" hangingPunct="1">
              <a:defRPr/>
            </a:pPr>
            <a:endParaRPr lang="en-US">
              <a:solidFill>
                <a:schemeClr val="accent2"/>
              </a:solidFill>
              <a:latin typeface="Times New Roman" charset="0"/>
              <a:ea typeface="ＭＳ Ｐゴシック" charset="0"/>
            </a:endParaRPr>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2">
            <a:extLst>
              <a:ext uri="{FF2B5EF4-FFF2-40B4-BE49-F238E27FC236}">
                <a16:creationId xmlns:a16="http://schemas.microsoft.com/office/drawing/2014/main" id="{71653418-E0E9-73DF-3E1F-9C3D005AC379}"/>
              </a:ext>
            </a:extLst>
          </p:cNvPr>
          <p:cNvSpPr>
            <a:spLocks noGrp="1" noChangeArrowheads="1"/>
          </p:cNvSpPr>
          <p:nvPr>
            <p:ph type="title"/>
          </p:nvPr>
        </p:nvSpPr>
        <p:spPr/>
        <p:txBody>
          <a:bodyPr/>
          <a:lstStyle/>
          <a:p>
            <a:pPr eaLnBrk="1" hangingPunct="1">
              <a:defRPr/>
            </a:pPr>
            <a:r>
              <a:rPr lang="en-US">
                <a:ea typeface="ＭＳ Ｐゴシック" charset="0"/>
              </a:rPr>
              <a:t>Ranking Scales</a:t>
            </a:r>
          </a:p>
        </p:txBody>
      </p:sp>
      <p:sp>
        <p:nvSpPr>
          <p:cNvPr id="59395" name="Rectangle 3">
            <a:extLst>
              <a:ext uri="{FF2B5EF4-FFF2-40B4-BE49-F238E27FC236}">
                <a16:creationId xmlns:a16="http://schemas.microsoft.com/office/drawing/2014/main" id="{7D7F1133-F210-3414-D87B-96E70183976D}"/>
              </a:ext>
            </a:extLst>
          </p:cNvPr>
          <p:cNvSpPr>
            <a:spLocks noGrp="1" noChangeArrowheads="1"/>
          </p:cNvSpPr>
          <p:nvPr>
            <p:ph type="body" idx="1"/>
          </p:nvPr>
        </p:nvSpPr>
        <p:spPr/>
        <p:txBody>
          <a:bodyPr/>
          <a:lstStyle/>
          <a:p>
            <a:pPr eaLnBrk="1" hangingPunct="1">
              <a:lnSpc>
                <a:spcPct val="90000"/>
              </a:lnSpc>
              <a:defRPr/>
            </a:pPr>
            <a:r>
              <a:rPr lang="en-US" sz="2800">
                <a:ea typeface="ＭＳ Ｐゴシック" charset="0"/>
                <a:cs typeface="Times New Roman" charset="0"/>
              </a:rPr>
              <a:t>Ranking scales are used to order or rate things as they relate to one another.  </a:t>
            </a:r>
          </a:p>
          <a:p>
            <a:pPr eaLnBrk="1" hangingPunct="1">
              <a:lnSpc>
                <a:spcPct val="90000"/>
              </a:lnSpc>
              <a:buFontTx/>
              <a:buNone/>
              <a:defRPr/>
            </a:pPr>
            <a:endParaRPr lang="en-US" sz="1400">
              <a:ea typeface="ＭＳ Ｐゴシック" charset="0"/>
              <a:cs typeface="Times New Roman" charset="0"/>
            </a:endParaRPr>
          </a:p>
          <a:p>
            <a:pPr eaLnBrk="1" hangingPunct="1">
              <a:lnSpc>
                <a:spcPct val="90000"/>
              </a:lnSpc>
              <a:defRPr/>
            </a:pPr>
            <a:r>
              <a:rPr lang="en-US" sz="2800">
                <a:ea typeface="ＭＳ Ｐゴシック" charset="0"/>
                <a:cs typeface="Times New Roman" charset="0"/>
              </a:rPr>
              <a:t>A respondent rank-orders a list based upon his or her attitude regarding the topics listed.</a:t>
            </a:r>
          </a:p>
          <a:p>
            <a:pPr eaLnBrk="1" hangingPunct="1">
              <a:lnSpc>
                <a:spcPct val="90000"/>
              </a:lnSpc>
              <a:buFontTx/>
              <a:buNone/>
              <a:defRPr/>
            </a:pPr>
            <a:endParaRPr lang="en-US" sz="1400">
              <a:ea typeface="ＭＳ Ｐゴシック" charset="0"/>
              <a:cs typeface="Times New Roman" charset="0"/>
            </a:endParaRPr>
          </a:p>
          <a:p>
            <a:pPr eaLnBrk="1" hangingPunct="1">
              <a:lnSpc>
                <a:spcPct val="90000"/>
              </a:lnSpc>
              <a:defRPr/>
            </a:pPr>
            <a:r>
              <a:rPr lang="en-US" sz="2800">
                <a:ea typeface="ＭＳ Ｐゴシック" charset="0"/>
                <a:cs typeface="Times New Roman" charset="0"/>
              </a:rPr>
              <a:t>Limit rankings to no more than five items. When there are too many items to be ranked, it may get confusing and respondents may misnumber the items.</a:t>
            </a:r>
            <a:r>
              <a:rPr lang="en-US" sz="2800">
                <a:ea typeface="ＭＳ Ｐゴシック" charset="0"/>
              </a:rPr>
              <a:t> </a:t>
            </a:r>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2">
            <a:extLst>
              <a:ext uri="{FF2B5EF4-FFF2-40B4-BE49-F238E27FC236}">
                <a16:creationId xmlns:a16="http://schemas.microsoft.com/office/drawing/2014/main" id="{6C4B2445-D7A7-8BA9-0195-57DE8723C7C8}"/>
              </a:ext>
            </a:extLst>
          </p:cNvPr>
          <p:cNvSpPr>
            <a:spLocks noGrp="1" noChangeArrowheads="1"/>
          </p:cNvSpPr>
          <p:nvPr>
            <p:ph type="title"/>
          </p:nvPr>
        </p:nvSpPr>
        <p:spPr/>
        <p:txBody>
          <a:bodyPr/>
          <a:lstStyle/>
          <a:p>
            <a:pPr eaLnBrk="1" hangingPunct="1">
              <a:defRPr/>
            </a:pPr>
            <a:r>
              <a:rPr lang="en-US" dirty="0">
                <a:ea typeface="ＭＳ Ｐゴシック" charset="0"/>
              </a:rPr>
              <a:t>Ranking Scales 1</a:t>
            </a:r>
          </a:p>
        </p:txBody>
      </p:sp>
      <p:sp>
        <p:nvSpPr>
          <p:cNvPr id="60419" name="Rectangle 3">
            <a:extLst>
              <a:ext uri="{FF2B5EF4-FFF2-40B4-BE49-F238E27FC236}">
                <a16:creationId xmlns:a16="http://schemas.microsoft.com/office/drawing/2014/main" id="{0C622DDF-82C0-2E67-CFB3-D1CF33C35706}"/>
              </a:ext>
            </a:extLst>
          </p:cNvPr>
          <p:cNvSpPr>
            <a:spLocks noGrp="1" noChangeArrowheads="1"/>
          </p:cNvSpPr>
          <p:nvPr>
            <p:ph type="body" idx="1"/>
          </p:nvPr>
        </p:nvSpPr>
        <p:spPr>
          <a:xfrm>
            <a:off x="1066800" y="1752600"/>
            <a:ext cx="7620000" cy="4800600"/>
          </a:xfrm>
        </p:spPr>
        <p:txBody>
          <a:bodyPr/>
          <a:lstStyle/>
          <a:p>
            <a:pPr eaLnBrk="1" hangingPunct="1">
              <a:buFontTx/>
              <a:buNone/>
            </a:pPr>
            <a:r>
              <a:rPr lang="en-US" altLang="en-US"/>
              <a:t>Example of a Ranking Scale:</a:t>
            </a:r>
          </a:p>
          <a:p>
            <a:pPr eaLnBrk="1" hangingPunct="1">
              <a:buFontTx/>
              <a:buNone/>
            </a:pPr>
            <a:endParaRPr lang="en-US" altLang="en-US" sz="1000"/>
          </a:p>
          <a:p>
            <a:pPr eaLnBrk="1" hangingPunct="1">
              <a:buFontTx/>
              <a:buNone/>
            </a:pPr>
            <a:r>
              <a:rPr lang="en-US" altLang="en-US" sz="2400"/>
              <a:t>Please rank the following statements in order from</a:t>
            </a:r>
          </a:p>
          <a:p>
            <a:pPr eaLnBrk="1" hangingPunct="1">
              <a:buFontTx/>
              <a:buNone/>
            </a:pPr>
            <a:r>
              <a:rPr lang="en-US" altLang="en-US" sz="2400"/>
              <a:t>1(highest) to 4 (lowest) according to how well your advisor </a:t>
            </a:r>
          </a:p>
          <a:p>
            <a:pPr eaLnBrk="1" hangingPunct="1">
              <a:buFontTx/>
              <a:buNone/>
            </a:pPr>
            <a:r>
              <a:rPr lang="en-US" altLang="en-US" sz="2400"/>
              <a:t>succeeds in accomplishing the task. </a:t>
            </a:r>
          </a:p>
          <a:p>
            <a:pPr eaLnBrk="1" hangingPunct="1">
              <a:buFontTx/>
              <a:buNone/>
            </a:pPr>
            <a:endParaRPr lang="en-US" altLang="en-US" sz="1400"/>
          </a:p>
          <a:p>
            <a:pPr eaLnBrk="1" hangingPunct="1">
              <a:buFontTx/>
              <a:buNone/>
            </a:pPr>
            <a:r>
              <a:rPr lang="en-US" altLang="en-US" sz="2400"/>
              <a:t>          Assists student in developing realistic goals</a:t>
            </a:r>
          </a:p>
          <a:p>
            <a:pPr eaLnBrk="1" hangingPunct="1">
              <a:buFontTx/>
              <a:buNone/>
            </a:pPr>
            <a:r>
              <a:rPr lang="en-US" altLang="en-US" sz="2400"/>
              <a:t>          Refers student to available resources</a:t>
            </a:r>
          </a:p>
          <a:p>
            <a:pPr eaLnBrk="1" hangingPunct="1">
              <a:buFontTx/>
              <a:buNone/>
            </a:pPr>
            <a:r>
              <a:rPr lang="en-US" altLang="en-US" sz="2400"/>
              <a:t>          Assists student in planning an appropriate program</a:t>
            </a:r>
          </a:p>
          <a:p>
            <a:pPr eaLnBrk="1" hangingPunct="1">
              <a:buFontTx/>
              <a:buNone/>
            </a:pPr>
            <a:r>
              <a:rPr lang="en-US" altLang="en-US" sz="2400"/>
              <a:t>          Monitors student’s academic progress </a:t>
            </a:r>
          </a:p>
        </p:txBody>
      </p:sp>
      <p:sp>
        <p:nvSpPr>
          <p:cNvPr id="60420" name="Line 4">
            <a:extLst>
              <a:ext uri="{FF2B5EF4-FFF2-40B4-BE49-F238E27FC236}">
                <a16:creationId xmlns:a16="http://schemas.microsoft.com/office/drawing/2014/main" id="{25A0D14F-F71E-5ACD-93F6-0777A8F827F6}"/>
              </a:ext>
              <a:ext uri="{C183D7F6-B498-43B3-948B-1728B52AA6E4}">
                <adec:decorative xmlns:adec="http://schemas.microsoft.com/office/drawing/2017/decorative" val="1"/>
              </a:ext>
            </a:extLst>
          </p:cNvPr>
          <p:cNvSpPr>
            <a:spLocks noChangeShapeType="1"/>
          </p:cNvSpPr>
          <p:nvPr/>
        </p:nvSpPr>
        <p:spPr bwMode="auto">
          <a:xfrm>
            <a:off x="1219200" y="4419600"/>
            <a:ext cx="533400" cy="0"/>
          </a:xfrm>
          <a:prstGeom prst="line">
            <a:avLst/>
          </a:prstGeom>
          <a:noFill/>
          <a:ln w="9525">
            <a:solidFill>
              <a:schemeClr val="tx1"/>
            </a:solidFill>
            <a:miter lim="800000"/>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lstStyle/>
          <a:p>
            <a:pPr>
              <a:defRPr/>
            </a:pPr>
            <a:endParaRPr lang="en-US">
              <a:latin typeface="Times New Roman" charset="0"/>
              <a:ea typeface="ＭＳ Ｐゴシック" charset="0"/>
            </a:endParaRPr>
          </a:p>
        </p:txBody>
      </p:sp>
      <p:sp>
        <p:nvSpPr>
          <p:cNvPr id="60421" name="Line 5">
            <a:extLst>
              <a:ext uri="{FF2B5EF4-FFF2-40B4-BE49-F238E27FC236}">
                <a16:creationId xmlns:a16="http://schemas.microsoft.com/office/drawing/2014/main" id="{A8B1A43B-2687-0519-1333-38E5AC1A4633}"/>
              </a:ext>
              <a:ext uri="{C183D7F6-B498-43B3-948B-1728B52AA6E4}">
                <adec:decorative xmlns:adec="http://schemas.microsoft.com/office/drawing/2017/decorative" val="1"/>
              </a:ext>
            </a:extLst>
          </p:cNvPr>
          <p:cNvSpPr>
            <a:spLocks noChangeShapeType="1"/>
          </p:cNvSpPr>
          <p:nvPr/>
        </p:nvSpPr>
        <p:spPr bwMode="auto">
          <a:xfrm>
            <a:off x="1219200" y="4876800"/>
            <a:ext cx="533400" cy="0"/>
          </a:xfrm>
          <a:prstGeom prst="line">
            <a:avLst/>
          </a:prstGeom>
          <a:noFill/>
          <a:ln w="9525">
            <a:solidFill>
              <a:schemeClr val="tx1"/>
            </a:solidFill>
            <a:miter lim="800000"/>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lstStyle/>
          <a:p>
            <a:pPr>
              <a:defRPr/>
            </a:pPr>
            <a:endParaRPr lang="en-US">
              <a:latin typeface="Times New Roman" charset="0"/>
              <a:ea typeface="ＭＳ Ｐゴシック" charset="0"/>
            </a:endParaRPr>
          </a:p>
        </p:txBody>
      </p:sp>
      <p:sp>
        <p:nvSpPr>
          <p:cNvPr id="60422" name="Line 6">
            <a:extLst>
              <a:ext uri="{FF2B5EF4-FFF2-40B4-BE49-F238E27FC236}">
                <a16:creationId xmlns:a16="http://schemas.microsoft.com/office/drawing/2014/main" id="{FB9CAAAB-1AAC-331C-0687-79C0AFEBADC8}"/>
              </a:ext>
              <a:ext uri="{C183D7F6-B498-43B3-948B-1728B52AA6E4}">
                <adec:decorative xmlns:adec="http://schemas.microsoft.com/office/drawing/2017/decorative" val="1"/>
              </a:ext>
            </a:extLst>
          </p:cNvPr>
          <p:cNvSpPr>
            <a:spLocks noChangeShapeType="1"/>
          </p:cNvSpPr>
          <p:nvPr/>
        </p:nvSpPr>
        <p:spPr bwMode="auto">
          <a:xfrm>
            <a:off x="1219200" y="5257800"/>
            <a:ext cx="533400" cy="0"/>
          </a:xfrm>
          <a:prstGeom prst="line">
            <a:avLst/>
          </a:prstGeom>
          <a:noFill/>
          <a:ln w="9525">
            <a:solidFill>
              <a:schemeClr val="tx1"/>
            </a:solidFill>
            <a:miter lim="800000"/>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lstStyle/>
          <a:p>
            <a:pPr>
              <a:defRPr/>
            </a:pPr>
            <a:endParaRPr lang="en-US">
              <a:latin typeface="Times New Roman" charset="0"/>
              <a:ea typeface="ＭＳ Ｐゴシック" charset="0"/>
            </a:endParaRPr>
          </a:p>
        </p:txBody>
      </p:sp>
      <p:sp>
        <p:nvSpPr>
          <p:cNvPr id="60423" name="Line 7">
            <a:extLst>
              <a:ext uri="{FF2B5EF4-FFF2-40B4-BE49-F238E27FC236}">
                <a16:creationId xmlns:a16="http://schemas.microsoft.com/office/drawing/2014/main" id="{98FCD013-57AA-3832-EA57-B03B2B261081}"/>
              </a:ext>
              <a:ext uri="{C183D7F6-B498-43B3-948B-1728B52AA6E4}">
                <adec:decorative xmlns:adec="http://schemas.microsoft.com/office/drawing/2017/decorative" val="1"/>
              </a:ext>
            </a:extLst>
          </p:cNvPr>
          <p:cNvSpPr>
            <a:spLocks noChangeShapeType="1"/>
          </p:cNvSpPr>
          <p:nvPr/>
        </p:nvSpPr>
        <p:spPr bwMode="auto">
          <a:xfrm>
            <a:off x="1219200" y="5715000"/>
            <a:ext cx="533400" cy="0"/>
          </a:xfrm>
          <a:prstGeom prst="line">
            <a:avLst/>
          </a:prstGeom>
          <a:noFill/>
          <a:ln w="9525">
            <a:solidFill>
              <a:schemeClr val="tx1"/>
            </a:solidFill>
            <a:miter lim="800000"/>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lstStyle/>
          <a:p>
            <a:pPr>
              <a:defRPr/>
            </a:pPr>
            <a:endParaRPr lang="en-US">
              <a:latin typeface="Times New Roman" charset="0"/>
              <a:ea typeface="ＭＳ Ｐゴシック" charset="0"/>
            </a:endParaRPr>
          </a:p>
        </p:txBody>
      </p:sp>
      <p:sp>
        <p:nvSpPr>
          <p:cNvPr id="60424" name="Rectangle 8">
            <a:extLst>
              <a:ext uri="{FF2B5EF4-FFF2-40B4-BE49-F238E27FC236}">
                <a16:creationId xmlns:a16="http://schemas.microsoft.com/office/drawing/2014/main" id="{69342AF6-C0CC-616F-93B8-6D774BCB4516}"/>
              </a:ext>
              <a:ext uri="{C183D7F6-B498-43B3-948B-1728B52AA6E4}">
                <adec:decorative xmlns:adec="http://schemas.microsoft.com/office/drawing/2017/decorative" val="1"/>
              </a:ext>
            </a:extLst>
          </p:cNvPr>
          <p:cNvSpPr>
            <a:spLocks noChangeArrowheads="1"/>
          </p:cNvSpPr>
          <p:nvPr/>
        </p:nvSpPr>
        <p:spPr bwMode="auto">
          <a:xfrm>
            <a:off x="1066800" y="2438400"/>
            <a:ext cx="7467600" cy="3733800"/>
          </a:xfrm>
          <a:prstGeom prst="rect">
            <a:avLst/>
          </a:prstGeom>
          <a:noFill/>
          <a:ln w="28575">
            <a:solidFill>
              <a:schemeClr val="accent2"/>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eaLnBrk="1" hangingPunct="1">
              <a:defRPr/>
            </a:pPr>
            <a:endParaRPr lang="en-US">
              <a:latin typeface="Times New Roman" charset="0"/>
              <a:ea typeface="ＭＳ Ｐゴシック" charset="0"/>
            </a:endParaRPr>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2">
            <a:extLst>
              <a:ext uri="{FF2B5EF4-FFF2-40B4-BE49-F238E27FC236}">
                <a16:creationId xmlns:a16="http://schemas.microsoft.com/office/drawing/2014/main" id="{EAECF6CB-203E-FBC1-6707-B3A0242E95F1}"/>
              </a:ext>
            </a:extLst>
          </p:cNvPr>
          <p:cNvSpPr>
            <a:spLocks noGrp="1" noChangeArrowheads="1"/>
          </p:cNvSpPr>
          <p:nvPr>
            <p:ph type="title"/>
          </p:nvPr>
        </p:nvSpPr>
        <p:spPr/>
        <p:txBody>
          <a:bodyPr/>
          <a:lstStyle/>
          <a:p>
            <a:pPr eaLnBrk="1" hangingPunct="1">
              <a:defRPr/>
            </a:pPr>
            <a:r>
              <a:rPr lang="en-US">
                <a:ea typeface="ＭＳ Ｐゴシック" charset="0"/>
              </a:rPr>
              <a:t>Ordered Scales</a:t>
            </a:r>
          </a:p>
        </p:txBody>
      </p:sp>
      <p:sp>
        <p:nvSpPr>
          <p:cNvPr id="62467" name="Rectangle 3">
            <a:extLst>
              <a:ext uri="{FF2B5EF4-FFF2-40B4-BE49-F238E27FC236}">
                <a16:creationId xmlns:a16="http://schemas.microsoft.com/office/drawing/2014/main" id="{1C374DEC-267D-36E9-36F2-F8E5ED789999}"/>
              </a:ext>
            </a:extLst>
          </p:cNvPr>
          <p:cNvSpPr>
            <a:spLocks noGrp="1" noChangeArrowheads="1"/>
          </p:cNvSpPr>
          <p:nvPr>
            <p:ph type="body" idx="1"/>
          </p:nvPr>
        </p:nvSpPr>
        <p:spPr>
          <a:xfrm>
            <a:off x="1066800" y="1752600"/>
            <a:ext cx="7620000" cy="4724400"/>
          </a:xfrm>
        </p:spPr>
        <p:txBody>
          <a:bodyPr/>
          <a:lstStyle/>
          <a:p>
            <a:pPr marL="533400" indent="-533400" eaLnBrk="1" hangingPunct="1"/>
            <a:r>
              <a:rPr lang="en-US" altLang="en-US" sz="2400">
                <a:cs typeface="Times New Roman" panose="02020603050405020304" pitchFamily="18" charset="0"/>
              </a:rPr>
              <a:t>Ordered scales are composed of items that are combined to yield a score that provides a measurement of one’s attitude concerning a particular construct. </a:t>
            </a:r>
          </a:p>
          <a:p>
            <a:pPr marL="533400" indent="-533400" eaLnBrk="1" hangingPunct="1">
              <a:buFontTx/>
              <a:buNone/>
            </a:pPr>
            <a:r>
              <a:rPr lang="en-US" altLang="en-US" sz="2400">
                <a:cs typeface="Times New Roman" panose="02020603050405020304" pitchFamily="18" charset="0"/>
              </a:rPr>
              <a:t>Types of ordered scales:</a:t>
            </a:r>
          </a:p>
          <a:p>
            <a:pPr marL="914400" lvl="1" indent="-457200" eaLnBrk="1" hangingPunct="1">
              <a:buFontTx/>
              <a:buAutoNum type="arabicPeriod"/>
            </a:pPr>
            <a:r>
              <a:rPr lang="en-US" altLang="en-US" sz="2000">
                <a:cs typeface="Times New Roman" panose="02020603050405020304" pitchFamily="18" charset="0"/>
              </a:rPr>
              <a:t>Likert-type</a:t>
            </a:r>
          </a:p>
          <a:p>
            <a:pPr marL="914400" lvl="1" indent="-457200" eaLnBrk="1" hangingPunct="1">
              <a:buFontTx/>
              <a:buAutoNum type="arabicPeriod"/>
            </a:pPr>
            <a:r>
              <a:rPr lang="en-US" altLang="en-US" sz="2000">
                <a:cs typeface="Times New Roman" panose="02020603050405020304" pitchFamily="18" charset="0"/>
              </a:rPr>
              <a:t>Frequency</a:t>
            </a:r>
          </a:p>
          <a:p>
            <a:pPr marL="914400" lvl="1" indent="-457200" eaLnBrk="1" hangingPunct="1">
              <a:buFontTx/>
              <a:buAutoNum type="arabicPeriod"/>
            </a:pPr>
            <a:r>
              <a:rPr lang="en-US" altLang="en-US" sz="2000">
                <a:cs typeface="Times New Roman" panose="02020603050405020304" pitchFamily="18" charset="0"/>
              </a:rPr>
              <a:t>Satisfaction</a:t>
            </a:r>
          </a:p>
          <a:p>
            <a:pPr marL="914400" lvl="1" indent="-457200" eaLnBrk="1" hangingPunct="1">
              <a:buFontTx/>
              <a:buAutoNum type="arabicPeriod"/>
            </a:pPr>
            <a:r>
              <a:rPr lang="en-US" altLang="en-US" sz="2000">
                <a:cs typeface="Times New Roman" panose="02020603050405020304" pitchFamily="18" charset="0"/>
              </a:rPr>
              <a:t>Rating</a:t>
            </a:r>
          </a:p>
          <a:p>
            <a:pPr marL="914400" lvl="1" indent="-457200" eaLnBrk="1" hangingPunct="1">
              <a:buFontTx/>
              <a:buAutoNum type="arabicPeriod"/>
            </a:pPr>
            <a:r>
              <a:rPr lang="en-US" altLang="en-US" sz="2000">
                <a:cs typeface="Times New Roman" panose="02020603050405020304" pitchFamily="18" charset="0"/>
              </a:rPr>
              <a:t>Intensity</a:t>
            </a:r>
          </a:p>
          <a:p>
            <a:pPr marL="914400" lvl="1" indent="-457200" eaLnBrk="1" hangingPunct="1">
              <a:buFontTx/>
              <a:buAutoNum type="arabicPeriod"/>
            </a:pPr>
            <a:r>
              <a:rPr lang="en-US" altLang="en-US" sz="2000">
                <a:cs typeface="Times New Roman" panose="02020603050405020304" pitchFamily="18" charset="0"/>
              </a:rPr>
              <a:t>Comparison</a:t>
            </a:r>
          </a:p>
          <a:p>
            <a:pPr marL="914400" lvl="1" indent="-457200" eaLnBrk="1" hangingPunct="1">
              <a:buFontTx/>
              <a:buAutoNum type="arabicPeriod"/>
            </a:pPr>
            <a:r>
              <a:rPr lang="en-US" altLang="en-US" sz="2000">
                <a:cs typeface="Times New Roman" panose="02020603050405020304" pitchFamily="18" charset="0"/>
              </a:rPr>
              <a:t>Influence scales</a:t>
            </a:r>
            <a:r>
              <a:rPr lang="en-US" altLang="en-US" sz="2400">
                <a:cs typeface="Times New Roman" panose="02020603050405020304" pitchFamily="18" charset="0"/>
              </a:rPr>
              <a:t>  </a:t>
            </a:r>
          </a:p>
        </p:txBody>
      </p:sp>
      <p:sp>
        <p:nvSpPr>
          <p:cNvPr id="62468" name="Line 4">
            <a:extLst>
              <a:ext uri="{FF2B5EF4-FFF2-40B4-BE49-F238E27FC236}">
                <a16:creationId xmlns:a16="http://schemas.microsoft.com/office/drawing/2014/main" id="{B2B9AC82-D3F5-67A8-05CE-A8063D798874}"/>
              </a:ext>
              <a:ext uri="{C183D7F6-B498-43B3-948B-1728B52AA6E4}">
                <adec:decorative xmlns:adec="http://schemas.microsoft.com/office/drawing/2017/decorative" val="1"/>
              </a:ext>
            </a:extLst>
          </p:cNvPr>
          <p:cNvSpPr>
            <a:spLocks noChangeShapeType="1"/>
          </p:cNvSpPr>
          <p:nvPr/>
        </p:nvSpPr>
        <p:spPr bwMode="auto">
          <a:xfrm>
            <a:off x="1143000" y="3352800"/>
            <a:ext cx="2895600" cy="0"/>
          </a:xfrm>
          <a:prstGeom prst="line">
            <a:avLst/>
          </a:prstGeom>
          <a:noFill/>
          <a:ln w="28575">
            <a:solidFill>
              <a:schemeClr val="accent2"/>
            </a:solidFill>
            <a:miter lim="800000"/>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lstStyle/>
          <a:p>
            <a:pPr>
              <a:defRPr/>
            </a:pPr>
            <a:endParaRPr lang="en-US">
              <a:latin typeface="Times New Roman" charset="0"/>
              <a:ea typeface="ＭＳ Ｐゴシック" charset="0"/>
            </a:endParaRPr>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2">
            <a:extLst>
              <a:ext uri="{FF2B5EF4-FFF2-40B4-BE49-F238E27FC236}">
                <a16:creationId xmlns:a16="http://schemas.microsoft.com/office/drawing/2014/main" id="{CEB169CE-C1F9-AD6C-ED7B-12A685F0398F}"/>
              </a:ext>
            </a:extLst>
          </p:cNvPr>
          <p:cNvSpPr>
            <a:spLocks noGrp="1" noChangeArrowheads="1"/>
          </p:cNvSpPr>
          <p:nvPr>
            <p:ph type="title"/>
          </p:nvPr>
        </p:nvSpPr>
        <p:spPr/>
        <p:txBody>
          <a:bodyPr/>
          <a:lstStyle/>
          <a:p>
            <a:pPr eaLnBrk="1" hangingPunct="1">
              <a:defRPr/>
            </a:pPr>
            <a:r>
              <a:rPr lang="en-US" dirty="0">
                <a:ea typeface="ＭＳ Ｐゴシック" charset="0"/>
              </a:rPr>
              <a:t>Ordered Scales 1</a:t>
            </a:r>
          </a:p>
        </p:txBody>
      </p:sp>
      <p:sp>
        <p:nvSpPr>
          <p:cNvPr id="63491" name="Rectangle 3">
            <a:extLst>
              <a:ext uri="{FF2B5EF4-FFF2-40B4-BE49-F238E27FC236}">
                <a16:creationId xmlns:a16="http://schemas.microsoft.com/office/drawing/2014/main" id="{A84482C3-3754-A887-0C88-32641291ACB7}"/>
              </a:ext>
            </a:extLst>
          </p:cNvPr>
          <p:cNvSpPr>
            <a:spLocks noGrp="1" noChangeArrowheads="1"/>
          </p:cNvSpPr>
          <p:nvPr>
            <p:ph type="body" idx="1"/>
          </p:nvPr>
        </p:nvSpPr>
        <p:spPr>
          <a:xfrm>
            <a:off x="990600" y="1752600"/>
            <a:ext cx="7848600" cy="4114800"/>
          </a:xfrm>
        </p:spPr>
        <p:txBody>
          <a:bodyPr/>
          <a:lstStyle/>
          <a:p>
            <a:pPr marL="684213" indent="-684213" eaLnBrk="1" hangingPunct="1">
              <a:buFontTx/>
              <a:buAutoNum type="arabicPeriod"/>
              <a:defRPr/>
            </a:pPr>
            <a:r>
              <a:rPr lang="en-US">
                <a:ea typeface="ＭＳ Ｐゴシック" charset="0"/>
              </a:rPr>
              <a:t>  Likert-type item:</a:t>
            </a:r>
          </a:p>
          <a:p>
            <a:pPr marL="684213" indent="-684213" eaLnBrk="1" hangingPunct="1">
              <a:buClr>
                <a:schemeClr val="accent1"/>
              </a:buClr>
              <a:buFontTx/>
              <a:buChar char="o"/>
              <a:defRPr/>
            </a:pPr>
            <a:r>
              <a:rPr lang="en-US" sz="2800">
                <a:ea typeface="ＭＳ Ｐゴシック" charset="0"/>
              </a:rPr>
              <a:t>  I like to go on hikes.</a:t>
            </a:r>
          </a:p>
          <a:p>
            <a:pPr marL="684213" indent="-684213" eaLnBrk="1" hangingPunct="1">
              <a:buFontTx/>
              <a:buNone/>
              <a:defRPr/>
            </a:pPr>
            <a:r>
              <a:rPr lang="en-US" sz="2000">
                <a:ea typeface="ＭＳ Ｐゴシック" charset="0"/>
                <a:cs typeface="Times New Roman" charset="0"/>
              </a:rPr>
              <a:t>    Strongly          Disagree        Neither Agree        Agree        Strongly    </a:t>
            </a:r>
          </a:p>
          <a:p>
            <a:pPr marL="684213" indent="-684213" eaLnBrk="1" hangingPunct="1">
              <a:buFontTx/>
              <a:buNone/>
              <a:defRPr/>
            </a:pPr>
            <a:r>
              <a:rPr lang="en-US" sz="2000">
                <a:ea typeface="ＭＳ Ｐゴシック" charset="0"/>
                <a:cs typeface="Times New Roman" charset="0"/>
              </a:rPr>
              <a:t>    Disagree                                 Nor Disagree                           Agree</a:t>
            </a:r>
          </a:p>
          <a:p>
            <a:pPr marL="684213" indent="-684213" eaLnBrk="1" hangingPunct="1">
              <a:buFontTx/>
              <a:buNone/>
              <a:defRPr/>
            </a:pPr>
            <a:endParaRPr lang="en-US" sz="2000">
              <a:ea typeface="ＭＳ Ｐゴシック" charset="0"/>
              <a:cs typeface="Times New Roman" charset="0"/>
            </a:endParaRPr>
          </a:p>
          <a:p>
            <a:pPr marL="684213" indent="-684213" eaLnBrk="1" hangingPunct="1">
              <a:buFontTx/>
              <a:buAutoNum type="arabicPeriod" startAt="2"/>
              <a:defRPr/>
            </a:pPr>
            <a:r>
              <a:rPr lang="en-US">
                <a:ea typeface="ＭＳ Ｐゴシック" charset="0"/>
              </a:rPr>
              <a:t>Frequency Item:</a:t>
            </a:r>
          </a:p>
          <a:p>
            <a:pPr marL="684213" indent="-684213" eaLnBrk="1" hangingPunct="1">
              <a:buClr>
                <a:schemeClr val="accent2"/>
              </a:buClr>
              <a:buFontTx/>
              <a:buChar char="o"/>
              <a:defRPr/>
            </a:pPr>
            <a:r>
              <a:rPr lang="en-US" sz="2800">
                <a:ea typeface="ＭＳ Ｐゴシック" charset="0"/>
                <a:cs typeface="Times New Roman" charset="0"/>
              </a:rPr>
              <a:t>I enjoy going to the gym.</a:t>
            </a:r>
            <a:r>
              <a:rPr lang="en-US" sz="2800">
                <a:ea typeface="ＭＳ Ｐゴシック" charset="0"/>
              </a:rPr>
              <a:t> </a:t>
            </a:r>
          </a:p>
          <a:p>
            <a:pPr marL="684213" indent="-684213" eaLnBrk="1" hangingPunct="1">
              <a:buClr>
                <a:schemeClr val="accent2"/>
              </a:buClr>
              <a:buFontTx/>
              <a:buNone/>
              <a:defRPr/>
            </a:pPr>
            <a:r>
              <a:rPr lang="en-US" sz="2000">
                <a:ea typeface="ＭＳ Ｐゴシック" charset="0"/>
                <a:cs typeface="Times New Roman" charset="0"/>
              </a:rPr>
              <a:t>     Never         Rarely         Sometimes        Frequently        Always</a:t>
            </a:r>
            <a:r>
              <a:rPr lang="en-US" sz="2000">
                <a:ea typeface="ＭＳ Ｐゴシック" charset="0"/>
              </a:rPr>
              <a:t> </a:t>
            </a:r>
          </a:p>
        </p:txBody>
      </p:sp>
      <p:sp>
        <p:nvSpPr>
          <p:cNvPr id="63492" name="Rectangle 4">
            <a:extLst>
              <a:ext uri="{FF2B5EF4-FFF2-40B4-BE49-F238E27FC236}">
                <a16:creationId xmlns:a16="http://schemas.microsoft.com/office/drawing/2014/main" id="{5766BA8F-74FB-B8BD-4D50-B5F4DF5295C8}"/>
              </a:ext>
              <a:ext uri="{C183D7F6-B498-43B3-948B-1728B52AA6E4}">
                <adec:decorative xmlns:adec="http://schemas.microsoft.com/office/drawing/2017/decorative" val="1"/>
              </a:ext>
            </a:extLst>
          </p:cNvPr>
          <p:cNvSpPr>
            <a:spLocks noChangeArrowheads="1"/>
          </p:cNvSpPr>
          <p:nvPr/>
        </p:nvSpPr>
        <p:spPr bwMode="auto">
          <a:xfrm>
            <a:off x="1066800" y="2362200"/>
            <a:ext cx="7162800" cy="1219200"/>
          </a:xfrm>
          <a:prstGeom prst="rect">
            <a:avLst/>
          </a:prstGeom>
          <a:noFill/>
          <a:ln w="28575">
            <a:solidFill>
              <a:schemeClr val="accent2"/>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eaLnBrk="1" hangingPunct="1">
              <a:defRPr/>
            </a:pPr>
            <a:endParaRPr lang="en-US">
              <a:latin typeface="Times New Roman" charset="0"/>
              <a:ea typeface="ＭＳ Ｐゴシック" charset="0"/>
            </a:endParaRPr>
          </a:p>
        </p:txBody>
      </p:sp>
      <p:sp>
        <p:nvSpPr>
          <p:cNvPr id="63493" name="Rectangle 6">
            <a:extLst>
              <a:ext uri="{FF2B5EF4-FFF2-40B4-BE49-F238E27FC236}">
                <a16:creationId xmlns:a16="http://schemas.microsoft.com/office/drawing/2014/main" id="{E0EFBB63-9CA8-0F74-23BA-E847EF8CCE3D}"/>
              </a:ext>
              <a:ext uri="{C183D7F6-B498-43B3-948B-1728B52AA6E4}">
                <adec:decorative xmlns:adec="http://schemas.microsoft.com/office/drawing/2017/decorative" val="1"/>
              </a:ext>
            </a:extLst>
          </p:cNvPr>
          <p:cNvSpPr>
            <a:spLocks noChangeArrowheads="1"/>
          </p:cNvSpPr>
          <p:nvPr/>
        </p:nvSpPr>
        <p:spPr bwMode="auto">
          <a:xfrm>
            <a:off x="990600" y="4572000"/>
            <a:ext cx="7543800" cy="1066800"/>
          </a:xfrm>
          <a:prstGeom prst="rect">
            <a:avLst/>
          </a:prstGeom>
          <a:noFill/>
          <a:ln w="28575">
            <a:solidFill>
              <a:schemeClr val="accent1"/>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eaLnBrk="1" hangingPunct="1">
              <a:defRPr/>
            </a:pPr>
            <a:endParaRPr lang="en-US">
              <a:latin typeface="Times New Roman" charset="0"/>
              <a:ea typeface="ＭＳ Ｐゴシック" charset="0"/>
            </a:endParaRPr>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2">
            <a:extLst>
              <a:ext uri="{FF2B5EF4-FFF2-40B4-BE49-F238E27FC236}">
                <a16:creationId xmlns:a16="http://schemas.microsoft.com/office/drawing/2014/main" id="{DF73E80C-08C6-E366-7AF6-249EC4A1E967}"/>
              </a:ext>
            </a:extLst>
          </p:cNvPr>
          <p:cNvSpPr>
            <a:spLocks noGrp="1" noChangeArrowheads="1"/>
          </p:cNvSpPr>
          <p:nvPr>
            <p:ph type="title"/>
          </p:nvPr>
        </p:nvSpPr>
        <p:spPr/>
        <p:txBody>
          <a:bodyPr/>
          <a:lstStyle/>
          <a:p>
            <a:pPr eaLnBrk="1" hangingPunct="1">
              <a:defRPr/>
            </a:pPr>
            <a:r>
              <a:rPr lang="en-US" dirty="0">
                <a:ea typeface="ＭＳ Ｐゴシック" charset="0"/>
              </a:rPr>
              <a:t>Ordered Scales 2</a:t>
            </a:r>
          </a:p>
        </p:txBody>
      </p:sp>
      <p:sp>
        <p:nvSpPr>
          <p:cNvPr id="65539" name="Rectangle 3">
            <a:extLst>
              <a:ext uri="{FF2B5EF4-FFF2-40B4-BE49-F238E27FC236}">
                <a16:creationId xmlns:a16="http://schemas.microsoft.com/office/drawing/2014/main" id="{7668BC82-8808-A50F-8596-BC4F7FC83A04}"/>
              </a:ext>
            </a:extLst>
          </p:cNvPr>
          <p:cNvSpPr>
            <a:spLocks noGrp="1" noChangeArrowheads="1"/>
          </p:cNvSpPr>
          <p:nvPr>
            <p:ph type="body" idx="1"/>
          </p:nvPr>
        </p:nvSpPr>
        <p:spPr>
          <a:xfrm>
            <a:off x="1066800" y="1752600"/>
            <a:ext cx="7696200" cy="4114800"/>
          </a:xfrm>
        </p:spPr>
        <p:txBody>
          <a:bodyPr/>
          <a:lstStyle/>
          <a:p>
            <a:pPr marL="609600" indent="-609600" eaLnBrk="1" hangingPunct="1">
              <a:buFontTx/>
              <a:buAutoNum type="arabicPeriod" startAt="3"/>
            </a:pPr>
            <a:r>
              <a:rPr lang="en-US" altLang="en-US"/>
              <a:t>Satisfaction</a:t>
            </a:r>
          </a:p>
          <a:p>
            <a:pPr marL="609600" indent="-609600" eaLnBrk="1" hangingPunct="1">
              <a:buClr>
                <a:schemeClr val="accent2"/>
              </a:buClr>
              <a:buFontTx/>
              <a:buChar char="o"/>
            </a:pPr>
            <a:r>
              <a:rPr lang="en-US" altLang="en-US" sz="2800">
                <a:cs typeface="Times New Roman" panose="02020603050405020304" pitchFamily="18" charset="0"/>
              </a:rPr>
              <a:t>Are you pleased with the courses being offered?</a:t>
            </a:r>
          </a:p>
          <a:p>
            <a:pPr marL="609600" indent="-609600" eaLnBrk="1" hangingPunct="1">
              <a:buClr>
                <a:schemeClr val="accent2"/>
              </a:buClr>
              <a:buFontTx/>
              <a:buNone/>
            </a:pPr>
            <a:r>
              <a:rPr lang="en-US" altLang="en-US" sz="2400">
                <a:cs typeface="Times New Roman" panose="02020603050405020304" pitchFamily="18" charset="0"/>
              </a:rPr>
              <a:t>     </a:t>
            </a:r>
            <a:r>
              <a:rPr lang="en-US" altLang="en-US" sz="2000">
                <a:cs typeface="Times New Roman" panose="02020603050405020304" pitchFamily="18" charset="0"/>
              </a:rPr>
              <a:t>Very          Satisfied       Neither Satisfied      Dissatisfied         Very</a:t>
            </a:r>
          </a:p>
          <a:p>
            <a:pPr marL="609600" indent="-609600" eaLnBrk="1" hangingPunct="1">
              <a:buClr>
                <a:schemeClr val="accent2"/>
              </a:buClr>
              <a:buFontTx/>
              <a:buNone/>
            </a:pPr>
            <a:r>
              <a:rPr lang="en-US" altLang="en-US" sz="2000">
                <a:cs typeface="Times New Roman" panose="02020603050405020304" pitchFamily="18" charset="0"/>
              </a:rPr>
              <a:t>   Satisfied                            Nor Dissatisfied                            Dissatisfied </a:t>
            </a:r>
          </a:p>
          <a:p>
            <a:pPr marL="609600" indent="-609600" eaLnBrk="1" hangingPunct="1">
              <a:buClr>
                <a:schemeClr val="tx1"/>
              </a:buClr>
              <a:buFontTx/>
              <a:buNone/>
            </a:pPr>
            <a:endParaRPr lang="en-US" altLang="en-US" sz="2800"/>
          </a:p>
          <a:p>
            <a:pPr marL="609600" indent="-609600" eaLnBrk="1" hangingPunct="1">
              <a:buClr>
                <a:schemeClr val="tx1"/>
              </a:buClr>
              <a:buFontTx/>
              <a:buAutoNum type="arabicPeriod" startAt="4"/>
            </a:pPr>
            <a:r>
              <a:rPr lang="en-US" altLang="en-US" sz="2800"/>
              <a:t> </a:t>
            </a:r>
            <a:r>
              <a:rPr lang="en-US" altLang="en-US"/>
              <a:t>Rating</a:t>
            </a:r>
          </a:p>
          <a:p>
            <a:pPr marL="609600" indent="-609600" eaLnBrk="1" hangingPunct="1">
              <a:buClr>
                <a:schemeClr val="accent1"/>
              </a:buClr>
              <a:buFontTx/>
              <a:buChar char="o"/>
            </a:pPr>
            <a:r>
              <a:rPr lang="en-US" altLang="en-US" sz="2800">
                <a:cs typeface="Times New Roman" panose="02020603050405020304" pitchFamily="18" charset="0"/>
              </a:rPr>
              <a:t>I thought the concert was…</a:t>
            </a:r>
            <a:r>
              <a:rPr lang="en-US" altLang="en-US" sz="2800"/>
              <a:t> </a:t>
            </a:r>
          </a:p>
          <a:p>
            <a:pPr marL="609600" indent="-609600" eaLnBrk="1" hangingPunct="1">
              <a:buClr>
                <a:schemeClr val="accent1"/>
              </a:buClr>
              <a:buFontTx/>
              <a:buNone/>
            </a:pPr>
            <a:r>
              <a:rPr lang="en-US" altLang="en-US" sz="2000">
                <a:cs typeface="Times New Roman" panose="02020603050405020304" pitchFamily="18" charset="0"/>
              </a:rPr>
              <a:t>       Excellent          Good          Fair          Poor </a:t>
            </a:r>
            <a:endParaRPr lang="en-US" altLang="en-US" sz="2000"/>
          </a:p>
          <a:p>
            <a:pPr marL="609600" indent="-609600" eaLnBrk="1" hangingPunct="1">
              <a:buClr>
                <a:schemeClr val="tx1"/>
              </a:buClr>
              <a:buFontTx/>
              <a:buChar char="o"/>
            </a:pPr>
            <a:endParaRPr lang="en-US" altLang="en-US"/>
          </a:p>
        </p:txBody>
      </p:sp>
      <p:sp>
        <p:nvSpPr>
          <p:cNvPr id="65540" name="Rectangle 4">
            <a:extLst>
              <a:ext uri="{FF2B5EF4-FFF2-40B4-BE49-F238E27FC236}">
                <a16:creationId xmlns:a16="http://schemas.microsoft.com/office/drawing/2014/main" id="{658A9408-9ECE-CD97-D6DF-55A6F2747AC4}"/>
              </a:ext>
              <a:ext uri="{C183D7F6-B498-43B3-948B-1728B52AA6E4}">
                <adec:decorative xmlns:adec="http://schemas.microsoft.com/office/drawing/2017/decorative" val="1"/>
              </a:ext>
            </a:extLst>
          </p:cNvPr>
          <p:cNvSpPr>
            <a:spLocks noChangeArrowheads="1"/>
          </p:cNvSpPr>
          <p:nvPr/>
        </p:nvSpPr>
        <p:spPr bwMode="auto">
          <a:xfrm>
            <a:off x="1143000" y="2362200"/>
            <a:ext cx="7620000" cy="1447800"/>
          </a:xfrm>
          <a:prstGeom prst="rect">
            <a:avLst/>
          </a:prstGeom>
          <a:noFill/>
          <a:ln w="28575">
            <a:solidFill>
              <a:schemeClr val="accent1"/>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eaLnBrk="1" hangingPunct="1">
              <a:defRPr/>
            </a:pPr>
            <a:endParaRPr lang="en-US">
              <a:latin typeface="Times New Roman" charset="0"/>
              <a:ea typeface="ＭＳ Ｐゴシック" charset="0"/>
            </a:endParaRPr>
          </a:p>
        </p:txBody>
      </p:sp>
      <p:sp>
        <p:nvSpPr>
          <p:cNvPr id="65541" name="Rectangle 5">
            <a:extLst>
              <a:ext uri="{FF2B5EF4-FFF2-40B4-BE49-F238E27FC236}">
                <a16:creationId xmlns:a16="http://schemas.microsoft.com/office/drawing/2014/main" id="{A680220F-ABBD-9EF0-A76D-B029B1ED49EB}"/>
              </a:ext>
              <a:ext uri="{C183D7F6-B498-43B3-948B-1728B52AA6E4}">
                <adec:decorative xmlns:adec="http://schemas.microsoft.com/office/drawing/2017/decorative" val="1"/>
              </a:ext>
            </a:extLst>
          </p:cNvPr>
          <p:cNvSpPr>
            <a:spLocks noChangeArrowheads="1"/>
          </p:cNvSpPr>
          <p:nvPr/>
        </p:nvSpPr>
        <p:spPr bwMode="auto">
          <a:xfrm>
            <a:off x="1143000" y="4800600"/>
            <a:ext cx="6096000" cy="1219200"/>
          </a:xfrm>
          <a:prstGeom prst="rect">
            <a:avLst/>
          </a:prstGeom>
          <a:noFill/>
          <a:ln w="28575">
            <a:solidFill>
              <a:schemeClr val="accent2"/>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eaLnBrk="1" hangingPunct="1">
              <a:defRPr/>
            </a:pPr>
            <a:endParaRPr lang="en-US">
              <a:latin typeface="Times New Roman" charset="0"/>
              <a:ea typeface="ＭＳ Ｐゴシック" charset="0"/>
            </a:endParaRPr>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2">
            <a:extLst>
              <a:ext uri="{FF2B5EF4-FFF2-40B4-BE49-F238E27FC236}">
                <a16:creationId xmlns:a16="http://schemas.microsoft.com/office/drawing/2014/main" id="{D707B7F5-15EC-ADBA-8900-03E434EA7D97}"/>
              </a:ext>
            </a:extLst>
          </p:cNvPr>
          <p:cNvSpPr>
            <a:spLocks noGrp="1" noChangeArrowheads="1"/>
          </p:cNvSpPr>
          <p:nvPr>
            <p:ph type="title"/>
          </p:nvPr>
        </p:nvSpPr>
        <p:spPr/>
        <p:txBody>
          <a:bodyPr/>
          <a:lstStyle/>
          <a:p>
            <a:pPr eaLnBrk="1" hangingPunct="1">
              <a:defRPr/>
            </a:pPr>
            <a:r>
              <a:rPr lang="en-US" dirty="0">
                <a:ea typeface="ＭＳ Ｐゴシック" charset="0"/>
              </a:rPr>
              <a:t>Ordered Scales 3</a:t>
            </a:r>
          </a:p>
        </p:txBody>
      </p:sp>
      <p:sp>
        <p:nvSpPr>
          <p:cNvPr id="66563" name="Rectangle 3">
            <a:extLst>
              <a:ext uri="{FF2B5EF4-FFF2-40B4-BE49-F238E27FC236}">
                <a16:creationId xmlns:a16="http://schemas.microsoft.com/office/drawing/2014/main" id="{1DB6020C-7A1E-3389-AA47-F1F875FC433B}"/>
              </a:ext>
            </a:extLst>
          </p:cNvPr>
          <p:cNvSpPr>
            <a:spLocks noGrp="1" noChangeArrowheads="1"/>
          </p:cNvSpPr>
          <p:nvPr>
            <p:ph type="body" idx="1"/>
          </p:nvPr>
        </p:nvSpPr>
        <p:spPr>
          <a:xfrm>
            <a:off x="1066800" y="1752600"/>
            <a:ext cx="7696200" cy="4572000"/>
          </a:xfrm>
        </p:spPr>
        <p:txBody>
          <a:bodyPr/>
          <a:lstStyle/>
          <a:p>
            <a:pPr marL="609600" indent="-609600" eaLnBrk="1" hangingPunct="1">
              <a:buFontTx/>
              <a:buAutoNum type="arabicPeriod" startAt="5"/>
            </a:pPr>
            <a:r>
              <a:rPr lang="en-US" altLang="en-US"/>
              <a:t>Intensity</a:t>
            </a:r>
          </a:p>
          <a:p>
            <a:pPr marL="609600" indent="-609600" eaLnBrk="1" hangingPunct="1">
              <a:buClr>
                <a:schemeClr val="accent2"/>
              </a:buClr>
              <a:buFontTx/>
              <a:buChar char="o"/>
            </a:pPr>
            <a:r>
              <a:rPr lang="en-US" altLang="en-US" sz="2800">
                <a:cs typeface="Times New Roman" panose="02020603050405020304" pitchFamily="18" charset="0"/>
              </a:rPr>
              <a:t>The day after I drink, the side effects I experience are:</a:t>
            </a:r>
            <a:r>
              <a:rPr lang="en-US" altLang="en-US" sz="2800"/>
              <a:t> </a:t>
            </a:r>
          </a:p>
          <a:p>
            <a:pPr marL="609600" indent="-609600" eaLnBrk="1" hangingPunct="1">
              <a:buClr>
                <a:schemeClr val="accent2"/>
              </a:buClr>
              <a:buFontTx/>
              <a:buNone/>
            </a:pPr>
            <a:r>
              <a:rPr lang="en-US" altLang="en-US" sz="2000">
                <a:cs typeface="Times New Roman" panose="02020603050405020304" pitchFamily="18" charset="0"/>
              </a:rPr>
              <a:t>     None         Mild         Moderate       Severe       Very Severe</a:t>
            </a:r>
            <a:r>
              <a:rPr lang="en-US" altLang="en-US" sz="2000"/>
              <a:t> </a:t>
            </a:r>
          </a:p>
          <a:p>
            <a:pPr marL="609600" indent="-609600" eaLnBrk="1" hangingPunct="1">
              <a:buClr>
                <a:schemeClr val="accent2"/>
              </a:buClr>
              <a:buFontTx/>
              <a:buNone/>
            </a:pPr>
            <a:endParaRPr lang="en-US" altLang="en-US" sz="2000"/>
          </a:p>
          <a:p>
            <a:pPr marL="609600" indent="-609600" eaLnBrk="1" hangingPunct="1">
              <a:buClr>
                <a:schemeClr val="tx1"/>
              </a:buClr>
              <a:buFontTx/>
              <a:buAutoNum type="arabicPeriod" startAt="6"/>
            </a:pPr>
            <a:r>
              <a:rPr lang="en-US" altLang="en-US"/>
              <a:t>Comparison</a:t>
            </a:r>
          </a:p>
          <a:p>
            <a:pPr marL="609600" indent="-609600" eaLnBrk="1" hangingPunct="1">
              <a:buClr>
                <a:schemeClr val="accent1"/>
              </a:buClr>
              <a:buFontTx/>
              <a:buChar char="o"/>
            </a:pPr>
            <a:r>
              <a:rPr lang="en-US" altLang="en-US" sz="2800">
                <a:cs typeface="Times New Roman" panose="02020603050405020304" pitchFamily="18" charset="0"/>
              </a:rPr>
              <a:t>When I go out, I drink…</a:t>
            </a:r>
            <a:r>
              <a:rPr lang="en-US" altLang="en-US" sz="2800"/>
              <a:t> </a:t>
            </a:r>
          </a:p>
          <a:p>
            <a:pPr marL="609600" indent="-609600" eaLnBrk="1" hangingPunct="1">
              <a:buClr>
                <a:schemeClr val="accent1"/>
              </a:buClr>
              <a:buFontTx/>
              <a:buNone/>
            </a:pPr>
            <a:r>
              <a:rPr lang="en-US" altLang="en-US" sz="1700">
                <a:cs typeface="Times New Roman" panose="02020603050405020304" pitchFamily="18" charset="0"/>
              </a:rPr>
              <a:t>   Much more     Somewhat more     About the same     Somewhat less     Much less </a:t>
            </a:r>
          </a:p>
          <a:p>
            <a:pPr marL="609600" indent="-609600" eaLnBrk="1" hangingPunct="1">
              <a:buClr>
                <a:schemeClr val="accent1"/>
              </a:buClr>
              <a:buFontTx/>
              <a:buNone/>
            </a:pPr>
            <a:r>
              <a:rPr lang="en-US" altLang="en-US" sz="1700">
                <a:cs typeface="Times New Roman" panose="02020603050405020304" pitchFamily="18" charset="0"/>
              </a:rPr>
              <a:t>   than others        than others                as others              than others        than others</a:t>
            </a:r>
            <a:r>
              <a:rPr lang="en-US" altLang="en-US" sz="1800"/>
              <a:t> </a:t>
            </a:r>
          </a:p>
          <a:p>
            <a:pPr marL="609600" indent="-609600" eaLnBrk="1" hangingPunct="1">
              <a:buClr>
                <a:schemeClr val="accent2"/>
              </a:buClr>
              <a:buFontTx/>
              <a:buChar char="o"/>
            </a:pPr>
            <a:endParaRPr lang="en-US" altLang="en-US" sz="1800"/>
          </a:p>
        </p:txBody>
      </p:sp>
      <p:sp>
        <p:nvSpPr>
          <p:cNvPr id="66564" name="Rectangle 4">
            <a:extLst>
              <a:ext uri="{FF2B5EF4-FFF2-40B4-BE49-F238E27FC236}">
                <a16:creationId xmlns:a16="http://schemas.microsoft.com/office/drawing/2014/main" id="{53AE9981-66A5-6E37-0112-E2A0B86E51E9}"/>
              </a:ext>
              <a:ext uri="{C183D7F6-B498-43B3-948B-1728B52AA6E4}">
                <adec:decorative xmlns:adec="http://schemas.microsoft.com/office/drawing/2017/decorative" val="1"/>
              </a:ext>
            </a:extLst>
          </p:cNvPr>
          <p:cNvSpPr>
            <a:spLocks noChangeArrowheads="1"/>
          </p:cNvSpPr>
          <p:nvPr/>
        </p:nvSpPr>
        <p:spPr bwMode="auto">
          <a:xfrm>
            <a:off x="1066800" y="2286000"/>
            <a:ext cx="6934200" cy="1447800"/>
          </a:xfrm>
          <a:prstGeom prst="rect">
            <a:avLst/>
          </a:prstGeom>
          <a:noFill/>
          <a:ln w="28575">
            <a:solidFill>
              <a:schemeClr val="accent1"/>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eaLnBrk="1" hangingPunct="1">
              <a:defRPr/>
            </a:pPr>
            <a:endParaRPr lang="en-US">
              <a:latin typeface="Times New Roman" charset="0"/>
              <a:ea typeface="ＭＳ Ｐゴシック" charset="0"/>
            </a:endParaRPr>
          </a:p>
        </p:txBody>
      </p:sp>
      <p:sp>
        <p:nvSpPr>
          <p:cNvPr id="66565" name="Rectangle 5">
            <a:extLst>
              <a:ext uri="{FF2B5EF4-FFF2-40B4-BE49-F238E27FC236}">
                <a16:creationId xmlns:a16="http://schemas.microsoft.com/office/drawing/2014/main" id="{E41F6DCE-D8E8-A7B6-0099-9506157CA360}"/>
              </a:ext>
              <a:ext uri="{C183D7F6-B498-43B3-948B-1728B52AA6E4}">
                <adec:decorative xmlns:adec="http://schemas.microsoft.com/office/drawing/2017/decorative" val="1"/>
              </a:ext>
            </a:extLst>
          </p:cNvPr>
          <p:cNvSpPr>
            <a:spLocks noChangeArrowheads="1"/>
          </p:cNvSpPr>
          <p:nvPr/>
        </p:nvSpPr>
        <p:spPr bwMode="auto">
          <a:xfrm>
            <a:off x="1143000" y="4572000"/>
            <a:ext cx="7315200" cy="1524000"/>
          </a:xfrm>
          <a:prstGeom prst="rect">
            <a:avLst/>
          </a:prstGeom>
          <a:noFill/>
          <a:ln w="28575">
            <a:solidFill>
              <a:schemeClr val="accent2"/>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eaLnBrk="1" hangingPunct="1">
              <a:defRPr/>
            </a:pPr>
            <a:endParaRPr lang="en-US">
              <a:latin typeface="Times New Roman" charset="0"/>
              <a:ea typeface="ＭＳ Ｐゴシック" charset="0"/>
            </a:endParaRPr>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2">
            <a:extLst>
              <a:ext uri="{FF2B5EF4-FFF2-40B4-BE49-F238E27FC236}">
                <a16:creationId xmlns:a16="http://schemas.microsoft.com/office/drawing/2014/main" id="{D9AC2BA4-E7F5-4982-49BB-A46E9B11D6F0}"/>
              </a:ext>
            </a:extLst>
          </p:cNvPr>
          <p:cNvSpPr>
            <a:spLocks noGrp="1" noChangeArrowheads="1"/>
          </p:cNvSpPr>
          <p:nvPr>
            <p:ph type="title"/>
          </p:nvPr>
        </p:nvSpPr>
        <p:spPr/>
        <p:txBody>
          <a:bodyPr/>
          <a:lstStyle/>
          <a:p>
            <a:pPr eaLnBrk="1" hangingPunct="1">
              <a:defRPr/>
            </a:pPr>
            <a:r>
              <a:rPr lang="en-US" dirty="0">
                <a:ea typeface="ＭＳ Ｐゴシック" charset="0"/>
              </a:rPr>
              <a:t>Ordered Scales 4</a:t>
            </a:r>
          </a:p>
        </p:txBody>
      </p:sp>
      <p:sp>
        <p:nvSpPr>
          <p:cNvPr id="67587" name="Rectangle 3">
            <a:extLst>
              <a:ext uri="{FF2B5EF4-FFF2-40B4-BE49-F238E27FC236}">
                <a16:creationId xmlns:a16="http://schemas.microsoft.com/office/drawing/2014/main" id="{6FF60043-9C5B-E037-395D-F109EBC854B8}"/>
              </a:ext>
            </a:extLst>
          </p:cNvPr>
          <p:cNvSpPr>
            <a:spLocks noGrp="1" noChangeArrowheads="1"/>
          </p:cNvSpPr>
          <p:nvPr>
            <p:ph type="body" idx="1"/>
          </p:nvPr>
        </p:nvSpPr>
        <p:spPr/>
        <p:txBody>
          <a:bodyPr/>
          <a:lstStyle/>
          <a:p>
            <a:pPr marL="609600" indent="-609600" eaLnBrk="1" hangingPunct="1">
              <a:buFontTx/>
              <a:buAutoNum type="arabicPeriod" startAt="7"/>
            </a:pPr>
            <a:r>
              <a:rPr lang="en-US" altLang="en-US"/>
              <a:t>Influence</a:t>
            </a:r>
          </a:p>
          <a:p>
            <a:pPr marL="609600" indent="-609600" eaLnBrk="1" hangingPunct="1">
              <a:buClr>
                <a:schemeClr val="accent2"/>
              </a:buClr>
              <a:buFontTx/>
              <a:buChar char="o"/>
            </a:pPr>
            <a:r>
              <a:rPr lang="en-US" altLang="en-US" sz="2800"/>
              <a:t>I think that my drinking behavior is…</a:t>
            </a:r>
          </a:p>
          <a:p>
            <a:pPr marL="609600" indent="-609600" eaLnBrk="1" hangingPunct="1">
              <a:buClr>
                <a:schemeClr val="accent2"/>
              </a:buClr>
              <a:buFontTx/>
              <a:buNone/>
            </a:pPr>
            <a:r>
              <a:rPr lang="en-US" altLang="en-US" sz="1600">
                <a:cs typeface="Times New Roman" panose="02020603050405020304" pitchFamily="18" charset="0"/>
              </a:rPr>
              <a:t>   Very big            Big            Moderate            Small            Very small            No</a:t>
            </a:r>
          </a:p>
          <a:p>
            <a:pPr marL="609600" indent="-609600" eaLnBrk="1" hangingPunct="1">
              <a:buClr>
                <a:schemeClr val="accent2"/>
              </a:buClr>
              <a:buFontTx/>
              <a:buNone/>
            </a:pPr>
            <a:r>
              <a:rPr lang="en-US" altLang="en-US" sz="1600">
                <a:cs typeface="Times New Roman" panose="02020603050405020304" pitchFamily="18" charset="0"/>
              </a:rPr>
              <a:t>   problem         problem        problem            problem            problem           problem</a:t>
            </a:r>
          </a:p>
          <a:p>
            <a:pPr marL="609600" indent="-609600" eaLnBrk="1" hangingPunct="1">
              <a:buClr>
                <a:schemeClr val="accent2"/>
              </a:buClr>
              <a:buFontTx/>
              <a:buNone/>
            </a:pPr>
            <a:endParaRPr lang="en-US" altLang="en-US" sz="1600"/>
          </a:p>
          <a:p>
            <a:pPr marL="609600" indent="-609600" eaLnBrk="1" hangingPunct="1">
              <a:buClr>
                <a:schemeClr val="accent2"/>
              </a:buClr>
              <a:buFontTx/>
              <a:buChar char="o"/>
            </a:pPr>
            <a:endParaRPr lang="en-US" altLang="en-US" sz="2800"/>
          </a:p>
        </p:txBody>
      </p:sp>
      <p:sp>
        <p:nvSpPr>
          <p:cNvPr id="67588" name="Rectangle 4">
            <a:extLst>
              <a:ext uri="{FF2B5EF4-FFF2-40B4-BE49-F238E27FC236}">
                <a16:creationId xmlns:a16="http://schemas.microsoft.com/office/drawing/2014/main" id="{8255DF41-CF03-9285-28CF-CD10BB568B27}"/>
              </a:ext>
              <a:ext uri="{C183D7F6-B498-43B3-948B-1728B52AA6E4}">
                <adec:decorative xmlns:adec="http://schemas.microsoft.com/office/drawing/2017/decorative" val="1"/>
              </a:ext>
            </a:extLst>
          </p:cNvPr>
          <p:cNvSpPr>
            <a:spLocks noChangeArrowheads="1"/>
          </p:cNvSpPr>
          <p:nvPr/>
        </p:nvSpPr>
        <p:spPr bwMode="auto">
          <a:xfrm>
            <a:off x="1066800" y="2362200"/>
            <a:ext cx="7391400" cy="1447800"/>
          </a:xfrm>
          <a:prstGeom prst="rect">
            <a:avLst/>
          </a:prstGeom>
          <a:noFill/>
          <a:ln w="28575">
            <a:solidFill>
              <a:schemeClr val="accent1"/>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eaLnBrk="1" hangingPunct="1">
              <a:defRPr/>
            </a:pPr>
            <a:endParaRPr lang="en-US">
              <a:latin typeface="Times New Roman" charset="0"/>
              <a:ea typeface="ＭＳ Ｐゴシック"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a:extLst>
              <a:ext uri="{FF2B5EF4-FFF2-40B4-BE49-F238E27FC236}">
                <a16:creationId xmlns:a16="http://schemas.microsoft.com/office/drawing/2014/main" id="{C3B98B21-2E6A-580C-8FEA-14119BC2977B}"/>
              </a:ext>
            </a:extLst>
          </p:cNvPr>
          <p:cNvSpPr>
            <a:spLocks noGrp="1" noChangeArrowheads="1"/>
          </p:cNvSpPr>
          <p:nvPr>
            <p:ph type="title"/>
          </p:nvPr>
        </p:nvSpPr>
        <p:spPr/>
        <p:txBody>
          <a:bodyPr/>
          <a:lstStyle/>
          <a:p>
            <a:pPr eaLnBrk="1" hangingPunct="1">
              <a:defRPr/>
            </a:pPr>
            <a:r>
              <a:rPr lang="en-US">
                <a:ea typeface="ＭＳ Ｐゴシック" charset="0"/>
              </a:rPr>
              <a:t>General Guidelines:</a:t>
            </a:r>
            <a:br>
              <a:rPr lang="en-US">
                <a:ea typeface="ＭＳ Ｐゴシック" charset="0"/>
              </a:rPr>
            </a:br>
            <a:r>
              <a:rPr lang="en-US">
                <a:ea typeface="ＭＳ Ｐゴシック" charset="0"/>
              </a:rPr>
              <a:t>Where do I start?</a:t>
            </a:r>
          </a:p>
        </p:txBody>
      </p:sp>
      <p:sp>
        <p:nvSpPr>
          <p:cNvPr id="10243" name="Rectangle 3">
            <a:extLst>
              <a:ext uri="{FF2B5EF4-FFF2-40B4-BE49-F238E27FC236}">
                <a16:creationId xmlns:a16="http://schemas.microsoft.com/office/drawing/2014/main" id="{C8959492-A65F-C942-D353-FAA50BD073A8}"/>
              </a:ext>
            </a:extLst>
          </p:cNvPr>
          <p:cNvSpPr>
            <a:spLocks noGrp="1" noChangeArrowheads="1"/>
          </p:cNvSpPr>
          <p:nvPr>
            <p:ph type="body" idx="1"/>
          </p:nvPr>
        </p:nvSpPr>
        <p:spPr>
          <a:xfrm>
            <a:off x="1066800" y="1752600"/>
            <a:ext cx="7620000" cy="4648200"/>
          </a:xfrm>
        </p:spPr>
        <p:txBody>
          <a:bodyPr/>
          <a:lstStyle/>
          <a:p>
            <a:pPr eaLnBrk="1" hangingPunct="1">
              <a:defRPr/>
            </a:pPr>
            <a:r>
              <a:rPr lang="en-US">
                <a:ea typeface="ＭＳ Ｐゴシック" charset="0"/>
              </a:rPr>
              <a:t>Start by creating a test blueprint or table of specifications.</a:t>
            </a:r>
          </a:p>
          <a:p>
            <a:pPr lvl="1" eaLnBrk="1" hangingPunct="1">
              <a:defRPr/>
            </a:pPr>
            <a:r>
              <a:rPr lang="en-US">
                <a:ea typeface="ＭＳ Ｐゴシック" charset="0"/>
              </a:rPr>
              <a:t>This is a table that organizes objectives according to their level of importance with respect to a specific course or program</a:t>
            </a:r>
          </a:p>
          <a:p>
            <a:pPr lvl="1" eaLnBrk="1" hangingPunct="1">
              <a:buFontTx/>
              <a:buNone/>
              <a:defRPr/>
            </a:pPr>
            <a:endParaRPr lang="en-US">
              <a:ea typeface="ＭＳ Ｐゴシック" charset="0"/>
            </a:endParaRPr>
          </a:p>
          <a:p>
            <a:pPr lvl="1" eaLnBrk="1" hangingPunct="1">
              <a:defRPr/>
            </a:pPr>
            <a:r>
              <a:rPr lang="en-US">
                <a:ea typeface="ＭＳ Ｐゴシック" charset="0"/>
              </a:rPr>
              <a:t>Each objective is given a weight (percentage) according to how important it is or how much course time is spent covering that objective</a:t>
            </a:r>
          </a:p>
        </p:txBody>
      </p:sp>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2">
            <a:extLst>
              <a:ext uri="{FF2B5EF4-FFF2-40B4-BE49-F238E27FC236}">
                <a16:creationId xmlns:a16="http://schemas.microsoft.com/office/drawing/2014/main" id="{A96DEA3B-F1CF-06B4-9E02-8D10CF1218DF}"/>
              </a:ext>
            </a:extLst>
          </p:cNvPr>
          <p:cNvSpPr>
            <a:spLocks noGrp="1" noChangeArrowheads="1"/>
          </p:cNvSpPr>
          <p:nvPr>
            <p:ph type="title"/>
          </p:nvPr>
        </p:nvSpPr>
        <p:spPr/>
        <p:txBody>
          <a:bodyPr/>
          <a:lstStyle/>
          <a:p>
            <a:pPr eaLnBrk="1" hangingPunct="1">
              <a:defRPr/>
            </a:pPr>
            <a:r>
              <a:rPr lang="en-US">
                <a:ea typeface="ＭＳ Ｐゴシック" charset="0"/>
              </a:rPr>
              <a:t>Mistakes</a:t>
            </a:r>
          </a:p>
        </p:txBody>
      </p:sp>
      <p:sp>
        <p:nvSpPr>
          <p:cNvPr id="68611" name="Rectangle 3">
            <a:extLst>
              <a:ext uri="{FF2B5EF4-FFF2-40B4-BE49-F238E27FC236}">
                <a16:creationId xmlns:a16="http://schemas.microsoft.com/office/drawing/2014/main" id="{E90694C5-DF6A-2145-826F-7425E0771807}"/>
              </a:ext>
            </a:extLst>
          </p:cNvPr>
          <p:cNvSpPr>
            <a:spLocks noGrp="1" noChangeArrowheads="1"/>
          </p:cNvSpPr>
          <p:nvPr>
            <p:ph type="body" idx="1"/>
          </p:nvPr>
        </p:nvSpPr>
        <p:spPr>
          <a:xfrm>
            <a:off x="1066800" y="1752600"/>
            <a:ext cx="7620000" cy="4724400"/>
          </a:xfrm>
        </p:spPr>
        <p:txBody>
          <a:bodyPr/>
          <a:lstStyle/>
          <a:p>
            <a:pPr eaLnBrk="1" hangingPunct="1"/>
            <a:r>
              <a:rPr lang="en-US" altLang="en-US" sz="2800"/>
              <a:t>Pay careful attention to what you are asking the students to respond to with ordered scales.</a:t>
            </a:r>
          </a:p>
          <a:p>
            <a:pPr eaLnBrk="1" hangingPunct="1">
              <a:buFontTx/>
              <a:buNone/>
            </a:pPr>
            <a:endParaRPr lang="en-US" altLang="en-US" sz="1800"/>
          </a:p>
          <a:p>
            <a:pPr eaLnBrk="1" hangingPunct="1"/>
            <a:r>
              <a:rPr lang="en-US" altLang="en-US" sz="2800"/>
              <a:t> For example, </a:t>
            </a:r>
            <a:r>
              <a:rPr lang="en-US" altLang="en-US" sz="2800" b="1"/>
              <a:t>DON’T</a:t>
            </a:r>
            <a:r>
              <a:rPr lang="en-US" altLang="en-US" sz="2800"/>
              <a:t> use an intensity item with a satisfaction response options</a:t>
            </a:r>
          </a:p>
          <a:p>
            <a:pPr eaLnBrk="1" hangingPunct="1">
              <a:buFontTx/>
              <a:buNone/>
            </a:pPr>
            <a:endParaRPr lang="en-US" altLang="en-US" sz="1600"/>
          </a:p>
          <a:p>
            <a:pPr eaLnBrk="1" hangingPunct="1">
              <a:buClr>
                <a:schemeClr val="accent2"/>
              </a:buClr>
              <a:buFont typeface="Wingdings" panose="05000000000000000000" pitchFamily="2" charset="2"/>
              <a:buChar char="Ø"/>
            </a:pPr>
            <a:r>
              <a:rPr lang="en-US" altLang="en-US" sz="2800"/>
              <a:t>Example:</a:t>
            </a:r>
          </a:p>
          <a:p>
            <a:pPr eaLnBrk="1" hangingPunct="1">
              <a:buFontTx/>
              <a:buNone/>
            </a:pPr>
            <a:endParaRPr lang="en-US" altLang="en-US" sz="1000"/>
          </a:p>
          <a:p>
            <a:pPr eaLnBrk="1" hangingPunct="1">
              <a:buClr>
                <a:schemeClr val="accent2"/>
              </a:buClr>
              <a:buFont typeface="Wingdings" panose="05000000000000000000" pitchFamily="2" charset="2"/>
              <a:buNone/>
            </a:pPr>
            <a:r>
              <a:rPr lang="en-US" altLang="en-US" sz="2400"/>
              <a:t>The course assignments were tailored to the course material.</a:t>
            </a:r>
          </a:p>
          <a:p>
            <a:pPr eaLnBrk="1" hangingPunct="1">
              <a:buClr>
                <a:schemeClr val="accent2"/>
              </a:buClr>
              <a:buFont typeface="Wingdings" panose="05000000000000000000" pitchFamily="2" charset="2"/>
              <a:buNone/>
            </a:pPr>
            <a:r>
              <a:rPr lang="en-US" altLang="en-US" sz="2000">
                <a:cs typeface="Times New Roman" panose="02020603050405020304" pitchFamily="18" charset="0"/>
              </a:rPr>
              <a:t>        None          Mild           Moderate          Severe         Very Severe</a:t>
            </a:r>
            <a:endParaRPr lang="en-US" altLang="en-US" sz="2800"/>
          </a:p>
          <a:p>
            <a:pPr eaLnBrk="1" hangingPunct="1">
              <a:buFontTx/>
              <a:buNone/>
            </a:pPr>
            <a:endParaRPr lang="en-US" altLang="en-US" sz="2800"/>
          </a:p>
        </p:txBody>
      </p:sp>
      <p:sp>
        <p:nvSpPr>
          <p:cNvPr id="68612" name="Rectangle 4">
            <a:extLst>
              <a:ext uri="{FF2B5EF4-FFF2-40B4-BE49-F238E27FC236}">
                <a16:creationId xmlns:a16="http://schemas.microsoft.com/office/drawing/2014/main" id="{728801D2-855A-FECA-9ED4-ED4AF4D12604}"/>
              </a:ext>
              <a:ext uri="{C183D7F6-B498-43B3-948B-1728B52AA6E4}">
                <adec:decorative xmlns:adec="http://schemas.microsoft.com/office/drawing/2017/decorative" val="1"/>
              </a:ext>
            </a:extLst>
          </p:cNvPr>
          <p:cNvSpPr>
            <a:spLocks noChangeArrowheads="1"/>
          </p:cNvSpPr>
          <p:nvPr/>
        </p:nvSpPr>
        <p:spPr bwMode="auto">
          <a:xfrm>
            <a:off x="1066800" y="4114800"/>
            <a:ext cx="7620000" cy="2057400"/>
          </a:xfrm>
          <a:prstGeom prst="rect">
            <a:avLst/>
          </a:prstGeom>
          <a:noFill/>
          <a:ln w="28575">
            <a:solidFill>
              <a:schemeClr val="accent1"/>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eaLnBrk="1" hangingPunct="1">
              <a:defRPr/>
            </a:pPr>
            <a:endParaRPr lang="en-US">
              <a:latin typeface="Times New Roman" charset="0"/>
              <a:ea typeface="ＭＳ Ｐゴシック"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a:extLst>
              <a:ext uri="{FF2B5EF4-FFF2-40B4-BE49-F238E27FC236}">
                <a16:creationId xmlns:a16="http://schemas.microsoft.com/office/drawing/2014/main" id="{2DD3C17D-27FA-1AE2-CD36-3C960C96379F}"/>
              </a:ext>
            </a:extLst>
          </p:cNvPr>
          <p:cNvSpPr>
            <a:spLocks noGrp="1" noChangeArrowheads="1"/>
          </p:cNvSpPr>
          <p:nvPr>
            <p:ph type="title"/>
          </p:nvPr>
        </p:nvSpPr>
        <p:spPr/>
        <p:txBody>
          <a:bodyPr/>
          <a:lstStyle/>
          <a:p>
            <a:pPr eaLnBrk="1" hangingPunct="1">
              <a:defRPr/>
            </a:pPr>
            <a:r>
              <a:rPr lang="en-US" sz="4000">
                <a:ea typeface="ＭＳ Ｐゴシック" charset="0"/>
              </a:rPr>
              <a:t>General Guidelines:</a:t>
            </a:r>
            <a:br>
              <a:rPr lang="en-US" sz="4000">
                <a:ea typeface="ＭＳ Ｐゴシック" charset="0"/>
              </a:rPr>
            </a:br>
            <a:r>
              <a:rPr lang="en-US" sz="4000">
                <a:ea typeface="ＭＳ Ｐゴシック" charset="0"/>
              </a:rPr>
              <a:t>Test Blueprint Example</a:t>
            </a:r>
          </a:p>
        </p:txBody>
      </p:sp>
      <p:sp>
        <p:nvSpPr>
          <p:cNvPr id="11267" name="Rectangle 3">
            <a:extLst>
              <a:ext uri="{FF2B5EF4-FFF2-40B4-BE49-F238E27FC236}">
                <a16:creationId xmlns:a16="http://schemas.microsoft.com/office/drawing/2014/main" id="{2726B2A9-824D-2B13-8BB6-85F96A5D19D6}"/>
              </a:ext>
            </a:extLst>
          </p:cNvPr>
          <p:cNvSpPr>
            <a:spLocks noGrp="1" noChangeArrowheads="1"/>
          </p:cNvSpPr>
          <p:nvPr>
            <p:ph type="body" idx="1"/>
          </p:nvPr>
        </p:nvSpPr>
        <p:spPr>
          <a:xfrm>
            <a:off x="1066800" y="1600200"/>
            <a:ext cx="7620000" cy="5029200"/>
          </a:xfrm>
        </p:spPr>
        <p:txBody>
          <a:bodyPr/>
          <a:lstStyle/>
          <a:p>
            <a:pPr algn="ctr" eaLnBrk="1" hangingPunct="1">
              <a:buFontTx/>
              <a:buNone/>
              <a:defRPr/>
            </a:pPr>
            <a:r>
              <a:rPr lang="en-US" sz="2400">
                <a:ea typeface="ＭＳ Ｐゴシック" charset="0"/>
              </a:rPr>
              <a:t>Test Blueprint for Health 101</a:t>
            </a:r>
          </a:p>
        </p:txBody>
      </p:sp>
      <p:graphicFrame>
        <p:nvGraphicFramePr>
          <p:cNvPr id="60460" name="Group 44">
            <a:extLst>
              <a:ext uri="{FF2B5EF4-FFF2-40B4-BE49-F238E27FC236}">
                <a16:creationId xmlns:a16="http://schemas.microsoft.com/office/drawing/2014/main" id="{18760C2A-D86D-089E-282A-931FED02A7F3}"/>
              </a:ext>
            </a:extLst>
          </p:cNvPr>
          <p:cNvGraphicFramePr>
            <a:graphicFrameLocks noGrp="1"/>
          </p:cNvGraphicFramePr>
          <p:nvPr>
            <p:extLst>
              <p:ext uri="{D42A27DB-BD31-4B8C-83A1-F6EECF244321}">
                <p14:modId xmlns:p14="http://schemas.microsoft.com/office/powerpoint/2010/main" val="2846126783"/>
              </p:ext>
            </p:extLst>
          </p:nvPr>
        </p:nvGraphicFramePr>
        <p:xfrm>
          <a:off x="1295400" y="2286000"/>
          <a:ext cx="7010400" cy="3954465"/>
        </p:xfrm>
        <a:graphic>
          <a:graphicData uri="http://schemas.openxmlformats.org/drawingml/2006/table">
            <a:tbl>
              <a:tblPr firstRow="1"/>
              <a:tblGrid>
                <a:gridCol w="5486400">
                  <a:extLst>
                    <a:ext uri="{9D8B030D-6E8A-4147-A177-3AD203B41FA5}">
                      <a16:colId xmlns:a16="http://schemas.microsoft.com/office/drawing/2014/main" val="20000"/>
                    </a:ext>
                  </a:extLst>
                </a:gridCol>
                <a:gridCol w="1524000">
                  <a:extLst>
                    <a:ext uri="{9D8B030D-6E8A-4147-A177-3AD203B41FA5}">
                      <a16:colId xmlns:a16="http://schemas.microsoft.com/office/drawing/2014/main" val="20001"/>
                    </a:ext>
                  </a:extLst>
                </a:gridCol>
              </a:tblGrid>
              <a:tr h="381000">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just" defTabSz="914400" rtl="0" eaLnBrk="1" fontAlgn="base" latinLnBrk="0" hangingPunct="1">
                        <a:lnSpc>
                          <a:spcPct val="100000"/>
                        </a:lnSpc>
                        <a:spcBef>
                          <a:spcPct val="20000"/>
                        </a:spcBef>
                        <a:spcAft>
                          <a:spcPct val="0"/>
                        </a:spcAft>
                        <a:buClrTx/>
                        <a:buSzTx/>
                        <a:buFontTx/>
                        <a:buNone/>
                        <a:tabLst/>
                      </a:pPr>
                      <a:r>
                        <a:rPr kumimoji="0" lang="en-US" altLang="en-US" sz="1800" b="1"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Objectives to be obtained by the end of Health 101:</a:t>
                      </a:r>
                    </a:p>
                  </a:txBody>
                  <a:tcPr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28575"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chemeClr val="accent2"/>
                    </a:solid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just" defTabSz="914400" rtl="0" eaLnBrk="1" fontAlgn="base" latinLnBrk="0" hangingPunct="1">
                        <a:lnSpc>
                          <a:spcPct val="100000"/>
                        </a:lnSpc>
                        <a:spcBef>
                          <a:spcPct val="20000"/>
                        </a:spcBef>
                        <a:spcAft>
                          <a:spcPct val="0"/>
                        </a:spcAft>
                        <a:buClrTx/>
                        <a:buSzTx/>
                        <a:buFontTx/>
                        <a:buNone/>
                        <a:tabLst/>
                      </a:pPr>
                      <a:r>
                        <a:rPr kumimoji="0" lang="en-US" altLang="en-US" sz="1800" b="1"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Percentage</a:t>
                      </a:r>
                    </a:p>
                  </a:txBody>
                  <a:tcPr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28575"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chemeClr val="accent2"/>
                    </a:solidFill>
                  </a:tcPr>
                </a:tc>
                <a:extLst>
                  <a:ext uri="{0D108BD9-81ED-4DB2-BD59-A6C34878D82A}">
                    <a16:rowId xmlns:a16="http://schemas.microsoft.com/office/drawing/2014/main" val="10000"/>
                  </a:ext>
                </a:extLst>
              </a:tr>
              <a:tr h="846138">
                <a:tc>
                  <a:txBody>
                    <a:bodyPr/>
                    <a:lstStyle>
                      <a:lvl1pPr marL="533400" indent="-533400">
                        <a:spcBef>
                          <a:spcPct val="20000"/>
                        </a:spcBef>
                        <a:defRPr sz="2800">
                          <a:solidFill>
                            <a:schemeClr val="tx1"/>
                          </a:solidFill>
                          <a:latin typeface="Times New Roman" panose="02020603050405020304" pitchFamily="18" charset="0"/>
                        </a:defRPr>
                      </a:lvl1pPr>
                      <a:lvl2pPr marL="914400" indent="-457200">
                        <a:spcBef>
                          <a:spcPct val="20000"/>
                        </a:spcBef>
                        <a:defRPr sz="2400">
                          <a:solidFill>
                            <a:schemeClr val="tx1"/>
                          </a:solidFill>
                          <a:latin typeface="Times New Roman" panose="02020603050405020304" pitchFamily="18" charset="0"/>
                        </a:defRPr>
                      </a:lvl2pPr>
                      <a:lvl3pPr marL="1295400" indent="-381000">
                        <a:spcBef>
                          <a:spcPct val="20000"/>
                        </a:spcBef>
                        <a:defRPr sz="2000">
                          <a:solidFill>
                            <a:schemeClr val="tx1"/>
                          </a:solidFill>
                          <a:latin typeface="Times New Roman" panose="02020603050405020304" pitchFamily="18" charset="0"/>
                        </a:defRPr>
                      </a:lvl3pPr>
                      <a:lvl4pPr marL="1714500" indent="-342900">
                        <a:spcBef>
                          <a:spcPct val="20000"/>
                        </a:spcBef>
                        <a:defRPr>
                          <a:solidFill>
                            <a:schemeClr val="tx1"/>
                          </a:solidFill>
                          <a:latin typeface="Times New Roman" panose="02020603050405020304" pitchFamily="18" charset="0"/>
                        </a:defRPr>
                      </a:lvl4pPr>
                      <a:lvl5pPr marL="2171700" indent="-342900">
                        <a:spcBef>
                          <a:spcPct val="20000"/>
                        </a:spcBef>
                        <a:defRPr>
                          <a:solidFill>
                            <a:schemeClr val="tx1"/>
                          </a:solidFill>
                          <a:latin typeface="Times New Roman" panose="02020603050405020304" pitchFamily="18" charset="0"/>
                        </a:defRPr>
                      </a:lvl5pPr>
                      <a:lvl6pPr marL="2628900" indent="-342900" fontAlgn="base">
                        <a:spcBef>
                          <a:spcPct val="20000"/>
                        </a:spcBef>
                        <a:spcAft>
                          <a:spcPct val="0"/>
                        </a:spcAft>
                        <a:defRPr>
                          <a:solidFill>
                            <a:schemeClr val="tx1"/>
                          </a:solidFill>
                          <a:latin typeface="Times New Roman" panose="02020603050405020304" pitchFamily="18" charset="0"/>
                        </a:defRPr>
                      </a:lvl6pPr>
                      <a:lvl7pPr marL="3086100" indent="-342900" fontAlgn="base">
                        <a:spcBef>
                          <a:spcPct val="20000"/>
                        </a:spcBef>
                        <a:spcAft>
                          <a:spcPct val="0"/>
                        </a:spcAft>
                        <a:defRPr>
                          <a:solidFill>
                            <a:schemeClr val="tx1"/>
                          </a:solidFill>
                          <a:latin typeface="Times New Roman" panose="02020603050405020304" pitchFamily="18" charset="0"/>
                        </a:defRPr>
                      </a:lvl7pPr>
                      <a:lvl8pPr marL="3543300" indent="-342900" fontAlgn="base">
                        <a:spcBef>
                          <a:spcPct val="20000"/>
                        </a:spcBef>
                        <a:spcAft>
                          <a:spcPct val="0"/>
                        </a:spcAft>
                        <a:defRPr>
                          <a:solidFill>
                            <a:schemeClr val="tx1"/>
                          </a:solidFill>
                          <a:latin typeface="Times New Roman" panose="02020603050405020304" pitchFamily="18" charset="0"/>
                        </a:defRPr>
                      </a:lvl8pPr>
                      <a:lvl9pPr marL="4000500" indent="-342900" fontAlgn="base">
                        <a:spcBef>
                          <a:spcPct val="20000"/>
                        </a:spcBef>
                        <a:spcAft>
                          <a:spcPct val="0"/>
                        </a:spcAft>
                        <a:defRPr>
                          <a:solidFill>
                            <a:schemeClr val="tx1"/>
                          </a:solidFill>
                          <a:latin typeface="Times New Roman" panose="02020603050405020304" pitchFamily="18" charset="0"/>
                        </a:defRPr>
                      </a:lvl9pPr>
                    </a:lstStyle>
                    <a:p>
                      <a:pPr marL="533400" marR="0" lvl="0" indent="-533400" algn="just" defTabSz="914400" rtl="0" eaLnBrk="1" fontAlgn="base" latinLnBrk="0" hangingPunct="1">
                        <a:lnSpc>
                          <a:spcPct val="100000"/>
                        </a:lnSpc>
                        <a:spcBef>
                          <a:spcPct val="20000"/>
                        </a:spcBef>
                        <a:spcAft>
                          <a:spcPct val="0"/>
                        </a:spcAft>
                        <a:buClrTx/>
                        <a:buSzTx/>
                        <a:buFontTx/>
                        <a:buAutoNum type="arabicPeriod"/>
                        <a:tabLst/>
                      </a:pPr>
                      <a:r>
                        <a:rPr kumimoji="0" lang="en-US" altLang="en-US" sz="16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Students should be able to recall the major food groups and their recommended daily servings.</a:t>
                      </a:r>
                    </a:p>
                  </a:txBody>
                  <a:tcPr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just" defTabSz="914400" rtl="0" eaLnBrk="1" fontAlgn="base" latinLnBrk="0" hangingPunct="1">
                        <a:lnSpc>
                          <a:spcPct val="100000"/>
                        </a:lnSpc>
                        <a:spcBef>
                          <a:spcPct val="20000"/>
                        </a:spcBef>
                        <a:spcAft>
                          <a:spcPct val="0"/>
                        </a:spcAft>
                        <a:buClrTx/>
                        <a:buSzTx/>
                        <a:buFontTx/>
                        <a:buNone/>
                        <a:tabLst/>
                      </a:pPr>
                      <a:r>
                        <a:rPr kumimoji="0" lang="en-US" altLang="en-US" sz="16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10%</a:t>
                      </a:r>
                    </a:p>
                  </a:txBody>
                  <a:tcPr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677863">
                <a:tc>
                  <a:txBody>
                    <a:bodyPr/>
                    <a:lstStyle>
                      <a:lvl1pPr marL="533400" indent="-533400">
                        <a:spcBef>
                          <a:spcPct val="20000"/>
                        </a:spcBef>
                        <a:defRPr sz="2800">
                          <a:solidFill>
                            <a:schemeClr val="tx1"/>
                          </a:solidFill>
                          <a:latin typeface="Times New Roman" panose="02020603050405020304" pitchFamily="18" charset="0"/>
                        </a:defRPr>
                      </a:lvl1pPr>
                      <a:lvl2pPr marL="914400" indent="-457200">
                        <a:spcBef>
                          <a:spcPct val="20000"/>
                        </a:spcBef>
                        <a:defRPr sz="2400">
                          <a:solidFill>
                            <a:schemeClr val="tx1"/>
                          </a:solidFill>
                          <a:latin typeface="Times New Roman" panose="02020603050405020304" pitchFamily="18" charset="0"/>
                        </a:defRPr>
                      </a:lvl2pPr>
                      <a:lvl3pPr marL="1295400" indent="-381000">
                        <a:spcBef>
                          <a:spcPct val="20000"/>
                        </a:spcBef>
                        <a:defRPr sz="2000">
                          <a:solidFill>
                            <a:schemeClr val="tx1"/>
                          </a:solidFill>
                          <a:latin typeface="Times New Roman" panose="02020603050405020304" pitchFamily="18" charset="0"/>
                        </a:defRPr>
                      </a:lvl3pPr>
                      <a:lvl4pPr marL="1714500" indent="-342900">
                        <a:spcBef>
                          <a:spcPct val="20000"/>
                        </a:spcBef>
                        <a:defRPr>
                          <a:solidFill>
                            <a:schemeClr val="tx1"/>
                          </a:solidFill>
                          <a:latin typeface="Times New Roman" panose="02020603050405020304" pitchFamily="18" charset="0"/>
                        </a:defRPr>
                      </a:lvl4pPr>
                      <a:lvl5pPr marL="2171700" indent="-342900">
                        <a:spcBef>
                          <a:spcPct val="20000"/>
                        </a:spcBef>
                        <a:defRPr>
                          <a:solidFill>
                            <a:schemeClr val="tx1"/>
                          </a:solidFill>
                          <a:latin typeface="Times New Roman" panose="02020603050405020304" pitchFamily="18" charset="0"/>
                        </a:defRPr>
                      </a:lvl5pPr>
                      <a:lvl6pPr marL="2628900" indent="-342900" fontAlgn="base">
                        <a:spcBef>
                          <a:spcPct val="20000"/>
                        </a:spcBef>
                        <a:spcAft>
                          <a:spcPct val="0"/>
                        </a:spcAft>
                        <a:defRPr>
                          <a:solidFill>
                            <a:schemeClr val="tx1"/>
                          </a:solidFill>
                          <a:latin typeface="Times New Roman" panose="02020603050405020304" pitchFamily="18" charset="0"/>
                        </a:defRPr>
                      </a:lvl6pPr>
                      <a:lvl7pPr marL="3086100" indent="-342900" fontAlgn="base">
                        <a:spcBef>
                          <a:spcPct val="20000"/>
                        </a:spcBef>
                        <a:spcAft>
                          <a:spcPct val="0"/>
                        </a:spcAft>
                        <a:defRPr>
                          <a:solidFill>
                            <a:schemeClr val="tx1"/>
                          </a:solidFill>
                          <a:latin typeface="Times New Roman" panose="02020603050405020304" pitchFamily="18" charset="0"/>
                        </a:defRPr>
                      </a:lvl7pPr>
                      <a:lvl8pPr marL="3543300" indent="-342900" fontAlgn="base">
                        <a:spcBef>
                          <a:spcPct val="20000"/>
                        </a:spcBef>
                        <a:spcAft>
                          <a:spcPct val="0"/>
                        </a:spcAft>
                        <a:defRPr>
                          <a:solidFill>
                            <a:schemeClr val="tx1"/>
                          </a:solidFill>
                          <a:latin typeface="Times New Roman" panose="02020603050405020304" pitchFamily="18" charset="0"/>
                        </a:defRPr>
                      </a:lvl8pPr>
                      <a:lvl9pPr marL="4000500" indent="-342900" fontAlgn="base">
                        <a:spcBef>
                          <a:spcPct val="20000"/>
                        </a:spcBef>
                        <a:spcAft>
                          <a:spcPct val="0"/>
                        </a:spcAft>
                        <a:defRPr>
                          <a:solidFill>
                            <a:schemeClr val="tx1"/>
                          </a:solidFill>
                          <a:latin typeface="Times New Roman" panose="02020603050405020304" pitchFamily="18" charset="0"/>
                        </a:defRPr>
                      </a:lvl9pPr>
                    </a:lstStyle>
                    <a:p>
                      <a:pPr marL="533400" marR="0" lvl="0" indent="-533400" algn="just" defTabSz="914400" rtl="0" eaLnBrk="1" fontAlgn="base" latinLnBrk="0" hangingPunct="1">
                        <a:lnSpc>
                          <a:spcPct val="100000"/>
                        </a:lnSpc>
                        <a:spcBef>
                          <a:spcPct val="20000"/>
                        </a:spcBef>
                        <a:spcAft>
                          <a:spcPct val="0"/>
                        </a:spcAft>
                        <a:buClrTx/>
                        <a:buSzTx/>
                        <a:buFontTx/>
                        <a:buAutoNum type="arabicPeriod" startAt="2"/>
                        <a:tabLst/>
                      </a:pPr>
                      <a:r>
                        <a:rPr kumimoji="0" lang="en-US" altLang="en-US" sz="16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Students should be able to identify major muscles and provide examples of exercises to work those muscles. </a:t>
                      </a:r>
                    </a:p>
                  </a:txBody>
                  <a:tcPr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just" defTabSz="914400" rtl="0" eaLnBrk="1" fontAlgn="base" latinLnBrk="0" hangingPunct="1">
                        <a:lnSpc>
                          <a:spcPct val="100000"/>
                        </a:lnSpc>
                        <a:spcBef>
                          <a:spcPct val="20000"/>
                        </a:spcBef>
                        <a:spcAft>
                          <a:spcPct val="0"/>
                        </a:spcAft>
                        <a:buClrTx/>
                        <a:buSzTx/>
                        <a:buFontTx/>
                        <a:buNone/>
                        <a:tabLst/>
                      </a:pPr>
                      <a:r>
                        <a:rPr kumimoji="0" lang="en-US" altLang="en-US" sz="16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40%</a:t>
                      </a:r>
                    </a:p>
                  </a:txBody>
                  <a:tcPr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677863">
                <a:tc>
                  <a:txBody>
                    <a:bodyPr/>
                    <a:lstStyle>
                      <a:lvl1pPr marL="533400" indent="-533400">
                        <a:spcBef>
                          <a:spcPct val="20000"/>
                        </a:spcBef>
                        <a:defRPr sz="2800">
                          <a:solidFill>
                            <a:schemeClr val="tx1"/>
                          </a:solidFill>
                          <a:latin typeface="Times New Roman" panose="02020603050405020304" pitchFamily="18" charset="0"/>
                        </a:defRPr>
                      </a:lvl1pPr>
                      <a:lvl2pPr marL="914400" indent="-457200">
                        <a:spcBef>
                          <a:spcPct val="20000"/>
                        </a:spcBef>
                        <a:defRPr sz="2400">
                          <a:solidFill>
                            <a:schemeClr val="tx1"/>
                          </a:solidFill>
                          <a:latin typeface="Times New Roman" panose="02020603050405020304" pitchFamily="18" charset="0"/>
                        </a:defRPr>
                      </a:lvl2pPr>
                      <a:lvl3pPr marL="1295400" indent="-381000">
                        <a:spcBef>
                          <a:spcPct val="20000"/>
                        </a:spcBef>
                        <a:defRPr sz="2000">
                          <a:solidFill>
                            <a:schemeClr val="tx1"/>
                          </a:solidFill>
                          <a:latin typeface="Times New Roman" panose="02020603050405020304" pitchFamily="18" charset="0"/>
                        </a:defRPr>
                      </a:lvl3pPr>
                      <a:lvl4pPr marL="1714500" indent="-342900">
                        <a:spcBef>
                          <a:spcPct val="20000"/>
                        </a:spcBef>
                        <a:defRPr>
                          <a:solidFill>
                            <a:schemeClr val="tx1"/>
                          </a:solidFill>
                          <a:latin typeface="Times New Roman" panose="02020603050405020304" pitchFamily="18" charset="0"/>
                        </a:defRPr>
                      </a:lvl4pPr>
                      <a:lvl5pPr marL="2171700" indent="-342900">
                        <a:spcBef>
                          <a:spcPct val="20000"/>
                        </a:spcBef>
                        <a:defRPr>
                          <a:solidFill>
                            <a:schemeClr val="tx1"/>
                          </a:solidFill>
                          <a:latin typeface="Times New Roman" panose="02020603050405020304" pitchFamily="18" charset="0"/>
                        </a:defRPr>
                      </a:lvl5pPr>
                      <a:lvl6pPr marL="2628900" indent="-342900" fontAlgn="base">
                        <a:spcBef>
                          <a:spcPct val="20000"/>
                        </a:spcBef>
                        <a:spcAft>
                          <a:spcPct val="0"/>
                        </a:spcAft>
                        <a:defRPr>
                          <a:solidFill>
                            <a:schemeClr val="tx1"/>
                          </a:solidFill>
                          <a:latin typeface="Times New Roman" panose="02020603050405020304" pitchFamily="18" charset="0"/>
                        </a:defRPr>
                      </a:lvl6pPr>
                      <a:lvl7pPr marL="3086100" indent="-342900" fontAlgn="base">
                        <a:spcBef>
                          <a:spcPct val="20000"/>
                        </a:spcBef>
                        <a:spcAft>
                          <a:spcPct val="0"/>
                        </a:spcAft>
                        <a:defRPr>
                          <a:solidFill>
                            <a:schemeClr val="tx1"/>
                          </a:solidFill>
                          <a:latin typeface="Times New Roman" panose="02020603050405020304" pitchFamily="18" charset="0"/>
                        </a:defRPr>
                      </a:lvl7pPr>
                      <a:lvl8pPr marL="3543300" indent="-342900" fontAlgn="base">
                        <a:spcBef>
                          <a:spcPct val="20000"/>
                        </a:spcBef>
                        <a:spcAft>
                          <a:spcPct val="0"/>
                        </a:spcAft>
                        <a:defRPr>
                          <a:solidFill>
                            <a:schemeClr val="tx1"/>
                          </a:solidFill>
                          <a:latin typeface="Times New Roman" panose="02020603050405020304" pitchFamily="18" charset="0"/>
                        </a:defRPr>
                      </a:lvl8pPr>
                      <a:lvl9pPr marL="4000500" indent="-342900" fontAlgn="base">
                        <a:spcBef>
                          <a:spcPct val="20000"/>
                        </a:spcBef>
                        <a:spcAft>
                          <a:spcPct val="0"/>
                        </a:spcAft>
                        <a:defRPr>
                          <a:solidFill>
                            <a:schemeClr val="tx1"/>
                          </a:solidFill>
                          <a:latin typeface="Times New Roman" panose="02020603050405020304" pitchFamily="18" charset="0"/>
                        </a:defRPr>
                      </a:lvl9pPr>
                    </a:lstStyle>
                    <a:p>
                      <a:pPr marL="533400" marR="0" lvl="0" indent="-533400" algn="just" defTabSz="914400" rtl="0" eaLnBrk="1" fontAlgn="base" latinLnBrk="0" hangingPunct="1">
                        <a:lnSpc>
                          <a:spcPct val="100000"/>
                        </a:lnSpc>
                        <a:spcBef>
                          <a:spcPct val="20000"/>
                        </a:spcBef>
                        <a:spcAft>
                          <a:spcPct val="0"/>
                        </a:spcAft>
                        <a:buClrTx/>
                        <a:buSzTx/>
                        <a:buFontTx/>
                        <a:buAutoNum type="arabicPeriod" startAt="3"/>
                        <a:tabLst/>
                      </a:pPr>
                      <a:r>
                        <a:rPr kumimoji="0" lang="en-US" altLang="en-US" sz="16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Students should be able to demonstrate knowledge of proper weightlifting techniques.</a:t>
                      </a:r>
                    </a:p>
                  </a:txBody>
                  <a:tcPr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just" defTabSz="914400" rtl="0" eaLnBrk="1" fontAlgn="base" latinLnBrk="0" hangingPunct="1">
                        <a:lnSpc>
                          <a:spcPct val="100000"/>
                        </a:lnSpc>
                        <a:spcBef>
                          <a:spcPct val="20000"/>
                        </a:spcBef>
                        <a:spcAft>
                          <a:spcPct val="0"/>
                        </a:spcAft>
                        <a:buClrTx/>
                        <a:buSzTx/>
                        <a:buFontTx/>
                        <a:buNone/>
                        <a:tabLst/>
                      </a:pPr>
                      <a:r>
                        <a:rPr kumimoji="0" lang="en-US" altLang="en-US" sz="16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40%</a:t>
                      </a:r>
                    </a:p>
                  </a:txBody>
                  <a:tcPr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693738">
                <a:tc>
                  <a:txBody>
                    <a:bodyPr/>
                    <a:lstStyle>
                      <a:lvl1pPr marL="533400" indent="-533400">
                        <a:spcBef>
                          <a:spcPct val="20000"/>
                        </a:spcBef>
                        <a:defRPr sz="2800">
                          <a:solidFill>
                            <a:schemeClr val="tx1"/>
                          </a:solidFill>
                          <a:latin typeface="Times New Roman" panose="02020603050405020304" pitchFamily="18" charset="0"/>
                        </a:defRPr>
                      </a:lvl1pPr>
                      <a:lvl2pPr marL="914400" indent="-457200">
                        <a:spcBef>
                          <a:spcPct val="20000"/>
                        </a:spcBef>
                        <a:defRPr sz="2400">
                          <a:solidFill>
                            <a:schemeClr val="tx1"/>
                          </a:solidFill>
                          <a:latin typeface="Times New Roman" panose="02020603050405020304" pitchFamily="18" charset="0"/>
                        </a:defRPr>
                      </a:lvl2pPr>
                      <a:lvl3pPr marL="1295400" indent="-381000">
                        <a:spcBef>
                          <a:spcPct val="20000"/>
                        </a:spcBef>
                        <a:defRPr sz="2000">
                          <a:solidFill>
                            <a:schemeClr val="tx1"/>
                          </a:solidFill>
                          <a:latin typeface="Times New Roman" panose="02020603050405020304" pitchFamily="18" charset="0"/>
                        </a:defRPr>
                      </a:lvl3pPr>
                      <a:lvl4pPr marL="1714500" indent="-342900">
                        <a:spcBef>
                          <a:spcPct val="20000"/>
                        </a:spcBef>
                        <a:defRPr>
                          <a:solidFill>
                            <a:schemeClr val="tx1"/>
                          </a:solidFill>
                          <a:latin typeface="Times New Roman" panose="02020603050405020304" pitchFamily="18" charset="0"/>
                        </a:defRPr>
                      </a:lvl4pPr>
                      <a:lvl5pPr marL="2171700" indent="-342900">
                        <a:spcBef>
                          <a:spcPct val="20000"/>
                        </a:spcBef>
                        <a:defRPr>
                          <a:solidFill>
                            <a:schemeClr val="tx1"/>
                          </a:solidFill>
                          <a:latin typeface="Times New Roman" panose="02020603050405020304" pitchFamily="18" charset="0"/>
                        </a:defRPr>
                      </a:lvl5pPr>
                      <a:lvl6pPr marL="2628900" indent="-342900" fontAlgn="base">
                        <a:spcBef>
                          <a:spcPct val="20000"/>
                        </a:spcBef>
                        <a:spcAft>
                          <a:spcPct val="0"/>
                        </a:spcAft>
                        <a:defRPr>
                          <a:solidFill>
                            <a:schemeClr val="tx1"/>
                          </a:solidFill>
                          <a:latin typeface="Times New Roman" panose="02020603050405020304" pitchFamily="18" charset="0"/>
                        </a:defRPr>
                      </a:lvl6pPr>
                      <a:lvl7pPr marL="3086100" indent="-342900" fontAlgn="base">
                        <a:spcBef>
                          <a:spcPct val="20000"/>
                        </a:spcBef>
                        <a:spcAft>
                          <a:spcPct val="0"/>
                        </a:spcAft>
                        <a:defRPr>
                          <a:solidFill>
                            <a:schemeClr val="tx1"/>
                          </a:solidFill>
                          <a:latin typeface="Times New Roman" panose="02020603050405020304" pitchFamily="18" charset="0"/>
                        </a:defRPr>
                      </a:lvl7pPr>
                      <a:lvl8pPr marL="3543300" indent="-342900" fontAlgn="base">
                        <a:spcBef>
                          <a:spcPct val="20000"/>
                        </a:spcBef>
                        <a:spcAft>
                          <a:spcPct val="0"/>
                        </a:spcAft>
                        <a:defRPr>
                          <a:solidFill>
                            <a:schemeClr val="tx1"/>
                          </a:solidFill>
                          <a:latin typeface="Times New Roman" panose="02020603050405020304" pitchFamily="18" charset="0"/>
                        </a:defRPr>
                      </a:lvl8pPr>
                      <a:lvl9pPr marL="4000500" indent="-342900" fontAlgn="base">
                        <a:spcBef>
                          <a:spcPct val="20000"/>
                        </a:spcBef>
                        <a:spcAft>
                          <a:spcPct val="0"/>
                        </a:spcAft>
                        <a:defRPr>
                          <a:solidFill>
                            <a:schemeClr val="tx1"/>
                          </a:solidFill>
                          <a:latin typeface="Times New Roman" panose="02020603050405020304" pitchFamily="18" charset="0"/>
                        </a:defRPr>
                      </a:lvl9pPr>
                    </a:lstStyle>
                    <a:p>
                      <a:pPr marL="533400" marR="0" lvl="0" indent="-533400" algn="just" defTabSz="914400" rtl="0" eaLnBrk="1" fontAlgn="base" latinLnBrk="0" hangingPunct="1">
                        <a:lnSpc>
                          <a:spcPct val="100000"/>
                        </a:lnSpc>
                        <a:spcBef>
                          <a:spcPct val="20000"/>
                        </a:spcBef>
                        <a:spcAft>
                          <a:spcPct val="0"/>
                        </a:spcAft>
                        <a:buClrTx/>
                        <a:buSzTx/>
                        <a:buFontTx/>
                        <a:buAutoNum type="arabicPeriod" startAt="4"/>
                        <a:tabLst/>
                      </a:pPr>
                      <a:r>
                        <a:rPr kumimoji="0" lang="en-US" altLang="en-US" sz="16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Students should engage in activities that promote a healthy lifestyle.</a:t>
                      </a:r>
                    </a:p>
                  </a:txBody>
                  <a:tcPr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just" defTabSz="914400" rtl="0" eaLnBrk="1" fontAlgn="base" latinLnBrk="0" hangingPunct="1">
                        <a:lnSpc>
                          <a:spcPct val="100000"/>
                        </a:lnSpc>
                        <a:spcBef>
                          <a:spcPct val="20000"/>
                        </a:spcBef>
                        <a:spcAft>
                          <a:spcPct val="0"/>
                        </a:spcAft>
                        <a:buClrTx/>
                        <a:buSzTx/>
                        <a:buFontTx/>
                        <a:buNone/>
                        <a:tabLst/>
                      </a:pPr>
                      <a:r>
                        <a:rPr kumimoji="0" lang="en-US" altLang="en-US" sz="16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10%</a:t>
                      </a:r>
                    </a:p>
                  </a:txBody>
                  <a:tcPr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677863">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just" defTabSz="914400" rtl="0" eaLnBrk="1" fontAlgn="base" latinLnBrk="0" hangingPunct="1">
                        <a:lnSpc>
                          <a:spcPct val="100000"/>
                        </a:lnSpc>
                        <a:spcBef>
                          <a:spcPct val="20000"/>
                        </a:spcBef>
                        <a:spcAft>
                          <a:spcPct val="0"/>
                        </a:spcAft>
                        <a:buClrTx/>
                        <a:buSzTx/>
                        <a:buFontTx/>
                        <a:buNone/>
                        <a:tabLst/>
                      </a:pPr>
                      <a:r>
                        <a:rPr kumimoji="0" lang="en-US" altLang="en-US" sz="1600" b="1"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Total Percentage:</a:t>
                      </a:r>
                    </a:p>
                  </a:txBody>
                  <a:tcPr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28575" cap="flat" cmpd="sng" algn="ctr">
                      <a:solidFill>
                        <a:schemeClr val="tx1"/>
                      </a:solidFill>
                      <a:prstDash val="solid"/>
                      <a:miter lim="800000"/>
                      <a:headEnd type="none" w="med" len="med"/>
                      <a:tailEnd type="none" w="med" len="med"/>
                    </a:lnB>
                    <a:lnTlToBr>
                      <a:noFill/>
                    </a:lnTlToBr>
                    <a:lnBlToTr>
                      <a:noFill/>
                    </a:lnBlToTr>
                    <a:solidFill>
                      <a:schemeClr val="accent1"/>
                    </a:solid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just" defTabSz="914400" rtl="0" eaLnBrk="1" fontAlgn="base" latinLnBrk="0" hangingPunct="1">
                        <a:lnSpc>
                          <a:spcPct val="100000"/>
                        </a:lnSpc>
                        <a:spcBef>
                          <a:spcPct val="20000"/>
                        </a:spcBef>
                        <a:spcAft>
                          <a:spcPct val="0"/>
                        </a:spcAft>
                        <a:buClrTx/>
                        <a:buSzTx/>
                        <a:buFontTx/>
                        <a:buNone/>
                        <a:tabLst/>
                      </a:pPr>
                      <a:r>
                        <a:rPr kumimoji="0" lang="en-US" altLang="en-US" sz="16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100%</a:t>
                      </a:r>
                    </a:p>
                  </a:txBody>
                  <a:tcPr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28575" cap="flat" cmpd="sng" algn="ctr">
                      <a:solidFill>
                        <a:schemeClr val="tx1"/>
                      </a:solidFill>
                      <a:prstDash val="solid"/>
                      <a:miter lim="800000"/>
                      <a:headEnd type="none" w="med" len="med"/>
                      <a:tailEnd type="none" w="med" len="med"/>
                    </a:lnB>
                    <a:lnTlToBr>
                      <a:noFill/>
                    </a:lnTlToBr>
                    <a:lnBlToTr>
                      <a:noFill/>
                    </a:lnBlToTr>
                    <a:solidFill>
                      <a:schemeClr val="accent1"/>
                    </a:solidFill>
                  </a:tcPr>
                </a:tc>
                <a:extLst>
                  <a:ext uri="{0D108BD9-81ED-4DB2-BD59-A6C34878D82A}">
                    <a16:rowId xmlns:a16="http://schemas.microsoft.com/office/drawing/2014/main" val="10005"/>
                  </a:ext>
                </a:extLst>
              </a:tr>
            </a:tbl>
          </a:graphicData>
        </a:graphic>
      </p:graphicFrame>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a:extLst>
              <a:ext uri="{FF2B5EF4-FFF2-40B4-BE49-F238E27FC236}">
                <a16:creationId xmlns:a16="http://schemas.microsoft.com/office/drawing/2014/main" id="{E265AF24-3A8C-2930-43DC-AE7F1911DC06}"/>
              </a:ext>
            </a:extLst>
          </p:cNvPr>
          <p:cNvSpPr>
            <a:spLocks noGrp="1" noChangeArrowheads="1"/>
          </p:cNvSpPr>
          <p:nvPr>
            <p:ph type="title"/>
          </p:nvPr>
        </p:nvSpPr>
        <p:spPr/>
        <p:txBody>
          <a:bodyPr/>
          <a:lstStyle/>
          <a:p>
            <a:pPr eaLnBrk="1" hangingPunct="1">
              <a:defRPr/>
            </a:pPr>
            <a:r>
              <a:rPr lang="en-US">
                <a:ea typeface="ＭＳ Ｐゴシック" charset="0"/>
              </a:rPr>
              <a:t>General Guidelines:</a:t>
            </a:r>
            <a:br>
              <a:rPr lang="en-US">
                <a:ea typeface="ＭＳ Ｐゴシック" charset="0"/>
              </a:rPr>
            </a:br>
            <a:r>
              <a:rPr lang="en-US">
                <a:ea typeface="ＭＳ Ｐゴシック" charset="0"/>
              </a:rPr>
              <a:t>Test blueprint to test items</a:t>
            </a:r>
          </a:p>
        </p:txBody>
      </p:sp>
      <p:sp>
        <p:nvSpPr>
          <p:cNvPr id="12291" name="Rectangle 3">
            <a:extLst>
              <a:ext uri="{FF2B5EF4-FFF2-40B4-BE49-F238E27FC236}">
                <a16:creationId xmlns:a16="http://schemas.microsoft.com/office/drawing/2014/main" id="{DC212E88-3FFA-2A8F-B86D-7B05026A3BDD}"/>
              </a:ext>
            </a:extLst>
          </p:cNvPr>
          <p:cNvSpPr>
            <a:spLocks noGrp="1" noChangeArrowheads="1"/>
          </p:cNvSpPr>
          <p:nvPr>
            <p:ph type="body" idx="1"/>
          </p:nvPr>
        </p:nvSpPr>
        <p:spPr>
          <a:xfrm>
            <a:off x="914400" y="1752600"/>
            <a:ext cx="7924800" cy="4114800"/>
          </a:xfrm>
        </p:spPr>
        <p:txBody>
          <a:bodyPr/>
          <a:lstStyle/>
          <a:p>
            <a:pPr marL="609600" indent="-609600" eaLnBrk="1" hangingPunct="1"/>
            <a:r>
              <a:rPr lang="en-US" altLang="en-US" sz="2800"/>
              <a:t>Based on the test blueprint, items should be written to adequately cover the objectives</a:t>
            </a:r>
          </a:p>
          <a:p>
            <a:pPr marL="609600" indent="-609600" eaLnBrk="1" hangingPunct="1">
              <a:buFontTx/>
              <a:buNone/>
            </a:pPr>
            <a:endParaRPr lang="en-US" altLang="en-US" sz="2800"/>
          </a:p>
          <a:p>
            <a:pPr marL="990600" lvl="1" indent="-533400" eaLnBrk="1" hangingPunct="1">
              <a:buFontTx/>
              <a:buNone/>
            </a:pPr>
            <a:r>
              <a:rPr lang="en-US" altLang="en-US"/>
              <a:t>Health 101 Example:</a:t>
            </a:r>
          </a:p>
          <a:p>
            <a:pPr marL="990600" lvl="1" indent="-533400" eaLnBrk="1" hangingPunct="1"/>
            <a:r>
              <a:rPr lang="en-US" altLang="en-US"/>
              <a:t>We decide that we want our instrument to be 20 items long, based on the test blueprint…</a:t>
            </a:r>
          </a:p>
          <a:p>
            <a:pPr marL="1371600" lvl="2" indent="-457200" eaLnBrk="1" hangingPunct="1"/>
            <a:r>
              <a:rPr lang="en-US" altLang="en-US"/>
              <a:t>There would be two items (10%) for objectives 1 and 4 and eight items (40%) for objectives 2 and 3</a:t>
            </a:r>
          </a:p>
          <a:p>
            <a:pPr marL="990600" lvl="1" indent="-533400" eaLnBrk="1" hangingPunct="1">
              <a:buFontTx/>
              <a:buAutoNum type="arabicPeriod"/>
            </a:pPr>
            <a:endParaRPr lang="en-US" altLang="en-US"/>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a:extLst>
              <a:ext uri="{FF2B5EF4-FFF2-40B4-BE49-F238E27FC236}">
                <a16:creationId xmlns:a16="http://schemas.microsoft.com/office/drawing/2014/main" id="{E7EAF7D7-7E0D-ACC6-CCD9-38BC9DCE2D4B}"/>
              </a:ext>
            </a:extLst>
          </p:cNvPr>
          <p:cNvSpPr>
            <a:spLocks noGrp="1" noChangeArrowheads="1"/>
          </p:cNvSpPr>
          <p:nvPr>
            <p:ph type="title"/>
          </p:nvPr>
        </p:nvSpPr>
        <p:spPr/>
        <p:txBody>
          <a:bodyPr/>
          <a:lstStyle/>
          <a:p>
            <a:pPr eaLnBrk="1" hangingPunct="1">
              <a:defRPr/>
            </a:pPr>
            <a:r>
              <a:rPr lang="en-US">
                <a:ea typeface="ＭＳ Ｐゴシック" charset="0"/>
              </a:rPr>
              <a:t>General Guidelines:</a:t>
            </a:r>
            <a:br>
              <a:rPr lang="en-US">
                <a:ea typeface="ＭＳ Ｐゴシック" charset="0"/>
              </a:rPr>
            </a:br>
            <a:r>
              <a:rPr lang="en-US">
                <a:ea typeface="ＭＳ Ｐゴシック" charset="0"/>
              </a:rPr>
              <a:t>Getting Started</a:t>
            </a:r>
          </a:p>
        </p:txBody>
      </p:sp>
      <p:sp>
        <p:nvSpPr>
          <p:cNvPr id="13315" name="Rectangle 3">
            <a:extLst>
              <a:ext uri="{FF2B5EF4-FFF2-40B4-BE49-F238E27FC236}">
                <a16:creationId xmlns:a16="http://schemas.microsoft.com/office/drawing/2014/main" id="{B93C4DC7-80AA-5D83-3F7C-F3F76721A11C}"/>
              </a:ext>
            </a:extLst>
          </p:cNvPr>
          <p:cNvSpPr>
            <a:spLocks noGrp="1" noChangeArrowheads="1"/>
          </p:cNvSpPr>
          <p:nvPr>
            <p:ph type="body" idx="1"/>
          </p:nvPr>
        </p:nvSpPr>
        <p:spPr>
          <a:xfrm>
            <a:off x="1066800" y="1600200"/>
            <a:ext cx="7620000" cy="4267200"/>
          </a:xfrm>
        </p:spPr>
        <p:txBody>
          <a:bodyPr/>
          <a:lstStyle/>
          <a:p>
            <a:pPr marL="609600" indent="-609600" eaLnBrk="1" hangingPunct="1">
              <a:lnSpc>
                <a:spcPct val="90000"/>
              </a:lnSpc>
              <a:defRPr/>
            </a:pPr>
            <a:r>
              <a:rPr lang="en-US">
                <a:ea typeface="ＭＳ Ｐゴシック" charset="0"/>
              </a:rPr>
              <a:t>Things we should know before trying to write items:</a:t>
            </a:r>
          </a:p>
          <a:p>
            <a:pPr marL="609600" indent="-609600" eaLnBrk="1" hangingPunct="1">
              <a:lnSpc>
                <a:spcPct val="90000"/>
              </a:lnSpc>
              <a:buFontTx/>
              <a:buNone/>
              <a:defRPr/>
            </a:pPr>
            <a:endParaRPr lang="en-US">
              <a:ea typeface="ＭＳ Ｐゴシック" charset="0"/>
            </a:endParaRPr>
          </a:p>
          <a:p>
            <a:pPr marL="990600" lvl="1" indent="-533400" eaLnBrk="1" hangingPunct="1">
              <a:lnSpc>
                <a:spcPct val="90000"/>
              </a:lnSpc>
              <a:buFontTx/>
              <a:buAutoNum type="arabicPeriod"/>
              <a:defRPr/>
            </a:pPr>
            <a:r>
              <a:rPr lang="en-US">
                <a:ea typeface="ＭＳ Ｐゴシック" charset="0"/>
              </a:rPr>
              <a:t>Goals and objectives for the program or course</a:t>
            </a:r>
          </a:p>
          <a:p>
            <a:pPr marL="990600" lvl="1" indent="-533400" eaLnBrk="1" hangingPunct="1">
              <a:lnSpc>
                <a:spcPct val="90000"/>
              </a:lnSpc>
              <a:buFontTx/>
              <a:buAutoNum type="arabicPeriod"/>
              <a:defRPr/>
            </a:pPr>
            <a:r>
              <a:rPr lang="en-US">
                <a:ea typeface="ＭＳ Ｐゴシック" charset="0"/>
              </a:rPr>
              <a:t>The level of importance for each objective (e.g. test blueprint)</a:t>
            </a:r>
          </a:p>
          <a:p>
            <a:pPr marL="990600" lvl="1" indent="-533400" eaLnBrk="1" hangingPunct="1">
              <a:lnSpc>
                <a:spcPct val="90000"/>
              </a:lnSpc>
              <a:buFontTx/>
              <a:buAutoNum type="arabicPeriod"/>
              <a:defRPr/>
            </a:pPr>
            <a:r>
              <a:rPr lang="en-US">
                <a:ea typeface="ＭＳ Ｐゴシック" charset="0"/>
              </a:rPr>
              <a:t>An approximate number of items for the total test</a:t>
            </a:r>
          </a:p>
          <a:p>
            <a:pPr marL="990600" lvl="1" indent="-533400" eaLnBrk="1" hangingPunct="1">
              <a:lnSpc>
                <a:spcPct val="90000"/>
              </a:lnSpc>
              <a:buFontTx/>
              <a:buAutoNum type="arabicPeriod"/>
              <a:defRPr/>
            </a:pPr>
            <a:r>
              <a:rPr lang="en-US">
                <a:ea typeface="ＭＳ Ｐゴシック" charset="0"/>
              </a:rPr>
              <a:t>An approximate number of items for each objective</a:t>
            </a:r>
          </a:p>
          <a:p>
            <a:pPr marL="990600" lvl="1" indent="-533400" eaLnBrk="1" hangingPunct="1">
              <a:lnSpc>
                <a:spcPct val="90000"/>
              </a:lnSpc>
              <a:buFontTx/>
              <a:buAutoNum type="arabicPeriod"/>
              <a:defRPr/>
            </a:pPr>
            <a:endParaRPr lang="en-US" sz="2400">
              <a:ea typeface="ＭＳ Ｐゴシック" charset="0"/>
            </a:endParaRPr>
          </a:p>
        </p:txBody>
      </p:sp>
    </p:spTree>
  </p:cSld>
  <p:clrMapOvr>
    <a:masterClrMapping/>
  </p:clrMapOvr>
</p:sld>
</file>

<file path=ppt/theme/theme1.xml><?xml version="1.0" encoding="utf-8"?>
<a:theme xmlns:a="http://schemas.openxmlformats.org/drawingml/2006/main" name="workshop">
  <a:themeElements>
    <a:clrScheme name="">
      <a:dk1>
        <a:srgbClr val="000000"/>
      </a:dk1>
      <a:lt1>
        <a:srgbClr val="33CCCC"/>
      </a:lt1>
      <a:dk2>
        <a:srgbClr val="221304"/>
      </a:dk2>
      <a:lt2>
        <a:srgbClr val="CBBD83"/>
      </a:lt2>
      <a:accent1>
        <a:srgbClr val="A1BD69"/>
      </a:accent1>
      <a:accent2>
        <a:srgbClr val="3694B6"/>
      </a:accent2>
      <a:accent3>
        <a:srgbClr val="ADE2E2"/>
      </a:accent3>
      <a:accent4>
        <a:srgbClr val="000000"/>
      </a:accent4>
      <a:accent5>
        <a:srgbClr val="CDDBB9"/>
      </a:accent5>
      <a:accent6>
        <a:srgbClr val="3086A5"/>
      </a:accent6>
      <a:hlink>
        <a:srgbClr val="660066"/>
      </a:hlink>
      <a:folHlink>
        <a:srgbClr val="666699"/>
      </a:folHlink>
    </a:clrScheme>
    <a:fontScheme name="workshop">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miter lim="800000"/>
          <a:headEnd type="none" w="med" len="med"/>
          <a:tailEnd type="none" w="med" len="med"/>
        </a:ln>
        <a:effectLst/>
        <a:extLst>
          <a:ext uri="{AF507438-7753-43e0-B8FC-AC1667EBCBE1}">
            <a14:hiddenEffects xmlns:a14="http://schemas.microsoft.com/office/drawing/2010/main" xmlns="">
              <a:effectLst>
                <a:outerShdw dist="35921" dir="2700000" algn="ctr" rotWithShape="0">
                  <a:schemeClr val="bg2"/>
                </a:outerShdw>
              </a:effectLst>
            </a14:hiddenEffects>
          </a:ext>
        </a:ex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altLang="en-US" sz="2000" b="0" i="0" u="none" strike="noStrike" cap="none" normalizeH="0" baseline="0" smtClean="0">
            <a:ln>
              <a:noFill/>
            </a:ln>
            <a:solidFill>
              <a:schemeClr val="tx1"/>
            </a:solidFill>
            <a:effectLst/>
            <a:latin typeface="Times New Roman" panose="02020603050405020304"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miter lim="800000"/>
          <a:headEnd type="none" w="med" len="med"/>
          <a:tailEnd type="none" w="med" len="med"/>
        </a:ln>
        <a:effectLst/>
        <a:extLst>
          <a:ext uri="{AF507438-7753-43e0-B8FC-AC1667EBCBE1}">
            <a14:hiddenEffects xmlns:a14="http://schemas.microsoft.com/office/drawing/2010/main" xmlns="">
              <a:effectLst>
                <a:outerShdw dist="35921" dir="2700000" algn="ctr" rotWithShape="0">
                  <a:schemeClr val="bg2"/>
                </a:outerShdw>
              </a:effectLst>
            </a14:hiddenEffects>
          </a:ext>
        </a:ex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altLang="en-US" sz="2000" b="0" i="0" u="none" strike="noStrike" cap="none" normalizeH="0" baseline="0" smtClean="0">
            <a:ln>
              <a:noFill/>
            </a:ln>
            <a:solidFill>
              <a:schemeClr val="tx1"/>
            </a:solidFill>
            <a:effectLst/>
            <a:latin typeface="Times New Roman" panose="02020603050405020304" pitchFamily="18" charset="0"/>
          </a:defRPr>
        </a:defPPr>
      </a:lstStyle>
    </a:lnDef>
  </a:objectDefaults>
  <a:extraClrSchemeLst>
    <a:extraClrScheme>
      <a:clrScheme name="workshop 1">
        <a:dk1>
          <a:srgbClr val="000000"/>
        </a:dk1>
        <a:lt1>
          <a:srgbClr val="FEFDE3"/>
        </a:lt1>
        <a:dk2>
          <a:srgbClr val="221304"/>
        </a:dk2>
        <a:lt2>
          <a:srgbClr val="CBBD83"/>
        </a:lt2>
        <a:accent1>
          <a:srgbClr val="A1BD69"/>
        </a:accent1>
        <a:accent2>
          <a:srgbClr val="3694B6"/>
        </a:accent2>
        <a:accent3>
          <a:srgbClr val="FEFEEF"/>
        </a:accent3>
        <a:accent4>
          <a:srgbClr val="000000"/>
        </a:accent4>
        <a:accent5>
          <a:srgbClr val="CDDBB9"/>
        </a:accent5>
        <a:accent6>
          <a:srgbClr val="3086A5"/>
        </a:accent6>
        <a:hlink>
          <a:srgbClr val="660066"/>
        </a:hlink>
        <a:folHlink>
          <a:srgbClr val="666699"/>
        </a:folHlink>
      </a:clrScheme>
      <a:clrMap bg1="lt1" tx1="dk1" bg2="lt2" tx2="dk2" accent1="accent1" accent2="accent2" accent3="accent3" accent4="accent4" accent5="accent5" accent6="accent6" hlink="hlink" folHlink="folHlink"/>
    </a:extraClrScheme>
    <a:extraClrScheme>
      <a:clrScheme name="workshop 2">
        <a:dk1>
          <a:srgbClr val="000000"/>
        </a:dk1>
        <a:lt1>
          <a:srgbClr val="FFFFFF"/>
        </a:lt1>
        <a:dk2>
          <a:srgbClr val="221304"/>
        </a:dk2>
        <a:lt2>
          <a:srgbClr val="CBBD83"/>
        </a:lt2>
        <a:accent1>
          <a:srgbClr val="A1BD69"/>
        </a:accent1>
        <a:accent2>
          <a:srgbClr val="3694B6"/>
        </a:accent2>
        <a:accent3>
          <a:srgbClr val="FFFFFF"/>
        </a:accent3>
        <a:accent4>
          <a:srgbClr val="000000"/>
        </a:accent4>
        <a:accent5>
          <a:srgbClr val="CDDBB9"/>
        </a:accent5>
        <a:accent6>
          <a:srgbClr val="3086A5"/>
        </a:accent6>
        <a:hlink>
          <a:srgbClr val="660066"/>
        </a:hlink>
        <a:folHlink>
          <a:srgbClr val="666699"/>
        </a:folHlink>
      </a:clrScheme>
      <a:clrMap bg1="lt1" tx1="dk1" bg2="lt2" tx2="dk2" accent1="accent1" accent2="accent2" accent3="accent3" accent4="accent4" accent5="accent5" accent6="accent6" hlink="hlink" folHlink="folHlink"/>
    </a:extraClrScheme>
    <a:extraClrScheme>
      <a:clrScheme name="workshop 3">
        <a:dk1>
          <a:srgbClr val="000000"/>
        </a:dk1>
        <a:lt1>
          <a:srgbClr val="FFFFFF"/>
        </a:lt1>
        <a:dk2>
          <a:srgbClr val="000000"/>
        </a:dk2>
        <a:lt2>
          <a:srgbClr val="DDDDDD"/>
        </a:lt2>
        <a:accent1>
          <a:srgbClr val="CBCBCB"/>
        </a:accent1>
        <a:accent2>
          <a:srgbClr val="868686"/>
        </a:accent2>
        <a:accent3>
          <a:srgbClr val="FFFFFF"/>
        </a:accent3>
        <a:accent4>
          <a:srgbClr val="000000"/>
        </a:accent4>
        <a:accent5>
          <a:srgbClr val="E2E2E2"/>
        </a:accent5>
        <a:accent6>
          <a:srgbClr val="797979"/>
        </a:accent6>
        <a:hlink>
          <a:srgbClr val="4D4D4D"/>
        </a:hlink>
        <a:folHlink>
          <a:srgbClr val="777777"/>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A74EEBEF7334F04098387A12A8F8EDC1" ma:contentTypeVersion="16" ma:contentTypeDescription="Create a new document." ma:contentTypeScope="" ma:versionID="c358c9d1d5b7472a9cd9a03198b968db">
  <xsd:schema xmlns:xsd="http://www.w3.org/2001/XMLSchema" xmlns:xs="http://www.w3.org/2001/XMLSchema" xmlns:p="http://schemas.microsoft.com/office/2006/metadata/properties" xmlns:ns2="8fee6368-4ba5-4429-a5a4-a0290f097c98" xmlns:ns3="baa555f0-046d-4416-adb2-af14c7807af1" targetNamespace="http://schemas.microsoft.com/office/2006/metadata/properties" ma:root="true" ma:fieldsID="80f88302d4b16f36807d928df0a51dc8" ns2:_="" ns3:_="">
    <xsd:import namespace="8fee6368-4ba5-4429-a5a4-a0290f097c98"/>
    <xsd:import namespace="baa555f0-046d-4416-adb2-af14c7807af1"/>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3:SharedWithUsers" minOccurs="0"/>
                <xsd:element ref="ns3:SharedWithDetails"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element ref="ns2:MediaServiceSearchProperties" minOccurs="0"/>
                <xsd:element ref="ns2:Time"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fee6368-4ba5-4429-a5a4-a0290f097c98"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MediaServiceDateTaken" ma:index="13" nillable="true" ma:displayName="MediaServiceDateTaken" ma:hidden="true" ma:indexed="true" ma:internalName="MediaServiceDateTaken" ma:readOnly="true">
      <xsd:simpleType>
        <xsd:restriction base="dms:Text"/>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LengthInSeconds" ma:index="16" nillable="true" ma:displayName="MediaLengthInSeconds" ma:hidden="true" ma:internalName="MediaLengthInSeconds" ma:readOnly="true">
      <xsd:simpleType>
        <xsd:restriction base="dms:Unknown"/>
      </xsd:simpleType>
    </xsd:element>
    <xsd:element name="lcf76f155ced4ddcb4097134ff3c332f" ma:index="18" nillable="true" ma:taxonomy="true" ma:internalName="lcf76f155ced4ddcb4097134ff3c332f" ma:taxonomyFieldName="MediaServiceImageTags" ma:displayName="Image Tags" ma:readOnly="false" ma:fieldId="{5cf76f15-5ced-4ddc-b409-7134ff3c332f}" ma:taxonomyMulti="true" ma:sspId="80118d4b-86c5-465c-a042-d354e0c16030" ma:termSetId="09814cd3-568e-fe90-9814-8d621ff8fb84" ma:anchorId="fba54fb3-c3e1-fe81-a776-ca4b69148c4d" ma:open="true" ma:isKeyword="false">
      <xsd:complexType>
        <xsd:sequence>
          <xsd:element ref="pc:Terms" minOccurs="0" maxOccurs="1"/>
        </xsd:sequence>
      </xsd:complexType>
    </xsd:element>
    <xsd:element name="MediaServiceOCR" ma:index="20" nillable="true" ma:displayName="Extracted Text" ma:internalName="MediaServiceOCR" ma:readOnly="true">
      <xsd:simpleType>
        <xsd:restriction base="dms:Note">
          <xsd:maxLength value="255"/>
        </xsd:restriction>
      </xsd:simpleType>
    </xsd:element>
    <xsd:element name="MediaServiceSearchProperties" ma:index="21" nillable="true" ma:displayName="MediaServiceSearchProperties" ma:hidden="true" ma:internalName="MediaServiceSearchProperties" ma:readOnly="true">
      <xsd:simpleType>
        <xsd:restriction base="dms:Note"/>
      </xsd:simpleType>
    </xsd:element>
    <xsd:element name="Time" ma:index="22" nillable="true" ma:displayName="Time" ma:format="DateTime" ma:internalName="Time">
      <xsd:simpleType>
        <xsd:restriction base="dms:DateTime"/>
      </xsd:simpleType>
    </xsd:element>
    <xsd:element name="MediaServiceLocation" ma:index="23" nillable="true" ma:displayName="Loca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baa555f0-046d-4416-adb2-af14c7807af1" elementFormDefault="qualified">
    <xsd:import namespace="http://schemas.microsoft.com/office/2006/documentManagement/types"/>
    <xsd:import namespace="http://schemas.microsoft.com/office/infopath/2007/PartnerControls"/>
    <xsd:element name="SharedWithUsers" ma:index="11"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2" nillable="true" ma:displayName="Shared With Details" ma:internalName="SharedWithDetails" ma:readOnly="true">
      <xsd:simpleType>
        <xsd:restriction base="dms:Note">
          <xsd:maxLength value="255"/>
        </xsd:restriction>
      </xsd:simpleType>
    </xsd:element>
    <xsd:element name="TaxCatchAll" ma:index="19" nillable="true" ma:displayName="Taxonomy Catch All Column" ma:hidden="true" ma:list="{a8ac7128-44bd-40a6-91ab-ff2abd89b5bf}" ma:internalName="TaxCatchAll" ma:showField="CatchAllData" ma:web="baa555f0-046d-4416-adb2-af14c7807af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8fee6368-4ba5-4429-a5a4-a0290f097c98">
      <Terms xmlns="http://schemas.microsoft.com/office/infopath/2007/PartnerControls"/>
    </lcf76f155ced4ddcb4097134ff3c332f>
    <TaxCatchAll xmlns="baa555f0-046d-4416-adb2-af14c7807af1" xsi:nil="true"/>
    <Time xmlns="8fee6368-4ba5-4429-a5a4-a0290f097c98" xsi:nil="true"/>
  </documentManagement>
</p:properties>
</file>

<file path=customXml/itemProps1.xml><?xml version="1.0" encoding="utf-8"?>
<ds:datastoreItem xmlns:ds="http://schemas.openxmlformats.org/officeDocument/2006/customXml" ds:itemID="{3E23755F-7BB0-496B-8EF2-4C049BC1E57F}"/>
</file>

<file path=customXml/itemProps2.xml><?xml version="1.0" encoding="utf-8"?>
<ds:datastoreItem xmlns:ds="http://schemas.openxmlformats.org/officeDocument/2006/customXml" ds:itemID="{D5DB5BAD-DAC7-41DD-B387-B1BC7AC8C6B3}"/>
</file>

<file path=customXml/itemProps3.xml><?xml version="1.0" encoding="utf-8"?>
<ds:datastoreItem xmlns:ds="http://schemas.openxmlformats.org/officeDocument/2006/customXml" ds:itemID="{C0BEC7E7-00F6-47CA-895D-D88D61C52EF8}"/>
</file>

<file path=docProps/app.xml><?xml version="1.0" encoding="utf-8"?>
<Properties xmlns="http://schemas.openxmlformats.org/officeDocument/2006/extended-properties" xmlns:vt="http://schemas.openxmlformats.org/officeDocument/2006/docPropsVTypes">
  <Template/>
  <TotalTime>2639</TotalTime>
  <Words>3926</Words>
  <Application>Microsoft Office PowerPoint</Application>
  <PresentationFormat>On-screen Show (4:3)</PresentationFormat>
  <Paragraphs>575</Paragraphs>
  <Slides>60</Slides>
  <Notes>3</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60</vt:i4>
      </vt:variant>
    </vt:vector>
  </HeadingPairs>
  <TitlesOfParts>
    <vt:vector size="68" baseType="lpstr">
      <vt:lpstr>Times New Roman</vt:lpstr>
      <vt:lpstr>MS PGothic</vt:lpstr>
      <vt:lpstr>Arial</vt:lpstr>
      <vt:lpstr>Wingdings</vt:lpstr>
      <vt:lpstr>Monotype Corsiva</vt:lpstr>
      <vt:lpstr>Verdana</vt:lpstr>
      <vt:lpstr>Symbol</vt:lpstr>
      <vt:lpstr>workshop</vt:lpstr>
      <vt:lpstr>The following materials were prepared for use by CARS and SASS consultants. </vt:lpstr>
      <vt:lpstr>Finding Measures and Creating New Ones</vt:lpstr>
      <vt:lpstr>Overview</vt:lpstr>
      <vt:lpstr>Overview of Writing Items</vt:lpstr>
      <vt:lpstr>But I don’t know how to write items!!</vt:lpstr>
      <vt:lpstr>General Guidelines: Where do I start?</vt:lpstr>
      <vt:lpstr>General Guidelines: Test Blueprint Example</vt:lpstr>
      <vt:lpstr>General Guidelines: Test blueprint to test items</vt:lpstr>
      <vt:lpstr>General Guidelines: Getting Started</vt:lpstr>
      <vt:lpstr>Knowledge-Based Items: The Key to Writing Good Items</vt:lpstr>
      <vt:lpstr>Knowledge-Based Items:  Remember Bloom’s Taxonomy</vt:lpstr>
      <vt:lpstr>Knowledge-Based Items:  Bloom’s Taxonomy Verbs</vt:lpstr>
      <vt:lpstr>Knowledge-Based Items:  Using verbs to write items</vt:lpstr>
      <vt:lpstr>Knowledge-Based Items:  So how do I write an item to measure an objective? </vt:lpstr>
      <vt:lpstr> Knowledge-Based Items: So how do I write an item to measure an objective?  </vt:lpstr>
      <vt:lpstr> Knowledge-Based Items: Example</vt:lpstr>
      <vt:lpstr>Guidelines for  Knowledge-Based Items</vt:lpstr>
      <vt:lpstr>Language/Wording</vt:lpstr>
      <vt:lpstr>Language/Wording - Cont..</vt:lpstr>
      <vt:lpstr>Language/Wording- continued</vt:lpstr>
      <vt:lpstr>Language/Wording - continued</vt:lpstr>
      <vt:lpstr>Complexity</vt:lpstr>
      <vt:lpstr>Item Patterns</vt:lpstr>
      <vt:lpstr>Directions</vt:lpstr>
      <vt:lpstr>Close-ended Format</vt:lpstr>
      <vt:lpstr>Multiple-Choice Items</vt:lpstr>
      <vt:lpstr>Multiple-Choice Items - continued</vt:lpstr>
      <vt:lpstr>Multiple-Choice Items – Cont..</vt:lpstr>
      <vt:lpstr>Multiple-Choice Items - Cont…</vt:lpstr>
      <vt:lpstr>Multiple-Choice Distractors</vt:lpstr>
      <vt:lpstr>Distractors Should:</vt:lpstr>
      <vt:lpstr>True-False Items</vt:lpstr>
      <vt:lpstr>True-False Item Examples</vt:lpstr>
      <vt:lpstr>Matching Items </vt:lpstr>
      <vt:lpstr>Matching Items</vt:lpstr>
      <vt:lpstr>Matching Example</vt:lpstr>
      <vt:lpstr>Questions</vt:lpstr>
      <vt:lpstr>Constructed Response Items</vt:lpstr>
      <vt:lpstr>Guidelines</vt:lpstr>
      <vt:lpstr>Guidelines Continued</vt:lpstr>
      <vt:lpstr>Example</vt:lpstr>
      <vt:lpstr>Example -1</vt:lpstr>
      <vt:lpstr>Example 2</vt:lpstr>
      <vt:lpstr>Example 3</vt:lpstr>
      <vt:lpstr>Example 4</vt:lpstr>
      <vt:lpstr>Questions 1</vt:lpstr>
      <vt:lpstr>Attitudinal/Developmental Items </vt:lpstr>
      <vt:lpstr>Attitudinal/Developmental Items</vt:lpstr>
      <vt:lpstr>Guidelines Continued.</vt:lpstr>
      <vt:lpstr>Types of Attitudinal/Developmental Items</vt:lpstr>
      <vt:lpstr>Checklist</vt:lpstr>
      <vt:lpstr>Multiple Response</vt:lpstr>
      <vt:lpstr>Ranking Scales</vt:lpstr>
      <vt:lpstr>Ranking Scales 1</vt:lpstr>
      <vt:lpstr>Ordered Scales</vt:lpstr>
      <vt:lpstr>Ordered Scales 1</vt:lpstr>
      <vt:lpstr>Ordered Scales 2</vt:lpstr>
      <vt:lpstr>Ordered Scales 3</vt:lpstr>
      <vt:lpstr>Ordered Scales 4</vt:lpstr>
      <vt:lpstr>Mistakes</vt:lpstr>
    </vt:vector>
  </TitlesOfParts>
  <Company>James Madison University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Finding Measures and Creating New Ones</dc:title>
  <dc:creator>JMU</dc:creator>
  <cp:lastModifiedBy>Barnabas Suva</cp:lastModifiedBy>
  <cp:revision>76</cp:revision>
  <dcterms:created xsi:type="dcterms:W3CDTF">2004-03-02T16:48:00Z</dcterms:created>
  <dcterms:modified xsi:type="dcterms:W3CDTF">2026-03-04T14:37:19Z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0x010100A74EEBEF7334F04098387A12A8F8EDC1</vt:lpwstr>
  </property>
</Properties>
</file>