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62"/>
  </p:notesMasterIdLst>
  <p:handoutMasterIdLst>
    <p:handoutMasterId r:id="rId63"/>
  </p:handoutMasterIdLst>
  <p:sldIdLst>
    <p:sldId id="256" r:id="rId2"/>
    <p:sldId id="386" r:id="rId3"/>
    <p:sldId id="257" r:id="rId4"/>
    <p:sldId id="301" r:id="rId5"/>
    <p:sldId id="382" r:id="rId6"/>
    <p:sldId id="262" r:id="rId7"/>
    <p:sldId id="324" r:id="rId8"/>
    <p:sldId id="282" r:id="rId9"/>
    <p:sldId id="360" r:id="rId10"/>
    <p:sldId id="383" r:id="rId11"/>
    <p:sldId id="261" r:id="rId12"/>
    <p:sldId id="361" r:id="rId13"/>
    <p:sldId id="384" r:id="rId14"/>
    <p:sldId id="385" r:id="rId15"/>
    <p:sldId id="363" r:id="rId16"/>
    <p:sldId id="270" r:id="rId17"/>
    <p:sldId id="271" r:id="rId18"/>
    <p:sldId id="364" r:id="rId19"/>
    <p:sldId id="365" r:id="rId20"/>
    <p:sldId id="366" r:id="rId21"/>
    <p:sldId id="367" r:id="rId22"/>
    <p:sldId id="368" r:id="rId23"/>
    <p:sldId id="369" r:id="rId24"/>
    <p:sldId id="379" r:id="rId25"/>
    <p:sldId id="380" r:id="rId26"/>
    <p:sldId id="381" r:id="rId27"/>
    <p:sldId id="370" r:id="rId28"/>
    <p:sldId id="371" r:id="rId29"/>
    <p:sldId id="372" r:id="rId30"/>
    <p:sldId id="359" r:id="rId31"/>
    <p:sldId id="352" r:id="rId32"/>
    <p:sldId id="263" r:id="rId33"/>
    <p:sldId id="350" r:id="rId34"/>
    <p:sldId id="325" r:id="rId35"/>
    <p:sldId id="273" r:id="rId36"/>
    <p:sldId id="358" r:id="rId37"/>
    <p:sldId id="326" r:id="rId38"/>
    <p:sldId id="327" r:id="rId39"/>
    <p:sldId id="329" r:id="rId40"/>
    <p:sldId id="331" r:id="rId41"/>
    <p:sldId id="333" r:id="rId42"/>
    <p:sldId id="336" r:id="rId43"/>
    <p:sldId id="337" r:id="rId44"/>
    <p:sldId id="338" r:id="rId45"/>
    <p:sldId id="281" r:id="rId46"/>
    <p:sldId id="354" r:id="rId47"/>
    <p:sldId id="316" r:id="rId48"/>
    <p:sldId id="346" r:id="rId49"/>
    <p:sldId id="287" r:id="rId50"/>
    <p:sldId id="317" r:id="rId51"/>
    <p:sldId id="378" r:id="rId52"/>
    <p:sldId id="377" r:id="rId53"/>
    <p:sldId id="374" r:id="rId54"/>
    <p:sldId id="375" r:id="rId55"/>
    <p:sldId id="376" r:id="rId56"/>
    <p:sldId id="295" r:id="rId57"/>
    <p:sldId id="292" r:id="rId58"/>
    <p:sldId id="351" r:id="rId59"/>
    <p:sldId id="373" r:id="rId60"/>
    <p:sldId id="323" r:id="rId6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rusha Gerstner" initials="JJG"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3" autoAdjust="0"/>
    <p:restoredTop sz="86507" autoAdjust="0"/>
  </p:normalViewPr>
  <p:slideViewPr>
    <p:cSldViewPr>
      <p:cViewPr varScale="1">
        <p:scale>
          <a:sx n="98" d="100"/>
          <a:sy n="98" d="100"/>
        </p:scale>
        <p:origin x="-528"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printerSettings" Target="printerSettings/printerSettings1.bin"/><Relationship Id="rId65" Type="http://schemas.openxmlformats.org/officeDocument/2006/relationships/commentAuthors" Target="commentAuthors.xml"/><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F1AB88-1FB5-4B1A-BA0B-CE9401710070}" type="doc">
      <dgm:prSet loTypeId="urn:microsoft.com/office/officeart/2005/8/layout/cycle3" loCatId="cycle" qsTypeId="urn:microsoft.com/office/officeart/2005/8/quickstyle/simple5" qsCatId="simple" csTypeId="urn:microsoft.com/office/officeart/2005/8/colors/accent1_2" csCatId="accent1" phldr="1"/>
      <dgm:spPr/>
      <dgm:t>
        <a:bodyPr/>
        <a:lstStyle/>
        <a:p>
          <a:endParaRPr lang="en-US"/>
        </a:p>
      </dgm:t>
    </dgm:pt>
    <dgm:pt modelId="{8D276BB9-A459-45D7-A8F5-553EE168864D}">
      <dgm:prSet phldrT="[Text]" custT="1"/>
      <dgm:spPr>
        <a:solidFill>
          <a:srgbClr val="7030A0"/>
        </a:solidFill>
      </dgm:spPr>
      <dgm:t>
        <a:bodyPr/>
        <a:lstStyle/>
        <a:p>
          <a:r>
            <a:rPr lang="en-US" sz="2000" dirty="0" smtClean="0"/>
            <a:t>Establishing Program Outcomes</a:t>
          </a:r>
          <a:endParaRPr lang="en-US" sz="2000" dirty="0"/>
        </a:p>
      </dgm:t>
    </dgm:pt>
    <dgm:pt modelId="{54358D00-23E1-43D5-ABFF-760BBB747776}" type="parTrans" cxnId="{E1F930D0-47D2-4DA3-A5FE-5046335F2108}">
      <dgm:prSet/>
      <dgm:spPr/>
      <dgm:t>
        <a:bodyPr/>
        <a:lstStyle/>
        <a:p>
          <a:endParaRPr lang="en-US" sz="2800"/>
        </a:p>
      </dgm:t>
    </dgm:pt>
    <dgm:pt modelId="{18C28C21-88D0-4709-B646-796697AEABCA}" type="sibTrans" cxnId="{E1F930D0-47D2-4DA3-A5FE-5046335F2108}">
      <dgm:prSet/>
      <dgm:spPr>
        <a:solidFill>
          <a:schemeClr val="accent1"/>
        </a:solidFill>
      </dgm:spPr>
      <dgm:t>
        <a:bodyPr/>
        <a:lstStyle/>
        <a:p>
          <a:endParaRPr lang="en-US" sz="2800" dirty="0"/>
        </a:p>
      </dgm:t>
    </dgm:pt>
    <dgm:pt modelId="{8F194E4B-7A1A-4489-A9EA-0C24A87021D7}">
      <dgm:prSet phldrT="[Text]" custT="1"/>
      <dgm:spPr>
        <a:solidFill>
          <a:srgbClr val="7030A0"/>
        </a:solidFill>
      </dgm:spPr>
      <dgm:t>
        <a:bodyPr/>
        <a:lstStyle/>
        <a:p>
          <a:r>
            <a:rPr lang="en-US" sz="1800" dirty="0" smtClean="0"/>
            <a:t>Creating &amp; Mapping Programming to Outcomes</a:t>
          </a:r>
          <a:endParaRPr lang="en-US" sz="1800" dirty="0"/>
        </a:p>
      </dgm:t>
    </dgm:pt>
    <dgm:pt modelId="{9201A6B5-1C5B-4051-9325-D7E8807F12D1}" type="parTrans" cxnId="{729AD37A-39F4-4150-9DF1-3580B836196A}">
      <dgm:prSet/>
      <dgm:spPr/>
      <dgm:t>
        <a:bodyPr/>
        <a:lstStyle/>
        <a:p>
          <a:endParaRPr lang="en-US" sz="2800"/>
        </a:p>
      </dgm:t>
    </dgm:pt>
    <dgm:pt modelId="{68B80D80-5354-44C1-8736-75F7BD078C99}" type="sibTrans" cxnId="{729AD37A-39F4-4150-9DF1-3580B836196A}">
      <dgm:prSet/>
      <dgm:spPr/>
      <dgm:t>
        <a:bodyPr/>
        <a:lstStyle/>
        <a:p>
          <a:endParaRPr lang="en-US" sz="2800"/>
        </a:p>
      </dgm:t>
    </dgm:pt>
    <dgm:pt modelId="{163DCE5E-9085-4D41-BB83-BCBDB24FDA28}">
      <dgm:prSet phldrT="[Text]" custT="1"/>
      <dgm:spPr>
        <a:solidFill>
          <a:srgbClr val="7030A0"/>
        </a:solidFill>
      </dgm:spPr>
      <dgm:t>
        <a:bodyPr/>
        <a:lstStyle/>
        <a:p>
          <a:r>
            <a:rPr lang="en-US" sz="2000" dirty="0" smtClean="0"/>
            <a:t>Selecting/</a:t>
          </a:r>
          <a:br>
            <a:rPr lang="en-US" sz="2000" dirty="0" smtClean="0"/>
          </a:br>
          <a:r>
            <a:rPr lang="en-US" sz="2000" dirty="0" smtClean="0"/>
            <a:t>Designing Instrument</a:t>
          </a:r>
          <a:endParaRPr lang="en-US" sz="2000" dirty="0"/>
        </a:p>
      </dgm:t>
    </dgm:pt>
    <dgm:pt modelId="{60512782-4F42-4EF1-AEE7-A4F7D89D3FA7}" type="parTrans" cxnId="{A118DCB3-8FDF-41C7-B7B3-C6CE28370DC8}">
      <dgm:prSet/>
      <dgm:spPr/>
      <dgm:t>
        <a:bodyPr/>
        <a:lstStyle/>
        <a:p>
          <a:endParaRPr lang="en-US" sz="2800"/>
        </a:p>
      </dgm:t>
    </dgm:pt>
    <dgm:pt modelId="{C01EBCF8-F820-4A9F-83EC-8B816654E35A}" type="sibTrans" cxnId="{A118DCB3-8FDF-41C7-B7B3-C6CE28370DC8}">
      <dgm:prSet/>
      <dgm:spPr/>
      <dgm:t>
        <a:bodyPr/>
        <a:lstStyle/>
        <a:p>
          <a:endParaRPr lang="en-US" sz="2800"/>
        </a:p>
      </dgm:t>
    </dgm:pt>
    <dgm:pt modelId="{BE431888-12EB-4BEC-A567-CE425917F532}">
      <dgm:prSet phldrT="[Text]" custT="1"/>
      <dgm:spPr>
        <a:solidFill>
          <a:srgbClr val="7030A0"/>
        </a:solidFill>
      </dgm:spPr>
      <dgm:t>
        <a:bodyPr/>
        <a:lstStyle/>
        <a:p>
          <a:r>
            <a:rPr lang="en-US" sz="2000" dirty="0" smtClean="0"/>
            <a:t>Collecting </a:t>
          </a:r>
        </a:p>
        <a:p>
          <a:r>
            <a:rPr lang="en-US" sz="2000" dirty="0" smtClean="0"/>
            <a:t>Outcomes Information</a:t>
          </a:r>
          <a:endParaRPr lang="en-US" sz="2000" dirty="0"/>
        </a:p>
      </dgm:t>
    </dgm:pt>
    <dgm:pt modelId="{107DF5CF-9271-4A17-B696-3EF97281A105}" type="parTrans" cxnId="{2CFE55F7-0F96-4290-941C-719EA888BAA3}">
      <dgm:prSet/>
      <dgm:spPr/>
      <dgm:t>
        <a:bodyPr/>
        <a:lstStyle/>
        <a:p>
          <a:endParaRPr lang="en-US" sz="2800"/>
        </a:p>
      </dgm:t>
    </dgm:pt>
    <dgm:pt modelId="{08D8A08B-D46F-43CA-9EF7-BBF2D3D9F91E}" type="sibTrans" cxnId="{2CFE55F7-0F96-4290-941C-719EA888BAA3}">
      <dgm:prSet/>
      <dgm:spPr/>
      <dgm:t>
        <a:bodyPr/>
        <a:lstStyle/>
        <a:p>
          <a:endParaRPr lang="en-US" sz="2800"/>
        </a:p>
      </dgm:t>
    </dgm:pt>
    <dgm:pt modelId="{11ECDB0C-2F21-4308-B9E4-01401FAE5BD1}">
      <dgm:prSet phldrT="[Text]" custT="1"/>
      <dgm:spPr>
        <a:solidFill>
          <a:srgbClr val="7030A0"/>
        </a:solidFill>
      </dgm:spPr>
      <dgm:t>
        <a:bodyPr/>
        <a:lstStyle/>
        <a:p>
          <a:r>
            <a:rPr lang="en-US" sz="2000" dirty="0" smtClean="0"/>
            <a:t>Analyzing/</a:t>
          </a:r>
          <a:br>
            <a:rPr lang="en-US" sz="2000" dirty="0" smtClean="0"/>
          </a:br>
          <a:r>
            <a:rPr lang="en-US" sz="2000" dirty="0" smtClean="0"/>
            <a:t>Maintaining Information</a:t>
          </a:r>
          <a:endParaRPr lang="en-US" sz="2000" dirty="0"/>
        </a:p>
      </dgm:t>
    </dgm:pt>
    <dgm:pt modelId="{E884B9B1-2BC3-48EF-B008-90DBB73EC4F5}" type="parTrans" cxnId="{8568C626-B79F-4282-852B-6F6754EC1ED9}">
      <dgm:prSet/>
      <dgm:spPr/>
      <dgm:t>
        <a:bodyPr/>
        <a:lstStyle/>
        <a:p>
          <a:endParaRPr lang="en-US" sz="2800"/>
        </a:p>
      </dgm:t>
    </dgm:pt>
    <dgm:pt modelId="{6EFDEA7A-75FC-4C6F-BB35-5288AE7E75C6}" type="sibTrans" cxnId="{8568C626-B79F-4282-852B-6F6754EC1ED9}">
      <dgm:prSet/>
      <dgm:spPr/>
      <dgm:t>
        <a:bodyPr/>
        <a:lstStyle/>
        <a:p>
          <a:endParaRPr lang="en-US" sz="2800"/>
        </a:p>
      </dgm:t>
    </dgm:pt>
    <dgm:pt modelId="{5B36E655-A0D9-4424-8CD0-0BF348E65082}">
      <dgm:prSet custT="1"/>
      <dgm:spPr>
        <a:solidFill>
          <a:srgbClr val="7030A0"/>
        </a:solidFill>
      </dgm:spPr>
      <dgm:t>
        <a:bodyPr/>
        <a:lstStyle/>
        <a:p>
          <a:r>
            <a:rPr lang="en-US" sz="2000" dirty="0" smtClean="0"/>
            <a:t>Using Information</a:t>
          </a:r>
          <a:endParaRPr lang="en-US" sz="2000" dirty="0"/>
        </a:p>
      </dgm:t>
    </dgm:pt>
    <dgm:pt modelId="{ABD1EBB1-7B29-428B-886D-168E476F05BC}" type="parTrans" cxnId="{90720962-B34B-4045-A780-323F36FCC252}">
      <dgm:prSet/>
      <dgm:spPr/>
      <dgm:t>
        <a:bodyPr/>
        <a:lstStyle/>
        <a:p>
          <a:endParaRPr lang="en-US" sz="2800"/>
        </a:p>
      </dgm:t>
    </dgm:pt>
    <dgm:pt modelId="{9C47D0A8-BC00-4C7D-B290-43377493C8A9}" type="sibTrans" cxnId="{90720962-B34B-4045-A780-323F36FCC252}">
      <dgm:prSet/>
      <dgm:spPr/>
      <dgm:t>
        <a:bodyPr/>
        <a:lstStyle/>
        <a:p>
          <a:endParaRPr lang="en-US" sz="2800"/>
        </a:p>
      </dgm:t>
    </dgm:pt>
    <dgm:pt modelId="{12B60E32-7A27-473B-9300-EC98850D20D6}" type="pres">
      <dgm:prSet presAssocID="{12F1AB88-1FB5-4B1A-BA0B-CE9401710070}" presName="Name0" presStyleCnt="0">
        <dgm:presLayoutVars>
          <dgm:dir/>
          <dgm:resizeHandles val="exact"/>
        </dgm:presLayoutVars>
      </dgm:prSet>
      <dgm:spPr/>
      <dgm:t>
        <a:bodyPr/>
        <a:lstStyle/>
        <a:p>
          <a:endParaRPr lang="en-US"/>
        </a:p>
      </dgm:t>
    </dgm:pt>
    <dgm:pt modelId="{2BDAF8E0-2A12-42A3-9F3D-910A42ADF873}" type="pres">
      <dgm:prSet presAssocID="{12F1AB88-1FB5-4B1A-BA0B-CE9401710070}" presName="cycle" presStyleCnt="0"/>
      <dgm:spPr/>
      <dgm:t>
        <a:bodyPr/>
        <a:lstStyle/>
        <a:p>
          <a:endParaRPr lang="en-US"/>
        </a:p>
      </dgm:t>
    </dgm:pt>
    <dgm:pt modelId="{4CD57CFE-E6F5-4297-8CD6-404A342F5F3A}" type="pres">
      <dgm:prSet presAssocID="{8D276BB9-A459-45D7-A8F5-553EE168864D}" presName="nodeFirstNode" presStyleLbl="node1" presStyleIdx="0" presStyleCnt="6">
        <dgm:presLayoutVars>
          <dgm:bulletEnabled val="1"/>
        </dgm:presLayoutVars>
      </dgm:prSet>
      <dgm:spPr/>
      <dgm:t>
        <a:bodyPr/>
        <a:lstStyle/>
        <a:p>
          <a:endParaRPr lang="en-US"/>
        </a:p>
      </dgm:t>
    </dgm:pt>
    <dgm:pt modelId="{165ED80D-B2DC-4DAD-A44A-3ACC052643D0}" type="pres">
      <dgm:prSet presAssocID="{18C28C21-88D0-4709-B646-796697AEABCA}" presName="sibTransFirstNode" presStyleLbl="bgShp" presStyleIdx="0" presStyleCnt="1"/>
      <dgm:spPr/>
      <dgm:t>
        <a:bodyPr/>
        <a:lstStyle/>
        <a:p>
          <a:endParaRPr lang="en-US"/>
        </a:p>
      </dgm:t>
    </dgm:pt>
    <dgm:pt modelId="{6B214C60-8709-4E32-97C5-80A20542CCFD}" type="pres">
      <dgm:prSet presAssocID="{8F194E4B-7A1A-4489-A9EA-0C24A87021D7}" presName="nodeFollowingNodes" presStyleLbl="node1" presStyleIdx="1" presStyleCnt="6">
        <dgm:presLayoutVars>
          <dgm:bulletEnabled val="1"/>
        </dgm:presLayoutVars>
      </dgm:prSet>
      <dgm:spPr/>
      <dgm:t>
        <a:bodyPr/>
        <a:lstStyle/>
        <a:p>
          <a:endParaRPr lang="en-US"/>
        </a:p>
      </dgm:t>
    </dgm:pt>
    <dgm:pt modelId="{FDD54175-F4B4-4082-9C97-C2EA8FF1A62E}" type="pres">
      <dgm:prSet presAssocID="{163DCE5E-9085-4D41-BB83-BCBDB24FDA28}" presName="nodeFollowingNodes" presStyleLbl="node1" presStyleIdx="2" presStyleCnt="6">
        <dgm:presLayoutVars>
          <dgm:bulletEnabled val="1"/>
        </dgm:presLayoutVars>
      </dgm:prSet>
      <dgm:spPr/>
      <dgm:t>
        <a:bodyPr/>
        <a:lstStyle/>
        <a:p>
          <a:endParaRPr lang="en-US"/>
        </a:p>
      </dgm:t>
    </dgm:pt>
    <dgm:pt modelId="{534D8871-0724-4732-AE15-F1ED0E746EA1}" type="pres">
      <dgm:prSet presAssocID="{BE431888-12EB-4BEC-A567-CE425917F532}" presName="nodeFollowingNodes" presStyleLbl="node1" presStyleIdx="3" presStyleCnt="6">
        <dgm:presLayoutVars>
          <dgm:bulletEnabled val="1"/>
        </dgm:presLayoutVars>
      </dgm:prSet>
      <dgm:spPr/>
      <dgm:t>
        <a:bodyPr/>
        <a:lstStyle/>
        <a:p>
          <a:endParaRPr lang="en-US"/>
        </a:p>
      </dgm:t>
    </dgm:pt>
    <dgm:pt modelId="{A7B9FCBC-5608-4B35-A1D2-E2BD4B491F71}" type="pres">
      <dgm:prSet presAssocID="{11ECDB0C-2F21-4308-B9E4-01401FAE5BD1}" presName="nodeFollowingNodes" presStyleLbl="node1" presStyleIdx="4" presStyleCnt="6">
        <dgm:presLayoutVars>
          <dgm:bulletEnabled val="1"/>
        </dgm:presLayoutVars>
      </dgm:prSet>
      <dgm:spPr/>
      <dgm:t>
        <a:bodyPr/>
        <a:lstStyle/>
        <a:p>
          <a:endParaRPr lang="en-US"/>
        </a:p>
      </dgm:t>
    </dgm:pt>
    <dgm:pt modelId="{029E4F8F-9679-40B5-91F6-620E4AB4D80B}" type="pres">
      <dgm:prSet presAssocID="{5B36E655-A0D9-4424-8CD0-0BF348E65082}" presName="nodeFollowingNodes" presStyleLbl="node1" presStyleIdx="5" presStyleCnt="6">
        <dgm:presLayoutVars>
          <dgm:bulletEnabled val="1"/>
        </dgm:presLayoutVars>
      </dgm:prSet>
      <dgm:spPr/>
      <dgm:t>
        <a:bodyPr/>
        <a:lstStyle/>
        <a:p>
          <a:endParaRPr lang="en-US"/>
        </a:p>
      </dgm:t>
    </dgm:pt>
  </dgm:ptLst>
  <dgm:cxnLst>
    <dgm:cxn modelId="{77DC46AC-965B-423A-BB06-72728EE55640}" type="presOf" srcId="{11ECDB0C-2F21-4308-B9E4-01401FAE5BD1}" destId="{A7B9FCBC-5608-4B35-A1D2-E2BD4B491F71}" srcOrd="0" destOrd="0" presId="urn:microsoft.com/office/officeart/2005/8/layout/cycle3"/>
    <dgm:cxn modelId="{729AD37A-39F4-4150-9DF1-3580B836196A}" srcId="{12F1AB88-1FB5-4B1A-BA0B-CE9401710070}" destId="{8F194E4B-7A1A-4489-A9EA-0C24A87021D7}" srcOrd="1" destOrd="0" parTransId="{9201A6B5-1C5B-4051-9325-D7E8807F12D1}" sibTransId="{68B80D80-5354-44C1-8736-75F7BD078C99}"/>
    <dgm:cxn modelId="{DAEB3031-164F-4044-AAEA-2E4482D6B738}" type="presOf" srcId="{18C28C21-88D0-4709-B646-796697AEABCA}" destId="{165ED80D-B2DC-4DAD-A44A-3ACC052643D0}" srcOrd="0" destOrd="0" presId="urn:microsoft.com/office/officeart/2005/8/layout/cycle3"/>
    <dgm:cxn modelId="{A118DCB3-8FDF-41C7-B7B3-C6CE28370DC8}" srcId="{12F1AB88-1FB5-4B1A-BA0B-CE9401710070}" destId="{163DCE5E-9085-4D41-BB83-BCBDB24FDA28}" srcOrd="2" destOrd="0" parTransId="{60512782-4F42-4EF1-AEE7-A4F7D89D3FA7}" sibTransId="{C01EBCF8-F820-4A9F-83EC-8B816654E35A}"/>
    <dgm:cxn modelId="{2CFE55F7-0F96-4290-941C-719EA888BAA3}" srcId="{12F1AB88-1FB5-4B1A-BA0B-CE9401710070}" destId="{BE431888-12EB-4BEC-A567-CE425917F532}" srcOrd="3" destOrd="0" parTransId="{107DF5CF-9271-4A17-B696-3EF97281A105}" sibTransId="{08D8A08B-D46F-43CA-9EF7-BBF2D3D9F91E}"/>
    <dgm:cxn modelId="{BF637256-C629-4D45-AA56-CC6373DD022B}" type="presOf" srcId="{8F194E4B-7A1A-4489-A9EA-0C24A87021D7}" destId="{6B214C60-8709-4E32-97C5-80A20542CCFD}" srcOrd="0" destOrd="0" presId="urn:microsoft.com/office/officeart/2005/8/layout/cycle3"/>
    <dgm:cxn modelId="{5F9D9999-6B55-4DAE-9040-83CF4E3B33DD}" type="presOf" srcId="{5B36E655-A0D9-4424-8CD0-0BF348E65082}" destId="{029E4F8F-9679-40B5-91F6-620E4AB4D80B}" srcOrd="0" destOrd="0" presId="urn:microsoft.com/office/officeart/2005/8/layout/cycle3"/>
    <dgm:cxn modelId="{75A17C7F-478D-4AB9-A885-D3DC73027251}" type="presOf" srcId="{12F1AB88-1FB5-4B1A-BA0B-CE9401710070}" destId="{12B60E32-7A27-473B-9300-EC98850D20D6}" srcOrd="0" destOrd="0" presId="urn:microsoft.com/office/officeart/2005/8/layout/cycle3"/>
    <dgm:cxn modelId="{1EE54DBA-1AB0-4025-966F-7710A1FD7A23}" type="presOf" srcId="{163DCE5E-9085-4D41-BB83-BCBDB24FDA28}" destId="{FDD54175-F4B4-4082-9C97-C2EA8FF1A62E}" srcOrd="0" destOrd="0" presId="urn:microsoft.com/office/officeart/2005/8/layout/cycle3"/>
    <dgm:cxn modelId="{CFA318FF-F1CB-49B3-A82D-A2007D62E656}" type="presOf" srcId="{8D276BB9-A459-45D7-A8F5-553EE168864D}" destId="{4CD57CFE-E6F5-4297-8CD6-404A342F5F3A}" srcOrd="0" destOrd="0" presId="urn:microsoft.com/office/officeart/2005/8/layout/cycle3"/>
    <dgm:cxn modelId="{8568C626-B79F-4282-852B-6F6754EC1ED9}" srcId="{12F1AB88-1FB5-4B1A-BA0B-CE9401710070}" destId="{11ECDB0C-2F21-4308-B9E4-01401FAE5BD1}" srcOrd="4" destOrd="0" parTransId="{E884B9B1-2BC3-48EF-B008-90DBB73EC4F5}" sibTransId="{6EFDEA7A-75FC-4C6F-BB35-5288AE7E75C6}"/>
    <dgm:cxn modelId="{90720962-B34B-4045-A780-323F36FCC252}" srcId="{12F1AB88-1FB5-4B1A-BA0B-CE9401710070}" destId="{5B36E655-A0D9-4424-8CD0-0BF348E65082}" srcOrd="5" destOrd="0" parTransId="{ABD1EBB1-7B29-428B-886D-168E476F05BC}" sibTransId="{9C47D0A8-BC00-4C7D-B290-43377493C8A9}"/>
    <dgm:cxn modelId="{7CA6F54C-EC71-4397-8D2E-B94F9FB16586}" type="presOf" srcId="{BE431888-12EB-4BEC-A567-CE425917F532}" destId="{534D8871-0724-4732-AE15-F1ED0E746EA1}" srcOrd="0" destOrd="0" presId="urn:microsoft.com/office/officeart/2005/8/layout/cycle3"/>
    <dgm:cxn modelId="{E1F930D0-47D2-4DA3-A5FE-5046335F2108}" srcId="{12F1AB88-1FB5-4B1A-BA0B-CE9401710070}" destId="{8D276BB9-A459-45D7-A8F5-553EE168864D}" srcOrd="0" destOrd="0" parTransId="{54358D00-23E1-43D5-ABFF-760BBB747776}" sibTransId="{18C28C21-88D0-4709-B646-796697AEABCA}"/>
    <dgm:cxn modelId="{BADD7824-F73E-4680-A74F-B95B1E128005}" type="presParOf" srcId="{12B60E32-7A27-473B-9300-EC98850D20D6}" destId="{2BDAF8E0-2A12-42A3-9F3D-910A42ADF873}" srcOrd="0" destOrd="0" presId="urn:microsoft.com/office/officeart/2005/8/layout/cycle3"/>
    <dgm:cxn modelId="{09928645-8E64-42F0-A02B-732083744D67}" type="presParOf" srcId="{2BDAF8E0-2A12-42A3-9F3D-910A42ADF873}" destId="{4CD57CFE-E6F5-4297-8CD6-404A342F5F3A}" srcOrd="0" destOrd="0" presId="urn:microsoft.com/office/officeart/2005/8/layout/cycle3"/>
    <dgm:cxn modelId="{E864FBA6-80AC-44F7-866B-5EDE43DD32B6}" type="presParOf" srcId="{2BDAF8E0-2A12-42A3-9F3D-910A42ADF873}" destId="{165ED80D-B2DC-4DAD-A44A-3ACC052643D0}" srcOrd="1" destOrd="0" presId="urn:microsoft.com/office/officeart/2005/8/layout/cycle3"/>
    <dgm:cxn modelId="{A79F2C50-6B09-42D5-812E-F67CE74F80AA}" type="presParOf" srcId="{2BDAF8E0-2A12-42A3-9F3D-910A42ADF873}" destId="{6B214C60-8709-4E32-97C5-80A20542CCFD}" srcOrd="2" destOrd="0" presId="urn:microsoft.com/office/officeart/2005/8/layout/cycle3"/>
    <dgm:cxn modelId="{F193E82F-E53E-4A80-84B6-003C2F008CFD}" type="presParOf" srcId="{2BDAF8E0-2A12-42A3-9F3D-910A42ADF873}" destId="{FDD54175-F4B4-4082-9C97-C2EA8FF1A62E}" srcOrd="3" destOrd="0" presId="urn:microsoft.com/office/officeart/2005/8/layout/cycle3"/>
    <dgm:cxn modelId="{741907E2-D511-4E29-94C5-3EF38615B757}" type="presParOf" srcId="{2BDAF8E0-2A12-42A3-9F3D-910A42ADF873}" destId="{534D8871-0724-4732-AE15-F1ED0E746EA1}" srcOrd="4" destOrd="0" presId="urn:microsoft.com/office/officeart/2005/8/layout/cycle3"/>
    <dgm:cxn modelId="{A8FE784F-0805-4F12-B8AC-C2572159A418}" type="presParOf" srcId="{2BDAF8E0-2A12-42A3-9F3D-910A42ADF873}" destId="{A7B9FCBC-5608-4B35-A1D2-E2BD4B491F71}" srcOrd="5" destOrd="0" presId="urn:microsoft.com/office/officeart/2005/8/layout/cycle3"/>
    <dgm:cxn modelId="{E2D70C8C-7EA9-469C-BE06-F6609EF1E502}" type="presParOf" srcId="{2BDAF8E0-2A12-42A3-9F3D-910A42ADF873}" destId="{029E4F8F-9679-40B5-91F6-620E4AB4D80B}"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2F692CB-F993-4BC8-8B22-F1464FAE092C}" type="doc">
      <dgm:prSet loTypeId="urn:microsoft.com/office/officeart/2005/8/layout/process5" loCatId="process" qsTypeId="urn:microsoft.com/office/officeart/2005/8/quickstyle/simple5" qsCatId="simple" csTypeId="urn:microsoft.com/office/officeart/2005/8/colors/accent1_2" csCatId="accent1" phldr="1"/>
      <dgm:spPr/>
      <dgm:t>
        <a:bodyPr/>
        <a:lstStyle/>
        <a:p>
          <a:endParaRPr lang="en-US"/>
        </a:p>
      </dgm:t>
    </dgm:pt>
    <dgm:pt modelId="{B77093F5-676D-46D4-A8A0-C030EBEECD57}">
      <dgm:prSet phldrT="[Text]"/>
      <dgm:spPr>
        <a:solidFill>
          <a:schemeClr val="accent2"/>
        </a:solidFill>
      </dgm:spPr>
      <dgm:t>
        <a:bodyPr/>
        <a:lstStyle/>
        <a:p>
          <a:r>
            <a:rPr lang="en-US" dirty="0" smtClean="0"/>
            <a:t>Actual</a:t>
          </a:r>
        </a:p>
        <a:p>
          <a:r>
            <a:rPr lang="en-US" dirty="0" smtClean="0"/>
            <a:t>Program</a:t>
          </a:r>
          <a:endParaRPr lang="en-US" dirty="0"/>
        </a:p>
      </dgm:t>
    </dgm:pt>
    <dgm:pt modelId="{B96FEBC7-0252-4254-A8D5-E69BF1ECC512}" type="parTrans" cxnId="{ABF3F5F8-28DD-46B8-92BF-D2FF26ED5698}">
      <dgm:prSet/>
      <dgm:spPr/>
      <dgm:t>
        <a:bodyPr/>
        <a:lstStyle/>
        <a:p>
          <a:endParaRPr lang="en-US"/>
        </a:p>
      </dgm:t>
    </dgm:pt>
    <dgm:pt modelId="{3132FA90-2360-47BC-BD71-CB96D1592829}" type="sibTrans" cxnId="{ABF3F5F8-28DD-46B8-92BF-D2FF26ED5698}">
      <dgm:prSet/>
      <dgm:spPr>
        <a:solidFill>
          <a:schemeClr val="accent1"/>
        </a:solidFill>
      </dgm:spPr>
      <dgm:t>
        <a:bodyPr/>
        <a:lstStyle/>
        <a:p>
          <a:endParaRPr lang="en-US" dirty="0"/>
        </a:p>
      </dgm:t>
    </dgm:pt>
    <dgm:pt modelId="{9936251D-68DE-4A65-81CD-91DAF5B069D5}">
      <dgm:prSet phldrT="[Text]" custT="1"/>
      <dgm:spPr>
        <a:solidFill>
          <a:schemeClr val="accent2"/>
        </a:solidFill>
      </dgm:spPr>
      <dgm:t>
        <a:bodyPr/>
        <a:lstStyle/>
        <a:p>
          <a:r>
            <a:rPr lang="en-US" sz="2700" dirty="0" smtClean="0"/>
            <a:t>Outcome</a:t>
          </a:r>
        </a:p>
        <a:p>
          <a:r>
            <a:rPr lang="en-US" sz="2000" dirty="0" smtClean="0">
              <a:solidFill>
                <a:srgbClr val="FFC000"/>
              </a:solidFill>
            </a:rPr>
            <a:t>(Become more physically fit)</a:t>
          </a:r>
          <a:endParaRPr lang="en-US" sz="2000" dirty="0">
            <a:solidFill>
              <a:srgbClr val="FFC000"/>
            </a:solidFill>
          </a:endParaRPr>
        </a:p>
      </dgm:t>
    </dgm:pt>
    <dgm:pt modelId="{2A616404-4E92-48F5-8C06-9054990FE748}" type="parTrans" cxnId="{8CE51D76-F3D5-422C-A65D-E79103F0DCDC}">
      <dgm:prSet/>
      <dgm:spPr/>
      <dgm:t>
        <a:bodyPr/>
        <a:lstStyle/>
        <a:p>
          <a:endParaRPr lang="en-US"/>
        </a:p>
      </dgm:t>
    </dgm:pt>
    <dgm:pt modelId="{51046299-84A0-4E3A-89D6-7A8D3568F2E7}" type="sibTrans" cxnId="{8CE51D76-F3D5-422C-A65D-E79103F0DCDC}">
      <dgm:prSet/>
      <dgm:spPr>
        <a:solidFill>
          <a:schemeClr val="accent1"/>
        </a:solidFill>
      </dgm:spPr>
      <dgm:t>
        <a:bodyPr/>
        <a:lstStyle/>
        <a:p>
          <a:endParaRPr lang="en-US" dirty="0"/>
        </a:p>
      </dgm:t>
    </dgm:pt>
    <dgm:pt modelId="{123EC30A-037E-42A8-BB07-6124D0CC2E0F}">
      <dgm:prSet phldrT="[Text]" custT="1"/>
      <dgm:spPr>
        <a:solidFill>
          <a:schemeClr val="accent2"/>
        </a:solidFill>
      </dgm:spPr>
      <dgm:t>
        <a:bodyPr/>
        <a:lstStyle/>
        <a:p>
          <a:r>
            <a:rPr lang="en-US" sz="2700" dirty="0" smtClean="0"/>
            <a:t>Outcome Measures</a:t>
          </a:r>
          <a:br>
            <a:rPr lang="en-US" sz="2700" dirty="0" smtClean="0"/>
          </a:br>
          <a:r>
            <a:rPr lang="en-US" sz="2000" dirty="0" smtClean="0">
              <a:solidFill>
                <a:srgbClr val="FFC000"/>
              </a:solidFill>
            </a:rPr>
            <a:t>(Weight; measurements; stamina; pictures)</a:t>
          </a:r>
          <a:endParaRPr lang="en-US" sz="2000" dirty="0">
            <a:solidFill>
              <a:srgbClr val="FFC000"/>
            </a:solidFill>
          </a:endParaRPr>
        </a:p>
      </dgm:t>
    </dgm:pt>
    <dgm:pt modelId="{355EB503-986D-4055-BFB8-7EFD4F2573F0}" type="parTrans" cxnId="{2B71FD21-74AE-4B5D-A31D-D871DA32E7A0}">
      <dgm:prSet/>
      <dgm:spPr/>
      <dgm:t>
        <a:bodyPr/>
        <a:lstStyle/>
        <a:p>
          <a:endParaRPr lang="en-US"/>
        </a:p>
      </dgm:t>
    </dgm:pt>
    <dgm:pt modelId="{C7F253A3-4936-43A8-9A82-6F18448ECE8F}" type="sibTrans" cxnId="{2B71FD21-74AE-4B5D-A31D-D871DA32E7A0}">
      <dgm:prSet/>
      <dgm:spPr/>
      <dgm:t>
        <a:bodyPr/>
        <a:lstStyle/>
        <a:p>
          <a:endParaRPr lang="en-US"/>
        </a:p>
      </dgm:t>
    </dgm:pt>
    <dgm:pt modelId="{182D7822-2FB0-44BF-AE8E-4876E10FAF19}" type="pres">
      <dgm:prSet presAssocID="{02F692CB-F993-4BC8-8B22-F1464FAE092C}" presName="diagram" presStyleCnt="0">
        <dgm:presLayoutVars>
          <dgm:dir/>
          <dgm:resizeHandles val="exact"/>
        </dgm:presLayoutVars>
      </dgm:prSet>
      <dgm:spPr/>
      <dgm:t>
        <a:bodyPr/>
        <a:lstStyle/>
        <a:p>
          <a:endParaRPr lang="en-US"/>
        </a:p>
      </dgm:t>
    </dgm:pt>
    <dgm:pt modelId="{C1023192-71DF-478A-82B1-ECE4DF573556}" type="pres">
      <dgm:prSet presAssocID="{B77093F5-676D-46D4-A8A0-C030EBEECD57}" presName="node" presStyleLbl="node1" presStyleIdx="0" presStyleCnt="3">
        <dgm:presLayoutVars>
          <dgm:bulletEnabled val="1"/>
        </dgm:presLayoutVars>
      </dgm:prSet>
      <dgm:spPr/>
      <dgm:t>
        <a:bodyPr/>
        <a:lstStyle/>
        <a:p>
          <a:endParaRPr lang="en-US"/>
        </a:p>
      </dgm:t>
    </dgm:pt>
    <dgm:pt modelId="{CBCAE8E2-7E49-47A9-8979-D24BB7D6B7FB}" type="pres">
      <dgm:prSet presAssocID="{3132FA90-2360-47BC-BD71-CB96D1592829}" presName="sibTrans" presStyleLbl="sibTrans2D1" presStyleIdx="0" presStyleCnt="2" custLinFactNeighborX="621" custLinFactNeighborY="80"/>
      <dgm:spPr/>
      <dgm:t>
        <a:bodyPr/>
        <a:lstStyle/>
        <a:p>
          <a:endParaRPr lang="en-US"/>
        </a:p>
      </dgm:t>
    </dgm:pt>
    <dgm:pt modelId="{CC43C2CD-AF5D-43FB-AAC1-1E4D1D0EAC92}" type="pres">
      <dgm:prSet presAssocID="{3132FA90-2360-47BC-BD71-CB96D1592829}" presName="connectorText" presStyleLbl="sibTrans2D1" presStyleIdx="0" presStyleCnt="2"/>
      <dgm:spPr/>
      <dgm:t>
        <a:bodyPr/>
        <a:lstStyle/>
        <a:p>
          <a:endParaRPr lang="en-US"/>
        </a:p>
      </dgm:t>
    </dgm:pt>
    <dgm:pt modelId="{F4D20E78-48AA-45F8-848B-8CB252DDD4BC}" type="pres">
      <dgm:prSet presAssocID="{9936251D-68DE-4A65-81CD-91DAF5B069D5}" presName="node" presStyleLbl="node1" presStyleIdx="1" presStyleCnt="3">
        <dgm:presLayoutVars>
          <dgm:bulletEnabled val="1"/>
        </dgm:presLayoutVars>
      </dgm:prSet>
      <dgm:spPr/>
      <dgm:t>
        <a:bodyPr/>
        <a:lstStyle/>
        <a:p>
          <a:endParaRPr lang="en-US"/>
        </a:p>
      </dgm:t>
    </dgm:pt>
    <dgm:pt modelId="{63FF278E-DE66-4886-B655-4694BB1F855E}" type="pres">
      <dgm:prSet presAssocID="{51046299-84A0-4E3A-89D6-7A8D3568F2E7}" presName="sibTrans" presStyleLbl="sibTrans2D1" presStyleIdx="1" presStyleCnt="2"/>
      <dgm:spPr/>
      <dgm:t>
        <a:bodyPr/>
        <a:lstStyle/>
        <a:p>
          <a:endParaRPr lang="en-US"/>
        </a:p>
      </dgm:t>
    </dgm:pt>
    <dgm:pt modelId="{40FD5BA2-FF1B-4494-A2C2-6F80A11E0A7A}" type="pres">
      <dgm:prSet presAssocID="{51046299-84A0-4E3A-89D6-7A8D3568F2E7}" presName="connectorText" presStyleLbl="sibTrans2D1" presStyleIdx="1" presStyleCnt="2"/>
      <dgm:spPr/>
      <dgm:t>
        <a:bodyPr/>
        <a:lstStyle/>
        <a:p>
          <a:endParaRPr lang="en-US"/>
        </a:p>
      </dgm:t>
    </dgm:pt>
    <dgm:pt modelId="{D87B3816-E711-4A86-8CA0-F55B5A28933F}" type="pres">
      <dgm:prSet presAssocID="{123EC30A-037E-42A8-BB07-6124D0CC2E0F}" presName="node" presStyleLbl="node1" presStyleIdx="2" presStyleCnt="3">
        <dgm:presLayoutVars>
          <dgm:bulletEnabled val="1"/>
        </dgm:presLayoutVars>
      </dgm:prSet>
      <dgm:spPr/>
      <dgm:t>
        <a:bodyPr/>
        <a:lstStyle/>
        <a:p>
          <a:endParaRPr lang="en-US"/>
        </a:p>
      </dgm:t>
    </dgm:pt>
  </dgm:ptLst>
  <dgm:cxnLst>
    <dgm:cxn modelId="{8CE51D76-F3D5-422C-A65D-E79103F0DCDC}" srcId="{02F692CB-F993-4BC8-8B22-F1464FAE092C}" destId="{9936251D-68DE-4A65-81CD-91DAF5B069D5}" srcOrd="1" destOrd="0" parTransId="{2A616404-4E92-48F5-8C06-9054990FE748}" sibTransId="{51046299-84A0-4E3A-89D6-7A8D3568F2E7}"/>
    <dgm:cxn modelId="{00DF12CE-47C5-4955-B576-062622A57149}" type="presOf" srcId="{3132FA90-2360-47BC-BD71-CB96D1592829}" destId="{CBCAE8E2-7E49-47A9-8979-D24BB7D6B7FB}" srcOrd="0" destOrd="0" presId="urn:microsoft.com/office/officeart/2005/8/layout/process5"/>
    <dgm:cxn modelId="{587D4159-CA6F-4A6A-AFD7-BBB89529A161}" type="presOf" srcId="{51046299-84A0-4E3A-89D6-7A8D3568F2E7}" destId="{63FF278E-DE66-4886-B655-4694BB1F855E}" srcOrd="0" destOrd="0" presId="urn:microsoft.com/office/officeart/2005/8/layout/process5"/>
    <dgm:cxn modelId="{E82352F8-520C-4FEE-A684-91F2A02A62C9}" type="presOf" srcId="{02F692CB-F993-4BC8-8B22-F1464FAE092C}" destId="{182D7822-2FB0-44BF-AE8E-4876E10FAF19}" srcOrd="0" destOrd="0" presId="urn:microsoft.com/office/officeart/2005/8/layout/process5"/>
    <dgm:cxn modelId="{2B71FD21-74AE-4B5D-A31D-D871DA32E7A0}" srcId="{02F692CB-F993-4BC8-8B22-F1464FAE092C}" destId="{123EC30A-037E-42A8-BB07-6124D0CC2E0F}" srcOrd="2" destOrd="0" parTransId="{355EB503-986D-4055-BFB8-7EFD4F2573F0}" sibTransId="{C7F253A3-4936-43A8-9A82-6F18448ECE8F}"/>
    <dgm:cxn modelId="{F830520A-66B1-4F80-813A-820B462C3292}" type="presOf" srcId="{51046299-84A0-4E3A-89D6-7A8D3568F2E7}" destId="{40FD5BA2-FF1B-4494-A2C2-6F80A11E0A7A}" srcOrd="1" destOrd="0" presId="urn:microsoft.com/office/officeart/2005/8/layout/process5"/>
    <dgm:cxn modelId="{A018EB04-D8AA-4190-A971-452937C07A28}" type="presOf" srcId="{123EC30A-037E-42A8-BB07-6124D0CC2E0F}" destId="{D87B3816-E711-4A86-8CA0-F55B5A28933F}" srcOrd="0" destOrd="0" presId="urn:microsoft.com/office/officeart/2005/8/layout/process5"/>
    <dgm:cxn modelId="{017C5A6A-76C2-4E4A-B2C1-CA16A02F67CC}" type="presOf" srcId="{B77093F5-676D-46D4-A8A0-C030EBEECD57}" destId="{C1023192-71DF-478A-82B1-ECE4DF573556}" srcOrd="0" destOrd="0" presId="urn:microsoft.com/office/officeart/2005/8/layout/process5"/>
    <dgm:cxn modelId="{74C52E18-3996-4182-8842-F046BC6852E3}" type="presOf" srcId="{3132FA90-2360-47BC-BD71-CB96D1592829}" destId="{CC43C2CD-AF5D-43FB-AAC1-1E4D1D0EAC92}" srcOrd="1" destOrd="0" presId="urn:microsoft.com/office/officeart/2005/8/layout/process5"/>
    <dgm:cxn modelId="{ABF3F5F8-28DD-46B8-92BF-D2FF26ED5698}" srcId="{02F692CB-F993-4BC8-8B22-F1464FAE092C}" destId="{B77093F5-676D-46D4-A8A0-C030EBEECD57}" srcOrd="0" destOrd="0" parTransId="{B96FEBC7-0252-4254-A8D5-E69BF1ECC512}" sibTransId="{3132FA90-2360-47BC-BD71-CB96D1592829}"/>
    <dgm:cxn modelId="{6E8E6930-FA54-4314-94A1-45CD8C0C65EF}" type="presOf" srcId="{9936251D-68DE-4A65-81CD-91DAF5B069D5}" destId="{F4D20E78-48AA-45F8-848B-8CB252DDD4BC}" srcOrd="0" destOrd="0" presId="urn:microsoft.com/office/officeart/2005/8/layout/process5"/>
    <dgm:cxn modelId="{A403DAA1-3BCB-4AE6-84A1-BF1D7A37F0FB}" type="presParOf" srcId="{182D7822-2FB0-44BF-AE8E-4876E10FAF19}" destId="{C1023192-71DF-478A-82B1-ECE4DF573556}" srcOrd="0" destOrd="0" presId="urn:microsoft.com/office/officeart/2005/8/layout/process5"/>
    <dgm:cxn modelId="{6C7164A0-F960-400B-AA41-4FDE06E52E6E}" type="presParOf" srcId="{182D7822-2FB0-44BF-AE8E-4876E10FAF19}" destId="{CBCAE8E2-7E49-47A9-8979-D24BB7D6B7FB}" srcOrd="1" destOrd="0" presId="urn:microsoft.com/office/officeart/2005/8/layout/process5"/>
    <dgm:cxn modelId="{BA115254-DC9F-4FBC-9ADF-BF62B8DCC659}" type="presParOf" srcId="{CBCAE8E2-7E49-47A9-8979-D24BB7D6B7FB}" destId="{CC43C2CD-AF5D-43FB-AAC1-1E4D1D0EAC92}" srcOrd="0" destOrd="0" presId="urn:microsoft.com/office/officeart/2005/8/layout/process5"/>
    <dgm:cxn modelId="{840853AF-D561-4C2F-88A2-F9168CBF9D5D}" type="presParOf" srcId="{182D7822-2FB0-44BF-AE8E-4876E10FAF19}" destId="{F4D20E78-48AA-45F8-848B-8CB252DDD4BC}" srcOrd="2" destOrd="0" presId="urn:microsoft.com/office/officeart/2005/8/layout/process5"/>
    <dgm:cxn modelId="{3592357A-E489-48AB-B945-F10406A4A998}" type="presParOf" srcId="{182D7822-2FB0-44BF-AE8E-4876E10FAF19}" destId="{63FF278E-DE66-4886-B655-4694BB1F855E}" srcOrd="3" destOrd="0" presId="urn:microsoft.com/office/officeart/2005/8/layout/process5"/>
    <dgm:cxn modelId="{0A44E88D-F506-42AD-9842-DF2D8E7C1949}" type="presParOf" srcId="{63FF278E-DE66-4886-B655-4694BB1F855E}" destId="{40FD5BA2-FF1B-4494-A2C2-6F80A11E0A7A}" srcOrd="0" destOrd="0" presId="urn:microsoft.com/office/officeart/2005/8/layout/process5"/>
    <dgm:cxn modelId="{5264EDB1-AFFF-4338-970D-0E7921BACD92}" type="presParOf" srcId="{182D7822-2FB0-44BF-AE8E-4876E10FAF19}" destId="{D87B3816-E711-4A86-8CA0-F55B5A28933F}"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2F692CB-F993-4BC8-8B22-F1464FAE092C}" type="doc">
      <dgm:prSet loTypeId="urn:microsoft.com/office/officeart/2005/8/layout/process5" loCatId="process" qsTypeId="urn:microsoft.com/office/officeart/2005/8/quickstyle/simple5" qsCatId="simple" csTypeId="urn:microsoft.com/office/officeart/2005/8/colors/accent1_2" csCatId="accent1" phldr="1"/>
      <dgm:spPr/>
      <dgm:t>
        <a:bodyPr/>
        <a:lstStyle/>
        <a:p>
          <a:endParaRPr lang="en-US"/>
        </a:p>
      </dgm:t>
    </dgm:pt>
    <dgm:pt modelId="{B77093F5-676D-46D4-A8A0-C030EBEECD57}">
      <dgm:prSet phldrT="[Text]" custT="1"/>
      <dgm:spPr>
        <a:solidFill>
          <a:schemeClr val="accent2"/>
        </a:solidFill>
      </dgm:spPr>
      <dgm:t>
        <a:bodyPr/>
        <a:lstStyle/>
        <a:p>
          <a:r>
            <a:rPr lang="en-US" sz="2800" dirty="0" smtClean="0"/>
            <a:t>Actual Intervention</a:t>
          </a:r>
          <a:endParaRPr lang="en-US" sz="2800" dirty="0"/>
        </a:p>
      </dgm:t>
    </dgm:pt>
    <dgm:pt modelId="{B96FEBC7-0252-4254-A8D5-E69BF1ECC512}" type="parTrans" cxnId="{ABF3F5F8-28DD-46B8-92BF-D2FF26ED5698}">
      <dgm:prSet/>
      <dgm:spPr/>
      <dgm:t>
        <a:bodyPr/>
        <a:lstStyle/>
        <a:p>
          <a:endParaRPr lang="en-US"/>
        </a:p>
      </dgm:t>
    </dgm:pt>
    <dgm:pt modelId="{3132FA90-2360-47BC-BD71-CB96D1592829}" type="sibTrans" cxnId="{ABF3F5F8-28DD-46B8-92BF-D2FF26ED5698}">
      <dgm:prSet/>
      <dgm:spPr>
        <a:solidFill>
          <a:schemeClr val="accent1"/>
        </a:solidFill>
      </dgm:spPr>
      <dgm:t>
        <a:bodyPr/>
        <a:lstStyle/>
        <a:p>
          <a:endParaRPr lang="en-US" dirty="0"/>
        </a:p>
      </dgm:t>
    </dgm:pt>
    <dgm:pt modelId="{9936251D-68DE-4A65-81CD-91DAF5B069D5}">
      <dgm:prSet phldrT="[Text]" custT="1"/>
      <dgm:spPr>
        <a:solidFill>
          <a:schemeClr val="accent2"/>
        </a:solidFill>
      </dgm:spPr>
      <dgm:t>
        <a:bodyPr/>
        <a:lstStyle/>
        <a:p>
          <a:r>
            <a:rPr lang="en-US" sz="2800" dirty="0" smtClean="0"/>
            <a:t>Outcome</a:t>
          </a:r>
        </a:p>
        <a:p>
          <a:r>
            <a:rPr lang="en-US" sz="2000" dirty="0" smtClean="0">
              <a:solidFill>
                <a:srgbClr val="FFC000"/>
              </a:solidFill>
            </a:rPr>
            <a:t>(Become more physically fit)</a:t>
          </a:r>
          <a:endParaRPr lang="en-US" sz="2000" dirty="0"/>
        </a:p>
      </dgm:t>
    </dgm:pt>
    <dgm:pt modelId="{2A616404-4E92-48F5-8C06-9054990FE748}" type="parTrans" cxnId="{8CE51D76-F3D5-422C-A65D-E79103F0DCDC}">
      <dgm:prSet/>
      <dgm:spPr/>
      <dgm:t>
        <a:bodyPr/>
        <a:lstStyle/>
        <a:p>
          <a:endParaRPr lang="en-US"/>
        </a:p>
      </dgm:t>
    </dgm:pt>
    <dgm:pt modelId="{51046299-84A0-4E3A-89D6-7A8D3568F2E7}" type="sibTrans" cxnId="{8CE51D76-F3D5-422C-A65D-E79103F0DCDC}">
      <dgm:prSet/>
      <dgm:spPr>
        <a:solidFill>
          <a:schemeClr val="accent1"/>
        </a:solidFill>
      </dgm:spPr>
      <dgm:t>
        <a:bodyPr/>
        <a:lstStyle/>
        <a:p>
          <a:endParaRPr lang="en-US" dirty="0"/>
        </a:p>
      </dgm:t>
    </dgm:pt>
    <dgm:pt modelId="{123EC30A-037E-42A8-BB07-6124D0CC2E0F}">
      <dgm:prSet phldrT="[Text]" custT="1"/>
      <dgm:spPr>
        <a:solidFill>
          <a:schemeClr val="accent2"/>
        </a:solidFill>
      </dgm:spPr>
      <dgm:t>
        <a:bodyPr/>
        <a:lstStyle/>
        <a:p>
          <a:r>
            <a:rPr lang="en-US" sz="2800" dirty="0" smtClean="0"/>
            <a:t>Outcome Measures</a:t>
          </a:r>
          <a:br>
            <a:rPr lang="en-US" sz="2800" dirty="0" smtClean="0"/>
          </a:br>
          <a:r>
            <a:rPr lang="en-US" sz="2000" dirty="0" smtClean="0">
              <a:solidFill>
                <a:srgbClr val="FFC000"/>
              </a:solidFill>
            </a:rPr>
            <a:t>(Weight; measurements; stamina; pictures)</a:t>
          </a:r>
          <a:endParaRPr lang="en-US" sz="2000" dirty="0"/>
        </a:p>
      </dgm:t>
    </dgm:pt>
    <dgm:pt modelId="{355EB503-986D-4055-BFB8-7EFD4F2573F0}" type="parTrans" cxnId="{2B71FD21-74AE-4B5D-A31D-D871DA32E7A0}">
      <dgm:prSet/>
      <dgm:spPr/>
      <dgm:t>
        <a:bodyPr/>
        <a:lstStyle/>
        <a:p>
          <a:endParaRPr lang="en-US"/>
        </a:p>
      </dgm:t>
    </dgm:pt>
    <dgm:pt modelId="{C7F253A3-4936-43A8-9A82-6F18448ECE8F}" type="sibTrans" cxnId="{2B71FD21-74AE-4B5D-A31D-D871DA32E7A0}">
      <dgm:prSet/>
      <dgm:spPr>
        <a:solidFill>
          <a:schemeClr val="accent1"/>
        </a:solidFill>
      </dgm:spPr>
      <dgm:t>
        <a:bodyPr/>
        <a:lstStyle/>
        <a:p>
          <a:endParaRPr lang="en-US" dirty="0"/>
        </a:p>
      </dgm:t>
    </dgm:pt>
    <dgm:pt modelId="{DD0BAAD6-9FC7-4244-AFFA-3417E1205227}">
      <dgm:prSet custT="1"/>
      <dgm:spPr>
        <a:solidFill>
          <a:schemeClr val="accent2"/>
        </a:solidFill>
      </dgm:spPr>
      <dgm:t>
        <a:bodyPr/>
        <a:lstStyle/>
        <a:p>
          <a:r>
            <a:rPr lang="en-US" sz="2400" dirty="0" smtClean="0"/>
            <a:t>Fidelity Measures</a:t>
          </a:r>
        </a:p>
        <a:p>
          <a:r>
            <a:rPr lang="en-US" sz="2000" dirty="0" smtClean="0">
              <a:solidFill>
                <a:srgbClr val="FFC000"/>
              </a:solidFill>
            </a:rPr>
            <a:t>(e.g., record food intake and exercise)</a:t>
          </a:r>
          <a:endParaRPr lang="en-US" sz="2000" dirty="0">
            <a:solidFill>
              <a:srgbClr val="FFC000"/>
            </a:solidFill>
          </a:endParaRPr>
        </a:p>
      </dgm:t>
    </dgm:pt>
    <dgm:pt modelId="{20DEBC81-AE01-42AB-B318-3AA8913B0543}" type="parTrans" cxnId="{5BC8380A-D790-40CD-8AD2-939BB73B6874}">
      <dgm:prSet/>
      <dgm:spPr/>
      <dgm:t>
        <a:bodyPr/>
        <a:lstStyle/>
        <a:p>
          <a:endParaRPr lang="en-US"/>
        </a:p>
      </dgm:t>
    </dgm:pt>
    <dgm:pt modelId="{E4CF0716-B4E9-4C5E-9984-BB1E0B02F8C0}" type="sibTrans" cxnId="{5BC8380A-D790-40CD-8AD2-939BB73B6874}">
      <dgm:prSet/>
      <dgm:spPr/>
      <dgm:t>
        <a:bodyPr/>
        <a:lstStyle/>
        <a:p>
          <a:endParaRPr lang="en-US"/>
        </a:p>
      </dgm:t>
    </dgm:pt>
    <dgm:pt modelId="{182D7822-2FB0-44BF-AE8E-4876E10FAF19}" type="pres">
      <dgm:prSet presAssocID="{02F692CB-F993-4BC8-8B22-F1464FAE092C}" presName="diagram" presStyleCnt="0">
        <dgm:presLayoutVars>
          <dgm:dir/>
          <dgm:resizeHandles val="exact"/>
        </dgm:presLayoutVars>
      </dgm:prSet>
      <dgm:spPr/>
      <dgm:t>
        <a:bodyPr/>
        <a:lstStyle/>
        <a:p>
          <a:endParaRPr lang="en-US"/>
        </a:p>
      </dgm:t>
    </dgm:pt>
    <dgm:pt modelId="{C1023192-71DF-478A-82B1-ECE4DF573556}" type="pres">
      <dgm:prSet presAssocID="{B77093F5-676D-46D4-A8A0-C030EBEECD57}" presName="node" presStyleLbl="node1" presStyleIdx="0" presStyleCnt="4">
        <dgm:presLayoutVars>
          <dgm:bulletEnabled val="1"/>
        </dgm:presLayoutVars>
      </dgm:prSet>
      <dgm:spPr/>
      <dgm:t>
        <a:bodyPr/>
        <a:lstStyle/>
        <a:p>
          <a:endParaRPr lang="en-US"/>
        </a:p>
      </dgm:t>
    </dgm:pt>
    <dgm:pt modelId="{CBCAE8E2-7E49-47A9-8979-D24BB7D6B7FB}" type="pres">
      <dgm:prSet presAssocID="{3132FA90-2360-47BC-BD71-CB96D1592829}" presName="sibTrans" presStyleLbl="sibTrans2D1" presStyleIdx="0" presStyleCnt="3" custLinFactNeighborX="621" custLinFactNeighborY="80"/>
      <dgm:spPr/>
      <dgm:t>
        <a:bodyPr/>
        <a:lstStyle/>
        <a:p>
          <a:endParaRPr lang="en-US"/>
        </a:p>
      </dgm:t>
    </dgm:pt>
    <dgm:pt modelId="{CC43C2CD-AF5D-43FB-AAC1-1E4D1D0EAC92}" type="pres">
      <dgm:prSet presAssocID="{3132FA90-2360-47BC-BD71-CB96D1592829}" presName="connectorText" presStyleLbl="sibTrans2D1" presStyleIdx="0" presStyleCnt="3"/>
      <dgm:spPr/>
      <dgm:t>
        <a:bodyPr/>
        <a:lstStyle/>
        <a:p>
          <a:endParaRPr lang="en-US"/>
        </a:p>
      </dgm:t>
    </dgm:pt>
    <dgm:pt modelId="{F4D20E78-48AA-45F8-848B-8CB252DDD4BC}" type="pres">
      <dgm:prSet presAssocID="{9936251D-68DE-4A65-81CD-91DAF5B069D5}" presName="node" presStyleLbl="node1" presStyleIdx="1" presStyleCnt="4">
        <dgm:presLayoutVars>
          <dgm:bulletEnabled val="1"/>
        </dgm:presLayoutVars>
      </dgm:prSet>
      <dgm:spPr/>
      <dgm:t>
        <a:bodyPr/>
        <a:lstStyle/>
        <a:p>
          <a:endParaRPr lang="en-US"/>
        </a:p>
      </dgm:t>
    </dgm:pt>
    <dgm:pt modelId="{63FF278E-DE66-4886-B655-4694BB1F855E}" type="pres">
      <dgm:prSet presAssocID="{51046299-84A0-4E3A-89D6-7A8D3568F2E7}" presName="sibTrans" presStyleLbl="sibTrans2D1" presStyleIdx="1" presStyleCnt="3"/>
      <dgm:spPr/>
      <dgm:t>
        <a:bodyPr/>
        <a:lstStyle/>
        <a:p>
          <a:endParaRPr lang="en-US"/>
        </a:p>
      </dgm:t>
    </dgm:pt>
    <dgm:pt modelId="{40FD5BA2-FF1B-4494-A2C2-6F80A11E0A7A}" type="pres">
      <dgm:prSet presAssocID="{51046299-84A0-4E3A-89D6-7A8D3568F2E7}" presName="connectorText" presStyleLbl="sibTrans2D1" presStyleIdx="1" presStyleCnt="3"/>
      <dgm:spPr/>
      <dgm:t>
        <a:bodyPr/>
        <a:lstStyle/>
        <a:p>
          <a:endParaRPr lang="en-US"/>
        </a:p>
      </dgm:t>
    </dgm:pt>
    <dgm:pt modelId="{D87B3816-E711-4A86-8CA0-F55B5A28933F}" type="pres">
      <dgm:prSet presAssocID="{123EC30A-037E-42A8-BB07-6124D0CC2E0F}" presName="node" presStyleLbl="node1" presStyleIdx="2" presStyleCnt="4">
        <dgm:presLayoutVars>
          <dgm:bulletEnabled val="1"/>
        </dgm:presLayoutVars>
      </dgm:prSet>
      <dgm:spPr/>
      <dgm:t>
        <a:bodyPr/>
        <a:lstStyle/>
        <a:p>
          <a:endParaRPr lang="en-US"/>
        </a:p>
      </dgm:t>
    </dgm:pt>
    <dgm:pt modelId="{7B5853B2-D66D-4E3A-BE9A-383F8722F80B}" type="pres">
      <dgm:prSet presAssocID="{C7F253A3-4936-43A8-9A82-6F18448ECE8F}" presName="sibTrans" presStyleLbl="sibTrans2D1" presStyleIdx="2" presStyleCnt="3" custAng="16200000" custLinFactX="-132897" custLinFactY="-100000" custLinFactNeighborX="-200000" custLinFactNeighborY="-104170"/>
      <dgm:spPr/>
      <dgm:t>
        <a:bodyPr/>
        <a:lstStyle/>
        <a:p>
          <a:endParaRPr lang="en-US"/>
        </a:p>
      </dgm:t>
    </dgm:pt>
    <dgm:pt modelId="{5A994E2A-219C-430E-88F6-C94D92B7D520}" type="pres">
      <dgm:prSet presAssocID="{C7F253A3-4936-43A8-9A82-6F18448ECE8F}" presName="connectorText" presStyleLbl="sibTrans2D1" presStyleIdx="2" presStyleCnt="3"/>
      <dgm:spPr/>
      <dgm:t>
        <a:bodyPr/>
        <a:lstStyle/>
        <a:p>
          <a:endParaRPr lang="en-US"/>
        </a:p>
      </dgm:t>
    </dgm:pt>
    <dgm:pt modelId="{76AD2186-7AEA-4342-BEC5-C845A1FA3E17}" type="pres">
      <dgm:prSet presAssocID="{DD0BAAD6-9FC7-4244-AFFA-3417E1205227}" presName="node" presStyleLbl="node1" presStyleIdx="3" presStyleCnt="4">
        <dgm:presLayoutVars>
          <dgm:bulletEnabled val="1"/>
        </dgm:presLayoutVars>
      </dgm:prSet>
      <dgm:spPr/>
      <dgm:t>
        <a:bodyPr/>
        <a:lstStyle/>
        <a:p>
          <a:endParaRPr lang="en-US"/>
        </a:p>
      </dgm:t>
    </dgm:pt>
  </dgm:ptLst>
  <dgm:cxnLst>
    <dgm:cxn modelId="{FC32C76C-5567-461A-868D-52FF7CC0A602}" type="presOf" srcId="{B77093F5-676D-46D4-A8A0-C030EBEECD57}" destId="{C1023192-71DF-478A-82B1-ECE4DF573556}" srcOrd="0" destOrd="0" presId="urn:microsoft.com/office/officeart/2005/8/layout/process5"/>
    <dgm:cxn modelId="{15D902A8-A617-444F-87D0-82B86735BC90}" type="presOf" srcId="{3132FA90-2360-47BC-BD71-CB96D1592829}" destId="{CBCAE8E2-7E49-47A9-8979-D24BB7D6B7FB}" srcOrd="0" destOrd="0" presId="urn:microsoft.com/office/officeart/2005/8/layout/process5"/>
    <dgm:cxn modelId="{44A75A13-0630-4183-9BCC-585311AB59DA}" type="presOf" srcId="{C7F253A3-4936-43A8-9A82-6F18448ECE8F}" destId="{5A994E2A-219C-430E-88F6-C94D92B7D520}" srcOrd="1" destOrd="0" presId="urn:microsoft.com/office/officeart/2005/8/layout/process5"/>
    <dgm:cxn modelId="{ABF3F5F8-28DD-46B8-92BF-D2FF26ED5698}" srcId="{02F692CB-F993-4BC8-8B22-F1464FAE092C}" destId="{B77093F5-676D-46D4-A8A0-C030EBEECD57}" srcOrd="0" destOrd="0" parTransId="{B96FEBC7-0252-4254-A8D5-E69BF1ECC512}" sibTransId="{3132FA90-2360-47BC-BD71-CB96D1592829}"/>
    <dgm:cxn modelId="{6A0A0C9C-3875-44FE-85A2-9AE1E113CD92}" type="presOf" srcId="{9936251D-68DE-4A65-81CD-91DAF5B069D5}" destId="{F4D20E78-48AA-45F8-848B-8CB252DDD4BC}" srcOrd="0" destOrd="0" presId="urn:microsoft.com/office/officeart/2005/8/layout/process5"/>
    <dgm:cxn modelId="{5BC8380A-D790-40CD-8AD2-939BB73B6874}" srcId="{02F692CB-F993-4BC8-8B22-F1464FAE092C}" destId="{DD0BAAD6-9FC7-4244-AFFA-3417E1205227}" srcOrd="3" destOrd="0" parTransId="{20DEBC81-AE01-42AB-B318-3AA8913B0543}" sibTransId="{E4CF0716-B4E9-4C5E-9984-BB1E0B02F8C0}"/>
    <dgm:cxn modelId="{2B71FD21-74AE-4B5D-A31D-D871DA32E7A0}" srcId="{02F692CB-F993-4BC8-8B22-F1464FAE092C}" destId="{123EC30A-037E-42A8-BB07-6124D0CC2E0F}" srcOrd="2" destOrd="0" parTransId="{355EB503-986D-4055-BFB8-7EFD4F2573F0}" sibTransId="{C7F253A3-4936-43A8-9A82-6F18448ECE8F}"/>
    <dgm:cxn modelId="{F256D7C5-5885-477A-A125-83A403CFC51B}" type="presOf" srcId="{02F692CB-F993-4BC8-8B22-F1464FAE092C}" destId="{182D7822-2FB0-44BF-AE8E-4876E10FAF19}" srcOrd="0" destOrd="0" presId="urn:microsoft.com/office/officeart/2005/8/layout/process5"/>
    <dgm:cxn modelId="{45F90AA2-5C42-48FC-BFD5-2614A82043E3}" type="presOf" srcId="{51046299-84A0-4E3A-89D6-7A8D3568F2E7}" destId="{40FD5BA2-FF1B-4494-A2C2-6F80A11E0A7A}" srcOrd="1" destOrd="0" presId="urn:microsoft.com/office/officeart/2005/8/layout/process5"/>
    <dgm:cxn modelId="{8CE51D76-F3D5-422C-A65D-E79103F0DCDC}" srcId="{02F692CB-F993-4BC8-8B22-F1464FAE092C}" destId="{9936251D-68DE-4A65-81CD-91DAF5B069D5}" srcOrd="1" destOrd="0" parTransId="{2A616404-4E92-48F5-8C06-9054990FE748}" sibTransId="{51046299-84A0-4E3A-89D6-7A8D3568F2E7}"/>
    <dgm:cxn modelId="{F581BCAB-42B7-4711-924B-5FE9D577BC72}" type="presOf" srcId="{123EC30A-037E-42A8-BB07-6124D0CC2E0F}" destId="{D87B3816-E711-4A86-8CA0-F55B5A28933F}" srcOrd="0" destOrd="0" presId="urn:microsoft.com/office/officeart/2005/8/layout/process5"/>
    <dgm:cxn modelId="{46B27117-235B-4C6B-921C-4D6DA5EEA479}" type="presOf" srcId="{51046299-84A0-4E3A-89D6-7A8D3568F2E7}" destId="{63FF278E-DE66-4886-B655-4694BB1F855E}" srcOrd="0" destOrd="0" presId="urn:microsoft.com/office/officeart/2005/8/layout/process5"/>
    <dgm:cxn modelId="{B450661F-A678-476C-885F-6A3C3C9445B2}" type="presOf" srcId="{DD0BAAD6-9FC7-4244-AFFA-3417E1205227}" destId="{76AD2186-7AEA-4342-BEC5-C845A1FA3E17}" srcOrd="0" destOrd="0" presId="urn:microsoft.com/office/officeart/2005/8/layout/process5"/>
    <dgm:cxn modelId="{EB8F227E-7324-4D06-B2A9-0CF837EDBD1B}" type="presOf" srcId="{C7F253A3-4936-43A8-9A82-6F18448ECE8F}" destId="{7B5853B2-D66D-4E3A-BE9A-383F8722F80B}" srcOrd="0" destOrd="0" presId="urn:microsoft.com/office/officeart/2005/8/layout/process5"/>
    <dgm:cxn modelId="{C14E100F-508C-4F9D-8A74-DB0FFD83511D}" type="presOf" srcId="{3132FA90-2360-47BC-BD71-CB96D1592829}" destId="{CC43C2CD-AF5D-43FB-AAC1-1E4D1D0EAC92}" srcOrd="1" destOrd="0" presId="urn:microsoft.com/office/officeart/2005/8/layout/process5"/>
    <dgm:cxn modelId="{57A79748-FE8C-4FB8-8138-66E3207CF4EA}" type="presParOf" srcId="{182D7822-2FB0-44BF-AE8E-4876E10FAF19}" destId="{C1023192-71DF-478A-82B1-ECE4DF573556}" srcOrd="0" destOrd="0" presId="urn:microsoft.com/office/officeart/2005/8/layout/process5"/>
    <dgm:cxn modelId="{B2A2A03E-26F4-4AED-B1BC-D34F2800749C}" type="presParOf" srcId="{182D7822-2FB0-44BF-AE8E-4876E10FAF19}" destId="{CBCAE8E2-7E49-47A9-8979-D24BB7D6B7FB}" srcOrd="1" destOrd="0" presId="urn:microsoft.com/office/officeart/2005/8/layout/process5"/>
    <dgm:cxn modelId="{55100E27-E985-4DC0-AD7A-84CB412DB9CF}" type="presParOf" srcId="{CBCAE8E2-7E49-47A9-8979-D24BB7D6B7FB}" destId="{CC43C2CD-AF5D-43FB-AAC1-1E4D1D0EAC92}" srcOrd="0" destOrd="0" presId="urn:microsoft.com/office/officeart/2005/8/layout/process5"/>
    <dgm:cxn modelId="{4E577A72-082C-4587-9F0F-441A5FF675CD}" type="presParOf" srcId="{182D7822-2FB0-44BF-AE8E-4876E10FAF19}" destId="{F4D20E78-48AA-45F8-848B-8CB252DDD4BC}" srcOrd="2" destOrd="0" presId="urn:microsoft.com/office/officeart/2005/8/layout/process5"/>
    <dgm:cxn modelId="{83E75088-1D58-4BAC-BA63-D4C21B685696}" type="presParOf" srcId="{182D7822-2FB0-44BF-AE8E-4876E10FAF19}" destId="{63FF278E-DE66-4886-B655-4694BB1F855E}" srcOrd="3" destOrd="0" presId="urn:microsoft.com/office/officeart/2005/8/layout/process5"/>
    <dgm:cxn modelId="{D5B9C62C-3B03-4B98-A8B8-E2072764797D}" type="presParOf" srcId="{63FF278E-DE66-4886-B655-4694BB1F855E}" destId="{40FD5BA2-FF1B-4494-A2C2-6F80A11E0A7A}" srcOrd="0" destOrd="0" presId="urn:microsoft.com/office/officeart/2005/8/layout/process5"/>
    <dgm:cxn modelId="{47B145A2-60CC-40BA-857C-85C7F7EFCC35}" type="presParOf" srcId="{182D7822-2FB0-44BF-AE8E-4876E10FAF19}" destId="{D87B3816-E711-4A86-8CA0-F55B5A28933F}" srcOrd="4" destOrd="0" presId="urn:microsoft.com/office/officeart/2005/8/layout/process5"/>
    <dgm:cxn modelId="{698E0C94-0DF6-400A-8065-F4AFBCAED045}" type="presParOf" srcId="{182D7822-2FB0-44BF-AE8E-4876E10FAF19}" destId="{7B5853B2-D66D-4E3A-BE9A-383F8722F80B}" srcOrd="5" destOrd="0" presId="urn:microsoft.com/office/officeart/2005/8/layout/process5"/>
    <dgm:cxn modelId="{844F25E6-712A-4C11-B3DE-B37F6084CA08}" type="presParOf" srcId="{7B5853B2-D66D-4E3A-BE9A-383F8722F80B}" destId="{5A994E2A-219C-430E-88F6-C94D92B7D520}" srcOrd="0" destOrd="0" presId="urn:microsoft.com/office/officeart/2005/8/layout/process5"/>
    <dgm:cxn modelId="{6166BDE1-9D7B-441B-9636-37B030B29090}" type="presParOf" srcId="{182D7822-2FB0-44BF-AE8E-4876E10FAF19}" destId="{76AD2186-7AEA-4342-BEC5-C845A1FA3E17}"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2F692CB-F993-4BC8-8B22-F1464FAE092C}" type="doc">
      <dgm:prSet loTypeId="urn:microsoft.com/office/officeart/2005/8/layout/process5" loCatId="process" qsTypeId="urn:microsoft.com/office/officeart/2005/8/quickstyle/simple5" qsCatId="simple" csTypeId="urn:microsoft.com/office/officeart/2005/8/colors/accent1_2" csCatId="accent1" phldr="1"/>
      <dgm:spPr/>
      <dgm:t>
        <a:bodyPr/>
        <a:lstStyle/>
        <a:p>
          <a:endParaRPr lang="en-US"/>
        </a:p>
      </dgm:t>
    </dgm:pt>
    <dgm:pt modelId="{B77093F5-676D-46D4-A8A0-C030EBEECD57}">
      <dgm:prSet phldrT="[Text]" custT="1"/>
      <dgm:spPr>
        <a:solidFill>
          <a:schemeClr val="accent2"/>
        </a:solidFill>
      </dgm:spPr>
      <dgm:t>
        <a:bodyPr/>
        <a:lstStyle/>
        <a:p>
          <a:r>
            <a:rPr lang="en-US" sz="2800" dirty="0" smtClean="0"/>
            <a:t>Planned IV Manipulation</a:t>
          </a:r>
        </a:p>
        <a:p>
          <a:r>
            <a:rPr lang="en-US" sz="1400" dirty="0" smtClean="0">
              <a:solidFill>
                <a:srgbClr val="FFC000"/>
              </a:solidFill>
            </a:rPr>
            <a:t>(manipulate mood to be either good or bad by showing movies, reading stories, etc.)</a:t>
          </a:r>
          <a:endParaRPr lang="en-US" sz="1400" dirty="0">
            <a:solidFill>
              <a:srgbClr val="FFC000"/>
            </a:solidFill>
          </a:endParaRPr>
        </a:p>
      </dgm:t>
    </dgm:pt>
    <dgm:pt modelId="{B96FEBC7-0252-4254-A8D5-E69BF1ECC512}" type="parTrans" cxnId="{ABF3F5F8-28DD-46B8-92BF-D2FF26ED5698}">
      <dgm:prSet/>
      <dgm:spPr/>
      <dgm:t>
        <a:bodyPr/>
        <a:lstStyle/>
        <a:p>
          <a:endParaRPr lang="en-US"/>
        </a:p>
      </dgm:t>
    </dgm:pt>
    <dgm:pt modelId="{3132FA90-2360-47BC-BD71-CB96D1592829}" type="sibTrans" cxnId="{ABF3F5F8-28DD-46B8-92BF-D2FF26ED5698}">
      <dgm:prSet/>
      <dgm:spPr>
        <a:solidFill>
          <a:schemeClr val="accent1"/>
        </a:solidFill>
      </dgm:spPr>
      <dgm:t>
        <a:bodyPr/>
        <a:lstStyle/>
        <a:p>
          <a:endParaRPr lang="en-US" dirty="0"/>
        </a:p>
      </dgm:t>
    </dgm:pt>
    <dgm:pt modelId="{9936251D-68DE-4A65-81CD-91DAF5B069D5}">
      <dgm:prSet phldrT="[Text]" custT="1"/>
      <dgm:spPr>
        <a:solidFill>
          <a:schemeClr val="accent2"/>
        </a:solidFill>
      </dgm:spPr>
      <dgm:t>
        <a:bodyPr/>
        <a:lstStyle/>
        <a:p>
          <a:r>
            <a:rPr lang="en-US" sz="2800" dirty="0" smtClean="0"/>
            <a:t>Outcome</a:t>
          </a:r>
        </a:p>
        <a:p>
          <a:r>
            <a:rPr lang="en-US" sz="2000" dirty="0" smtClean="0">
              <a:solidFill>
                <a:srgbClr val="FFC000"/>
              </a:solidFill>
            </a:rPr>
            <a:t>(Performance)</a:t>
          </a:r>
          <a:endParaRPr lang="en-US" sz="2000" dirty="0">
            <a:solidFill>
              <a:srgbClr val="FFC000"/>
            </a:solidFill>
          </a:endParaRPr>
        </a:p>
      </dgm:t>
    </dgm:pt>
    <dgm:pt modelId="{2A616404-4E92-48F5-8C06-9054990FE748}" type="parTrans" cxnId="{8CE51D76-F3D5-422C-A65D-E79103F0DCDC}">
      <dgm:prSet/>
      <dgm:spPr/>
      <dgm:t>
        <a:bodyPr/>
        <a:lstStyle/>
        <a:p>
          <a:endParaRPr lang="en-US"/>
        </a:p>
      </dgm:t>
    </dgm:pt>
    <dgm:pt modelId="{51046299-84A0-4E3A-89D6-7A8D3568F2E7}" type="sibTrans" cxnId="{8CE51D76-F3D5-422C-A65D-E79103F0DCDC}">
      <dgm:prSet/>
      <dgm:spPr>
        <a:solidFill>
          <a:schemeClr val="accent1"/>
        </a:solidFill>
      </dgm:spPr>
      <dgm:t>
        <a:bodyPr/>
        <a:lstStyle/>
        <a:p>
          <a:endParaRPr lang="en-US" dirty="0"/>
        </a:p>
      </dgm:t>
    </dgm:pt>
    <dgm:pt modelId="{123EC30A-037E-42A8-BB07-6124D0CC2E0F}">
      <dgm:prSet phldrT="[Text]" custT="1"/>
      <dgm:spPr>
        <a:solidFill>
          <a:schemeClr val="accent2"/>
        </a:solidFill>
      </dgm:spPr>
      <dgm:t>
        <a:bodyPr/>
        <a:lstStyle/>
        <a:p>
          <a:r>
            <a:rPr lang="en-US" sz="2800" dirty="0" smtClean="0"/>
            <a:t>Outcome Measure</a:t>
          </a:r>
          <a:br>
            <a:rPr lang="en-US" sz="2800" dirty="0" smtClean="0"/>
          </a:br>
          <a:r>
            <a:rPr lang="en-US" sz="2000" dirty="0" smtClean="0">
              <a:solidFill>
                <a:srgbClr val="FFC000"/>
              </a:solidFill>
            </a:rPr>
            <a:t>(# of puzzles solved)</a:t>
          </a:r>
          <a:endParaRPr lang="en-US" sz="2000" dirty="0">
            <a:solidFill>
              <a:srgbClr val="FFC000"/>
            </a:solidFill>
          </a:endParaRPr>
        </a:p>
      </dgm:t>
    </dgm:pt>
    <dgm:pt modelId="{355EB503-986D-4055-BFB8-7EFD4F2573F0}" type="parTrans" cxnId="{2B71FD21-74AE-4B5D-A31D-D871DA32E7A0}">
      <dgm:prSet/>
      <dgm:spPr/>
      <dgm:t>
        <a:bodyPr/>
        <a:lstStyle/>
        <a:p>
          <a:endParaRPr lang="en-US"/>
        </a:p>
      </dgm:t>
    </dgm:pt>
    <dgm:pt modelId="{C7F253A3-4936-43A8-9A82-6F18448ECE8F}" type="sibTrans" cxnId="{2B71FD21-74AE-4B5D-A31D-D871DA32E7A0}">
      <dgm:prSet/>
      <dgm:spPr/>
      <dgm:t>
        <a:bodyPr/>
        <a:lstStyle/>
        <a:p>
          <a:endParaRPr lang="en-US"/>
        </a:p>
      </dgm:t>
    </dgm:pt>
    <dgm:pt modelId="{182D7822-2FB0-44BF-AE8E-4876E10FAF19}" type="pres">
      <dgm:prSet presAssocID="{02F692CB-F993-4BC8-8B22-F1464FAE092C}" presName="diagram" presStyleCnt="0">
        <dgm:presLayoutVars>
          <dgm:dir/>
          <dgm:resizeHandles val="exact"/>
        </dgm:presLayoutVars>
      </dgm:prSet>
      <dgm:spPr/>
      <dgm:t>
        <a:bodyPr/>
        <a:lstStyle/>
        <a:p>
          <a:endParaRPr lang="en-US"/>
        </a:p>
      </dgm:t>
    </dgm:pt>
    <dgm:pt modelId="{C1023192-71DF-478A-82B1-ECE4DF573556}" type="pres">
      <dgm:prSet presAssocID="{B77093F5-676D-46D4-A8A0-C030EBEECD57}" presName="node" presStyleLbl="node1" presStyleIdx="0" presStyleCnt="3" custScaleX="112419">
        <dgm:presLayoutVars>
          <dgm:bulletEnabled val="1"/>
        </dgm:presLayoutVars>
      </dgm:prSet>
      <dgm:spPr/>
      <dgm:t>
        <a:bodyPr/>
        <a:lstStyle/>
        <a:p>
          <a:endParaRPr lang="en-US"/>
        </a:p>
      </dgm:t>
    </dgm:pt>
    <dgm:pt modelId="{CBCAE8E2-7E49-47A9-8979-D24BB7D6B7FB}" type="pres">
      <dgm:prSet presAssocID="{3132FA90-2360-47BC-BD71-CB96D1592829}" presName="sibTrans" presStyleLbl="sibTrans2D1" presStyleIdx="0" presStyleCnt="2" custLinFactNeighborX="621" custLinFactNeighborY="80"/>
      <dgm:spPr/>
      <dgm:t>
        <a:bodyPr/>
        <a:lstStyle/>
        <a:p>
          <a:endParaRPr lang="en-US"/>
        </a:p>
      </dgm:t>
    </dgm:pt>
    <dgm:pt modelId="{CC43C2CD-AF5D-43FB-AAC1-1E4D1D0EAC92}" type="pres">
      <dgm:prSet presAssocID="{3132FA90-2360-47BC-BD71-CB96D1592829}" presName="connectorText" presStyleLbl="sibTrans2D1" presStyleIdx="0" presStyleCnt="2"/>
      <dgm:spPr/>
      <dgm:t>
        <a:bodyPr/>
        <a:lstStyle/>
        <a:p>
          <a:endParaRPr lang="en-US"/>
        </a:p>
      </dgm:t>
    </dgm:pt>
    <dgm:pt modelId="{F4D20E78-48AA-45F8-848B-8CB252DDD4BC}" type="pres">
      <dgm:prSet presAssocID="{9936251D-68DE-4A65-81CD-91DAF5B069D5}" presName="node" presStyleLbl="node1" presStyleIdx="1" presStyleCnt="3">
        <dgm:presLayoutVars>
          <dgm:bulletEnabled val="1"/>
        </dgm:presLayoutVars>
      </dgm:prSet>
      <dgm:spPr/>
      <dgm:t>
        <a:bodyPr/>
        <a:lstStyle/>
        <a:p>
          <a:endParaRPr lang="en-US"/>
        </a:p>
      </dgm:t>
    </dgm:pt>
    <dgm:pt modelId="{63FF278E-DE66-4886-B655-4694BB1F855E}" type="pres">
      <dgm:prSet presAssocID="{51046299-84A0-4E3A-89D6-7A8D3568F2E7}" presName="sibTrans" presStyleLbl="sibTrans2D1" presStyleIdx="1" presStyleCnt="2"/>
      <dgm:spPr/>
      <dgm:t>
        <a:bodyPr/>
        <a:lstStyle/>
        <a:p>
          <a:endParaRPr lang="en-US"/>
        </a:p>
      </dgm:t>
    </dgm:pt>
    <dgm:pt modelId="{40FD5BA2-FF1B-4494-A2C2-6F80A11E0A7A}" type="pres">
      <dgm:prSet presAssocID="{51046299-84A0-4E3A-89D6-7A8D3568F2E7}" presName="connectorText" presStyleLbl="sibTrans2D1" presStyleIdx="1" presStyleCnt="2"/>
      <dgm:spPr/>
      <dgm:t>
        <a:bodyPr/>
        <a:lstStyle/>
        <a:p>
          <a:endParaRPr lang="en-US"/>
        </a:p>
      </dgm:t>
    </dgm:pt>
    <dgm:pt modelId="{D87B3816-E711-4A86-8CA0-F55B5A28933F}" type="pres">
      <dgm:prSet presAssocID="{123EC30A-037E-42A8-BB07-6124D0CC2E0F}" presName="node" presStyleLbl="node1" presStyleIdx="2" presStyleCnt="3">
        <dgm:presLayoutVars>
          <dgm:bulletEnabled val="1"/>
        </dgm:presLayoutVars>
      </dgm:prSet>
      <dgm:spPr/>
      <dgm:t>
        <a:bodyPr/>
        <a:lstStyle/>
        <a:p>
          <a:endParaRPr lang="en-US"/>
        </a:p>
      </dgm:t>
    </dgm:pt>
  </dgm:ptLst>
  <dgm:cxnLst>
    <dgm:cxn modelId="{0B97B6EB-E81F-4F03-B91C-19E459082CCC}" type="presOf" srcId="{9936251D-68DE-4A65-81CD-91DAF5B069D5}" destId="{F4D20E78-48AA-45F8-848B-8CB252DDD4BC}" srcOrd="0" destOrd="0" presId="urn:microsoft.com/office/officeart/2005/8/layout/process5"/>
    <dgm:cxn modelId="{56C028AE-CD90-4BE0-8E1B-562A7559DF0E}" type="presOf" srcId="{3132FA90-2360-47BC-BD71-CB96D1592829}" destId="{CBCAE8E2-7E49-47A9-8979-D24BB7D6B7FB}" srcOrd="0" destOrd="0" presId="urn:microsoft.com/office/officeart/2005/8/layout/process5"/>
    <dgm:cxn modelId="{ABF3F5F8-28DD-46B8-92BF-D2FF26ED5698}" srcId="{02F692CB-F993-4BC8-8B22-F1464FAE092C}" destId="{B77093F5-676D-46D4-A8A0-C030EBEECD57}" srcOrd="0" destOrd="0" parTransId="{B96FEBC7-0252-4254-A8D5-E69BF1ECC512}" sibTransId="{3132FA90-2360-47BC-BD71-CB96D1592829}"/>
    <dgm:cxn modelId="{8FB23045-4E7D-432D-A45C-845DB2165F81}" type="presOf" srcId="{123EC30A-037E-42A8-BB07-6124D0CC2E0F}" destId="{D87B3816-E711-4A86-8CA0-F55B5A28933F}" srcOrd="0" destOrd="0" presId="urn:microsoft.com/office/officeart/2005/8/layout/process5"/>
    <dgm:cxn modelId="{C8474B14-CA80-47C8-8E84-122B10B9C0E5}" type="presOf" srcId="{B77093F5-676D-46D4-A8A0-C030EBEECD57}" destId="{C1023192-71DF-478A-82B1-ECE4DF573556}" srcOrd="0" destOrd="0" presId="urn:microsoft.com/office/officeart/2005/8/layout/process5"/>
    <dgm:cxn modelId="{6D22AC6E-23C0-4963-A49A-74051C1DCA96}" type="presOf" srcId="{3132FA90-2360-47BC-BD71-CB96D1592829}" destId="{CC43C2CD-AF5D-43FB-AAC1-1E4D1D0EAC92}" srcOrd="1" destOrd="0" presId="urn:microsoft.com/office/officeart/2005/8/layout/process5"/>
    <dgm:cxn modelId="{2B71FD21-74AE-4B5D-A31D-D871DA32E7A0}" srcId="{02F692CB-F993-4BC8-8B22-F1464FAE092C}" destId="{123EC30A-037E-42A8-BB07-6124D0CC2E0F}" srcOrd="2" destOrd="0" parTransId="{355EB503-986D-4055-BFB8-7EFD4F2573F0}" sibTransId="{C7F253A3-4936-43A8-9A82-6F18448ECE8F}"/>
    <dgm:cxn modelId="{80ED7CB1-23AB-4D0A-B0B6-823B10DE62CF}" type="presOf" srcId="{51046299-84A0-4E3A-89D6-7A8D3568F2E7}" destId="{40FD5BA2-FF1B-4494-A2C2-6F80A11E0A7A}" srcOrd="1" destOrd="0" presId="urn:microsoft.com/office/officeart/2005/8/layout/process5"/>
    <dgm:cxn modelId="{8CE51D76-F3D5-422C-A65D-E79103F0DCDC}" srcId="{02F692CB-F993-4BC8-8B22-F1464FAE092C}" destId="{9936251D-68DE-4A65-81CD-91DAF5B069D5}" srcOrd="1" destOrd="0" parTransId="{2A616404-4E92-48F5-8C06-9054990FE748}" sibTransId="{51046299-84A0-4E3A-89D6-7A8D3568F2E7}"/>
    <dgm:cxn modelId="{803B56AB-82ED-40F9-826F-E24FB9100914}" type="presOf" srcId="{02F692CB-F993-4BC8-8B22-F1464FAE092C}" destId="{182D7822-2FB0-44BF-AE8E-4876E10FAF19}" srcOrd="0" destOrd="0" presId="urn:microsoft.com/office/officeart/2005/8/layout/process5"/>
    <dgm:cxn modelId="{1D7B742E-C843-4F4C-A200-EB09394C9A39}" type="presOf" srcId="{51046299-84A0-4E3A-89D6-7A8D3568F2E7}" destId="{63FF278E-DE66-4886-B655-4694BB1F855E}" srcOrd="0" destOrd="0" presId="urn:microsoft.com/office/officeart/2005/8/layout/process5"/>
    <dgm:cxn modelId="{3C89B5F0-B3F4-4130-988A-B929F47D1259}" type="presParOf" srcId="{182D7822-2FB0-44BF-AE8E-4876E10FAF19}" destId="{C1023192-71DF-478A-82B1-ECE4DF573556}" srcOrd="0" destOrd="0" presId="urn:microsoft.com/office/officeart/2005/8/layout/process5"/>
    <dgm:cxn modelId="{4486D657-A845-4A1A-89C8-3A836D4DAC3B}" type="presParOf" srcId="{182D7822-2FB0-44BF-AE8E-4876E10FAF19}" destId="{CBCAE8E2-7E49-47A9-8979-D24BB7D6B7FB}" srcOrd="1" destOrd="0" presId="urn:microsoft.com/office/officeart/2005/8/layout/process5"/>
    <dgm:cxn modelId="{46A2EF66-D943-4EA4-B5C4-0A0246EB144E}" type="presParOf" srcId="{CBCAE8E2-7E49-47A9-8979-D24BB7D6B7FB}" destId="{CC43C2CD-AF5D-43FB-AAC1-1E4D1D0EAC92}" srcOrd="0" destOrd="0" presId="urn:microsoft.com/office/officeart/2005/8/layout/process5"/>
    <dgm:cxn modelId="{1B3382C2-1F6A-41AD-A534-32290F0B6E5B}" type="presParOf" srcId="{182D7822-2FB0-44BF-AE8E-4876E10FAF19}" destId="{F4D20E78-48AA-45F8-848B-8CB252DDD4BC}" srcOrd="2" destOrd="0" presId="urn:microsoft.com/office/officeart/2005/8/layout/process5"/>
    <dgm:cxn modelId="{4E2D2932-C4B1-45C8-BD68-13A7F8ACE7C2}" type="presParOf" srcId="{182D7822-2FB0-44BF-AE8E-4876E10FAF19}" destId="{63FF278E-DE66-4886-B655-4694BB1F855E}" srcOrd="3" destOrd="0" presId="urn:microsoft.com/office/officeart/2005/8/layout/process5"/>
    <dgm:cxn modelId="{54D5AB8B-79BA-43FB-B864-944A871E3569}" type="presParOf" srcId="{63FF278E-DE66-4886-B655-4694BB1F855E}" destId="{40FD5BA2-FF1B-4494-A2C2-6F80A11E0A7A}" srcOrd="0" destOrd="0" presId="urn:microsoft.com/office/officeart/2005/8/layout/process5"/>
    <dgm:cxn modelId="{C3400758-B4B6-4482-925E-F65F49A9BB23}" type="presParOf" srcId="{182D7822-2FB0-44BF-AE8E-4876E10FAF19}" destId="{D87B3816-E711-4A86-8CA0-F55B5A28933F}"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2F692CB-F993-4BC8-8B22-F1464FAE092C}" type="doc">
      <dgm:prSet loTypeId="urn:microsoft.com/office/officeart/2005/8/layout/process5" loCatId="process" qsTypeId="urn:microsoft.com/office/officeart/2005/8/quickstyle/simple5" qsCatId="simple" csTypeId="urn:microsoft.com/office/officeart/2005/8/colors/accent1_2" csCatId="accent1" phldr="1"/>
      <dgm:spPr/>
      <dgm:t>
        <a:bodyPr/>
        <a:lstStyle/>
        <a:p>
          <a:endParaRPr lang="en-US"/>
        </a:p>
      </dgm:t>
    </dgm:pt>
    <dgm:pt modelId="{B77093F5-676D-46D4-A8A0-C030EBEECD57}">
      <dgm:prSet phldrT="[Text]" custT="1"/>
      <dgm:spPr>
        <a:solidFill>
          <a:schemeClr val="accent2"/>
        </a:solidFill>
      </dgm:spPr>
      <dgm:t>
        <a:bodyPr/>
        <a:lstStyle/>
        <a:p>
          <a:r>
            <a:rPr lang="en-US" sz="2800" dirty="0" smtClean="0"/>
            <a:t>Actual</a:t>
          </a:r>
        </a:p>
        <a:p>
          <a:r>
            <a:rPr lang="en-US" sz="2800" dirty="0" smtClean="0"/>
            <a:t>Level of IV</a:t>
          </a:r>
        </a:p>
        <a:p>
          <a:r>
            <a:rPr lang="en-US" sz="2000" dirty="0" smtClean="0">
              <a:solidFill>
                <a:srgbClr val="FFC000"/>
              </a:solidFill>
            </a:rPr>
            <a:t>(Mood)</a:t>
          </a:r>
          <a:endParaRPr lang="en-US" sz="2000" dirty="0">
            <a:solidFill>
              <a:srgbClr val="FFC000"/>
            </a:solidFill>
          </a:endParaRPr>
        </a:p>
      </dgm:t>
    </dgm:pt>
    <dgm:pt modelId="{B96FEBC7-0252-4254-A8D5-E69BF1ECC512}" type="parTrans" cxnId="{ABF3F5F8-28DD-46B8-92BF-D2FF26ED5698}">
      <dgm:prSet/>
      <dgm:spPr/>
      <dgm:t>
        <a:bodyPr/>
        <a:lstStyle/>
        <a:p>
          <a:endParaRPr lang="en-US"/>
        </a:p>
      </dgm:t>
    </dgm:pt>
    <dgm:pt modelId="{3132FA90-2360-47BC-BD71-CB96D1592829}" type="sibTrans" cxnId="{ABF3F5F8-28DD-46B8-92BF-D2FF26ED5698}">
      <dgm:prSet/>
      <dgm:spPr>
        <a:solidFill>
          <a:schemeClr val="accent1"/>
        </a:solidFill>
      </dgm:spPr>
      <dgm:t>
        <a:bodyPr/>
        <a:lstStyle/>
        <a:p>
          <a:endParaRPr lang="en-US" dirty="0"/>
        </a:p>
      </dgm:t>
    </dgm:pt>
    <dgm:pt modelId="{9936251D-68DE-4A65-81CD-91DAF5B069D5}">
      <dgm:prSet phldrT="[Text]" custT="1"/>
      <dgm:spPr>
        <a:solidFill>
          <a:schemeClr val="accent2"/>
        </a:solidFill>
      </dgm:spPr>
      <dgm:t>
        <a:bodyPr/>
        <a:lstStyle/>
        <a:p>
          <a:r>
            <a:rPr lang="en-US" sz="2700" dirty="0" smtClean="0"/>
            <a:t>Outcome</a:t>
          </a:r>
        </a:p>
        <a:p>
          <a:r>
            <a:rPr lang="en-US" sz="2000" dirty="0" smtClean="0">
              <a:solidFill>
                <a:srgbClr val="FFC000"/>
              </a:solidFill>
            </a:rPr>
            <a:t>(Performance)</a:t>
          </a:r>
          <a:endParaRPr lang="en-US" sz="2000" dirty="0">
            <a:solidFill>
              <a:srgbClr val="FFC000"/>
            </a:solidFill>
          </a:endParaRPr>
        </a:p>
      </dgm:t>
    </dgm:pt>
    <dgm:pt modelId="{2A616404-4E92-48F5-8C06-9054990FE748}" type="parTrans" cxnId="{8CE51D76-F3D5-422C-A65D-E79103F0DCDC}">
      <dgm:prSet/>
      <dgm:spPr/>
      <dgm:t>
        <a:bodyPr/>
        <a:lstStyle/>
        <a:p>
          <a:endParaRPr lang="en-US"/>
        </a:p>
      </dgm:t>
    </dgm:pt>
    <dgm:pt modelId="{51046299-84A0-4E3A-89D6-7A8D3568F2E7}" type="sibTrans" cxnId="{8CE51D76-F3D5-422C-A65D-E79103F0DCDC}">
      <dgm:prSet/>
      <dgm:spPr>
        <a:solidFill>
          <a:schemeClr val="accent1"/>
        </a:solidFill>
      </dgm:spPr>
      <dgm:t>
        <a:bodyPr/>
        <a:lstStyle/>
        <a:p>
          <a:endParaRPr lang="en-US" dirty="0"/>
        </a:p>
      </dgm:t>
    </dgm:pt>
    <dgm:pt modelId="{123EC30A-037E-42A8-BB07-6124D0CC2E0F}">
      <dgm:prSet phldrT="[Text]" custT="1"/>
      <dgm:spPr>
        <a:solidFill>
          <a:schemeClr val="accent2"/>
        </a:solidFill>
      </dgm:spPr>
      <dgm:t>
        <a:bodyPr/>
        <a:lstStyle/>
        <a:p>
          <a:r>
            <a:rPr lang="en-US" sz="2700" dirty="0" smtClean="0"/>
            <a:t>Outcome Measure</a:t>
          </a:r>
        </a:p>
        <a:p>
          <a:r>
            <a:rPr lang="en-US" sz="2000" dirty="0" smtClean="0">
              <a:solidFill>
                <a:srgbClr val="FFC000"/>
              </a:solidFill>
            </a:rPr>
            <a:t>(# of puzzles solved)</a:t>
          </a:r>
          <a:endParaRPr lang="en-US" sz="2000" dirty="0">
            <a:solidFill>
              <a:srgbClr val="FFC000"/>
            </a:solidFill>
          </a:endParaRPr>
        </a:p>
      </dgm:t>
    </dgm:pt>
    <dgm:pt modelId="{355EB503-986D-4055-BFB8-7EFD4F2573F0}" type="parTrans" cxnId="{2B71FD21-74AE-4B5D-A31D-D871DA32E7A0}">
      <dgm:prSet/>
      <dgm:spPr/>
      <dgm:t>
        <a:bodyPr/>
        <a:lstStyle/>
        <a:p>
          <a:endParaRPr lang="en-US"/>
        </a:p>
      </dgm:t>
    </dgm:pt>
    <dgm:pt modelId="{C7F253A3-4936-43A8-9A82-6F18448ECE8F}" type="sibTrans" cxnId="{2B71FD21-74AE-4B5D-A31D-D871DA32E7A0}">
      <dgm:prSet/>
      <dgm:spPr/>
      <dgm:t>
        <a:bodyPr/>
        <a:lstStyle/>
        <a:p>
          <a:endParaRPr lang="en-US"/>
        </a:p>
      </dgm:t>
    </dgm:pt>
    <dgm:pt modelId="{182D7822-2FB0-44BF-AE8E-4876E10FAF19}" type="pres">
      <dgm:prSet presAssocID="{02F692CB-F993-4BC8-8B22-F1464FAE092C}" presName="diagram" presStyleCnt="0">
        <dgm:presLayoutVars>
          <dgm:dir/>
          <dgm:resizeHandles val="exact"/>
        </dgm:presLayoutVars>
      </dgm:prSet>
      <dgm:spPr/>
      <dgm:t>
        <a:bodyPr/>
        <a:lstStyle/>
        <a:p>
          <a:endParaRPr lang="en-US"/>
        </a:p>
      </dgm:t>
    </dgm:pt>
    <dgm:pt modelId="{C1023192-71DF-478A-82B1-ECE4DF573556}" type="pres">
      <dgm:prSet presAssocID="{B77093F5-676D-46D4-A8A0-C030EBEECD57}" presName="node" presStyleLbl="node1" presStyleIdx="0" presStyleCnt="3" custLinFactNeighborX="-3054" custLinFactNeighborY="-216">
        <dgm:presLayoutVars>
          <dgm:bulletEnabled val="1"/>
        </dgm:presLayoutVars>
      </dgm:prSet>
      <dgm:spPr/>
      <dgm:t>
        <a:bodyPr/>
        <a:lstStyle/>
        <a:p>
          <a:endParaRPr lang="en-US"/>
        </a:p>
      </dgm:t>
    </dgm:pt>
    <dgm:pt modelId="{CBCAE8E2-7E49-47A9-8979-D24BB7D6B7FB}" type="pres">
      <dgm:prSet presAssocID="{3132FA90-2360-47BC-BD71-CB96D1592829}" presName="sibTrans" presStyleLbl="sibTrans2D1" presStyleIdx="0" presStyleCnt="2" custLinFactNeighborX="621" custLinFactNeighborY="80"/>
      <dgm:spPr/>
      <dgm:t>
        <a:bodyPr/>
        <a:lstStyle/>
        <a:p>
          <a:endParaRPr lang="en-US"/>
        </a:p>
      </dgm:t>
    </dgm:pt>
    <dgm:pt modelId="{CC43C2CD-AF5D-43FB-AAC1-1E4D1D0EAC92}" type="pres">
      <dgm:prSet presAssocID="{3132FA90-2360-47BC-BD71-CB96D1592829}" presName="connectorText" presStyleLbl="sibTrans2D1" presStyleIdx="0" presStyleCnt="2"/>
      <dgm:spPr/>
      <dgm:t>
        <a:bodyPr/>
        <a:lstStyle/>
        <a:p>
          <a:endParaRPr lang="en-US"/>
        </a:p>
      </dgm:t>
    </dgm:pt>
    <dgm:pt modelId="{F4D20E78-48AA-45F8-848B-8CB252DDD4BC}" type="pres">
      <dgm:prSet presAssocID="{9936251D-68DE-4A65-81CD-91DAF5B069D5}" presName="node" presStyleLbl="node1" presStyleIdx="1" presStyleCnt="3">
        <dgm:presLayoutVars>
          <dgm:bulletEnabled val="1"/>
        </dgm:presLayoutVars>
      </dgm:prSet>
      <dgm:spPr/>
      <dgm:t>
        <a:bodyPr/>
        <a:lstStyle/>
        <a:p>
          <a:endParaRPr lang="en-US"/>
        </a:p>
      </dgm:t>
    </dgm:pt>
    <dgm:pt modelId="{63FF278E-DE66-4886-B655-4694BB1F855E}" type="pres">
      <dgm:prSet presAssocID="{51046299-84A0-4E3A-89D6-7A8D3568F2E7}" presName="sibTrans" presStyleLbl="sibTrans2D1" presStyleIdx="1" presStyleCnt="2"/>
      <dgm:spPr/>
      <dgm:t>
        <a:bodyPr/>
        <a:lstStyle/>
        <a:p>
          <a:endParaRPr lang="en-US"/>
        </a:p>
      </dgm:t>
    </dgm:pt>
    <dgm:pt modelId="{40FD5BA2-FF1B-4494-A2C2-6F80A11E0A7A}" type="pres">
      <dgm:prSet presAssocID="{51046299-84A0-4E3A-89D6-7A8D3568F2E7}" presName="connectorText" presStyleLbl="sibTrans2D1" presStyleIdx="1" presStyleCnt="2"/>
      <dgm:spPr/>
      <dgm:t>
        <a:bodyPr/>
        <a:lstStyle/>
        <a:p>
          <a:endParaRPr lang="en-US"/>
        </a:p>
      </dgm:t>
    </dgm:pt>
    <dgm:pt modelId="{D87B3816-E711-4A86-8CA0-F55B5A28933F}" type="pres">
      <dgm:prSet presAssocID="{123EC30A-037E-42A8-BB07-6124D0CC2E0F}" presName="node" presStyleLbl="node1" presStyleIdx="2" presStyleCnt="3">
        <dgm:presLayoutVars>
          <dgm:bulletEnabled val="1"/>
        </dgm:presLayoutVars>
      </dgm:prSet>
      <dgm:spPr/>
      <dgm:t>
        <a:bodyPr/>
        <a:lstStyle/>
        <a:p>
          <a:endParaRPr lang="en-US"/>
        </a:p>
      </dgm:t>
    </dgm:pt>
  </dgm:ptLst>
  <dgm:cxnLst>
    <dgm:cxn modelId="{B8413D57-E7E8-46DD-B7C6-81E80A94E4CF}" type="presOf" srcId="{3132FA90-2360-47BC-BD71-CB96D1592829}" destId="{CBCAE8E2-7E49-47A9-8979-D24BB7D6B7FB}" srcOrd="0" destOrd="0" presId="urn:microsoft.com/office/officeart/2005/8/layout/process5"/>
    <dgm:cxn modelId="{A6502F49-7F1D-489A-BC19-9EF48E3F0EDF}" type="presOf" srcId="{3132FA90-2360-47BC-BD71-CB96D1592829}" destId="{CC43C2CD-AF5D-43FB-AAC1-1E4D1D0EAC92}" srcOrd="1" destOrd="0" presId="urn:microsoft.com/office/officeart/2005/8/layout/process5"/>
    <dgm:cxn modelId="{4C887909-199A-4AD1-B24D-E14DDEF3AE06}" type="presOf" srcId="{123EC30A-037E-42A8-BB07-6124D0CC2E0F}" destId="{D87B3816-E711-4A86-8CA0-F55B5A28933F}" srcOrd="0" destOrd="0" presId="urn:microsoft.com/office/officeart/2005/8/layout/process5"/>
    <dgm:cxn modelId="{CEF90F81-29FF-478A-B2D7-304A29699426}" type="presOf" srcId="{51046299-84A0-4E3A-89D6-7A8D3568F2E7}" destId="{63FF278E-DE66-4886-B655-4694BB1F855E}" srcOrd="0" destOrd="0" presId="urn:microsoft.com/office/officeart/2005/8/layout/process5"/>
    <dgm:cxn modelId="{ABF3F5F8-28DD-46B8-92BF-D2FF26ED5698}" srcId="{02F692CB-F993-4BC8-8B22-F1464FAE092C}" destId="{B77093F5-676D-46D4-A8A0-C030EBEECD57}" srcOrd="0" destOrd="0" parTransId="{B96FEBC7-0252-4254-A8D5-E69BF1ECC512}" sibTransId="{3132FA90-2360-47BC-BD71-CB96D1592829}"/>
    <dgm:cxn modelId="{2B71FD21-74AE-4B5D-A31D-D871DA32E7A0}" srcId="{02F692CB-F993-4BC8-8B22-F1464FAE092C}" destId="{123EC30A-037E-42A8-BB07-6124D0CC2E0F}" srcOrd="2" destOrd="0" parTransId="{355EB503-986D-4055-BFB8-7EFD4F2573F0}" sibTransId="{C7F253A3-4936-43A8-9A82-6F18448ECE8F}"/>
    <dgm:cxn modelId="{68F478F8-0667-4B7B-ADD0-A857BB38C5DE}" type="presOf" srcId="{B77093F5-676D-46D4-A8A0-C030EBEECD57}" destId="{C1023192-71DF-478A-82B1-ECE4DF573556}" srcOrd="0" destOrd="0" presId="urn:microsoft.com/office/officeart/2005/8/layout/process5"/>
    <dgm:cxn modelId="{A780B304-105D-4FDF-A93F-6A40F8872634}" type="presOf" srcId="{02F692CB-F993-4BC8-8B22-F1464FAE092C}" destId="{182D7822-2FB0-44BF-AE8E-4876E10FAF19}" srcOrd="0" destOrd="0" presId="urn:microsoft.com/office/officeart/2005/8/layout/process5"/>
    <dgm:cxn modelId="{8CE51D76-F3D5-422C-A65D-E79103F0DCDC}" srcId="{02F692CB-F993-4BC8-8B22-F1464FAE092C}" destId="{9936251D-68DE-4A65-81CD-91DAF5B069D5}" srcOrd="1" destOrd="0" parTransId="{2A616404-4E92-48F5-8C06-9054990FE748}" sibTransId="{51046299-84A0-4E3A-89D6-7A8D3568F2E7}"/>
    <dgm:cxn modelId="{A915371E-79E7-4BA6-A311-6FF0DA3A6416}" type="presOf" srcId="{9936251D-68DE-4A65-81CD-91DAF5B069D5}" destId="{F4D20E78-48AA-45F8-848B-8CB252DDD4BC}" srcOrd="0" destOrd="0" presId="urn:microsoft.com/office/officeart/2005/8/layout/process5"/>
    <dgm:cxn modelId="{FC55D51A-9A3E-492C-B663-94816391B71B}" type="presOf" srcId="{51046299-84A0-4E3A-89D6-7A8D3568F2E7}" destId="{40FD5BA2-FF1B-4494-A2C2-6F80A11E0A7A}" srcOrd="1" destOrd="0" presId="urn:microsoft.com/office/officeart/2005/8/layout/process5"/>
    <dgm:cxn modelId="{14E26921-5965-44C0-8BF4-082D22AE5566}" type="presParOf" srcId="{182D7822-2FB0-44BF-AE8E-4876E10FAF19}" destId="{C1023192-71DF-478A-82B1-ECE4DF573556}" srcOrd="0" destOrd="0" presId="urn:microsoft.com/office/officeart/2005/8/layout/process5"/>
    <dgm:cxn modelId="{92637EBC-B611-4EA3-A1AA-80EEF72C9B0E}" type="presParOf" srcId="{182D7822-2FB0-44BF-AE8E-4876E10FAF19}" destId="{CBCAE8E2-7E49-47A9-8979-D24BB7D6B7FB}" srcOrd="1" destOrd="0" presId="urn:microsoft.com/office/officeart/2005/8/layout/process5"/>
    <dgm:cxn modelId="{6580B81C-EE4E-47FC-AECF-299ECDD6B294}" type="presParOf" srcId="{CBCAE8E2-7E49-47A9-8979-D24BB7D6B7FB}" destId="{CC43C2CD-AF5D-43FB-AAC1-1E4D1D0EAC92}" srcOrd="0" destOrd="0" presId="urn:microsoft.com/office/officeart/2005/8/layout/process5"/>
    <dgm:cxn modelId="{562047AC-69D7-4F3D-9C6A-956305352F05}" type="presParOf" srcId="{182D7822-2FB0-44BF-AE8E-4876E10FAF19}" destId="{F4D20E78-48AA-45F8-848B-8CB252DDD4BC}" srcOrd="2" destOrd="0" presId="urn:microsoft.com/office/officeart/2005/8/layout/process5"/>
    <dgm:cxn modelId="{533E957D-AE36-4B04-A1D6-34E7599CD473}" type="presParOf" srcId="{182D7822-2FB0-44BF-AE8E-4876E10FAF19}" destId="{63FF278E-DE66-4886-B655-4694BB1F855E}" srcOrd="3" destOrd="0" presId="urn:microsoft.com/office/officeart/2005/8/layout/process5"/>
    <dgm:cxn modelId="{E712F974-2814-441E-B0A3-263E36036DFD}" type="presParOf" srcId="{63FF278E-DE66-4886-B655-4694BB1F855E}" destId="{40FD5BA2-FF1B-4494-A2C2-6F80A11E0A7A}" srcOrd="0" destOrd="0" presId="urn:microsoft.com/office/officeart/2005/8/layout/process5"/>
    <dgm:cxn modelId="{8657F8E1-660C-4164-AF65-489074FE66A7}" type="presParOf" srcId="{182D7822-2FB0-44BF-AE8E-4876E10FAF19}" destId="{D87B3816-E711-4A86-8CA0-F55B5A28933F}"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2F692CB-F993-4BC8-8B22-F1464FAE092C}" type="doc">
      <dgm:prSet loTypeId="urn:microsoft.com/office/officeart/2005/8/layout/process5" loCatId="process" qsTypeId="urn:microsoft.com/office/officeart/2005/8/quickstyle/simple5" qsCatId="simple" csTypeId="urn:microsoft.com/office/officeart/2005/8/colors/accent1_2" csCatId="accent1" phldr="1"/>
      <dgm:spPr/>
      <dgm:t>
        <a:bodyPr/>
        <a:lstStyle/>
        <a:p>
          <a:endParaRPr lang="en-US"/>
        </a:p>
      </dgm:t>
    </dgm:pt>
    <dgm:pt modelId="{B77093F5-676D-46D4-A8A0-C030EBEECD57}">
      <dgm:prSet phldrT="[Text]" custT="1"/>
      <dgm:spPr>
        <a:solidFill>
          <a:schemeClr val="accent2"/>
        </a:solidFill>
      </dgm:spPr>
      <dgm:t>
        <a:bodyPr/>
        <a:lstStyle/>
        <a:p>
          <a:r>
            <a:rPr lang="en-US" sz="2800" dirty="0" smtClean="0"/>
            <a:t>Actual Level of IV</a:t>
          </a:r>
        </a:p>
        <a:p>
          <a:r>
            <a:rPr lang="en-US" sz="2000" dirty="0" smtClean="0">
              <a:solidFill>
                <a:srgbClr val="FFC000"/>
              </a:solidFill>
            </a:rPr>
            <a:t>(mood)</a:t>
          </a:r>
          <a:endParaRPr lang="en-US" sz="2000" dirty="0">
            <a:solidFill>
              <a:srgbClr val="FFC000"/>
            </a:solidFill>
          </a:endParaRPr>
        </a:p>
      </dgm:t>
    </dgm:pt>
    <dgm:pt modelId="{B96FEBC7-0252-4254-A8D5-E69BF1ECC512}" type="parTrans" cxnId="{ABF3F5F8-28DD-46B8-92BF-D2FF26ED5698}">
      <dgm:prSet/>
      <dgm:spPr/>
      <dgm:t>
        <a:bodyPr/>
        <a:lstStyle/>
        <a:p>
          <a:endParaRPr lang="en-US"/>
        </a:p>
      </dgm:t>
    </dgm:pt>
    <dgm:pt modelId="{3132FA90-2360-47BC-BD71-CB96D1592829}" type="sibTrans" cxnId="{ABF3F5F8-28DD-46B8-92BF-D2FF26ED5698}">
      <dgm:prSet/>
      <dgm:spPr>
        <a:solidFill>
          <a:schemeClr val="accent1"/>
        </a:solidFill>
      </dgm:spPr>
      <dgm:t>
        <a:bodyPr/>
        <a:lstStyle/>
        <a:p>
          <a:endParaRPr lang="en-US" dirty="0"/>
        </a:p>
      </dgm:t>
    </dgm:pt>
    <dgm:pt modelId="{9936251D-68DE-4A65-81CD-91DAF5B069D5}">
      <dgm:prSet phldrT="[Text]" custT="1"/>
      <dgm:spPr>
        <a:solidFill>
          <a:schemeClr val="accent2"/>
        </a:solidFill>
      </dgm:spPr>
      <dgm:t>
        <a:bodyPr/>
        <a:lstStyle/>
        <a:p>
          <a:r>
            <a:rPr lang="en-US" sz="2800" dirty="0" smtClean="0"/>
            <a:t>Outcome</a:t>
          </a:r>
        </a:p>
        <a:p>
          <a:r>
            <a:rPr lang="en-US" sz="2000" dirty="0" smtClean="0">
              <a:solidFill>
                <a:srgbClr val="FFC000"/>
              </a:solidFill>
            </a:rPr>
            <a:t>(Performance)</a:t>
          </a:r>
          <a:endParaRPr lang="en-US" sz="2000" dirty="0"/>
        </a:p>
      </dgm:t>
    </dgm:pt>
    <dgm:pt modelId="{2A616404-4E92-48F5-8C06-9054990FE748}" type="parTrans" cxnId="{8CE51D76-F3D5-422C-A65D-E79103F0DCDC}">
      <dgm:prSet/>
      <dgm:spPr/>
      <dgm:t>
        <a:bodyPr/>
        <a:lstStyle/>
        <a:p>
          <a:endParaRPr lang="en-US"/>
        </a:p>
      </dgm:t>
    </dgm:pt>
    <dgm:pt modelId="{51046299-84A0-4E3A-89D6-7A8D3568F2E7}" type="sibTrans" cxnId="{8CE51D76-F3D5-422C-A65D-E79103F0DCDC}">
      <dgm:prSet/>
      <dgm:spPr>
        <a:solidFill>
          <a:schemeClr val="accent1"/>
        </a:solidFill>
      </dgm:spPr>
      <dgm:t>
        <a:bodyPr/>
        <a:lstStyle/>
        <a:p>
          <a:endParaRPr lang="en-US" dirty="0"/>
        </a:p>
      </dgm:t>
    </dgm:pt>
    <dgm:pt modelId="{123EC30A-037E-42A8-BB07-6124D0CC2E0F}">
      <dgm:prSet phldrT="[Text]" custT="1"/>
      <dgm:spPr>
        <a:solidFill>
          <a:schemeClr val="accent2"/>
        </a:solidFill>
      </dgm:spPr>
      <dgm:t>
        <a:bodyPr/>
        <a:lstStyle/>
        <a:p>
          <a:r>
            <a:rPr lang="en-US" sz="2800" dirty="0" smtClean="0"/>
            <a:t>Outcome Measure</a:t>
          </a:r>
        </a:p>
        <a:p>
          <a:r>
            <a:rPr lang="en-US" sz="2000" dirty="0" smtClean="0">
              <a:solidFill>
                <a:srgbClr val="FFC000"/>
              </a:solidFill>
            </a:rPr>
            <a:t>(# of puzzled solved)</a:t>
          </a:r>
          <a:endParaRPr lang="en-US" sz="2000" dirty="0"/>
        </a:p>
      </dgm:t>
    </dgm:pt>
    <dgm:pt modelId="{355EB503-986D-4055-BFB8-7EFD4F2573F0}" type="parTrans" cxnId="{2B71FD21-74AE-4B5D-A31D-D871DA32E7A0}">
      <dgm:prSet/>
      <dgm:spPr/>
      <dgm:t>
        <a:bodyPr/>
        <a:lstStyle/>
        <a:p>
          <a:endParaRPr lang="en-US"/>
        </a:p>
      </dgm:t>
    </dgm:pt>
    <dgm:pt modelId="{C7F253A3-4936-43A8-9A82-6F18448ECE8F}" type="sibTrans" cxnId="{2B71FD21-74AE-4B5D-A31D-D871DA32E7A0}">
      <dgm:prSet/>
      <dgm:spPr>
        <a:solidFill>
          <a:schemeClr val="accent1"/>
        </a:solidFill>
      </dgm:spPr>
      <dgm:t>
        <a:bodyPr/>
        <a:lstStyle/>
        <a:p>
          <a:endParaRPr lang="en-US" dirty="0"/>
        </a:p>
      </dgm:t>
    </dgm:pt>
    <dgm:pt modelId="{DD0BAAD6-9FC7-4244-AFFA-3417E1205227}">
      <dgm:prSet custT="1"/>
      <dgm:spPr>
        <a:solidFill>
          <a:schemeClr val="accent2"/>
        </a:solidFill>
      </dgm:spPr>
      <dgm:t>
        <a:bodyPr/>
        <a:lstStyle/>
        <a:p>
          <a:r>
            <a:rPr lang="en-US" sz="2400" dirty="0" smtClean="0"/>
            <a:t>Manipulation Fidelity</a:t>
          </a:r>
        </a:p>
        <a:p>
          <a:r>
            <a:rPr lang="en-US" sz="1600" dirty="0" smtClean="0">
              <a:solidFill>
                <a:srgbClr val="FFC000"/>
              </a:solidFill>
            </a:rPr>
            <a:t>(assess mood in addition to recording if participants watched movie and read stories)</a:t>
          </a:r>
          <a:endParaRPr lang="en-US" sz="1600" dirty="0">
            <a:solidFill>
              <a:srgbClr val="FFC000"/>
            </a:solidFill>
          </a:endParaRPr>
        </a:p>
      </dgm:t>
    </dgm:pt>
    <dgm:pt modelId="{20DEBC81-AE01-42AB-B318-3AA8913B0543}" type="parTrans" cxnId="{5BC8380A-D790-40CD-8AD2-939BB73B6874}">
      <dgm:prSet/>
      <dgm:spPr/>
      <dgm:t>
        <a:bodyPr/>
        <a:lstStyle/>
        <a:p>
          <a:endParaRPr lang="en-US"/>
        </a:p>
      </dgm:t>
    </dgm:pt>
    <dgm:pt modelId="{E4CF0716-B4E9-4C5E-9984-BB1E0B02F8C0}" type="sibTrans" cxnId="{5BC8380A-D790-40CD-8AD2-939BB73B6874}">
      <dgm:prSet/>
      <dgm:spPr/>
      <dgm:t>
        <a:bodyPr/>
        <a:lstStyle/>
        <a:p>
          <a:endParaRPr lang="en-US"/>
        </a:p>
      </dgm:t>
    </dgm:pt>
    <dgm:pt modelId="{182D7822-2FB0-44BF-AE8E-4876E10FAF19}" type="pres">
      <dgm:prSet presAssocID="{02F692CB-F993-4BC8-8B22-F1464FAE092C}" presName="diagram" presStyleCnt="0">
        <dgm:presLayoutVars>
          <dgm:dir/>
          <dgm:resizeHandles val="exact"/>
        </dgm:presLayoutVars>
      </dgm:prSet>
      <dgm:spPr/>
      <dgm:t>
        <a:bodyPr/>
        <a:lstStyle/>
        <a:p>
          <a:endParaRPr lang="en-US"/>
        </a:p>
      </dgm:t>
    </dgm:pt>
    <dgm:pt modelId="{C1023192-71DF-478A-82B1-ECE4DF573556}" type="pres">
      <dgm:prSet presAssocID="{B77093F5-676D-46D4-A8A0-C030EBEECD57}" presName="node" presStyleLbl="node1" presStyleIdx="0" presStyleCnt="4">
        <dgm:presLayoutVars>
          <dgm:bulletEnabled val="1"/>
        </dgm:presLayoutVars>
      </dgm:prSet>
      <dgm:spPr/>
      <dgm:t>
        <a:bodyPr/>
        <a:lstStyle/>
        <a:p>
          <a:endParaRPr lang="en-US"/>
        </a:p>
      </dgm:t>
    </dgm:pt>
    <dgm:pt modelId="{CBCAE8E2-7E49-47A9-8979-D24BB7D6B7FB}" type="pres">
      <dgm:prSet presAssocID="{3132FA90-2360-47BC-BD71-CB96D1592829}" presName="sibTrans" presStyleLbl="sibTrans2D1" presStyleIdx="0" presStyleCnt="3" custLinFactNeighborX="621" custLinFactNeighborY="80"/>
      <dgm:spPr/>
      <dgm:t>
        <a:bodyPr/>
        <a:lstStyle/>
        <a:p>
          <a:endParaRPr lang="en-US"/>
        </a:p>
      </dgm:t>
    </dgm:pt>
    <dgm:pt modelId="{CC43C2CD-AF5D-43FB-AAC1-1E4D1D0EAC92}" type="pres">
      <dgm:prSet presAssocID="{3132FA90-2360-47BC-BD71-CB96D1592829}" presName="connectorText" presStyleLbl="sibTrans2D1" presStyleIdx="0" presStyleCnt="3"/>
      <dgm:spPr/>
      <dgm:t>
        <a:bodyPr/>
        <a:lstStyle/>
        <a:p>
          <a:endParaRPr lang="en-US"/>
        </a:p>
      </dgm:t>
    </dgm:pt>
    <dgm:pt modelId="{F4D20E78-48AA-45F8-848B-8CB252DDD4BC}" type="pres">
      <dgm:prSet presAssocID="{9936251D-68DE-4A65-81CD-91DAF5B069D5}" presName="node" presStyleLbl="node1" presStyleIdx="1" presStyleCnt="4">
        <dgm:presLayoutVars>
          <dgm:bulletEnabled val="1"/>
        </dgm:presLayoutVars>
      </dgm:prSet>
      <dgm:spPr/>
      <dgm:t>
        <a:bodyPr/>
        <a:lstStyle/>
        <a:p>
          <a:endParaRPr lang="en-US"/>
        </a:p>
      </dgm:t>
    </dgm:pt>
    <dgm:pt modelId="{63FF278E-DE66-4886-B655-4694BB1F855E}" type="pres">
      <dgm:prSet presAssocID="{51046299-84A0-4E3A-89D6-7A8D3568F2E7}" presName="sibTrans" presStyleLbl="sibTrans2D1" presStyleIdx="1" presStyleCnt="3"/>
      <dgm:spPr/>
      <dgm:t>
        <a:bodyPr/>
        <a:lstStyle/>
        <a:p>
          <a:endParaRPr lang="en-US"/>
        </a:p>
      </dgm:t>
    </dgm:pt>
    <dgm:pt modelId="{40FD5BA2-FF1B-4494-A2C2-6F80A11E0A7A}" type="pres">
      <dgm:prSet presAssocID="{51046299-84A0-4E3A-89D6-7A8D3568F2E7}" presName="connectorText" presStyleLbl="sibTrans2D1" presStyleIdx="1" presStyleCnt="3"/>
      <dgm:spPr/>
      <dgm:t>
        <a:bodyPr/>
        <a:lstStyle/>
        <a:p>
          <a:endParaRPr lang="en-US"/>
        </a:p>
      </dgm:t>
    </dgm:pt>
    <dgm:pt modelId="{D87B3816-E711-4A86-8CA0-F55B5A28933F}" type="pres">
      <dgm:prSet presAssocID="{123EC30A-037E-42A8-BB07-6124D0CC2E0F}" presName="node" presStyleLbl="node1" presStyleIdx="2" presStyleCnt="4">
        <dgm:presLayoutVars>
          <dgm:bulletEnabled val="1"/>
        </dgm:presLayoutVars>
      </dgm:prSet>
      <dgm:spPr/>
      <dgm:t>
        <a:bodyPr/>
        <a:lstStyle/>
        <a:p>
          <a:endParaRPr lang="en-US"/>
        </a:p>
      </dgm:t>
    </dgm:pt>
    <dgm:pt modelId="{7B5853B2-D66D-4E3A-BE9A-383F8722F80B}" type="pres">
      <dgm:prSet presAssocID="{C7F253A3-4936-43A8-9A82-6F18448ECE8F}" presName="sibTrans" presStyleLbl="sibTrans2D1" presStyleIdx="2" presStyleCnt="3" custAng="16200000" custLinFactX="-132897" custLinFactY="-100000" custLinFactNeighborX="-200000" custLinFactNeighborY="-104170"/>
      <dgm:spPr/>
      <dgm:t>
        <a:bodyPr/>
        <a:lstStyle/>
        <a:p>
          <a:endParaRPr lang="en-US"/>
        </a:p>
      </dgm:t>
    </dgm:pt>
    <dgm:pt modelId="{5A994E2A-219C-430E-88F6-C94D92B7D520}" type="pres">
      <dgm:prSet presAssocID="{C7F253A3-4936-43A8-9A82-6F18448ECE8F}" presName="connectorText" presStyleLbl="sibTrans2D1" presStyleIdx="2" presStyleCnt="3"/>
      <dgm:spPr/>
      <dgm:t>
        <a:bodyPr/>
        <a:lstStyle/>
        <a:p>
          <a:endParaRPr lang="en-US"/>
        </a:p>
      </dgm:t>
    </dgm:pt>
    <dgm:pt modelId="{76AD2186-7AEA-4342-BEC5-C845A1FA3E17}" type="pres">
      <dgm:prSet presAssocID="{DD0BAAD6-9FC7-4244-AFFA-3417E1205227}" presName="node" presStyleLbl="node1" presStyleIdx="3" presStyleCnt="4" custScaleY="112792">
        <dgm:presLayoutVars>
          <dgm:bulletEnabled val="1"/>
        </dgm:presLayoutVars>
      </dgm:prSet>
      <dgm:spPr/>
      <dgm:t>
        <a:bodyPr/>
        <a:lstStyle/>
        <a:p>
          <a:endParaRPr lang="en-US"/>
        </a:p>
      </dgm:t>
    </dgm:pt>
  </dgm:ptLst>
  <dgm:cxnLst>
    <dgm:cxn modelId="{310003B9-8B17-4B62-9295-7D62B27DEA67}" type="presOf" srcId="{3132FA90-2360-47BC-BD71-CB96D1592829}" destId="{CBCAE8E2-7E49-47A9-8979-D24BB7D6B7FB}" srcOrd="0" destOrd="0" presId="urn:microsoft.com/office/officeart/2005/8/layout/process5"/>
    <dgm:cxn modelId="{ABF3F5F8-28DD-46B8-92BF-D2FF26ED5698}" srcId="{02F692CB-F993-4BC8-8B22-F1464FAE092C}" destId="{B77093F5-676D-46D4-A8A0-C030EBEECD57}" srcOrd="0" destOrd="0" parTransId="{B96FEBC7-0252-4254-A8D5-E69BF1ECC512}" sibTransId="{3132FA90-2360-47BC-BD71-CB96D1592829}"/>
    <dgm:cxn modelId="{9FFDEBB3-D104-41B3-AC7A-C35D00FFD5EA}" type="presOf" srcId="{02F692CB-F993-4BC8-8B22-F1464FAE092C}" destId="{182D7822-2FB0-44BF-AE8E-4876E10FAF19}" srcOrd="0" destOrd="0" presId="urn:microsoft.com/office/officeart/2005/8/layout/process5"/>
    <dgm:cxn modelId="{5BC8380A-D790-40CD-8AD2-939BB73B6874}" srcId="{02F692CB-F993-4BC8-8B22-F1464FAE092C}" destId="{DD0BAAD6-9FC7-4244-AFFA-3417E1205227}" srcOrd="3" destOrd="0" parTransId="{20DEBC81-AE01-42AB-B318-3AA8913B0543}" sibTransId="{E4CF0716-B4E9-4C5E-9984-BB1E0B02F8C0}"/>
    <dgm:cxn modelId="{B8D4B435-CBD9-4D6E-8BF3-A190E4976ABF}" type="presOf" srcId="{51046299-84A0-4E3A-89D6-7A8D3568F2E7}" destId="{40FD5BA2-FF1B-4494-A2C2-6F80A11E0A7A}" srcOrd="1" destOrd="0" presId="urn:microsoft.com/office/officeart/2005/8/layout/process5"/>
    <dgm:cxn modelId="{BEA2C82B-9032-4219-816A-215F4D556A41}" type="presOf" srcId="{C7F253A3-4936-43A8-9A82-6F18448ECE8F}" destId="{5A994E2A-219C-430E-88F6-C94D92B7D520}" srcOrd="1" destOrd="0" presId="urn:microsoft.com/office/officeart/2005/8/layout/process5"/>
    <dgm:cxn modelId="{B8CFE88A-F75F-4C74-8155-E3863E4EFAFB}" type="presOf" srcId="{DD0BAAD6-9FC7-4244-AFFA-3417E1205227}" destId="{76AD2186-7AEA-4342-BEC5-C845A1FA3E17}" srcOrd="0" destOrd="0" presId="urn:microsoft.com/office/officeart/2005/8/layout/process5"/>
    <dgm:cxn modelId="{2B71FD21-74AE-4B5D-A31D-D871DA32E7A0}" srcId="{02F692CB-F993-4BC8-8B22-F1464FAE092C}" destId="{123EC30A-037E-42A8-BB07-6124D0CC2E0F}" srcOrd="2" destOrd="0" parTransId="{355EB503-986D-4055-BFB8-7EFD4F2573F0}" sibTransId="{C7F253A3-4936-43A8-9A82-6F18448ECE8F}"/>
    <dgm:cxn modelId="{8CE51D76-F3D5-422C-A65D-E79103F0DCDC}" srcId="{02F692CB-F993-4BC8-8B22-F1464FAE092C}" destId="{9936251D-68DE-4A65-81CD-91DAF5B069D5}" srcOrd="1" destOrd="0" parTransId="{2A616404-4E92-48F5-8C06-9054990FE748}" sibTransId="{51046299-84A0-4E3A-89D6-7A8D3568F2E7}"/>
    <dgm:cxn modelId="{844EA169-C291-4F7D-8632-B7E1F74D2864}" type="presOf" srcId="{3132FA90-2360-47BC-BD71-CB96D1592829}" destId="{CC43C2CD-AF5D-43FB-AAC1-1E4D1D0EAC92}" srcOrd="1" destOrd="0" presId="urn:microsoft.com/office/officeart/2005/8/layout/process5"/>
    <dgm:cxn modelId="{F5F8C209-A7A5-41CB-A760-ACA88BB47AE1}" type="presOf" srcId="{123EC30A-037E-42A8-BB07-6124D0CC2E0F}" destId="{D87B3816-E711-4A86-8CA0-F55B5A28933F}" srcOrd="0" destOrd="0" presId="urn:microsoft.com/office/officeart/2005/8/layout/process5"/>
    <dgm:cxn modelId="{1D23A9F6-125C-4358-A73F-2707D3CD3CEE}" type="presOf" srcId="{51046299-84A0-4E3A-89D6-7A8D3568F2E7}" destId="{63FF278E-DE66-4886-B655-4694BB1F855E}" srcOrd="0" destOrd="0" presId="urn:microsoft.com/office/officeart/2005/8/layout/process5"/>
    <dgm:cxn modelId="{0D201D98-AF90-48A8-8EEE-F46505296F08}" type="presOf" srcId="{B77093F5-676D-46D4-A8A0-C030EBEECD57}" destId="{C1023192-71DF-478A-82B1-ECE4DF573556}" srcOrd="0" destOrd="0" presId="urn:microsoft.com/office/officeart/2005/8/layout/process5"/>
    <dgm:cxn modelId="{9A36E380-A5E8-4762-BFB2-90635BFB9B32}" type="presOf" srcId="{9936251D-68DE-4A65-81CD-91DAF5B069D5}" destId="{F4D20E78-48AA-45F8-848B-8CB252DDD4BC}" srcOrd="0" destOrd="0" presId="urn:microsoft.com/office/officeart/2005/8/layout/process5"/>
    <dgm:cxn modelId="{E4C494AB-573B-47A9-B7F7-0CE2B94C08D0}" type="presOf" srcId="{C7F253A3-4936-43A8-9A82-6F18448ECE8F}" destId="{7B5853B2-D66D-4E3A-BE9A-383F8722F80B}" srcOrd="0" destOrd="0" presId="urn:microsoft.com/office/officeart/2005/8/layout/process5"/>
    <dgm:cxn modelId="{F05FC966-C31E-4D31-B2FE-02E1E99160EB}" type="presParOf" srcId="{182D7822-2FB0-44BF-AE8E-4876E10FAF19}" destId="{C1023192-71DF-478A-82B1-ECE4DF573556}" srcOrd="0" destOrd="0" presId="urn:microsoft.com/office/officeart/2005/8/layout/process5"/>
    <dgm:cxn modelId="{D67968B6-9F82-44C9-904D-19FEF69A6C48}" type="presParOf" srcId="{182D7822-2FB0-44BF-AE8E-4876E10FAF19}" destId="{CBCAE8E2-7E49-47A9-8979-D24BB7D6B7FB}" srcOrd="1" destOrd="0" presId="urn:microsoft.com/office/officeart/2005/8/layout/process5"/>
    <dgm:cxn modelId="{7C561B28-4AA4-47F6-BF21-C10558423B17}" type="presParOf" srcId="{CBCAE8E2-7E49-47A9-8979-D24BB7D6B7FB}" destId="{CC43C2CD-AF5D-43FB-AAC1-1E4D1D0EAC92}" srcOrd="0" destOrd="0" presId="urn:microsoft.com/office/officeart/2005/8/layout/process5"/>
    <dgm:cxn modelId="{1A2A6D2D-4F5B-47AA-B931-318EA658F5EA}" type="presParOf" srcId="{182D7822-2FB0-44BF-AE8E-4876E10FAF19}" destId="{F4D20E78-48AA-45F8-848B-8CB252DDD4BC}" srcOrd="2" destOrd="0" presId="urn:microsoft.com/office/officeart/2005/8/layout/process5"/>
    <dgm:cxn modelId="{4D465831-B538-4F1C-BB6C-B2063FD18533}" type="presParOf" srcId="{182D7822-2FB0-44BF-AE8E-4876E10FAF19}" destId="{63FF278E-DE66-4886-B655-4694BB1F855E}" srcOrd="3" destOrd="0" presId="urn:microsoft.com/office/officeart/2005/8/layout/process5"/>
    <dgm:cxn modelId="{921A0CD2-AD87-4F8F-B213-5093A45F6FB1}" type="presParOf" srcId="{63FF278E-DE66-4886-B655-4694BB1F855E}" destId="{40FD5BA2-FF1B-4494-A2C2-6F80A11E0A7A}" srcOrd="0" destOrd="0" presId="urn:microsoft.com/office/officeart/2005/8/layout/process5"/>
    <dgm:cxn modelId="{95B3C9A3-F5AD-4B44-BAC6-0797CE33741F}" type="presParOf" srcId="{182D7822-2FB0-44BF-AE8E-4876E10FAF19}" destId="{D87B3816-E711-4A86-8CA0-F55B5A28933F}" srcOrd="4" destOrd="0" presId="urn:microsoft.com/office/officeart/2005/8/layout/process5"/>
    <dgm:cxn modelId="{DCE943CC-30F8-4DDE-A434-83AD9608AAC2}" type="presParOf" srcId="{182D7822-2FB0-44BF-AE8E-4876E10FAF19}" destId="{7B5853B2-D66D-4E3A-BE9A-383F8722F80B}" srcOrd="5" destOrd="0" presId="urn:microsoft.com/office/officeart/2005/8/layout/process5"/>
    <dgm:cxn modelId="{613C2FC1-2921-4B0F-BBCB-53E3BB855472}" type="presParOf" srcId="{7B5853B2-D66D-4E3A-BE9A-383F8722F80B}" destId="{5A994E2A-219C-430E-88F6-C94D92B7D520}" srcOrd="0" destOrd="0" presId="urn:microsoft.com/office/officeart/2005/8/layout/process5"/>
    <dgm:cxn modelId="{57F6A37B-DE25-4C8F-995B-B6C8DF673CAD}" type="presParOf" srcId="{182D7822-2FB0-44BF-AE8E-4876E10FAF19}" destId="{76AD2186-7AEA-4342-BEC5-C845A1FA3E17}"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2F692CB-F993-4BC8-8B22-F1464FAE092C}" type="doc">
      <dgm:prSet loTypeId="urn:microsoft.com/office/officeart/2005/8/layout/process5" loCatId="process" qsTypeId="urn:microsoft.com/office/officeart/2005/8/quickstyle/simple5" qsCatId="simple" csTypeId="urn:microsoft.com/office/officeart/2005/8/colors/accent1_2" csCatId="accent1" phldr="1"/>
      <dgm:spPr/>
      <dgm:t>
        <a:bodyPr/>
        <a:lstStyle/>
        <a:p>
          <a:endParaRPr lang="en-US"/>
        </a:p>
      </dgm:t>
    </dgm:pt>
    <dgm:pt modelId="{B77093F5-676D-46D4-A8A0-C030EBEECD57}">
      <dgm:prSet phldrT="[Text]" custT="1"/>
      <dgm:spPr>
        <a:solidFill>
          <a:schemeClr val="accent2"/>
        </a:solidFill>
      </dgm:spPr>
      <dgm:t>
        <a:bodyPr/>
        <a:lstStyle/>
        <a:p>
          <a:r>
            <a:rPr lang="en-US" sz="2800" dirty="0" smtClean="0"/>
            <a:t>Planned Curriculum</a:t>
          </a:r>
        </a:p>
        <a:p>
          <a:r>
            <a:rPr lang="en-US" sz="1400" dirty="0" smtClean="0">
              <a:solidFill>
                <a:srgbClr val="FFC000"/>
              </a:solidFill>
            </a:rPr>
            <a:t>(Assigned Readings XX and XX; Lectures 1-3; In-class activity that distinguishes between ANOVA and </a:t>
          </a:r>
          <a:r>
            <a:rPr lang="en-US" sz="1400" dirty="0" err="1" smtClean="0">
              <a:solidFill>
                <a:srgbClr val="FFC000"/>
              </a:solidFill>
            </a:rPr>
            <a:t>MANOVA</a:t>
          </a:r>
          <a:r>
            <a:rPr lang="en-US" sz="1400" dirty="0" smtClean="0">
              <a:solidFill>
                <a:srgbClr val="FFC000"/>
              </a:solidFill>
            </a:rPr>
            <a:t>)</a:t>
          </a:r>
          <a:endParaRPr lang="en-US" sz="1400" dirty="0">
            <a:solidFill>
              <a:srgbClr val="FFC000"/>
            </a:solidFill>
          </a:endParaRPr>
        </a:p>
      </dgm:t>
    </dgm:pt>
    <dgm:pt modelId="{B96FEBC7-0252-4254-A8D5-E69BF1ECC512}" type="parTrans" cxnId="{ABF3F5F8-28DD-46B8-92BF-D2FF26ED5698}">
      <dgm:prSet/>
      <dgm:spPr/>
      <dgm:t>
        <a:bodyPr/>
        <a:lstStyle/>
        <a:p>
          <a:endParaRPr lang="en-US"/>
        </a:p>
      </dgm:t>
    </dgm:pt>
    <dgm:pt modelId="{3132FA90-2360-47BC-BD71-CB96D1592829}" type="sibTrans" cxnId="{ABF3F5F8-28DD-46B8-92BF-D2FF26ED5698}">
      <dgm:prSet/>
      <dgm:spPr>
        <a:solidFill>
          <a:schemeClr val="accent1"/>
        </a:solidFill>
      </dgm:spPr>
      <dgm:t>
        <a:bodyPr/>
        <a:lstStyle/>
        <a:p>
          <a:endParaRPr lang="en-US" dirty="0"/>
        </a:p>
      </dgm:t>
    </dgm:pt>
    <dgm:pt modelId="{9936251D-68DE-4A65-81CD-91DAF5B069D5}">
      <dgm:prSet phldrT="[Text]" custT="1"/>
      <dgm:spPr>
        <a:solidFill>
          <a:schemeClr val="accent2"/>
        </a:solidFill>
      </dgm:spPr>
      <dgm:t>
        <a:bodyPr/>
        <a:lstStyle/>
        <a:p>
          <a:r>
            <a:rPr lang="en-US" sz="2800" dirty="0" smtClean="0"/>
            <a:t>Outcome</a:t>
          </a:r>
        </a:p>
        <a:p>
          <a:r>
            <a:rPr lang="en-US" sz="1600" dirty="0" smtClean="0">
              <a:solidFill>
                <a:srgbClr val="FFC000"/>
              </a:solidFill>
            </a:rPr>
            <a:t>(Accurately compare and contrast ANOVA and </a:t>
          </a:r>
          <a:r>
            <a:rPr lang="en-US" sz="1600" dirty="0" err="1" smtClean="0">
              <a:solidFill>
                <a:srgbClr val="FFC000"/>
              </a:solidFill>
            </a:rPr>
            <a:t>MANOVA</a:t>
          </a:r>
          <a:r>
            <a:rPr lang="en-US" sz="1600" dirty="0" smtClean="0">
              <a:solidFill>
                <a:srgbClr val="FFC000"/>
              </a:solidFill>
            </a:rPr>
            <a:t>)</a:t>
          </a:r>
          <a:endParaRPr lang="en-US" sz="1600" dirty="0">
            <a:solidFill>
              <a:srgbClr val="FFC000"/>
            </a:solidFill>
          </a:endParaRPr>
        </a:p>
      </dgm:t>
    </dgm:pt>
    <dgm:pt modelId="{2A616404-4E92-48F5-8C06-9054990FE748}" type="parTrans" cxnId="{8CE51D76-F3D5-422C-A65D-E79103F0DCDC}">
      <dgm:prSet/>
      <dgm:spPr/>
      <dgm:t>
        <a:bodyPr/>
        <a:lstStyle/>
        <a:p>
          <a:endParaRPr lang="en-US"/>
        </a:p>
      </dgm:t>
    </dgm:pt>
    <dgm:pt modelId="{51046299-84A0-4E3A-89D6-7A8D3568F2E7}" type="sibTrans" cxnId="{8CE51D76-F3D5-422C-A65D-E79103F0DCDC}">
      <dgm:prSet/>
      <dgm:spPr>
        <a:solidFill>
          <a:schemeClr val="accent1"/>
        </a:solidFill>
      </dgm:spPr>
      <dgm:t>
        <a:bodyPr/>
        <a:lstStyle/>
        <a:p>
          <a:endParaRPr lang="en-US" dirty="0"/>
        </a:p>
      </dgm:t>
    </dgm:pt>
    <dgm:pt modelId="{123EC30A-037E-42A8-BB07-6124D0CC2E0F}">
      <dgm:prSet phldrT="[Text]" custT="1"/>
      <dgm:spPr>
        <a:solidFill>
          <a:schemeClr val="accent2"/>
        </a:solidFill>
      </dgm:spPr>
      <dgm:t>
        <a:bodyPr/>
        <a:lstStyle/>
        <a:p>
          <a:endParaRPr lang="en-US" sz="2800" dirty="0" smtClean="0"/>
        </a:p>
        <a:p>
          <a:r>
            <a:rPr lang="en-US" sz="2800" dirty="0" smtClean="0"/>
            <a:t>Outcome Measure</a:t>
          </a:r>
          <a:br>
            <a:rPr lang="en-US" sz="2800" dirty="0" smtClean="0"/>
          </a:br>
          <a:r>
            <a:rPr lang="en-US" sz="1400" dirty="0" smtClean="0">
              <a:solidFill>
                <a:srgbClr val="FFC000"/>
              </a:solidFill>
            </a:rPr>
            <a:t>(Essay detailing similarities &amp; differences between ANOVA &amp;</a:t>
          </a:r>
          <a:r>
            <a:rPr lang="en-US" sz="1400" dirty="0" err="1" smtClean="0">
              <a:solidFill>
                <a:srgbClr val="FFC000"/>
              </a:solidFill>
            </a:rPr>
            <a:t>MANOVA</a:t>
          </a:r>
          <a:r>
            <a:rPr lang="en-US" sz="1400" dirty="0" smtClean="0">
              <a:solidFill>
                <a:srgbClr val="FFC000"/>
              </a:solidFill>
            </a:rPr>
            <a:t>; appropriate selection of technique on midterm)</a:t>
          </a:r>
          <a:r>
            <a:rPr lang="en-US" sz="2000" dirty="0" smtClean="0"/>
            <a:t/>
          </a:r>
          <a:br>
            <a:rPr lang="en-US" sz="2000" dirty="0" smtClean="0"/>
          </a:br>
          <a:r>
            <a:rPr lang="en-US" sz="2000" dirty="0" smtClean="0"/>
            <a:t/>
          </a:r>
          <a:br>
            <a:rPr lang="en-US" sz="2000" dirty="0" smtClean="0"/>
          </a:br>
          <a:endParaRPr lang="en-US" sz="2000" dirty="0">
            <a:solidFill>
              <a:srgbClr val="FFC000"/>
            </a:solidFill>
          </a:endParaRPr>
        </a:p>
      </dgm:t>
    </dgm:pt>
    <dgm:pt modelId="{355EB503-986D-4055-BFB8-7EFD4F2573F0}" type="parTrans" cxnId="{2B71FD21-74AE-4B5D-A31D-D871DA32E7A0}">
      <dgm:prSet/>
      <dgm:spPr/>
      <dgm:t>
        <a:bodyPr/>
        <a:lstStyle/>
        <a:p>
          <a:endParaRPr lang="en-US"/>
        </a:p>
      </dgm:t>
    </dgm:pt>
    <dgm:pt modelId="{C7F253A3-4936-43A8-9A82-6F18448ECE8F}" type="sibTrans" cxnId="{2B71FD21-74AE-4B5D-A31D-D871DA32E7A0}">
      <dgm:prSet/>
      <dgm:spPr/>
      <dgm:t>
        <a:bodyPr/>
        <a:lstStyle/>
        <a:p>
          <a:endParaRPr lang="en-US"/>
        </a:p>
      </dgm:t>
    </dgm:pt>
    <dgm:pt modelId="{182D7822-2FB0-44BF-AE8E-4876E10FAF19}" type="pres">
      <dgm:prSet presAssocID="{02F692CB-F993-4BC8-8B22-F1464FAE092C}" presName="diagram" presStyleCnt="0">
        <dgm:presLayoutVars>
          <dgm:dir/>
          <dgm:resizeHandles val="exact"/>
        </dgm:presLayoutVars>
      </dgm:prSet>
      <dgm:spPr/>
      <dgm:t>
        <a:bodyPr/>
        <a:lstStyle/>
        <a:p>
          <a:endParaRPr lang="en-US"/>
        </a:p>
      </dgm:t>
    </dgm:pt>
    <dgm:pt modelId="{C1023192-71DF-478A-82B1-ECE4DF573556}" type="pres">
      <dgm:prSet presAssocID="{B77093F5-676D-46D4-A8A0-C030EBEECD57}" presName="node" presStyleLbl="node1" presStyleIdx="0" presStyleCnt="3" custScaleX="112419" custScaleY="126756">
        <dgm:presLayoutVars>
          <dgm:bulletEnabled val="1"/>
        </dgm:presLayoutVars>
      </dgm:prSet>
      <dgm:spPr/>
      <dgm:t>
        <a:bodyPr/>
        <a:lstStyle/>
        <a:p>
          <a:endParaRPr lang="en-US"/>
        </a:p>
      </dgm:t>
    </dgm:pt>
    <dgm:pt modelId="{CBCAE8E2-7E49-47A9-8979-D24BB7D6B7FB}" type="pres">
      <dgm:prSet presAssocID="{3132FA90-2360-47BC-BD71-CB96D1592829}" presName="sibTrans" presStyleLbl="sibTrans2D1" presStyleIdx="0" presStyleCnt="2" custLinFactNeighborX="621" custLinFactNeighborY="80"/>
      <dgm:spPr/>
      <dgm:t>
        <a:bodyPr/>
        <a:lstStyle/>
        <a:p>
          <a:endParaRPr lang="en-US"/>
        </a:p>
      </dgm:t>
    </dgm:pt>
    <dgm:pt modelId="{CC43C2CD-AF5D-43FB-AAC1-1E4D1D0EAC92}" type="pres">
      <dgm:prSet presAssocID="{3132FA90-2360-47BC-BD71-CB96D1592829}" presName="connectorText" presStyleLbl="sibTrans2D1" presStyleIdx="0" presStyleCnt="2"/>
      <dgm:spPr/>
      <dgm:t>
        <a:bodyPr/>
        <a:lstStyle/>
        <a:p>
          <a:endParaRPr lang="en-US"/>
        </a:p>
      </dgm:t>
    </dgm:pt>
    <dgm:pt modelId="{F4D20E78-48AA-45F8-848B-8CB252DDD4BC}" type="pres">
      <dgm:prSet presAssocID="{9936251D-68DE-4A65-81CD-91DAF5B069D5}" presName="node" presStyleLbl="node1" presStyleIdx="1" presStyleCnt="3" custScaleY="115125">
        <dgm:presLayoutVars>
          <dgm:bulletEnabled val="1"/>
        </dgm:presLayoutVars>
      </dgm:prSet>
      <dgm:spPr/>
      <dgm:t>
        <a:bodyPr/>
        <a:lstStyle/>
        <a:p>
          <a:endParaRPr lang="en-US"/>
        </a:p>
      </dgm:t>
    </dgm:pt>
    <dgm:pt modelId="{63FF278E-DE66-4886-B655-4694BB1F855E}" type="pres">
      <dgm:prSet presAssocID="{51046299-84A0-4E3A-89D6-7A8D3568F2E7}" presName="sibTrans" presStyleLbl="sibTrans2D1" presStyleIdx="1" presStyleCnt="2"/>
      <dgm:spPr/>
      <dgm:t>
        <a:bodyPr/>
        <a:lstStyle/>
        <a:p>
          <a:endParaRPr lang="en-US"/>
        </a:p>
      </dgm:t>
    </dgm:pt>
    <dgm:pt modelId="{40FD5BA2-FF1B-4494-A2C2-6F80A11E0A7A}" type="pres">
      <dgm:prSet presAssocID="{51046299-84A0-4E3A-89D6-7A8D3568F2E7}" presName="connectorText" presStyleLbl="sibTrans2D1" presStyleIdx="1" presStyleCnt="2"/>
      <dgm:spPr/>
      <dgm:t>
        <a:bodyPr/>
        <a:lstStyle/>
        <a:p>
          <a:endParaRPr lang="en-US"/>
        </a:p>
      </dgm:t>
    </dgm:pt>
    <dgm:pt modelId="{D87B3816-E711-4A86-8CA0-F55B5A28933F}" type="pres">
      <dgm:prSet presAssocID="{123EC30A-037E-42A8-BB07-6124D0CC2E0F}" presName="node" presStyleLbl="node1" presStyleIdx="2" presStyleCnt="3" custScaleY="119489">
        <dgm:presLayoutVars>
          <dgm:bulletEnabled val="1"/>
        </dgm:presLayoutVars>
      </dgm:prSet>
      <dgm:spPr/>
      <dgm:t>
        <a:bodyPr/>
        <a:lstStyle/>
        <a:p>
          <a:endParaRPr lang="en-US"/>
        </a:p>
      </dgm:t>
    </dgm:pt>
  </dgm:ptLst>
  <dgm:cxnLst>
    <dgm:cxn modelId="{ABF3F5F8-28DD-46B8-92BF-D2FF26ED5698}" srcId="{02F692CB-F993-4BC8-8B22-F1464FAE092C}" destId="{B77093F5-676D-46D4-A8A0-C030EBEECD57}" srcOrd="0" destOrd="0" parTransId="{B96FEBC7-0252-4254-A8D5-E69BF1ECC512}" sibTransId="{3132FA90-2360-47BC-BD71-CB96D1592829}"/>
    <dgm:cxn modelId="{CB6C5073-5BD3-4437-92E6-884927E952EE}" type="presOf" srcId="{51046299-84A0-4E3A-89D6-7A8D3568F2E7}" destId="{63FF278E-DE66-4886-B655-4694BB1F855E}" srcOrd="0" destOrd="0" presId="urn:microsoft.com/office/officeart/2005/8/layout/process5"/>
    <dgm:cxn modelId="{5BB5C00D-4FCB-4A56-A8D1-B9E4FF896E01}" type="presOf" srcId="{51046299-84A0-4E3A-89D6-7A8D3568F2E7}" destId="{40FD5BA2-FF1B-4494-A2C2-6F80A11E0A7A}" srcOrd="1" destOrd="0" presId="urn:microsoft.com/office/officeart/2005/8/layout/process5"/>
    <dgm:cxn modelId="{C68EDCB7-050C-4F5D-AE72-D14D8E394428}" type="presOf" srcId="{B77093F5-676D-46D4-A8A0-C030EBEECD57}" destId="{C1023192-71DF-478A-82B1-ECE4DF573556}" srcOrd="0" destOrd="0" presId="urn:microsoft.com/office/officeart/2005/8/layout/process5"/>
    <dgm:cxn modelId="{89C80FAE-478F-4EE1-AEB6-D85F3AE2396E}" type="presOf" srcId="{123EC30A-037E-42A8-BB07-6124D0CC2E0F}" destId="{D87B3816-E711-4A86-8CA0-F55B5A28933F}" srcOrd="0" destOrd="0" presId="urn:microsoft.com/office/officeart/2005/8/layout/process5"/>
    <dgm:cxn modelId="{2B71FD21-74AE-4B5D-A31D-D871DA32E7A0}" srcId="{02F692CB-F993-4BC8-8B22-F1464FAE092C}" destId="{123EC30A-037E-42A8-BB07-6124D0CC2E0F}" srcOrd="2" destOrd="0" parTransId="{355EB503-986D-4055-BFB8-7EFD4F2573F0}" sibTransId="{C7F253A3-4936-43A8-9A82-6F18448ECE8F}"/>
    <dgm:cxn modelId="{7A70977B-720E-4D4F-8F02-DEC3E76CCB83}" type="presOf" srcId="{3132FA90-2360-47BC-BD71-CB96D1592829}" destId="{CBCAE8E2-7E49-47A9-8979-D24BB7D6B7FB}" srcOrd="0" destOrd="0" presId="urn:microsoft.com/office/officeart/2005/8/layout/process5"/>
    <dgm:cxn modelId="{8CE51D76-F3D5-422C-A65D-E79103F0DCDC}" srcId="{02F692CB-F993-4BC8-8B22-F1464FAE092C}" destId="{9936251D-68DE-4A65-81CD-91DAF5B069D5}" srcOrd="1" destOrd="0" parTransId="{2A616404-4E92-48F5-8C06-9054990FE748}" sibTransId="{51046299-84A0-4E3A-89D6-7A8D3568F2E7}"/>
    <dgm:cxn modelId="{EAD1C78C-B37B-4F26-94D3-114723B8B5EC}" type="presOf" srcId="{3132FA90-2360-47BC-BD71-CB96D1592829}" destId="{CC43C2CD-AF5D-43FB-AAC1-1E4D1D0EAC92}" srcOrd="1" destOrd="0" presId="urn:microsoft.com/office/officeart/2005/8/layout/process5"/>
    <dgm:cxn modelId="{7B8F6635-5046-4279-83E7-47626CF52221}" type="presOf" srcId="{9936251D-68DE-4A65-81CD-91DAF5B069D5}" destId="{F4D20E78-48AA-45F8-848B-8CB252DDD4BC}" srcOrd="0" destOrd="0" presId="urn:microsoft.com/office/officeart/2005/8/layout/process5"/>
    <dgm:cxn modelId="{143948CB-945E-4798-A2A9-ED3EC5770951}" type="presOf" srcId="{02F692CB-F993-4BC8-8B22-F1464FAE092C}" destId="{182D7822-2FB0-44BF-AE8E-4876E10FAF19}" srcOrd="0" destOrd="0" presId="urn:microsoft.com/office/officeart/2005/8/layout/process5"/>
    <dgm:cxn modelId="{014E217F-06B9-43CC-BC7F-18C2D0D46371}" type="presParOf" srcId="{182D7822-2FB0-44BF-AE8E-4876E10FAF19}" destId="{C1023192-71DF-478A-82B1-ECE4DF573556}" srcOrd="0" destOrd="0" presId="urn:microsoft.com/office/officeart/2005/8/layout/process5"/>
    <dgm:cxn modelId="{6A75173B-3BB5-4643-9E94-C5B411C3F0A7}" type="presParOf" srcId="{182D7822-2FB0-44BF-AE8E-4876E10FAF19}" destId="{CBCAE8E2-7E49-47A9-8979-D24BB7D6B7FB}" srcOrd="1" destOrd="0" presId="urn:microsoft.com/office/officeart/2005/8/layout/process5"/>
    <dgm:cxn modelId="{0D03DD17-6B86-42A9-867A-4FBC2C3C554C}" type="presParOf" srcId="{CBCAE8E2-7E49-47A9-8979-D24BB7D6B7FB}" destId="{CC43C2CD-AF5D-43FB-AAC1-1E4D1D0EAC92}" srcOrd="0" destOrd="0" presId="urn:microsoft.com/office/officeart/2005/8/layout/process5"/>
    <dgm:cxn modelId="{7C7F9E4D-ED51-4C15-A90F-5EFCAC239F67}" type="presParOf" srcId="{182D7822-2FB0-44BF-AE8E-4876E10FAF19}" destId="{F4D20E78-48AA-45F8-848B-8CB252DDD4BC}" srcOrd="2" destOrd="0" presId="urn:microsoft.com/office/officeart/2005/8/layout/process5"/>
    <dgm:cxn modelId="{D2F3FA55-3348-4493-878E-66589C00AE5B}" type="presParOf" srcId="{182D7822-2FB0-44BF-AE8E-4876E10FAF19}" destId="{63FF278E-DE66-4886-B655-4694BB1F855E}" srcOrd="3" destOrd="0" presId="urn:microsoft.com/office/officeart/2005/8/layout/process5"/>
    <dgm:cxn modelId="{964B6A6E-6FBC-44DB-8B9F-0F75ACA7F1C8}" type="presParOf" srcId="{63FF278E-DE66-4886-B655-4694BB1F855E}" destId="{40FD5BA2-FF1B-4494-A2C2-6F80A11E0A7A}" srcOrd="0" destOrd="0" presId="urn:microsoft.com/office/officeart/2005/8/layout/process5"/>
    <dgm:cxn modelId="{81503E51-684C-4307-A1F7-6AAFB8277F9E}" type="presParOf" srcId="{182D7822-2FB0-44BF-AE8E-4876E10FAF19}" destId="{D87B3816-E711-4A86-8CA0-F55B5A28933F}"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2F692CB-F993-4BC8-8B22-F1464FAE092C}" type="doc">
      <dgm:prSet loTypeId="urn:microsoft.com/office/officeart/2005/8/layout/process5" loCatId="process" qsTypeId="urn:microsoft.com/office/officeart/2005/8/quickstyle/simple5" qsCatId="simple" csTypeId="urn:microsoft.com/office/officeart/2005/8/colors/accent1_2" csCatId="accent1" phldr="1"/>
      <dgm:spPr/>
      <dgm:t>
        <a:bodyPr/>
        <a:lstStyle/>
        <a:p>
          <a:endParaRPr lang="en-US"/>
        </a:p>
      </dgm:t>
    </dgm:pt>
    <dgm:pt modelId="{B77093F5-676D-46D4-A8A0-C030EBEECD57}">
      <dgm:prSet phldrT="[Text]"/>
      <dgm:spPr>
        <a:solidFill>
          <a:schemeClr val="accent2"/>
        </a:solidFill>
      </dgm:spPr>
      <dgm:t>
        <a:bodyPr/>
        <a:lstStyle/>
        <a:p>
          <a:r>
            <a:rPr lang="en-US" dirty="0" smtClean="0"/>
            <a:t>Actual</a:t>
          </a:r>
        </a:p>
        <a:p>
          <a:r>
            <a:rPr lang="en-US" dirty="0" smtClean="0"/>
            <a:t>Curriculum</a:t>
          </a:r>
          <a:endParaRPr lang="en-US" dirty="0"/>
        </a:p>
      </dgm:t>
    </dgm:pt>
    <dgm:pt modelId="{B96FEBC7-0252-4254-A8D5-E69BF1ECC512}" type="parTrans" cxnId="{ABF3F5F8-28DD-46B8-92BF-D2FF26ED5698}">
      <dgm:prSet/>
      <dgm:spPr/>
      <dgm:t>
        <a:bodyPr/>
        <a:lstStyle/>
        <a:p>
          <a:endParaRPr lang="en-US"/>
        </a:p>
      </dgm:t>
    </dgm:pt>
    <dgm:pt modelId="{3132FA90-2360-47BC-BD71-CB96D1592829}" type="sibTrans" cxnId="{ABF3F5F8-28DD-46B8-92BF-D2FF26ED5698}">
      <dgm:prSet/>
      <dgm:spPr>
        <a:solidFill>
          <a:schemeClr val="accent1"/>
        </a:solidFill>
      </dgm:spPr>
      <dgm:t>
        <a:bodyPr/>
        <a:lstStyle/>
        <a:p>
          <a:endParaRPr lang="en-US" dirty="0"/>
        </a:p>
      </dgm:t>
    </dgm:pt>
    <dgm:pt modelId="{9936251D-68DE-4A65-81CD-91DAF5B069D5}">
      <dgm:prSet phldrT="[Text]" custT="1"/>
      <dgm:spPr>
        <a:solidFill>
          <a:schemeClr val="accent2"/>
        </a:solidFill>
      </dgm:spPr>
      <dgm:t>
        <a:bodyPr/>
        <a:lstStyle/>
        <a:p>
          <a:r>
            <a:rPr lang="en-US" sz="2700" dirty="0" smtClean="0"/>
            <a:t>Outcome</a:t>
          </a:r>
        </a:p>
        <a:p>
          <a:r>
            <a:rPr lang="en-US" sz="1600" dirty="0" smtClean="0">
              <a:solidFill>
                <a:srgbClr val="FFC000"/>
              </a:solidFill>
            </a:rPr>
            <a:t>(Accurately compare and contrast ANOVA and </a:t>
          </a:r>
          <a:r>
            <a:rPr lang="en-US" sz="1600" dirty="0" err="1" smtClean="0">
              <a:solidFill>
                <a:srgbClr val="FFC000"/>
              </a:solidFill>
            </a:rPr>
            <a:t>MANOVA</a:t>
          </a:r>
          <a:r>
            <a:rPr lang="en-US" sz="1600" dirty="0" smtClean="0">
              <a:solidFill>
                <a:srgbClr val="FFC000"/>
              </a:solidFill>
            </a:rPr>
            <a:t>)</a:t>
          </a:r>
          <a:endParaRPr lang="en-US" sz="1600" dirty="0">
            <a:solidFill>
              <a:srgbClr val="FFC000"/>
            </a:solidFill>
          </a:endParaRPr>
        </a:p>
      </dgm:t>
    </dgm:pt>
    <dgm:pt modelId="{2A616404-4E92-48F5-8C06-9054990FE748}" type="parTrans" cxnId="{8CE51D76-F3D5-422C-A65D-E79103F0DCDC}">
      <dgm:prSet/>
      <dgm:spPr/>
      <dgm:t>
        <a:bodyPr/>
        <a:lstStyle/>
        <a:p>
          <a:endParaRPr lang="en-US"/>
        </a:p>
      </dgm:t>
    </dgm:pt>
    <dgm:pt modelId="{51046299-84A0-4E3A-89D6-7A8D3568F2E7}" type="sibTrans" cxnId="{8CE51D76-F3D5-422C-A65D-E79103F0DCDC}">
      <dgm:prSet/>
      <dgm:spPr>
        <a:solidFill>
          <a:schemeClr val="accent1"/>
        </a:solidFill>
      </dgm:spPr>
      <dgm:t>
        <a:bodyPr/>
        <a:lstStyle/>
        <a:p>
          <a:endParaRPr lang="en-US" dirty="0"/>
        </a:p>
      </dgm:t>
    </dgm:pt>
    <dgm:pt modelId="{123EC30A-037E-42A8-BB07-6124D0CC2E0F}">
      <dgm:prSet phldrT="[Text]" custT="1"/>
      <dgm:spPr>
        <a:solidFill>
          <a:schemeClr val="accent2"/>
        </a:solidFill>
      </dgm:spPr>
      <dgm:t>
        <a:bodyPr/>
        <a:lstStyle/>
        <a:p>
          <a:r>
            <a:rPr lang="en-US" sz="2700" dirty="0" smtClean="0"/>
            <a:t>Outcome Measure</a:t>
          </a:r>
        </a:p>
        <a:p>
          <a:r>
            <a:rPr lang="en-US" sz="1400" dirty="0" smtClean="0">
              <a:solidFill>
                <a:srgbClr val="FFC000"/>
              </a:solidFill>
            </a:rPr>
            <a:t>(Essay detailing similarities &amp; differences between ANOVA &amp; </a:t>
          </a:r>
          <a:r>
            <a:rPr lang="en-US" sz="1400" dirty="0" err="1" smtClean="0">
              <a:solidFill>
                <a:srgbClr val="FFC000"/>
              </a:solidFill>
            </a:rPr>
            <a:t>MANOVA</a:t>
          </a:r>
          <a:r>
            <a:rPr lang="en-US" sz="1400" dirty="0" smtClean="0">
              <a:solidFill>
                <a:srgbClr val="FFC000"/>
              </a:solidFill>
            </a:rPr>
            <a:t>; appropriate selection of technique on midterm)</a:t>
          </a:r>
          <a:r>
            <a:rPr lang="en-US" sz="1400" dirty="0" smtClean="0"/>
            <a:t/>
          </a:r>
          <a:br>
            <a:rPr lang="en-US" sz="1400" dirty="0" smtClean="0"/>
          </a:br>
          <a:endParaRPr lang="en-US" sz="1400" dirty="0">
            <a:solidFill>
              <a:srgbClr val="FFC000"/>
            </a:solidFill>
          </a:endParaRPr>
        </a:p>
      </dgm:t>
    </dgm:pt>
    <dgm:pt modelId="{355EB503-986D-4055-BFB8-7EFD4F2573F0}" type="parTrans" cxnId="{2B71FD21-74AE-4B5D-A31D-D871DA32E7A0}">
      <dgm:prSet/>
      <dgm:spPr/>
      <dgm:t>
        <a:bodyPr/>
        <a:lstStyle/>
        <a:p>
          <a:endParaRPr lang="en-US"/>
        </a:p>
      </dgm:t>
    </dgm:pt>
    <dgm:pt modelId="{C7F253A3-4936-43A8-9A82-6F18448ECE8F}" type="sibTrans" cxnId="{2B71FD21-74AE-4B5D-A31D-D871DA32E7A0}">
      <dgm:prSet/>
      <dgm:spPr/>
      <dgm:t>
        <a:bodyPr/>
        <a:lstStyle/>
        <a:p>
          <a:endParaRPr lang="en-US"/>
        </a:p>
      </dgm:t>
    </dgm:pt>
    <dgm:pt modelId="{182D7822-2FB0-44BF-AE8E-4876E10FAF19}" type="pres">
      <dgm:prSet presAssocID="{02F692CB-F993-4BC8-8B22-F1464FAE092C}" presName="diagram" presStyleCnt="0">
        <dgm:presLayoutVars>
          <dgm:dir/>
          <dgm:resizeHandles val="exact"/>
        </dgm:presLayoutVars>
      </dgm:prSet>
      <dgm:spPr/>
      <dgm:t>
        <a:bodyPr/>
        <a:lstStyle/>
        <a:p>
          <a:endParaRPr lang="en-US"/>
        </a:p>
      </dgm:t>
    </dgm:pt>
    <dgm:pt modelId="{C1023192-71DF-478A-82B1-ECE4DF573556}" type="pres">
      <dgm:prSet presAssocID="{B77093F5-676D-46D4-A8A0-C030EBEECD57}" presName="node" presStyleLbl="node1" presStyleIdx="0" presStyleCnt="3">
        <dgm:presLayoutVars>
          <dgm:bulletEnabled val="1"/>
        </dgm:presLayoutVars>
      </dgm:prSet>
      <dgm:spPr/>
      <dgm:t>
        <a:bodyPr/>
        <a:lstStyle/>
        <a:p>
          <a:endParaRPr lang="en-US"/>
        </a:p>
      </dgm:t>
    </dgm:pt>
    <dgm:pt modelId="{CBCAE8E2-7E49-47A9-8979-D24BB7D6B7FB}" type="pres">
      <dgm:prSet presAssocID="{3132FA90-2360-47BC-BD71-CB96D1592829}" presName="sibTrans" presStyleLbl="sibTrans2D1" presStyleIdx="0" presStyleCnt="2" custLinFactNeighborX="621" custLinFactNeighborY="80"/>
      <dgm:spPr/>
      <dgm:t>
        <a:bodyPr/>
        <a:lstStyle/>
        <a:p>
          <a:endParaRPr lang="en-US"/>
        </a:p>
      </dgm:t>
    </dgm:pt>
    <dgm:pt modelId="{CC43C2CD-AF5D-43FB-AAC1-1E4D1D0EAC92}" type="pres">
      <dgm:prSet presAssocID="{3132FA90-2360-47BC-BD71-CB96D1592829}" presName="connectorText" presStyleLbl="sibTrans2D1" presStyleIdx="0" presStyleCnt="2"/>
      <dgm:spPr/>
      <dgm:t>
        <a:bodyPr/>
        <a:lstStyle/>
        <a:p>
          <a:endParaRPr lang="en-US"/>
        </a:p>
      </dgm:t>
    </dgm:pt>
    <dgm:pt modelId="{F4D20E78-48AA-45F8-848B-8CB252DDD4BC}" type="pres">
      <dgm:prSet presAssocID="{9936251D-68DE-4A65-81CD-91DAF5B069D5}" presName="node" presStyleLbl="node1" presStyleIdx="1" presStyleCnt="3">
        <dgm:presLayoutVars>
          <dgm:bulletEnabled val="1"/>
        </dgm:presLayoutVars>
      </dgm:prSet>
      <dgm:spPr/>
      <dgm:t>
        <a:bodyPr/>
        <a:lstStyle/>
        <a:p>
          <a:endParaRPr lang="en-US"/>
        </a:p>
      </dgm:t>
    </dgm:pt>
    <dgm:pt modelId="{63FF278E-DE66-4886-B655-4694BB1F855E}" type="pres">
      <dgm:prSet presAssocID="{51046299-84A0-4E3A-89D6-7A8D3568F2E7}" presName="sibTrans" presStyleLbl="sibTrans2D1" presStyleIdx="1" presStyleCnt="2"/>
      <dgm:spPr/>
      <dgm:t>
        <a:bodyPr/>
        <a:lstStyle/>
        <a:p>
          <a:endParaRPr lang="en-US"/>
        </a:p>
      </dgm:t>
    </dgm:pt>
    <dgm:pt modelId="{40FD5BA2-FF1B-4494-A2C2-6F80A11E0A7A}" type="pres">
      <dgm:prSet presAssocID="{51046299-84A0-4E3A-89D6-7A8D3568F2E7}" presName="connectorText" presStyleLbl="sibTrans2D1" presStyleIdx="1" presStyleCnt="2"/>
      <dgm:spPr/>
      <dgm:t>
        <a:bodyPr/>
        <a:lstStyle/>
        <a:p>
          <a:endParaRPr lang="en-US"/>
        </a:p>
      </dgm:t>
    </dgm:pt>
    <dgm:pt modelId="{D87B3816-E711-4A86-8CA0-F55B5A28933F}" type="pres">
      <dgm:prSet presAssocID="{123EC30A-037E-42A8-BB07-6124D0CC2E0F}" presName="node" presStyleLbl="node1" presStyleIdx="2" presStyleCnt="3" custScaleX="102474" custScaleY="120835" custLinFactNeighborX="6786" custLinFactNeighborY="404">
        <dgm:presLayoutVars>
          <dgm:bulletEnabled val="1"/>
        </dgm:presLayoutVars>
      </dgm:prSet>
      <dgm:spPr/>
      <dgm:t>
        <a:bodyPr/>
        <a:lstStyle/>
        <a:p>
          <a:endParaRPr lang="en-US"/>
        </a:p>
      </dgm:t>
    </dgm:pt>
  </dgm:ptLst>
  <dgm:cxnLst>
    <dgm:cxn modelId="{DFE5945E-21EB-4800-BFEF-3CA2379AF9CC}" type="presOf" srcId="{51046299-84A0-4E3A-89D6-7A8D3568F2E7}" destId="{40FD5BA2-FF1B-4494-A2C2-6F80A11E0A7A}" srcOrd="1" destOrd="0" presId="urn:microsoft.com/office/officeart/2005/8/layout/process5"/>
    <dgm:cxn modelId="{ABF3F5F8-28DD-46B8-92BF-D2FF26ED5698}" srcId="{02F692CB-F993-4BC8-8B22-F1464FAE092C}" destId="{B77093F5-676D-46D4-A8A0-C030EBEECD57}" srcOrd="0" destOrd="0" parTransId="{B96FEBC7-0252-4254-A8D5-E69BF1ECC512}" sibTransId="{3132FA90-2360-47BC-BD71-CB96D1592829}"/>
    <dgm:cxn modelId="{1CFA81BA-7DC0-4E41-98FD-3781C9317DF1}" type="presOf" srcId="{123EC30A-037E-42A8-BB07-6124D0CC2E0F}" destId="{D87B3816-E711-4A86-8CA0-F55B5A28933F}" srcOrd="0" destOrd="0" presId="urn:microsoft.com/office/officeart/2005/8/layout/process5"/>
    <dgm:cxn modelId="{D1C66AA5-18EF-4863-A598-9B063211BDB8}" type="presOf" srcId="{51046299-84A0-4E3A-89D6-7A8D3568F2E7}" destId="{63FF278E-DE66-4886-B655-4694BB1F855E}" srcOrd="0" destOrd="0" presId="urn:microsoft.com/office/officeart/2005/8/layout/process5"/>
    <dgm:cxn modelId="{2B71FD21-74AE-4B5D-A31D-D871DA32E7A0}" srcId="{02F692CB-F993-4BC8-8B22-F1464FAE092C}" destId="{123EC30A-037E-42A8-BB07-6124D0CC2E0F}" srcOrd="2" destOrd="0" parTransId="{355EB503-986D-4055-BFB8-7EFD4F2573F0}" sibTransId="{C7F253A3-4936-43A8-9A82-6F18448ECE8F}"/>
    <dgm:cxn modelId="{8CE51D76-F3D5-422C-A65D-E79103F0DCDC}" srcId="{02F692CB-F993-4BC8-8B22-F1464FAE092C}" destId="{9936251D-68DE-4A65-81CD-91DAF5B069D5}" srcOrd="1" destOrd="0" parTransId="{2A616404-4E92-48F5-8C06-9054990FE748}" sibTransId="{51046299-84A0-4E3A-89D6-7A8D3568F2E7}"/>
    <dgm:cxn modelId="{20F458D7-6CB1-4B32-A856-CEBDA4386C8D}" type="presOf" srcId="{02F692CB-F993-4BC8-8B22-F1464FAE092C}" destId="{182D7822-2FB0-44BF-AE8E-4876E10FAF19}" srcOrd="0" destOrd="0" presId="urn:microsoft.com/office/officeart/2005/8/layout/process5"/>
    <dgm:cxn modelId="{9F61EA5D-F540-48B8-86A4-F3A0D52EEF1B}" type="presOf" srcId="{3132FA90-2360-47BC-BD71-CB96D1592829}" destId="{CBCAE8E2-7E49-47A9-8979-D24BB7D6B7FB}" srcOrd="0" destOrd="0" presId="urn:microsoft.com/office/officeart/2005/8/layout/process5"/>
    <dgm:cxn modelId="{AEB31DFD-E10A-471B-9CF6-F093E9411581}" type="presOf" srcId="{B77093F5-676D-46D4-A8A0-C030EBEECD57}" destId="{C1023192-71DF-478A-82B1-ECE4DF573556}" srcOrd="0" destOrd="0" presId="urn:microsoft.com/office/officeart/2005/8/layout/process5"/>
    <dgm:cxn modelId="{CFFB60C1-0F79-4916-A9DC-D44BD0D9A276}" type="presOf" srcId="{9936251D-68DE-4A65-81CD-91DAF5B069D5}" destId="{F4D20E78-48AA-45F8-848B-8CB252DDD4BC}" srcOrd="0" destOrd="0" presId="urn:microsoft.com/office/officeart/2005/8/layout/process5"/>
    <dgm:cxn modelId="{85C107B0-9BF7-4DFD-9917-D0817C9EAD84}" type="presOf" srcId="{3132FA90-2360-47BC-BD71-CB96D1592829}" destId="{CC43C2CD-AF5D-43FB-AAC1-1E4D1D0EAC92}" srcOrd="1" destOrd="0" presId="urn:microsoft.com/office/officeart/2005/8/layout/process5"/>
    <dgm:cxn modelId="{86F87913-5EE8-4EB7-B35E-F171262DE601}" type="presParOf" srcId="{182D7822-2FB0-44BF-AE8E-4876E10FAF19}" destId="{C1023192-71DF-478A-82B1-ECE4DF573556}" srcOrd="0" destOrd="0" presId="urn:microsoft.com/office/officeart/2005/8/layout/process5"/>
    <dgm:cxn modelId="{574E05C0-3CD4-4FF4-991F-6A6B4CCD6F77}" type="presParOf" srcId="{182D7822-2FB0-44BF-AE8E-4876E10FAF19}" destId="{CBCAE8E2-7E49-47A9-8979-D24BB7D6B7FB}" srcOrd="1" destOrd="0" presId="urn:microsoft.com/office/officeart/2005/8/layout/process5"/>
    <dgm:cxn modelId="{7E431E95-5492-4C53-BC0B-41794EAE7C95}" type="presParOf" srcId="{CBCAE8E2-7E49-47A9-8979-D24BB7D6B7FB}" destId="{CC43C2CD-AF5D-43FB-AAC1-1E4D1D0EAC92}" srcOrd="0" destOrd="0" presId="urn:microsoft.com/office/officeart/2005/8/layout/process5"/>
    <dgm:cxn modelId="{A5594071-E804-4A1E-AE5D-2AA1D4B63E59}" type="presParOf" srcId="{182D7822-2FB0-44BF-AE8E-4876E10FAF19}" destId="{F4D20E78-48AA-45F8-848B-8CB252DDD4BC}" srcOrd="2" destOrd="0" presId="urn:microsoft.com/office/officeart/2005/8/layout/process5"/>
    <dgm:cxn modelId="{04670B59-A77A-4708-8095-D1B6922693D7}" type="presParOf" srcId="{182D7822-2FB0-44BF-AE8E-4876E10FAF19}" destId="{63FF278E-DE66-4886-B655-4694BB1F855E}" srcOrd="3" destOrd="0" presId="urn:microsoft.com/office/officeart/2005/8/layout/process5"/>
    <dgm:cxn modelId="{AD4F15D1-174E-49F2-A331-4595A5687675}" type="presParOf" srcId="{63FF278E-DE66-4886-B655-4694BB1F855E}" destId="{40FD5BA2-FF1B-4494-A2C2-6F80A11E0A7A}" srcOrd="0" destOrd="0" presId="urn:microsoft.com/office/officeart/2005/8/layout/process5"/>
    <dgm:cxn modelId="{A22C1EB6-EE62-4C6D-8968-350F13113709}" type="presParOf" srcId="{182D7822-2FB0-44BF-AE8E-4876E10FAF19}" destId="{D87B3816-E711-4A86-8CA0-F55B5A28933F}"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2F692CB-F993-4BC8-8B22-F1464FAE092C}" type="doc">
      <dgm:prSet loTypeId="urn:microsoft.com/office/officeart/2005/8/layout/process5" loCatId="process" qsTypeId="urn:microsoft.com/office/officeart/2005/8/quickstyle/simple5" qsCatId="simple" csTypeId="urn:microsoft.com/office/officeart/2005/8/colors/accent1_2" csCatId="accent1" phldr="1"/>
      <dgm:spPr/>
      <dgm:t>
        <a:bodyPr/>
        <a:lstStyle/>
        <a:p>
          <a:endParaRPr lang="en-US"/>
        </a:p>
      </dgm:t>
    </dgm:pt>
    <dgm:pt modelId="{B77093F5-676D-46D4-A8A0-C030EBEECD57}">
      <dgm:prSet phldrT="[Text]" custT="1"/>
      <dgm:spPr>
        <a:solidFill>
          <a:schemeClr val="accent2"/>
        </a:solidFill>
      </dgm:spPr>
      <dgm:t>
        <a:bodyPr/>
        <a:lstStyle/>
        <a:p>
          <a:r>
            <a:rPr lang="en-US" sz="2800" dirty="0" smtClean="0"/>
            <a:t>Actual Curriculum</a:t>
          </a:r>
          <a:endParaRPr lang="en-US" sz="2800" dirty="0"/>
        </a:p>
      </dgm:t>
    </dgm:pt>
    <dgm:pt modelId="{B96FEBC7-0252-4254-A8D5-E69BF1ECC512}" type="parTrans" cxnId="{ABF3F5F8-28DD-46B8-92BF-D2FF26ED5698}">
      <dgm:prSet/>
      <dgm:spPr/>
      <dgm:t>
        <a:bodyPr/>
        <a:lstStyle/>
        <a:p>
          <a:endParaRPr lang="en-US"/>
        </a:p>
      </dgm:t>
    </dgm:pt>
    <dgm:pt modelId="{3132FA90-2360-47BC-BD71-CB96D1592829}" type="sibTrans" cxnId="{ABF3F5F8-28DD-46B8-92BF-D2FF26ED5698}">
      <dgm:prSet/>
      <dgm:spPr>
        <a:solidFill>
          <a:schemeClr val="accent1"/>
        </a:solidFill>
      </dgm:spPr>
      <dgm:t>
        <a:bodyPr/>
        <a:lstStyle/>
        <a:p>
          <a:endParaRPr lang="en-US" dirty="0"/>
        </a:p>
      </dgm:t>
    </dgm:pt>
    <dgm:pt modelId="{9936251D-68DE-4A65-81CD-91DAF5B069D5}">
      <dgm:prSet phldrT="[Text]" custT="1"/>
      <dgm:spPr>
        <a:solidFill>
          <a:schemeClr val="accent2"/>
        </a:solidFill>
      </dgm:spPr>
      <dgm:t>
        <a:bodyPr/>
        <a:lstStyle/>
        <a:p>
          <a:r>
            <a:rPr lang="en-US" sz="2800" dirty="0" smtClean="0"/>
            <a:t>Outcome</a:t>
          </a:r>
        </a:p>
        <a:p>
          <a:r>
            <a:rPr lang="en-US" sz="1600" dirty="0" smtClean="0">
              <a:solidFill>
                <a:srgbClr val="FFC000"/>
              </a:solidFill>
            </a:rPr>
            <a:t>(Accurately compare and contrast ANOVA and </a:t>
          </a:r>
          <a:r>
            <a:rPr lang="en-US" sz="1600" dirty="0" err="1" smtClean="0">
              <a:solidFill>
                <a:srgbClr val="FFC000"/>
              </a:solidFill>
            </a:rPr>
            <a:t>MANOVA</a:t>
          </a:r>
          <a:r>
            <a:rPr lang="en-US" sz="1600" dirty="0" smtClean="0">
              <a:solidFill>
                <a:srgbClr val="FFC000"/>
              </a:solidFill>
            </a:rPr>
            <a:t>)</a:t>
          </a:r>
          <a:endParaRPr lang="en-US" sz="1600" dirty="0"/>
        </a:p>
      </dgm:t>
    </dgm:pt>
    <dgm:pt modelId="{2A616404-4E92-48F5-8C06-9054990FE748}" type="parTrans" cxnId="{8CE51D76-F3D5-422C-A65D-E79103F0DCDC}">
      <dgm:prSet/>
      <dgm:spPr/>
      <dgm:t>
        <a:bodyPr/>
        <a:lstStyle/>
        <a:p>
          <a:endParaRPr lang="en-US"/>
        </a:p>
      </dgm:t>
    </dgm:pt>
    <dgm:pt modelId="{51046299-84A0-4E3A-89D6-7A8D3568F2E7}" type="sibTrans" cxnId="{8CE51D76-F3D5-422C-A65D-E79103F0DCDC}">
      <dgm:prSet/>
      <dgm:spPr>
        <a:solidFill>
          <a:schemeClr val="accent1"/>
        </a:solidFill>
      </dgm:spPr>
      <dgm:t>
        <a:bodyPr/>
        <a:lstStyle/>
        <a:p>
          <a:endParaRPr lang="en-US" dirty="0"/>
        </a:p>
      </dgm:t>
    </dgm:pt>
    <dgm:pt modelId="{123EC30A-037E-42A8-BB07-6124D0CC2E0F}">
      <dgm:prSet phldrT="[Text]" custT="1"/>
      <dgm:spPr>
        <a:solidFill>
          <a:schemeClr val="accent2"/>
        </a:solidFill>
      </dgm:spPr>
      <dgm:t>
        <a:bodyPr/>
        <a:lstStyle/>
        <a:p>
          <a:endParaRPr lang="en-US" sz="2800" dirty="0" smtClean="0"/>
        </a:p>
        <a:p>
          <a:r>
            <a:rPr lang="en-US" sz="2800" dirty="0" smtClean="0"/>
            <a:t>Outcome Measure</a:t>
          </a:r>
        </a:p>
        <a:p>
          <a:r>
            <a:rPr lang="en-US" sz="1400" dirty="0" smtClean="0">
              <a:solidFill>
                <a:srgbClr val="FFC000"/>
              </a:solidFill>
            </a:rPr>
            <a:t>(Essay detailing similarities &amp; differences between ANOVA &amp; </a:t>
          </a:r>
          <a:r>
            <a:rPr lang="en-US" sz="1400" dirty="0" err="1" smtClean="0">
              <a:solidFill>
                <a:srgbClr val="FFC000"/>
              </a:solidFill>
            </a:rPr>
            <a:t>MANOVA</a:t>
          </a:r>
          <a:r>
            <a:rPr lang="en-US" sz="1400" dirty="0" smtClean="0">
              <a:solidFill>
                <a:srgbClr val="FFC000"/>
              </a:solidFill>
            </a:rPr>
            <a:t>; appropriate selection of technique on midterm)</a:t>
          </a:r>
          <a:r>
            <a:rPr lang="en-US" sz="1400" dirty="0" smtClean="0"/>
            <a:t/>
          </a:r>
          <a:br>
            <a:rPr lang="en-US" sz="1400" dirty="0" smtClean="0"/>
          </a:br>
          <a:endParaRPr lang="en-US" sz="1400" dirty="0"/>
        </a:p>
      </dgm:t>
    </dgm:pt>
    <dgm:pt modelId="{355EB503-986D-4055-BFB8-7EFD4F2573F0}" type="parTrans" cxnId="{2B71FD21-74AE-4B5D-A31D-D871DA32E7A0}">
      <dgm:prSet/>
      <dgm:spPr/>
      <dgm:t>
        <a:bodyPr/>
        <a:lstStyle/>
        <a:p>
          <a:endParaRPr lang="en-US"/>
        </a:p>
      </dgm:t>
    </dgm:pt>
    <dgm:pt modelId="{C7F253A3-4936-43A8-9A82-6F18448ECE8F}" type="sibTrans" cxnId="{2B71FD21-74AE-4B5D-A31D-D871DA32E7A0}">
      <dgm:prSet/>
      <dgm:spPr>
        <a:solidFill>
          <a:schemeClr val="accent1"/>
        </a:solidFill>
      </dgm:spPr>
      <dgm:t>
        <a:bodyPr/>
        <a:lstStyle/>
        <a:p>
          <a:endParaRPr lang="en-US" dirty="0"/>
        </a:p>
      </dgm:t>
    </dgm:pt>
    <dgm:pt modelId="{DD0BAAD6-9FC7-4244-AFFA-3417E1205227}">
      <dgm:prSet custT="1"/>
      <dgm:spPr>
        <a:solidFill>
          <a:schemeClr val="accent2"/>
        </a:solidFill>
      </dgm:spPr>
      <dgm:t>
        <a:bodyPr/>
        <a:lstStyle/>
        <a:p>
          <a:r>
            <a:rPr lang="en-US" sz="2400" dirty="0" smtClean="0"/>
            <a:t>Fidelity Measures</a:t>
          </a:r>
        </a:p>
        <a:p>
          <a:r>
            <a:rPr lang="en-US" sz="1800" dirty="0" smtClean="0">
              <a:solidFill>
                <a:srgbClr val="FFC000"/>
              </a:solidFill>
            </a:rPr>
            <a:t>(e.g., record curriculum &amp; activities actually completed)</a:t>
          </a:r>
          <a:endParaRPr lang="en-US" sz="1800" dirty="0">
            <a:solidFill>
              <a:srgbClr val="FFC000"/>
            </a:solidFill>
          </a:endParaRPr>
        </a:p>
      </dgm:t>
    </dgm:pt>
    <dgm:pt modelId="{20DEBC81-AE01-42AB-B318-3AA8913B0543}" type="parTrans" cxnId="{5BC8380A-D790-40CD-8AD2-939BB73B6874}">
      <dgm:prSet/>
      <dgm:spPr/>
      <dgm:t>
        <a:bodyPr/>
        <a:lstStyle/>
        <a:p>
          <a:endParaRPr lang="en-US"/>
        </a:p>
      </dgm:t>
    </dgm:pt>
    <dgm:pt modelId="{E4CF0716-B4E9-4C5E-9984-BB1E0B02F8C0}" type="sibTrans" cxnId="{5BC8380A-D790-40CD-8AD2-939BB73B6874}">
      <dgm:prSet/>
      <dgm:spPr/>
      <dgm:t>
        <a:bodyPr/>
        <a:lstStyle/>
        <a:p>
          <a:endParaRPr lang="en-US"/>
        </a:p>
      </dgm:t>
    </dgm:pt>
    <dgm:pt modelId="{182D7822-2FB0-44BF-AE8E-4876E10FAF19}" type="pres">
      <dgm:prSet presAssocID="{02F692CB-F993-4BC8-8B22-F1464FAE092C}" presName="diagram" presStyleCnt="0">
        <dgm:presLayoutVars>
          <dgm:dir/>
          <dgm:resizeHandles val="exact"/>
        </dgm:presLayoutVars>
      </dgm:prSet>
      <dgm:spPr/>
      <dgm:t>
        <a:bodyPr/>
        <a:lstStyle/>
        <a:p>
          <a:endParaRPr lang="en-US"/>
        </a:p>
      </dgm:t>
    </dgm:pt>
    <dgm:pt modelId="{C1023192-71DF-478A-82B1-ECE4DF573556}" type="pres">
      <dgm:prSet presAssocID="{B77093F5-676D-46D4-A8A0-C030EBEECD57}" presName="node" presStyleLbl="node1" presStyleIdx="0" presStyleCnt="4" custLinFactNeighborX="-7221" custLinFactNeighborY="-110">
        <dgm:presLayoutVars>
          <dgm:bulletEnabled val="1"/>
        </dgm:presLayoutVars>
      </dgm:prSet>
      <dgm:spPr/>
      <dgm:t>
        <a:bodyPr/>
        <a:lstStyle/>
        <a:p>
          <a:endParaRPr lang="en-US"/>
        </a:p>
      </dgm:t>
    </dgm:pt>
    <dgm:pt modelId="{CBCAE8E2-7E49-47A9-8979-D24BB7D6B7FB}" type="pres">
      <dgm:prSet presAssocID="{3132FA90-2360-47BC-BD71-CB96D1592829}" presName="sibTrans" presStyleLbl="sibTrans2D1" presStyleIdx="0" presStyleCnt="3" custLinFactNeighborX="621" custLinFactNeighborY="80"/>
      <dgm:spPr/>
      <dgm:t>
        <a:bodyPr/>
        <a:lstStyle/>
        <a:p>
          <a:endParaRPr lang="en-US"/>
        </a:p>
      </dgm:t>
    </dgm:pt>
    <dgm:pt modelId="{CC43C2CD-AF5D-43FB-AAC1-1E4D1D0EAC92}" type="pres">
      <dgm:prSet presAssocID="{3132FA90-2360-47BC-BD71-CB96D1592829}" presName="connectorText" presStyleLbl="sibTrans2D1" presStyleIdx="0" presStyleCnt="3"/>
      <dgm:spPr/>
      <dgm:t>
        <a:bodyPr/>
        <a:lstStyle/>
        <a:p>
          <a:endParaRPr lang="en-US"/>
        </a:p>
      </dgm:t>
    </dgm:pt>
    <dgm:pt modelId="{F4D20E78-48AA-45F8-848B-8CB252DDD4BC}" type="pres">
      <dgm:prSet presAssocID="{9936251D-68DE-4A65-81CD-91DAF5B069D5}" presName="node" presStyleLbl="node1" presStyleIdx="1" presStyleCnt="4" custLinFactNeighborX="-1136" custLinFactNeighborY="-110">
        <dgm:presLayoutVars>
          <dgm:bulletEnabled val="1"/>
        </dgm:presLayoutVars>
      </dgm:prSet>
      <dgm:spPr/>
      <dgm:t>
        <a:bodyPr/>
        <a:lstStyle/>
        <a:p>
          <a:endParaRPr lang="en-US"/>
        </a:p>
      </dgm:t>
    </dgm:pt>
    <dgm:pt modelId="{63FF278E-DE66-4886-B655-4694BB1F855E}" type="pres">
      <dgm:prSet presAssocID="{51046299-84A0-4E3A-89D6-7A8D3568F2E7}" presName="sibTrans" presStyleLbl="sibTrans2D1" presStyleIdx="1" presStyleCnt="3"/>
      <dgm:spPr/>
      <dgm:t>
        <a:bodyPr/>
        <a:lstStyle/>
        <a:p>
          <a:endParaRPr lang="en-US"/>
        </a:p>
      </dgm:t>
    </dgm:pt>
    <dgm:pt modelId="{40FD5BA2-FF1B-4494-A2C2-6F80A11E0A7A}" type="pres">
      <dgm:prSet presAssocID="{51046299-84A0-4E3A-89D6-7A8D3568F2E7}" presName="connectorText" presStyleLbl="sibTrans2D1" presStyleIdx="1" presStyleCnt="3"/>
      <dgm:spPr/>
      <dgm:t>
        <a:bodyPr/>
        <a:lstStyle/>
        <a:p>
          <a:endParaRPr lang="en-US"/>
        </a:p>
      </dgm:t>
    </dgm:pt>
    <dgm:pt modelId="{D87B3816-E711-4A86-8CA0-F55B5A28933F}" type="pres">
      <dgm:prSet presAssocID="{123EC30A-037E-42A8-BB07-6124D0CC2E0F}" presName="node" presStyleLbl="node1" presStyleIdx="2" presStyleCnt="4" custScaleX="112840">
        <dgm:presLayoutVars>
          <dgm:bulletEnabled val="1"/>
        </dgm:presLayoutVars>
      </dgm:prSet>
      <dgm:spPr/>
      <dgm:t>
        <a:bodyPr/>
        <a:lstStyle/>
        <a:p>
          <a:endParaRPr lang="en-US"/>
        </a:p>
      </dgm:t>
    </dgm:pt>
    <dgm:pt modelId="{7B5853B2-D66D-4E3A-BE9A-383F8722F80B}" type="pres">
      <dgm:prSet presAssocID="{C7F253A3-4936-43A8-9A82-6F18448ECE8F}" presName="sibTrans" presStyleLbl="sibTrans2D1" presStyleIdx="2" presStyleCnt="3" custAng="16200000" custLinFactX="-132897" custLinFactY="-100000" custLinFactNeighborX="-200000" custLinFactNeighborY="-104170"/>
      <dgm:spPr/>
      <dgm:t>
        <a:bodyPr/>
        <a:lstStyle/>
        <a:p>
          <a:endParaRPr lang="en-US"/>
        </a:p>
      </dgm:t>
    </dgm:pt>
    <dgm:pt modelId="{5A994E2A-219C-430E-88F6-C94D92B7D520}" type="pres">
      <dgm:prSet presAssocID="{C7F253A3-4936-43A8-9A82-6F18448ECE8F}" presName="connectorText" presStyleLbl="sibTrans2D1" presStyleIdx="2" presStyleCnt="3"/>
      <dgm:spPr/>
      <dgm:t>
        <a:bodyPr/>
        <a:lstStyle/>
        <a:p>
          <a:endParaRPr lang="en-US"/>
        </a:p>
      </dgm:t>
    </dgm:pt>
    <dgm:pt modelId="{76AD2186-7AEA-4342-BEC5-C845A1FA3E17}" type="pres">
      <dgm:prSet presAssocID="{DD0BAAD6-9FC7-4244-AFFA-3417E1205227}" presName="node" presStyleLbl="node1" presStyleIdx="3" presStyleCnt="4">
        <dgm:presLayoutVars>
          <dgm:bulletEnabled val="1"/>
        </dgm:presLayoutVars>
      </dgm:prSet>
      <dgm:spPr/>
      <dgm:t>
        <a:bodyPr/>
        <a:lstStyle/>
        <a:p>
          <a:endParaRPr lang="en-US"/>
        </a:p>
      </dgm:t>
    </dgm:pt>
  </dgm:ptLst>
  <dgm:cxnLst>
    <dgm:cxn modelId="{A8533704-641C-4F3C-B22F-589247B9AB18}" type="presOf" srcId="{51046299-84A0-4E3A-89D6-7A8D3568F2E7}" destId="{63FF278E-DE66-4886-B655-4694BB1F855E}" srcOrd="0" destOrd="0" presId="urn:microsoft.com/office/officeart/2005/8/layout/process5"/>
    <dgm:cxn modelId="{ABF3F5F8-28DD-46B8-92BF-D2FF26ED5698}" srcId="{02F692CB-F993-4BC8-8B22-F1464FAE092C}" destId="{B77093F5-676D-46D4-A8A0-C030EBEECD57}" srcOrd="0" destOrd="0" parTransId="{B96FEBC7-0252-4254-A8D5-E69BF1ECC512}" sibTransId="{3132FA90-2360-47BC-BD71-CB96D1592829}"/>
    <dgm:cxn modelId="{EB0D54C7-C7D7-4018-9EAC-1EB6D8E3F1F2}" type="presOf" srcId="{123EC30A-037E-42A8-BB07-6124D0CC2E0F}" destId="{D87B3816-E711-4A86-8CA0-F55B5A28933F}" srcOrd="0" destOrd="0" presId="urn:microsoft.com/office/officeart/2005/8/layout/process5"/>
    <dgm:cxn modelId="{5BC8380A-D790-40CD-8AD2-939BB73B6874}" srcId="{02F692CB-F993-4BC8-8B22-F1464FAE092C}" destId="{DD0BAAD6-9FC7-4244-AFFA-3417E1205227}" srcOrd="3" destOrd="0" parTransId="{20DEBC81-AE01-42AB-B318-3AA8913B0543}" sibTransId="{E4CF0716-B4E9-4C5E-9984-BB1E0B02F8C0}"/>
    <dgm:cxn modelId="{A35BE67E-E730-4A43-AF4C-5CA9ED6E6442}" type="presOf" srcId="{DD0BAAD6-9FC7-4244-AFFA-3417E1205227}" destId="{76AD2186-7AEA-4342-BEC5-C845A1FA3E17}" srcOrd="0" destOrd="0" presId="urn:microsoft.com/office/officeart/2005/8/layout/process5"/>
    <dgm:cxn modelId="{A79E94F3-44F6-4AA4-93E3-F557E83B4781}" type="presOf" srcId="{02F692CB-F993-4BC8-8B22-F1464FAE092C}" destId="{182D7822-2FB0-44BF-AE8E-4876E10FAF19}" srcOrd="0" destOrd="0" presId="urn:microsoft.com/office/officeart/2005/8/layout/process5"/>
    <dgm:cxn modelId="{7E26183D-CD30-441E-985E-4E02291A24E5}" type="presOf" srcId="{C7F253A3-4936-43A8-9A82-6F18448ECE8F}" destId="{5A994E2A-219C-430E-88F6-C94D92B7D520}" srcOrd="1" destOrd="0" presId="urn:microsoft.com/office/officeart/2005/8/layout/process5"/>
    <dgm:cxn modelId="{482500BE-DE44-4C8B-A740-065C51900C9C}" type="presOf" srcId="{3132FA90-2360-47BC-BD71-CB96D1592829}" destId="{CC43C2CD-AF5D-43FB-AAC1-1E4D1D0EAC92}" srcOrd="1" destOrd="0" presId="urn:microsoft.com/office/officeart/2005/8/layout/process5"/>
    <dgm:cxn modelId="{2B71FD21-74AE-4B5D-A31D-D871DA32E7A0}" srcId="{02F692CB-F993-4BC8-8B22-F1464FAE092C}" destId="{123EC30A-037E-42A8-BB07-6124D0CC2E0F}" srcOrd="2" destOrd="0" parTransId="{355EB503-986D-4055-BFB8-7EFD4F2573F0}" sibTransId="{C7F253A3-4936-43A8-9A82-6F18448ECE8F}"/>
    <dgm:cxn modelId="{D6509782-E5AE-4DF6-95DD-9DA6DE5B115E}" type="presOf" srcId="{51046299-84A0-4E3A-89D6-7A8D3568F2E7}" destId="{40FD5BA2-FF1B-4494-A2C2-6F80A11E0A7A}" srcOrd="1" destOrd="0" presId="urn:microsoft.com/office/officeart/2005/8/layout/process5"/>
    <dgm:cxn modelId="{8CE51D76-F3D5-422C-A65D-E79103F0DCDC}" srcId="{02F692CB-F993-4BC8-8B22-F1464FAE092C}" destId="{9936251D-68DE-4A65-81CD-91DAF5B069D5}" srcOrd="1" destOrd="0" parTransId="{2A616404-4E92-48F5-8C06-9054990FE748}" sibTransId="{51046299-84A0-4E3A-89D6-7A8D3568F2E7}"/>
    <dgm:cxn modelId="{82BA1A77-09B2-4D7B-9BAD-077BF877B4F7}" type="presOf" srcId="{B77093F5-676D-46D4-A8A0-C030EBEECD57}" destId="{C1023192-71DF-478A-82B1-ECE4DF573556}" srcOrd="0" destOrd="0" presId="urn:microsoft.com/office/officeart/2005/8/layout/process5"/>
    <dgm:cxn modelId="{626200A5-48F4-4554-A7B3-20DCBA18BCB9}" type="presOf" srcId="{9936251D-68DE-4A65-81CD-91DAF5B069D5}" destId="{F4D20E78-48AA-45F8-848B-8CB252DDD4BC}" srcOrd="0" destOrd="0" presId="urn:microsoft.com/office/officeart/2005/8/layout/process5"/>
    <dgm:cxn modelId="{F80AC863-35DE-4763-9631-E9132BF2D5AB}" type="presOf" srcId="{3132FA90-2360-47BC-BD71-CB96D1592829}" destId="{CBCAE8E2-7E49-47A9-8979-D24BB7D6B7FB}" srcOrd="0" destOrd="0" presId="urn:microsoft.com/office/officeart/2005/8/layout/process5"/>
    <dgm:cxn modelId="{DB7A3E5B-7AAB-449F-9480-DA5080B79E84}" type="presOf" srcId="{C7F253A3-4936-43A8-9A82-6F18448ECE8F}" destId="{7B5853B2-D66D-4E3A-BE9A-383F8722F80B}" srcOrd="0" destOrd="0" presId="urn:microsoft.com/office/officeart/2005/8/layout/process5"/>
    <dgm:cxn modelId="{A3DC4A98-6AF5-494B-8D9E-91EC04F33A0E}" type="presParOf" srcId="{182D7822-2FB0-44BF-AE8E-4876E10FAF19}" destId="{C1023192-71DF-478A-82B1-ECE4DF573556}" srcOrd="0" destOrd="0" presId="urn:microsoft.com/office/officeart/2005/8/layout/process5"/>
    <dgm:cxn modelId="{E23DBAF3-AD3C-4692-B92F-7D4F23CA93FD}" type="presParOf" srcId="{182D7822-2FB0-44BF-AE8E-4876E10FAF19}" destId="{CBCAE8E2-7E49-47A9-8979-D24BB7D6B7FB}" srcOrd="1" destOrd="0" presId="urn:microsoft.com/office/officeart/2005/8/layout/process5"/>
    <dgm:cxn modelId="{2E92E524-E67D-482C-BFE9-18F1FB53D4E4}" type="presParOf" srcId="{CBCAE8E2-7E49-47A9-8979-D24BB7D6B7FB}" destId="{CC43C2CD-AF5D-43FB-AAC1-1E4D1D0EAC92}" srcOrd="0" destOrd="0" presId="urn:microsoft.com/office/officeart/2005/8/layout/process5"/>
    <dgm:cxn modelId="{9BA32408-2EB4-496E-ABAF-2A346C93794E}" type="presParOf" srcId="{182D7822-2FB0-44BF-AE8E-4876E10FAF19}" destId="{F4D20E78-48AA-45F8-848B-8CB252DDD4BC}" srcOrd="2" destOrd="0" presId="urn:microsoft.com/office/officeart/2005/8/layout/process5"/>
    <dgm:cxn modelId="{2DE8AC3C-55F0-44DA-A36D-3C5F95191CDD}" type="presParOf" srcId="{182D7822-2FB0-44BF-AE8E-4876E10FAF19}" destId="{63FF278E-DE66-4886-B655-4694BB1F855E}" srcOrd="3" destOrd="0" presId="urn:microsoft.com/office/officeart/2005/8/layout/process5"/>
    <dgm:cxn modelId="{9967A07E-56B2-41A5-8FB5-0ECA8C8001BF}" type="presParOf" srcId="{63FF278E-DE66-4886-B655-4694BB1F855E}" destId="{40FD5BA2-FF1B-4494-A2C2-6F80A11E0A7A}" srcOrd="0" destOrd="0" presId="urn:microsoft.com/office/officeart/2005/8/layout/process5"/>
    <dgm:cxn modelId="{33E6F294-90FF-46A8-B8A2-7A0069E5E3EE}" type="presParOf" srcId="{182D7822-2FB0-44BF-AE8E-4876E10FAF19}" destId="{D87B3816-E711-4A86-8CA0-F55B5A28933F}" srcOrd="4" destOrd="0" presId="urn:microsoft.com/office/officeart/2005/8/layout/process5"/>
    <dgm:cxn modelId="{C344BD85-C685-4DFA-BB60-8ADA38E835D9}" type="presParOf" srcId="{182D7822-2FB0-44BF-AE8E-4876E10FAF19}" destId="{7B5853B2-D66D-4E3A-BE9A-383F8722F80B}" srcOrd="5" destOrd="0" presId="urn:microsoft.com/office/officeart/2005/8/layout/process5"/>
    <dgm:cxn modelId="{F283F7E2-AA86-4C1D-889A-609043B3ADA9}" type="presParOf" srcId="{7B5853B2-D66D-4E3A-BE9A-383F8722F80B}" destId="{5A994E2A-219C-430E-88F6-C94D92B7D520}" srcOrd="0" destOrd="0" presId="urn:microsoft.com/office/officeart/2005/8/layout/process5"/>
    <dgm:cxn modelId="{35682DA6-98AB-49DC-ADC4-D888B87D09F6}" type="presParOf" srcId="{182D7822-2FB0-44BF-AE8E-4876E10FAF19}" destId="{76AD2186-7AEA-4342-BEC5-C845A1FA3E17}"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2F1AB88-1FB5-4B1A-BA0B-CE9401710070}" type="doc">
      <dgm:prSet loTypeId="urn:microsoft.com/office/officeart/2005/8/layout/cycle3" loCatId="cycle" qsTypeId="urn:microsoft.com/office/officeart/2005/8/quickstyle/simple5" qsCatId="simple" csTypeId="urn:microsoft.com/office/officeart/2005/8/colors/accent1_2" csCatId="accent1" phldr="1"/>
      <dgm:spPr/>
      <dgm:t>
        <a:bodyPr/>
        <a:lstStyle/>
        <a:p>
          <a:endParaRPr lang="en-US"/>
        </a:p>
      </dgm:t>
    </dgm:pt>
    <dgm:pt modelId="{8D276BB9-A459-45D7-A8F5-553EE168864D}">
      <dgm:prSet phldrT="[Text]" custT="1"/>
      <dgm:spPr>
        <a:solidFill>
          <a:schemeClr val="accent2"/>
        </a:solidFill>
      </dgm:spPr>
      <dgm:t>
        <a:bodyPr/>
        <a:lstStyle/>
        <a:p>
          <a:r>
            <a:rPr lang="en-US" sz="1200" dirty="0" smtClean="0"/>
            <a:t>Establishing Objectives</a:t>
          </a:r>
          <a:endParaRPr lang="en-US" sz="1200" dirty="0"/>
        </a:p>
      </dgm:t>
    </dgm:pt>
    <dgm:pt modelId="{54358D00-23E1-43D5-ABFF-760BBB747776}" type="parTrans" cxnId="{E1F930D0-47D2-4DA3-A5FE-5046335F2108}">
      <dgm:prSet/>
      <dgm:spPr/>
      <dgm:t>
        <a:bodyPr/>
        <a:lstStyle/>
        <a:p>
          <a:endParaRPr lang="en-US" sz="1200"/>
        </a:p>
      </dgm:t>
    </dgm:pt>
    <dgm:pt modelId="{18C28C21-88D0-4709-B646-796697AEABCA}" type="sibTrans" cxnId="{E1F930D0-47D2-4DA3-A5FE-5046335F2108}">
      <dgm:prSet/>
      <dgm:spPr>
        <a:solidFill>
          <a:schemeClr val="accent1"/>
        </a:solidFill>
      </dgm:spPr>
      <dgm:t>
        <a:bodyPr/>
        <a:lstStyle/>
        <a:p>
          <a:endParaRPr lang="en-US" sz="1200" dirty="0"/>
        </a:p>
      </dgm:t>
    </dgm:pt>
    <dgm:pt modelId="{8F194E4B-7A1A-4489-A9EA-0C24A87021D7}">
      <dgm:prSet phldrT="[Text]" custT="1"/>
      <dgm:spPr>
        <a:solidFill>
          <a:schemeClr val="accent2"/>
        </a:solidFill>
      </dgm:spPr>
      <dgm:t>
        <a:bodyPr/>
        <a:lstStyle/>
        <a:p>
          <a:r>
            <a:rPr lang="en-US" sz="1200" dirty="0" smtClean="0"/>
            <a:t>Creating &amp; Mapping Programming to Objectives</a:t>
          </a:r>
          <a:endParaRPr lang="en-US" sz="1200" dirty="0"/>
        </a:p>
      </dgm:t>
    </dgm:pt>
    <dgm:pt modelId="{9201A6B5-1C5B-4051-9325-D7E8807F12D1}" type="parTrans" cxnId="{729AD37A-39F4-4150-9DF1-3580B836196A}">
      <dgm:prSet/>
      <dgm:spPr/>
      <dgm:t>
        <a:bodyPr/>
        <a:lstStyle/>
        <a:p>
          <a:endParaRPr lang="en-US" sz="1200"/>
        </a:p>
      </dgm:t>
    </dgm:pt>
    <dgm:pt modelId="{68B80D80-5354-44C1-8736-75F7BD078C99}" type="sibTrans" cxnId="{729AD37A-39F4-4150-9DF1-3580B836196A}">
      <dgm:prSet/>
      <dgm:spPr/>
      <dgm:t>
        <a:bodyPr/>
        <a:lstStyle/>
        <a:p>
          <a:endParaRPr lang="en-US" sz="1200"/>
        </a:p>
      </dgm:t>
    </dgm:pt>
    <dgm:pt modelId="{163DCE5E-9085-4D41-BB83-BCBDB24FDA28}">
      <dgm:prSet phldrT="[Text]" custT="1"/>
      <dgm:spPr>
        <a:solidFill>
          <a:schemeClr val="accent2"/>
        </a:solidFill>
      </dgm:spPr>
      <dgm:t>
        <a:bodyPr/>
        <a:lstStyle/>
        <a:p>
          <a:r>
            <a:rPr lang="en-US" sz="1200" dirty="0" smtClean="0"/>
            <a:t>Selecting/</a:t>
          </a:r>
          <a:br>
            <a:rPr lang="en-US" sz="1200" dirty="0" smtClean="0"/>
          </a:br>
          <a:r>
            <a:rPr lang="en-US" sz="1200" dirty="0" smtClean="0"/>
            <a:t>Designing Instrument</a:t>
          </a:r>
          <a:endParaRPr lang="en-US" sz="1200" dirty="0"/>
        </a:p>
      </dgm:t>
    </dgm:pt>
    <dgm:pt modelId="{60512782-4F42-4EF1-AEE7-A4F7D89D3FA7}" type="parTrans" cxnId="{A118DCB3-8FDF-41C7-B7B3-C6CE28370DC8}">
      <dgm:prSet/>
      <dgm:spPr/>
      <dgm:t>
        <a:bodyPr/>
        <a:lstStyle/>
        <a:p>
          <a:endParaRPr lang="en-US" sz="1200"/>
        </a:p>
      </dgm:t>
    </dgm:pt>
    <dgm:pt modelId="{C01EBCF8-F820-4A9F-83EC-8B816654E35A}" type="sibTrans" cxnId="{A118DCB3-8FDF-41C7-B7B3-C6CE28370DC8}">
      <dgm:prSet/>
      <dgm:spPr/>
      <dgm:t>
        <a:bodyPr/>
        <a:lstStyle/>
        <a:p>
          <a:endParaRPr lang="en-US" sz="1200"/>
        </a:p>
      </dgm:t>
    </dgm:pt>
    <dgm:pt modelId="{BE431888-12EB-4BEC-A567-CE425917F532}">
      <dgm:prSet phldrT="[Text]" custT="1"/>
      <dgm:spPr>
        <a:solidFill>
          <a:schemeClr val="accent2"/>
        </a:solidFill>
      </dgm:spPr>
      <dgm:t>
        <a:bodyPr/>
        <a:lstStyle/>
        <a:p>
          <a:r>
            <a:rPr lang="en-US" sz="1200" dirty="0" smtClean="0"/>
            <a:t>Collecting Information</a:t>
          </a:r>
          <a:endParaRPr lang="en-US" sz="1200" dirty="0"/>
        </a:p>
      </dgm:t>
    </dgm:pt>
    <dgm:pt modelId="{107DF5CF-9271-4A17-B696-3EF97281A105}" type="parTrans" cxnId="{2CFE55F7-0F96-4290-941C-719EA888BAA3}">
      <dgm:prSet/>
      <dgm:spPr/>
      <dgm:t>
        <a:bodyPr/>
        <a:lstStyle/>
        <a:p>
          <a:endParaRPr lang="en-US" sz="1200"/>
        </a:p>
      </dgm:t>
    </dgm:pt>
    <dgm:pt modelId="{08D8A08B-D46F-43CA-9EF7-BBF2D3D9F91E}" type="sibTrans" cxnId="{2CFE55F7-0F96-4290-941C-719EA888BAA3}">
      <dgm:prSet/>
      <dgm:spPr/>
      <dgm:t>
        <a:bodyPr/>
        <a:lstStyle/>
        <a:p>
          <a:endParaRPr lang="en-US" sz="1200"/>
        </a:p>
      </dgm:t>
    </dgm:pt>
    <dgm:pt modelId="{11ECDB0C-2F21-4308-B9E4-01401FAE5BD1}">
      <dgm:prSet phldrT="[Text]" custT="1"/>
      <dgm:spPr>
        <a:solidFill>
          <a:schemeClr val="accent2"/>
        </a:solidFill>
      </dgm:spPr>
      <dgm:t>
        <a:bodyPr/>
        <a:lstStyle/>
        <a:p>
          <a:r>
            <a:rPr lang="en-US" sz="1200" dirty="0" smtClean="0"/>
            <a:t>Analyzing/</a:t>
          </a:r>
          <a:br>
            <a:rPr lang="en-US" sz="1200" dirty="0" smtClean="0"/>
          </a:br>
          <a:r>
            <a:rPr lang="en-US" sz="1200" dirty="0" smtClean="0"/>
            <a:t>Maintaining Information</a:t>
          </a:r>
          <a:endParaRPr lang="en-US" sz="1200" dirty="0"/>
        </a:p>
      </dgm:t>
    </dgm:pt>
    <dgm:pt modelId="{E884B9B1-2BC3-48EF-B008-90DBB73EC4F5}" type="parTrans" cxnId="{8568C626-B79F-4282-852B-6F6754EC1ED9}">
      <dgm:prSet/>
      <dgm:spPr/>
      <dgm:t>
        <a:bodyPr/>
        <a:lstStyle/>
        <a:p>
          <a:endParaRPr lang="en-US" sz="1200"/>
        </a:p>
      </dgm:t>
    </dgm:pt>
    <dgm:pt modelId="{6EFDEA7A-75FC-4C6F-BB35-5288AE7E75C6}" type="sibTrans" cxnId="{8568C626-B79F-4282-852B-6F6754EC1ED9}">
      <dgm:prSet/>
      <dgm:spPr/>
      <dgm:t>
        <a:bodyPr/>
        <a:lstStyle/>
        <a:p>
          <a:endParaRPr lang="en-US" sz="1200"/>
        </a:p>
      </dgm:t>
    </dgm:pt>
    <dgm:pt modelId="{5B36E655-A0D9-4424-8CD0-0BF348E65082}">
      <dgm:prSet custT="1"/>
      <dgm:spPr>
        <a:solidFill>
          <a:schemeClr val="accent2"/>
        </a:solidFill>
      </dgm:spPr>
      <dgm:t>
        <a:bodyPr/>
        <a:lstStyle/>
        <a:p>
          <a:r>
            <a:rPr lang="en-US" sz="1200" dirty="0" smtClean="0"/>
            <a:t>Using Information</a:t>
          </a:r>
          <a:endParaRPr lang="en-US" sz="1200" dirty="0"/>
        </a:p>
      </dgm:t>
    </dgm:pt>
    <dgm:pt modelId="{ABD1EBB1-7B29-428B-886D-168E476F05BC}" type="parTrans" cxnId="{90720962-B34B-4045-A780-323F36FCC252}">
      <dgm:prSet/>
      <dgm:spPr/>
      <dgm:t>
        <a:bodyPr/>
        <a:lstStyle/>
        <a:p>
          <a:endParaRPr lang="en-US" sz="1200"/>
        </a:p>
      </dgm:t>
    </dgm:pt>
    <dgm:pt modelId="{9C47D0A8-BC00-4C7D-B290-43377493C8A9}" type="sibTrans" cxnId="{90720962-B34B-4045-A780-323F36FCC252}">
      <dgm:prSet/>
      <dgm:spPr/>
      <dgm:t>
        <a:bodyPr/>
        <a:lstStyle/>
        <a:p>
          <a:endParaRPr lang="en-US" sz="1200"/>
        </a:p>
      </dgm:t>
    </dgm:pt>
    <dgm:pt modelId="{E9A9B356-75F9-4605-BF4F-26BB5233D20C}">
      <dgm:prSet custT="1"/>
      <dgm:spPr>
        <a:solidFill>
          <a:schemeClr val="accent2"/>
        </a:solidFill>
      </dgm:spPr>
      <dgm:t>
        <a:bodyPr/>
        <a:lstStyle/>
        <a:p>
          <a:r>
            <a:rPr lang="en-US" sz="1200" dirty="0" smtClean="0"/>
            <a:t>Implementation Fidelity</a:t>
          </a:r>
          <a:endParaRPr lang="en-US" sz="1200" dirty="0"/>
        </a:p>
      </dgm:t>
    </dgm:pt>
    <dgm:pt modelId="{D7D5B825-DC9E-43C6-B3A9-A9A1FA4B7386}" type="parTrans" cxnId="{F5DD8C8F-360C-4029-8193-EF9856074046}">
      <dgm:prSet/>
      <dgm:spPr/>
      <dgm:t>
        <a:bodyPr/>
        <a:lstStyle/>
        <a:p>
          <a:endParaRPr lang="en-US" sz="1200"/>
        </a:p>
      </dgm:t>
    </dgm:pt>
    <dgm:pt modelId="{B2C171FE-71D7-44FD-97DB-F03C4EB69328}" type="sibTrans" cxnId="{F5DD8C8F-360C-4029-8193-EF9856074046}">
      <dgm:prSet/>
      <dgm:spPr/>
      <dgm:t>
        <a:bodyPr/>
        <a:lstStyle/>
        <a:p>
          <a:endParaRPr lang="en-US" sz="1200"/>
        </a:p>
      </dgm:t>
    </dgm:pt>
    <dgm:pt modelId="{12B60E32-7A27-473B-9300-EC98850D20D6}" type="pres">
      <dgm:prSet presAssocID="{12F1AB88-1FB5-4B1A-BA0B-CE9401710070}" presName="Name0" presStyleCnt="0">
        <dgm:presLayoutVars>
          <dgm:dir/>
          <dgm:resizeHandles val="exact"/>
        </dgm:presLayoutVars>
      </dgm:prSet>
      <dgm:spPr/>
      <dgm:t>
        <a:bodyPr/>
        <a:lstStyle/>
        <a:p>
          <a:endParaRPr lang="en-US"/>
        </a:p>
      </dgm:t>
    </dgm:pt>
    <dgm:pt modelId="{2BDAF8E0-2A12-42A3-9F3D-910A42ADF873}" type="pres">
      <dgm:prSet presAssocID="{12F1AB88-1FB5-4B1A-BA0B-CE9401710070}" presName="cycle" presStyleCnt="0"/>
      <dgm:spPr/>
      <dgm:t>
        <a:bodyPr/>
        <a:lstStyle/>
        <a:p>
          <a:endParaRPr lang="en-US"/>
        </a:p>
      </dgm:t>
    </dgm:pt>
    <dgm:pt modelId="{4CD57CFE-E6F5-4297-8CD6-404A342F5F3A}" type="pres">
      <dgm:prSet presAssocID="{8D276BB9-A459-45D7-A8F5-553EE168864D}" presName="nodeFirstNode" presStyleLbl="node1" presStyleIdx="0" presStyleCnt="7">
        <dgm:presLayoutVars>
          <dgm:bulletEnabled val="1"/>
        </dgm:presLayoutVars>
      </dgm:prSet>
      <dgm:spPr/>
      <dgm:t>
        <a:bodyPr/>
        <a:lstStyle/>
        <a:p>
          <a:endParaRPr lang="en-US"/>
        </a:p>
      </dgm:t>
    </dgm:pt>
    <dgm:pt modelId="{165ED80D-B2DC-4DAD-A44A-3ACC052643D0}" type="pres">
      <dgm:prSet presAssocID="{18C28C21-88D0-4709-B646-796697AEABCA}" presName="sibTransFirstNode" presStyleLbl="bgShp" presStyleIdx="0" presStyleCnt="1"/>
      <dgm:spPr/>
      <dgm:t>
        <a:bodyPr/>
        <a:lstStyle/>
        <a:p>
          <a:endParaRPr lang="en-US"/>
        </a:p>
      </dgm:t>
    </dgm:pt>
    <dgm:pt modelId="{6B214C60-8709-4E32-97C5-80A20542CCFD}" type="pres">
      <dgm:prSet presAssocID="{8F194E4B-7A1A-4489-A9EA-0C24A87021D7}" presName="nodeFollowingNodes" presStyleLbl="node1" presStyleIdx="1" presStyleCnt="7">
        <dgm:presLayoutVars>
          <dgm:bulletEnabled val="1"/>
        </dgm:presLayoutVars>
      </dgm:prSet>
      <dgm:spPr/>
      <dgm:t>
        <a:bodyPr/>
        <a:lstStyle/>
        <a:p>
          <a:endParaRPr lang="en-US"/>
        </a:p>
      </dgm:t>
    </dgm:pt>
    <dgm:pt modelId="{FDD54175-F4B4-4082-9C97-C2EA8FF1A62E}" type="pres">
      <dgm:prSet presAssocID="{163DCE5E-9085-4D41-BB83-BCBDB24FDA28}" presName="nodeFollowingNodes" presStyleLbl="node1" presStyleIdx="2" presStyleCnt="7">
        <dgm:presLayoutVars>
          <dgm:bulletEnabled val="1"/>
        </dgm:presLayoutVars>
      </dgm:prSet>
      <dgm:spPr/>
      <dgm:t>
        <a:bodyPr/>
        <a:lstStyle/>
        <a:p>
          <a:endParaRPr lang="en-US"/>
        </a:p>
      </dgm:t>
    </dgm:pt>
    <dgm:pt modelId="{230EAF95-8A86-477D-81A2-3D082B48F9EE}" type="pres">
      <dgm:prSet presAssocID="{E9A9B356-75F9-4605-BF4F-26BB5233D20C}" presName="nodeFollowingNodes" presStyleLbl="node1" presStyleIdx="3" presStyleCnt="7">
        <dgm:presLayoutVars>
          <dgm:bulletEnabled val="1"/>
        </dgm:presLayoutVars>
      </dgm:prSet>
      <dgm:spPr/>
      <dgm:t>
        <a:bodyPr/>
        <a:lstStyle/>
        <a:p>
          <a:endParaRPr lang="en-US"/>
        </a:p>
      </dgm:t>
    </dgm:pt>
    <dgm:pt modelId="{534D8871-0724-4732-AE15-F1ED0E746EA1}" type="pres">
      <dgm:prSet presAssocID="{BE431888-12EB-4BEC-A567-CE425917F532}" presName="nodeFollowingNodes" presStyleLbl="node1" presStyleIdx="4" presStyleCnt="7">
        <dgm:presLayoutVars>
          <dgm:bulletEnabled val="1"/>
        </dgm:presLayoutVars>
      </dgm:prSet>
      <dgm:spPr/>
      <dgm:t>
        <a:bodyPr/>
        <a:lstStyle/>
        <a:p>
          <a:endParaRPr lang="en-US"/>
        </a:p>
      </dgm:t>
    </dgm:pt>
    <dgm:pt modelId="{A7B9FCBC-5608-4B35-A1D2-E2BD4B491F71}" type="pres">
      <dgm:prSet presAssocID="{11ECDB0C-2F21-4308-B9E4-01401FAE5BD1}" presName="nodeFollowingNodes" presStyleLbl="node1" presStyleIdx="5" presStyleCnt="7">
        <dgm:presLayoutVars>
          <dgm:bulletEnabled val="1"/>
        </dgm:presLayoutVars>
      </dgm:prSet>
      <dgm:spPr/>
      <dgm:t>
        <a:bodyPr/>
        <a:lstStyle/>
        <a:p>
          <a:endParaRPr lang="en-US"/>
        </a:p>
      </dgm:t>
    </dgm:pt>
    <dgm:pt modelId="{029E4F8F-9679-40B5-91F6-620E4AB4D80B}" type="pres">
      <dgm:prSet presAssocID="{5B36E655-A0D9-4424-8CD0-0BF348E65082}" presName="nodeFollowingNodes" presStyleLbl="node1" presStyleIdx="6" presStyleCnt="7">
        <dgm:presLayoutVars>
          <dgm:bulletEnabled val="1"/>
        </dgm:presLayoutVars>
      </dgm:prSet>
      <dgm:spPr/>
      <dgm:t>
        <a:bodyPr/>
        <a:lstStyle/>
        <a:p>
          <a:endParaRPr lang="en-US"/>
        </a:p>
      </dgm:t>
    </dgm:pt>
  </dgm:ptLst>
  <dgm:cxnLst>
    <dgm:cxn modelId="{966ED2C3-3416-41C9-803E-8CD4BB4F210F}" type="presOf" srcId="{BE431888-12EB-4BEC-A567-CE425917F532}" destId="{534D8871-0724-4732-AE15-F1ED0E746EA1}" srcOrd="0" destOrd="0" presId="urn:microsoft.com/office/officeart/2005/8/layout/cycle3"/>
    <dgm:cxn modelId="{729AD37A-39F4-4150-9DF1-3580B836196A}" srcId="{12F1AB88-1FB5-4B1A-BA0B-CE9401710070}" destId="{8F194E4B-7A1A-4489-A9EA-0C24A87021D7}" srcOrd="1" destOrd="0" parTransId="{9201A6B5-1C5B-4051-9325-D7E8807F12D1}" sibTransId="{68B80D80-5354-44C1-8736-75F7BD078C99}"/>
    <dgm:cxn modelId="{C24F796D-F450-4BA9-AA90-57372F545035}" type="presOf" srcId="{8D276BB9-A459-45D7-A8F5-553EE168864D}" destId="{4CD57CFE-E6F5-4297-8CD6-404A342F5F3A}" srcOrd="0" destOrd="0" presId="urn:microsoft.com/office/officeart/2005/8/layout/cycle3"/>
    <dgm:cxn modelId="{A118DCB3-8FDF-41C7-B7B3-C6CE28370DC8}" srcId="{12F1AB88-1FB5-4B1A-BA0B-CE9401710070}" destId="{163DCE5E-9085-4D41-BB83-BCBDB24FDA28}" srcOrd="2" destOrd="0" parTransId="{60512782-4F42-4EF1-AEE7-A4F7D89D3FA7}" sibTransId="{C01EBCF8-F820-4A9F-83EC-8B816654E35A}"/>
    <dgm:cxn modelId="{2CFE55F7-0F96-4290-941C-719EA888BAA3}" srcId="{12F1AB88-1FB5-4B1A-BA0B-CE9401710070}" destId="{BE431888-12EB-4BEC-A567-CE425917F532}" srcOrd="4" destOrd="0" parTransId="{107DF5CF-9271-4A17-B696-3EF97281A105}" sibTransId="{08D8A08B-D46F-43CA-9EF7-BBF2D3D9F91E}"/>
    <dgm:cxn modelId="{C60CCB12-860A-4738-A2CD-F77376F8EC70}" type="presOf" srcId="{E9A9B356-75F9-4605-BF4F-26BB5233D20C}" destId="{230EAF95-8A86-477D-81A2-3D082B48F9EE}" srcOrd="0" destOrd="0" presId="urn:microsoft.com/office/officeart/2005/8/layout/cycle3"/>
    <dgm:cxn modelId="{900C3C01-FEB4-403F-820E-3197C014D096}" type="presOf" srcId="{11ECDB0C-2F21-4308-B9E4-01401FAE5BD1}" destId="{A7B9FCBC-5608-4B35-A1D2-E2BD4B491F71}" srcOrd="0" destOrd="0" presId="urn:microsoft.com/office/officeart/2005/8/layout/cycle3"/>
    <dgm:cxn modelId="{0AC437A3-A2E2-492A-A978-0AC7937B285C}" type="presOf" srcId="{8F194E4B-7A1A-4489-A9EA-0C24A87021D7}" destId="{6B214C60-8709-4E32-97C5-80A20542CCFD}" srcOrd="0" destOrd="0" presId="urn:microsoft.com/office/officeart/2005/8/layout/cycle3"/>
    <dgm:cxn modelId="{8568C626-B79F-4282-852B-6F6754EC1ED9}" srcId="{12F1AB88-1FB5-4B1A-BA0B-CE9401710070}" destId="{11ECDB0C-2F21-4308-B9E4-01401FAE5BD1}" srcOrd="5" destOrd="0" parTransId="{E884B9B1-2BC3-48EF-B008-90DBB73EC4F5}" sibTransId="{6EFDEA7A-75FC-4C6F-BB35-5288AE7E75C6}"/>
    <dgm:cxn modelId="{90720962-B34B-4045-A780-323F36FCC252}" srcId="{12F1AB88-1FB5-4B1A-BA0B-CE9401710070}" destId="{5B36E655-A0D9-4424-8CD0-0BF348E65082}" srcOrd="6" destOrd="0" parTransId="{ABD1EBB1-7B29-428B-886D-168E476F05BC}" sibTransId="{9C47D0A8-BC00-4C7D-B290-43377493C8A9}"/>
    <dgm:cxn modelId="{6DE1402C-D3F8-4B70-8001-6E2CEB8651D6}" type="presOf" srcId="{163DCE5E-9085-4D41-BB83-BCBDB24FDA28}" destId="{FDD54175-F4B4-4082-9C97-C2EA8FF1A62E}" srcOrd="0" destOrd="0" presId="urn:microsoft.com/office/officeart/2005/8/layout/cycle3"/>
    <dgm:cxn modelId="{F5DD8C8F-360C-4029-8193-EF9856074046}" srcId="{12F1AB88-1FB5-4B1A-BA0B-CE9401710070}" destId="{E9A9B356-75F9-4605-BF4F-26BB5233D20C}" srcOrd="3" destOrd="0" parTransId="{D7D5B825-DC9E-43C6-B3A9-A9A1FA4B7386}" sibTransId="{B2C171FE-71D7-44FD-97DB-F03C4EB69328}"/>
    <dgm:cxn modelId="{AD8AE31F-A2A9-4A95-84CD-DE94F82D4CBA}" type="presOf" srcId="{12F1AB88-1FB5-4B1A-BA0B-CE9401710070}" destId="{12B60E32-7A27-473B-9300-EC98850D20D6}" srcOrd="0" destOrd="0" presId="urn:microsoft.com/office/officeart/2005/8/layout/cycle3"/>
    <dgm:cxn modelId="{428B50AB-14D3-4999-B734-9313A4BDF207}" type="presOf" srcId="{5B36E655-A0D9-4424-8CD0-0BF348E65082}" destId="{029E4F8F-9679-40B5-91F6-620E4AB4D80B}" srcOrd="0" destOrd="0" presId="urn:microsoft.com/office/officeart/2005/8/layout/cycle3"/>
    <dgm:cxn modelId="{E1F930D0-47D2-4DA3-A5FE-5046335F2108}" srcId="{12F1AB88-1FB5-4B1A-BA0B-CE9401710070}" destId="{8D276BB9-A459-45D7-A8F5-553EE168864D}" srcOrd="0" destOrd="0" parTransId="{54358D00-23E1-43D5-ABFF-760BBB747776}" sibTransId="{18C28C21-88D0-4709-B646-796697AEABCA}"/>
    <dgm:cxn modelId="{2BF941F8-A687-4D4B-ABA7-F80EA93B55D7}" type="presOf" srcId="{18C28C21-88D0-4709-B646-796697AEABCA}" destId="{165ED80D-B2DC-4DAD-A44A-3ACC052643D0}" srcOrd="0" destOrd="0" presId="urn:microsoft.com/office/officeart/2005/8/layout/cycle3"/>
    <dgm:cxn modelId="{03D0C61C-7443-430C-83FC-D7E498E5F4DB}" type="presParOf" srcId="{12B60E32-7A27-473B-9300-EC98850D20D6}" destId="{2BDAF8E0-2A12-42A3-9F3D-910A42ADF873}" srcOrd="0" destOrd="0" presId="urn:microsoft.com/office/officeart/2005/8/layout/cycle3"/>
    <dgm:cxn modelId="{A036421E-1F0F-4838-8994-6580DD4BC950}" type="presParOf" srcId="{2BDAF8E0-2A12-42A3-9F3D-910A42ADF873}" destId="{4CD57CFE-E6F5-4297-8CD6-404A342F5F3A}" srcOrd="0" destOrd="0" presId="urn:microsoft.com/office/officeart/2005/8/layout/cycle3"/>
    <dgm:cxn modelId="{B0473D52-7028-4D90-B225-ED719B0F5B0D}" type="presParOf" srcId="{2BDAF8E0-2A12-42A3-9F3D-910A42ADF873}" destId="{165ED80D-B2DC-4DAD-A44A-3ACC052643D0}" srcOrd="1" destOrd="0" presId="urn:microsoft.com/office/officeart/2005/8/layout/cycle3"/>
    <dgm:cxn modelId="{0809D9CC-AA01-454C-8FC3-6436D30AD375}" type="presParOf" srcId="{2BDAF8E0-2A12-42A3-9F3D-910A42ADF873}" destId="{6B214C60-8709-4E32-97C5-80A20542CCFD}" srcOrd="2" destOrd="0" presId="urn:microsoft.com/office/officeart/2005/8/layout/cycle3"/>
    <dgm:cxn modelId="{0B7C4610-AFC1-46CB-A248-40470851D6A4}" type="presParOf" srcId="{2BDAF8E0-2A12-42A3-9F3D-910A42ADF873}" destId="{FDD54175-F4B4-4082-9C97-C2EA8FF1A62E}" srcOrd="3" destOrd="0" presId="urn:microsoft.com/office/officeart/2005/8/layout/cycle3"/>
    <dgm:cxn modelId="{0BD66BEB-5FFE-4D6B-B209-4378E3E7A401}" type="presParOf" srcId="{2BDAF8E0-2A12-42A3-9F3D-910A42ADF873}" destId="{230EAF95-8A86-477D-81A2-3D082B48F9EE}" srcOrd="4" destOrd="0" presId="urn:microsoft.com/office/officeart/2005/8/layout/cycle3"/>
    <dgm:cxn modelId="{2D46F170-484D-4E1C-98D0-9371FCA0723B}" type="presParOf" srcId="{2BDAF8E0-2A12-42A3-9F3D-910A42ADF873}" destId="{534D8871-0724-4732-AE15-F1ED0E746EA1}" srcOrd="5" destOrd="0" presId="urn:microsoft.com/office/officeart/2005/8/layout/cycle3"/>
    <dgm:cxn modelId="{0343EDC8-52FE-430D-824E-E48F6D8DC1A9}" type="presParOf" srcId="{2BDAF8E0-2A12-42A3-9F3D-910A42ADF873}" destId="{A7B9FCBC-5608-4B35-A1D2-E2BD4B491F71}" srcOrd="6" destOrd="0" presId="urn:microsoft.com/office/officeart/2005/8/layout/cycle3"/>
    <dgm:cxn modelId="{0E312608-06D9-41EA-B1CD-9206B015FFE9}" type="presParOf" srcId="{2BDAF8E0-2A12-42A3-9F3D-910A42ADF873}" destId="{029E4F8F-9679-40B5-91F6-620E4AB4D80B}"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2F1AB88-1FB5-4B1A-BA0B-CE9401710070}" type="doc">
      <dgm:prSet loTypeId="urn:microsoft.com/office/officeart/2005/8/layout/cycle3" loCatId="cycle" qsTypeId="urn:microsoft.com/office/officeart/2005/8/quickstyle/simple5" qsCatId="simple" csTypeId="urn:microsoft.com/office/officeart/2005/8/colors/accent1_2" csCatId="accent1" phldr="1"/>
      <dgm:spPr/>
      <dgm:t>
        <a:bodyPr/>
        <a:lstStyle/>
        <a:p>
          <a:endParaRPr lang="en-US"/>
        </a:p>
      </dgm:t>
    </dgm:pt>
    <dgm:pt modelId="{8D276BB9-A459-45D7-A8F5-553EE168864D}">
      <dgm:prSet phldrT="[Text]" custT="1"/>
      <dgm:spPr>
        <a:solidFill>
          <a:schemeClr val="accent2"/>
        </a:solidFill>
      </dgm:spPr>
      <dgm:t>
        <a:bodyPr/>
        <a:lstStyle/>
        <a:p>
          <a:r>
            <a:rPr lang="en-US" sz="1100" dirty="0" smtClean="0"/>
            <a:t>Establishing Program Outcomes</a:t>
          </a:r>
          <a:endParaRPr lang="en-US" sz="1100" dirty="0"/>
        </a:p>
      </dgm:t>
    </dgm:pt>
    <dgm:pt modelId="{54358D00-23E1-43D5-ABFF-760BBB747776}" type="parTrans" cxnId="{E1F930D0-47D2-4DA3-A5FE-5046335F2108}">
      <dgm:prSet/>
      <dgm:spPr/>
      <dgm:t>
        <a:bodyPr/>
        <a:lstStyle/>
        <a:p>
          <a:endParaRPr lang="en-US" sz="3600"/>
        </a:p>
      </dgm:t>
    </dgm:pt>
    <dgm:pt modelId="{18C28C21-88D0-4709-B646-796697AEABCA}" type="sibTrans" cxnId="{E1F930D0-47D2-4DA3-A5FE-5046335F2108}">
      <dgm:prSet/>
      <dgm:spPr>
        <a:solidFill>
          <a:schemeClr val="accent1"/>
        </a:solidFill>
      </dgm:spPr>
      <dgm:t>
        <a:bodyPr/>
        <a:lstStyle/>
        <a:p>
          <a:endParaRPr lang="en-US" sz="3600" dirty="0"/>
        </a:p>
      </dgm:t>
    </dgm:pt>
    <dgm:pt modelId="{8F194E4B-7A1A-4489-A9EA-0C24A87021D7}">
      <dgm:prSet phldrT="[Text]" custT="1"/>
      <dgm:spPr>
        <a:solidFill>
          <a:schemeClr val="accent2"/>
        </a:solidFill>
      </dgm:spPr>
      <dgm:t>
        <a:bodyPr/>
        <a:lstStyle/>
        <a:p>
          <a:r>
            <a:rPr lang="en-US" sz="1000" dirty="0" smtClean="0"/>
            <a:t>Creating &amp; Mapping Programming to Outcomes</a:t>
          </a:r>
          <a:endParaRPr lang="en-US" sz="1000" dirty="0"/>
        </a:p>
      </dgm:t>
    </dgm:pt>
    <dgm:pt modelId="{9201A6B5-1C5B-4051-9325-D7E8807F12D1}" type="parTrans" cxnId="{729AD37A-39F4-4150-9DF1-3580B836196A}">
      <dgm:prSet/>
      <dgm:spPr/>
      <dgm:t>
        <a:bodyPr/>
        <a:lstStyle/>
        <a:p>
          <a:endParaRPr lang="en-US" sz="3600"/>
        </a:p>
      </dgm:t>
    </dgm:pt>
    <dgm:pt modelId="{68B80D80-5354-44C1-8736-75F7BD078C99}" type="sibTrans" cxnId="{729AD37A-39F4-4150-9DF1-3580B836196A}">
      <dgm:prSet/>
      <dgm:spPr/>
      <dgm:t>
        <a:bodyPr/>
        <a:lstStyle/>
        <a:p>
          <a:endParaRPr lang="en-US" sz="3600"/>
        </a:p>
      </dgm:t>
    </dgm:pt>
    <dgm:pt modelId="{163DCE5E-9085-4D41-BB83-BCBDB24FDA28}">
      <dgm:prSet phldrT="[Text]" custT="1"/>
      <dgm:spPr>
        <a:solidFill>
          <a:schemeClr val="accent2"/>
        </a:solidFill>
      </dgm:spPr>
      <dgm:t>
        <a:bodyPr/>
        <a:lstStyle/>
        <a:p>
          <a:r>
            <a:rPr lang="en-US" sz="1100" dirty="0" smtClean="0"/>
            <a:t>Selecting/</a:t>
          </a:r>
          <a:br>
            <a:rPr lang="en-US" sz="1100" dirty="0" smtClean="0"/>
          </a:br>
          <a:r>
            <a:rPr lang="en-US" sz="1100" dirty="0" smtClean="0"/>
            <a:t>Designing Instrument</a:t>
          </a:r>
          <a:endParaRPr lang="en-US" sz="1100" dirty="0"/>
        </a:p>
      </dgm:t>
    </dgm:pt>
    <dgm:pt modelId="{60512782-4F42-4EF1-AEE7-A4F7D89D3FA7}" type="parTrans" cxnId="{A118DCB3-8FDF-41C7-B7B3-C6CE28370DC8}">
      <dgm:prSet/>
      <dgm:spPr/>
      <dgm:t>
        <a:bodyPr/>
        <a:lstStyle/>
        <a:p>
          <a:endParaRPr lang="en-US" sz="3600"/>
        </a:p>
      </dgm:t>
    </dgm:pt>
    <dgm:pt modelId="{C01EBCF8-F820-4A9F-83EC-8B816654E35A}" type="sibTrans" cxnId="{A118DCB3-8FDF-41C7-B7B3-C6CE28370DC8}">
      <dgm:prSet/>
      <dgm:spPr/>
      <dgm:t>
        <a:bodyPr/>
        <a:lstStyle/>
        <a:p>
          <a:endParaRPr lang="en-US" sz="3600"/>
        </a:p>
      </dgm:t>
    </dgm:pt>
    <dgm:pt modelId="{BE431888-12EB-4BEC-A567-CE425917F532}">
      <dgm:prSet phldrT="[Text]" custT="1"/>
      <dgm:spPr>
        <a:solidFill>
          <a:schemeClr val="accent2"/>
        </a:solidFill>
      </dgm:spPr>
      <dgm:t>
        <a:bodyPr/>
        <a:lstStyle/>
        <a:p>
          <a:r>
            <a:rPr lang="en-US" sz="1100" dirty="0" smtClean="0"/>
            <a:t>Collecting Information</a:t>
          </a:r>
          <a:endParaRPr lang="en-US" sz="1100" dirty="0"/>
        </a:p>
      </dgm:t>
    </dgm:pt>
    <dgm:pt modelId="{107DF5CF-9271-4A17-B696-3EF97281A105}" type="parTrans" cxnId="{2CFE55F7-0F96-4290-941C-719EA888BAA3}">
      <dgm:prSet/>
      <dgm:spPr/>
      <dgm:t>
        <a:bodyPr/>
        <a:lstStyle/>
        <a:p>
          <a:endParaRPr lang="en-US" sz="3600"/>
        </a:p>
      </dgm:t>
    </dgm:pt>
    <dgm:pt modelId="{08D8A08B-D46F-43CA-9EF7-BBF2D3D9F91E}" type="sibTrans" cxnId="{2CFE55F7-0F96-4290-941C-719EA888BAA3}">
      <dgm:prSet/>
      <dgm:spPr/>
      <dgm:t>
        <a:bodyPr/>
        <a:lstStyle/>
        <a:p>
          <a:endParaRPr lang="en-US" sz="3600"/>
        </a:p>
      </dgm:t>
    </dgm:pt>
    <dgm:pt modelId="{11ECDB0C-2F21-4308-B9E4-01401FAE5BD1}">
      <dgm:prSet phldrT="[Text]" custT="1"/>
      <dgm:spPr>
        <a:solidFill>
          <a:schemeClr val="accent2"/>
        </a:solidFill>
      </dgm:spPr>
      <dgm:t>
        <a:bodyPr/>
        <a:lstStyle/>
        <a:p>
          <a:r>
            <a:rPr lang="en-US" sz="1100" dirty="0" smtClean="0"/>
            <a:t>Analyzing/</a:t>
          </a:r>
          <a:br>
            <a:rPr lang="en-US" sz="1100" dirty="0" smtClean="0"/>
          </a:br>
          <a:r>
            <a:rPr lang="en-US" sz="1100" dirty="0" smtClean="0"/>
            <a:t>Maintaining Information</a:t>
          </a:r>
          <a:endParaRPr lang="en-US" sz="1100" dirty="0"/>
        </a:p>
      </dgm:t>
    </dgm:pt>
    <dgm:pt modelId="{E884B9B1-2BC3-48EF-B008-90DBB73EC4F5}" type="parTrans" cxnId="{8568C626-B79F-4282-852B-6F6754EC1ED9}">
      <dgm:prSet/>
      <dgm:spPr/>
      <dgm:t>
        <a:bodyPr/>
        <a:lstStyle/>
        <a:p>
          <a:endParaRPr lang="en-US" sz="3600"/>
        </a:p>
      </dgm:t>
    </dgm:pt>
    <dgm:pt modelId="{6EFDEA7A-75FC-4C6F-BB35-5288AE7E75C6}" type="sibTrans" cxnId="{8568C626-B79F-4282-852B-6F6754EC1ED9}">
      <dgm:prSet/>
      <dgm:spPr/>
      <dgm:t>
        <a:bodyPr/>
        <a:lstStyle/>
        <a:p>
          <a:endParaRPr lang="en-US" sz="3600"/>
        </a:p>
      </dgm:t>
    </dgm:pt>
    <dgm:pt modelId="{5B36E655-A0D9-4424-8CD0-0BF348E65082}">
      <dgm:prSet custT="1"/>
      <dgm:spPr>
        <a:solidFill>
          <a:schemeClr val="accent2"/>
        </a:solidFill>
      </dgm:spPr>
      <dgm:t>
        <a:bodyPr/>
        <a:lstStyle/>
        <a:p>
          <a:r>
            <a:rPr lang="en-US" sz="1000" dirty="0" smtClean="0"/>
            <a:t>Using Information</a:t>
          </a:r>
          <a:endParaRPr lang="en-US" sz="1000" dirty="0"/>
        </a:p>
      </dgm:t>
    </dgm:pt>
    <dgm:pt modelId="{ABD1EBB1-7B29-428B-886D-168E476F05BC}" type="parTrans" cxnId="{90720962-B34B-4045-A780-323F36FCC252}">
      <dgm:prSet/>
      <dgm:spPr/>
      <dgm:t>
        <a:bodyPr/>
        <a:lstStyle/>
        <a:p>
          <a:endParaRPr lang="en-US" sz="3600"/>
        </a:p>
      </dgm:t>
    </dgm:pt>
    <dgm:pt modelId="{9C47D0A8-BC00-4C7D-B290-43377493C8A9}" type="sibTrans" cxnId="{90720962-B34B-4045-A780-323F36FCC252}">
      <dgm:prSet/>
      <dgm:spPr/>
      <dgm:t>
        <a:bodyPr/>
        <a:lstStyle/>
        <a:p>
          <a:endParaRPr lang="en-US" sz="3600"/>
        </a:p>
      </dgm:t>
    </dgm:pt>
    <dgm:pt modelId="{E9A9B356-75F9-4605-BF4F-26BB5233D20C}">
      <dgm:prSet custT="1"/>
      <dgm:spPr>
        <a:solidFill>
          <a:schemeClr val="accent2"/>
        </a:solidFill>
      </dgm:spPr>
      <dgm:t>
        <a:bodyPr/>
        <a:lstStyle/>
        <a:p>
          <a:r>
            <a:rPr lang="en-US" sz="1100" dirty="0" smtClean="0"/>
            <a:t>Implementation Fidelity</a:t>
          </a:r>
          <a:endParaRPr lang="en-US" sz="1100" dirty="0"/>
        </a:p>
      </dgm:t>
    </dgm:pt>
    <dgm:pt modelId="{D7D5B825-DC9E-43C6-B3A9-A9A1FA4B7386}" type="parTrans" cxnId="{F5DD8C8F-360C-4029-8193-EF9856074046}">
      <dgm:prSet/>
      <dgm:spPr/>
      <dgm:t>
        <a:bodyPr/>
        <a:lstStyle/>
        <a:p>
          <a:endParaRPr lang="en-US" sz="3600"/>
        </a:p>
      </dgm:t>
    </dgm:pt>
    <dgm:pt modelId="{B2C171FE-71D7-44FD-97DB-F03C4EB69328}" type="sibTrans" cxnId="{F5DD8C8F-360C-4029-8193-EF9856074046}">
      <dgm:prSet/>
      <dgm:spPr/>
      <dgm:t>
        <a:bodyPr/>
        <a:lstStyle/>
        <a:p>
          <a:endParaRPr lang="en-US" sz="3600"/>
        </a:p>
      </dgm:t>
    </dgm:pt>
    <dgm:pt modelId="{12B60E32-7A27-473B-9300-EC98850D20D6}" type="pres">
      <dgm:prSet presAssocID="{12F1AB88-1FB5-4B1A-BA0B-CE9401710070}" presName="Name0" presStyleCnt="0">
        <dgm:presLayoutVars>
          <dgm:dir/>
          <dgm:resizeHandles val="exact"/>
        </dgm:presLayoutVars>
      </dgm:prSet>
      <dgm:spPr/>
      <dgm:t>
        <a:bodyPr/>
        <a:lstStyle/>
        <a:p>
          <a:endParaRPr lang="en-US"/>
        </a:p>
      </dgm:t>
    </dgm:pt>
    <dgm:pt modelId="{2BDAF8E0-2A12-42A3-9F3D-910A42ADF873}" type="pres">
      <dgm:prSet presAssocID="{12F1AB88-1FB5-4B1A-BA0B-CE9401710070}" presName="cycle" presStyleCnt="0"/>
      <dgm:spPr/>
      <dgm:t>
        <a:bodyPr/>
        <a:lstStyle/>
        <a:p>
          <a:endParaRPr lang="en-US"/>
        </a:p>
      </dgm:t>
    </dgm:pt>
    <dgm:pt modelId="{4CD57CFE-E6F5-4297-8CD6-404A342F5F3A}" type="pres">
      <dgm:prSet presAssocID="{8D276BB9-A459-45D7-A8F5-553EE168864D}" presName="nodeFirstNode" presStyleLbl="node1" presStyleIdx="0" presStyleCnt="7">
        <dgm:presLayoutVars>
          <dgm:bulletEnabled val="1"/>
        </dgm:presLayoutVars>
      </dgm:prSet>
      <dgm:spPr/>
      <dgm:t>
        <a:bodyPr/>
        <a:lstStyle/>
        <a:p>
          <a:endParaRPr lang="en-US"/>
        </a:p>
      </dgm:t>
    </dgm:pt>
    <dgm:pt modelId="{165ED80D-B2DC-4DAD-A44A-3ACC052643D0}" type="pres">
      <dgm:prSet presAssocID="{18C28C21-88D0-4709-B646-796697AEABCA}" presName="sibTransFirstNode" presStyleLbl="bgShp" presStyleIdx="0" presStyleCnt="1"/>
      <dgm:spPr/>
      <dgm:t>
        <a:bodyPr/>
        <a:lstStyle/>
        <a:p>
          <a:endParaRPr lang="en-US"/>
        </a:p>
      </dgm:t>
    </dgm:pt>
    <dgm:pt modelId="{6B214C60-8709-4E32-97C5-80A20542CCFD}" type="pres">
      <dgm:prSet presAssocID="{8F194E4B-7A1A-4489-A9EA-0C24A87021D7}" presName="nodeFollowingNodes" presStyleLbl="node1" presStyleIdx="1" presStyleCnt="7">
        <dgm:presLayoutVars>
          <dgm:bulletEnabled val="1"/>
        </dgm:presLayoutVars>
      </dgm:prSet>
      <dgm:spPr/>
      <dgm:t>
        <a:bodyPr/>
        <a:lstStyle/>
        <a:p>
          <a:endParaRPr lang="en-US"/>
        </a:p>
      </dgm:t>
    </dgm:pt>
    <dgm:pt modelId="{FDD54175-F4B4-4082-9C97-C2EA8FF1A62E}" type="pres">
      <dgm:prSet presAssocID="{163DCE5E-9085-4D41-BB83-BCBDB24FDA28}" presName="nodeFollowingNodes" presStyleLbl="node1" presStyleIdx="2" presStyleCnt="7">
        <dgm:presLayoutVars>
          <dgm:bulletEnabled val="1"/>
        </dgm:presLayoutVars>
      </dgm:prSet>
      <dgm:spPr/>
      <dgm:t>
        <a:bodyPr/>
        <a:lstStyle/>
        <a:p>
          <a:endParaRPr lang="en-US"/>
        </a:p>
      </dgm:t>
    </dgm:pt>
    <dgm:pt modelId="{230EAF95-8A86-477D-81A2-3D082B48F9EE}" type="pres">
      <dgm:prSet presAssocID="{E9A9B356-75F9-4605-BF4F-26BB5233D20C}" presName="nodeFollowingNodes" presStyleLbl="node1" presStyleIdx="3" presStyleCnt="7">
        <dgm:presLayoutVars>
          <dgm:bulletEnabled val="1"/>
        </dgm:presLayoutVars>
      </dgm:prSet>
      <dgm:spPr/>
      <dgm:t>
        <a:bodyPr/>
        <a:lstStyle/>
        <a:p>
          <a:endParaRPr lang="en-US"/>
        </a:p>
      </dgm:t>
    </dgm:pt>
    <dgm:pt modelId="{534D8871-0724-4732-AE15-F1ED0E746EA1}" type="pres">
      <dgm:prSet presAssocID="{BE431888-12EB-4BEC-A567-CE425917F532}" presName="nodeFollowingNodes" presStyleLbl="node1" presStyleIdx="4" presStyleCnt="7">
        <dgm:presLayoutVars>
          <dgm:bulletEnabled val="1"/>
        </dgm:presLayoutVars>
      </dgm:prSet>
      <dgm:spPr/>
      <dgm:t>
        <a:bodyPr/>
        <a:lstStyle/>
        <a:p>
          <a:endParaRPr lang="en-US"/>
        </a:p>
      </dgm:t>
    </dgm:pt>
    <dgm:pt modelId="{A7B9FCBC-5608-4B35-A1D2-E2BD4B491F71}" type="pres">
      <dgm:prSet presAssocID="{11ECDB0C-2F21-4308-B9E4-01401FAE5BD1}" presName="nodeFollowingNodes" presStyleLbl="node1" presStyleIdx="5" presStyleCnt="7">
        <dgm:presLayoutVars>
          <dgm:bulletEnabled val="1"/>
        </dgm:presLayoutVars>
      </dgm:prSet>
      <dgm:spPr/>
      <dgm:t>
        <a:bodyPr/>
        <a:lstStyle/>
        <a:p>
          <a:endParaRPr lang="en-US"/>
        </a:p>
      </dgm:t>
    </dgm:pt>
    <dgm:pt modelId="{029E4F8F-9679-40B5-91F6-620E4AB4D80B}" type="pres">
      <dgm:prSet presAssocID="{5B36E655-A0D9-4424-8CD0-0BF348E65082}" presName="nodeFollowingNodes" presStyleLbl="node1" presStyleIdx="6" presStyleCnt="7">
        <dgm:presLayoutVars>
          <dgm:bulletEnabled val="1"/>
        </dgm:presLayoutVars>
      </dgm:prSet>
      <dgm:spPr/>
      <dgm:t>
        <a:bodyPr/>
        <a:lstStyle/>
        <a:p>
          <a:endParaRPr lang="en-US"/>
        </a:p>
      </dgm:t>
    </dgm:pt>
  </dgm:ptLst>
  <dgm:cxnLst>
    <dgm:cxn modelId="{2EACFC37-ED6A-48E1-A089-1236303A8B73}" type="presOf" srcId="{11ECDB0C-2F21-4308-B9E4-01401FAE5BD1}" destId="{A7B9FCBC-5608-4B35-A1D2-E2BD4B491F71}" srcOrd="0" destOrd="0" presId="urn:microsoft.com/office/officeart/2005/8/layout/cycle3"/>
    <dgm:cxn modelId="{B019FB04-09CE-4877-A744-A46756A3A7B9}" type="presOf" srcId="{163DCE5E-9085-4D41-BB83-BCBDB24FDA28}" destId="{FDD54175-F4B4-4082-9C97-C2EA8FF1A62E}" srcOrd="0" destOrd="0" presId="urn:microsoft.com/office/officeart/2005/8/layout/cycle3"/>
    <dgm:cxn modelId="{729AD37A-39F4-4150-9DF1-3580B836196A}" srcId="{12F1AB88-1FB5-4B1A-BA0B-CE9401710070}" destId="{8F194E4B-7A1A-4489-A9EA-0C24A87021D7}" srcOrd="1" destOrd="0" parTransId="{9201A6B5-1C5B-4051-9325-D7E8807F12D1}" sibTransId="{68B80D80-5354-44C1-8736-75F7BD078C99}"/>
    <dgm:cxn modelId="{C0CE92C2-D2BB-477B-B001-A67C704C50E4}" type="presOf" srcId="{E9A9B356-75F9-4605-BF4F-26BB5233D20C}" destId="{230EAF95-8A86-477D-81A2-3D082B48F9EE}" srcOrd="0" destOrd="0" presId="urn:microsoft.com/office/officeart/2005/8/layout/cycle3"/>
    <dgm:cxn modelId="{43BCA147-8079-4C99-AC08-EBA3DAA261F6}" type="presOf" srcId="{8D276BB9-A459-45D7-A8F5-553EE168864D}" destId="{4CD57CFE-E6F5-4297-8CD6-404A342F5F3A}" srcOrd="0" destOrd="0" presId="urn:microsoft.com/office/officeart/2005/8/layout/cycle3"/>
    <dgm:cxn modelId="{A118DCB3-8FDF-41C7-B7B3-C6CE28370DC8}" srcId="{12F1AB88-1FB5-4B1A-BA0B-CE9401710070}" destId="{163DCE5E-9085-4D41-BB83-BCBDB24FDA28}" srcOrd="2" destOrd="0" parTransId="{60512782-4F42-4EF1-AEE7-A4F7D89D3FA7}" sibTransId="{C01EBCF8-F820-4A9F-83EC-8B816654E35A}"/>
    <dgm:cxn modelId="{2CFE55F7-0F96-4290-941C-719EA888BAA3}" srcId="{12F1AB88-1FB5-4B1A-BA0B-CE9401710070}" destId="{BE431888-12EB-4BEC-A567-CE425917F532}" srcOrd="4" destOrd="0" parTransId="{107DF5CF-9271-4A17-B696-3EF97281A105}" sibTransId="{08D8A08B-D46F-43CA-9EF7-BBF2D3D9F91E}"/>
    <dgm:cxn modelId="{6D8FF958-90A0-4B2D-B458-1248B0C7C9F8}" type="presOf" srcId="{BE431888-12EB-4BEC-A567-CE425917F532}" destId="{534D8871-0724-4732-AE15-F1ED0E746EA1}" srcOrd="0" destOrd="0" presId="urn:microsoft.com/office/officeart/2005/8/layout/cycle3"/>
    <dgm:cxn modelId="{8568C626-B79F-4282-852B-6F6754EC1ED9}" srcId="{12F1AB88-1FB5-4B1A-BA0B-CE9401710070}" destId="{11ECDB0C-2F21-4308-B9E4-01401FAE5BD1}" srcOrd="5" destOrd="0" parTransId="{E884B9B1-2BC3-48EF-B008-90DBB73EC4F5}" sibTransId="{6EFDEA7A-75FC-4C6F-BB35-5288AE7E75C6}"/>
    <dgm:cxn modelId="{90720962-B34B-4045-A780-323F36FCC252}" srcId="{12F1AB88-1FB5-4B1A-BA0B-CE9401710070}" destId="{5B36E655-A0D9-4424-8CD0-0BF348E65082}" srcOrd="6" destOrd="0" parTransId="{ABD1EBB1-7B29-428B-886D-168E476F05BC}" sibTransId="{9C47D0A8-BC00-4C7D-B290-43377493C8A9}"/>
    <dgm:cxn modelId="{0610D3B1-DA95-4AC8-A33C-B947CB40AEC3}" type="presOf" srcId="{12F1AB88-1FB5-4B1A-BA0B-CE9401710070}" destId="{12B60E32-7A27-473B-9300-EC98850D20D6}" srcOrd="0" destOrd="0" presId="urn:microsoft.com/office/officeart/2005/8/layout/cycle3"/>
    <dgm:cxn modelId="{E10828CA-0D4C-4E85-B67C-ACAA0CAF0C7C}" type="presOf" srcId="{18C28C21-88D0-4709-B646-796697AEABCA}" destId="{165ED80D-B2DC-4DAD-A44A-3ACC052643D0}" srcOrd="0" destOrd="0" presId="urn:microsoft.com/office/officeart/2005/8/layout/cycle3"/>
    <dgm:cxn modelId="{F5DD8C8F-360C-4029-8193-EF9856074046}" srcId="{12F1AB88-1FB5-4B1A-BA0B-CE9401710070}" destId="{E9A9B356-75F9-4605-BF4F-26BB5233D20C}" srcOrd="3" destOrd="0" parTransId="{D7D5B825-DC9E-43C6-B3A9-A9A1FA4B7386}" sibTransId="{B2C171FE-71D7-44FD-97DB-F03C4EB69328}"/>
    <dgm:cxn modelId="{A066C104-4FBE-428D-9142-B70B9B9F3145}" type="presOf" srcId="{5B36E655-A0D9-4424-8CD0-0BF348E65082}" destId="{029E4F8F-9679-40B5-91F6-620E4AB4D80B}" srcOrd="0" destOrd="0" presId="urn:microsoft.com/office/officeart/2005/8/layout/cycle3"/>
    <dgm:cxn modelId="{FC43BC8E-106A-4F9A-BF32-9A7FAAFCBF01}" type="presOf" srcId="{8F194E4B-7A1A-4489-A9EA-0C24A87021D7}" destId="{6B214C60-8709-4E32-97C5-80A20542CCFD}" srcOrd="0" destOrd="0" presId="urn:microsoft.com/office/officeart/2005/8/layout/cycle3"/>
    <dgm:cxn modelId="{E1F930D0-47D2-4DA3-A5FE-5046335F2108}" srcId="{12F1AB88-1FB5-4B1A-BA0B-CE9401710070}" destId="{8D276BB9-A459-45D7-A8F5-553EE168864D}" srcOrd="0" destOrd="0" parTransId="{54358D00-23E1-43D5-ABFF-760BBB747776}" sibTransId="{18C28C21-88D0-4709-B646-796697AEABCA}"/>
    <dgm:cxn modelId="{5BDCBFD9-1662-4680-A920-0184EE09D78B}" type="presParOf" srcId="{12B60E32-7A27-473B-9300-EC98850D20D6}" destId="{2BDAF8E0-2A12-42A3-9F3D-910A42ADF873}" srcOrd="0" destOrd="0" presId="urn:microsoft.com/office/officeart/2005/8/layout/cycle3"/>
    <dgm:cxn modelId="{EA30614A-5D8F-4938-91A7-B638AA16977A}" type="presParOf" srcId="{2BDAF8E0-2A12-42A3-9F3D-910A42ADF873}" destId="{4CD57CFE-E6F5-4297-8CD6-404A342F5F3A}" srcOrd="0" destOrd="0" presId="urn:microsoft.com/office/officeart/2005/8/layout/cycle3"/>
    <dgm:cxn modelId="{8C6C9D76-4CA2-4FA1-B8E4-5C0889F36379}" type="presParOf" srcId="{2BDAF8E0-2A12-42A3-9F3D-910A42ADF873}" destId="{165ED80D-B2DC-4DAD-A44A-3ACC052643D0}" srcOrd="1" destOrd="0" presId="urn:microsoft.com/office/officeart/2005/8/layout/cycle3"/>
    <dgm:cxn modelId="{CEA8F004-4101-4CE4-95F7-6547BBAEE0F1}" type="presParOf" srcId="{2BDAF8E0-2A12-42A3-9F3D-910A42ADF873}" destId="{6B214C60-8709-4E32-97C5-80A20542CCFD}" srcOrd="2" destOrd="0" presId="urn:microsoft.com/office/officeart/2005/8/layout/cycle3"/>
    <dgm:cxn modelId="{C37E9B4D-ABE1-4127-A8E7-B7EFA04B4DAF}" type="presParOf" srcId="{2BDAF8E0-2A12-42A3-9F3D-910A42ADF873}" destId="{FDD54175-F4B4-4082-9C97-C2EA8FF1A62E}" srcOrd="3" destOrd="0" presId="urn:microsoft.com/office/officeart/2005/8/layout/cycle3"/>
    <dgm:cxn modelId="{09DC42BC-4017-413E-98DB-366457968721}" type="presParOf" srcId="{2BDAF8E0-2A12-42A3-9F3D-910A42ADF873}" destId="{230EAF95-8A86-477D-81A2-3D082B48F9EE}" srcOrd="4" destOrd="0" presId="urn:microsoft.com/office/officeart/2005/8/layout/cycle3"/>
    <dgm:cxn modelId="{8E7482FA-9C15-47F6-A8B5-902360823E97}" type="presParOf" srcId="{2BDAF8E0-2A12-42A3-9F3D-910A42ADF873}" destId="{534D8871-0724-4732-AE15-F1ED0E746EA1}" srcOrd="5" destOrd="0" presId="urn:microsoft.com/office/officeart/2005/8/layout/cycle3"/>
    <dgm:cxn modelId="{03BDCAE6-68DF-4876-AE64-B72111BC9A26}" type="presParOf" srcId="{2BDAF8E0-2A12-42A3-9F3D-910A42ADF873}" destId="{A7B9FCBC-5608-4B35-A1D2-E2BD4B491F71}" srcOrd="6" destOrd="0" presId="urn:microsoft.com/office/officeart/2005/8/layout/cycle3"/>
    <dgm:cxn modelId="{148C970D-2D69-408F-8FE4-FD42099EE1D8}" type="presParOf" srcId="{2BDAF8E0-2A12-42A3-9F3D-910A42ADF873}" destId="{029E4F8F-9679-40B5-91F6-620E4AB4D80B}"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F1AB88-1FB5-4B1A-BA0B-CE9401710070}" type="doc">
      <dgm:prSet loTypeId="urn:microsoft.com/office/officeart/2005/8/layout/cycle3" loCatId="cycle" qsTypeId="urn:microsoft.com/office/officeart/2005/8/quickstyle/simple5" qsCatId="simple" csTypeId="urn:microsoft.com/office/officeart/2005/8/colors/accent1_2" csCatId="accent1" phldr="1"/>
      <dgm:spPr/>
      <dgm:t>
        <a:bodyPr/>
        <a:lstStyle/>
        <a:p>
          <a:endParaRPr lang="en-US"/>
        </a:p>
      </dgm:t>
    </dgm:pt>
    <dgm:pt modelId="{8D276BB9-A459-45D7-A8F5-553EE168864D}">
      <dgm:prSet phldrT="[Text]" custT="1"/>
      <dgm:spPr>
        <a:solidFill>
          <a:srgbClr val="7030A0"/>
        </a:solidFill>
      </dgm:spPr>
      <dgm:t>
        <a:bodyPr/>
        <a:lstStyle/>
        <a:p>
          <a:r>
            <a:rPr lang="en-US" sz="2000" dirty="0" smtClean="0"/>
            <a:t>Establishing Program Outcomes</a:t>
          </a:r>
          <a:endParaRPr lang="en-US" sz="2000" dirty="0"/>
        </a:p>
      </dgm:t>
    </dgm:pt>
    <dgm:pt modelId="{54358D00-23E1-43D5-ABFF-760BBB747776}" type="parTrans" cxnId="{E1F930D0-47D2-4DA3-A5FE-5046335F2108}">
      <dgm:prSet/>
      <dgm:spPr/>
      <dgm:t>
        <a:bodyPr/>
        <a:lstStyle/>
        <a:p>
          <a:endParaRPr lang="en-US" sz="2800"/>
        </a:p>
      </dgm:t>
    </dgm:pt>
    <dgm:pt modelId="{18C28C21-88D0-4709-B646-796697AEABCA}" type="sibTrans" cxnId="{E1F930D0-47D2-4DA3-A5FE-5046335F2108}">
      <dgm:prSet/>
      <dgm:spPr>
        <a:solidFill>
          <a:schemeClr val="accent1"/>
        </a:solidFill>
      </dgm:spPr>
      <dgm:t>
        <a:bodyPr/>
        <a:lstStyle/>
        <a:p>
          <a:endParaRPr lang="en-US" sz="2800" dirty="0"/>
        </a:p>
      </dgm:t>
    </dgm:pt>
    <dgm:pt modelId="{8F194E4B-7A1A-4489-A9EA-0C24A87021D7}">
      <dgm:prSet phldrT="[Text]" custT="1"/>
      <dgm:spPr>
        <a:solidFill>
          <a:srgbClr val="7030A0"/>
        </a:solidFill>
      </dgm:spPr>
      <dgm:t>
        <a:bodyPr/>
        <a:lstStyle/>
        <a:p>
          <a:r>
            <a:rPr lang="en-US" sz="1800" dirty="0" smtClean="0"/>
            <a:t>Creating &amp; Mapping Programming to Outcomes</a:t>
          </a:r>
          <a:endParaRPr lang="en-US" sz="1800" dirty="0"/>
        </a:p>
      </dgm:t>
    </dgm:pt>
    <dgm:pt modelId="{9201A6B5-1C5B-4051-9325-D7E8807F12D1}" type="parTrans" cxnId="{729AD37A-39F4-4150-9DF1-3580B836196A}">
      <dgm:prSet/>
      <dgm:spPr/>
      <dgm:t>
        <a:bodyPr/>
        <a:lstStyle/>
        <a:p>
          <a:endParaRPr lang="en-US" sz="2800"/>
        </a:p>
      </dgm:t>
    </dgm:pt>
    <dgm:pt modelId="{68B80D80-5354-44C1-8736-75F7BD078C99}" type="sibTrans" cxnId="{729AD37A-39F4-4150-9DF1-3580B836196A}">
      <dgm:prSet/>
      <dgm:spPr/>
      <dgm:t>
        <a:bodyPr/>
        <a:lstStyle/>
        <a:p>
          <a:endParaRPr lang="en-US" sz="2800"/>
        </a:p>
      </dgm:t>
    </dgm:pt>
    <dgm:pt modelId="{163DCE5E-9085-4D41-BB83-BCBDB24FDA28}">
      <dgm:prSet phldrT="[Text]" custT="1"/>
      <dgm:spPr>
        <a:solidFill>
          <a:srgbClr val="7030A0"/>
        </a:solidFill>
      </dgm:spPr>
      <dgm:t>
        <a:bodyPr/>
        <a:lstStyle/>
        <a:p>
          <a:r>
            <a:rPr lang="en-US" sz="2000" dirty="0" smtClean="0"/>
            <a:t>Selecting/</a:t>
          </a:r>
          <a:br>
            <a:rPr lang="en-US" sz="2000" dirty="0" smtClean="0"/>
          </a:br>
          <a:r>
            <a:rPr lang="en-US" sz="2000" dirty="0" smtClean="0"/>
            <a:t>Designing Instrument</a:t>
          </a:r>
          <a:endParaRPr lang="en-US" sz="2000" dirty="0"/>
        </a:p>
      </dgm:t>
    </dgm:pt>
    <dgm:pt modelId="{60512782-4F42-4EF1-AEE7-A4F7D89D3FA7}" type="parTrans" cxnId="{A118DCB3-8FDF-41C7-B7B3-C6CE28370DC8}">
      <dgm:prSet/>
      <dgm:spPr/>
      <dgm:t>
        <a:bodyPr/>
        <a:lstStyle/>
        <a:p>
          <a:endParaRPr lang="en-US" sz="2800"/>
        </a:p>
      </dgm:t>
    </dgm:pt>
    <dgm:pt modelId="{C01EBCF8-F820-4A9F-83EC-8B816654E35A}" type="sibTrans" cxnId="{A118DCB3-8FDF-41C7-B7B3-C6CE28370DC8}">
      <dgm:prSet/>
      <dgm:spPr/>
      <dgm:t>
        <a:bodyPr/>
        <a:lstStyle/>
        <a:p>
          <a:endParaRPr lang="en-US" sz="2800"/>
        </a:p>
      </dgm:t>
    </dgm:pt>
    <dgm:pt modelId="{BE431888-12EB-4BEC-A567-CE425917F532}">
      <dgm:prSet phldrT="[Text]" custT="1"/>
      <dgm:spPr>
        <a:solidFill>
          <a:srgbClr val="7030A0"/>
        </a:solidFill>
      </dgm:spPr>
      <dgm:t>
        <a:bodyPr/>
        <a:lstStyle/>
        <a:p>
          <a:r>
            <a:rPr lang="en-US" sz="2000" dirty="0" smtClean="0"/>
            <a:t>Collecting Information</a:t>
          </a:r>
          <a:endParaRPr lang="en-US" sz="2000" dirty="0"/>
        </a:p>
      </dgm:t>
    </dgm:pt>
    <dgm:pt modelId="{107DF5CF-9271-4A17-B696-3EF97281A105}" type="parTrans" cxnId="{2CFE55F7-0F96-4290-941C-719EA888BAA3}">
      <dgm:prSet/>
      <dgm:spPr/>
      <dgm:t>
        <a:bodyPr/>
        <a:lstStyle/>
        <a:p>
          <a:endParaRPr lang="en-US" sz="2800"/>
        </a:p>
      </dgm:t>
    </dgm:pt>
    <dgm:pt modelId="{08D8A08B-D46F-43CA-9EF7-BBF2D3D9F91E}" type="sibTrans" cxnId="{2CFE55F7-0F96-4290-941C-719EA888BAA3}">
      <dgm:prSet/>
      <dgm:spPr/>
      <dgm:t>
        <a:bodyPr/>
        <a:lstStyle/>
        <a:p>
          <a:endParaRPr lang="en-US" sz="2800"/>
        </a:p>
      </dgm:t>
    </dgm:pt>
    <dgm:pt modelId="{11ECDB0C-2F21-4308-B9E4-01401FAE5BD1}">
      <dgm:prSet phldrT="[Text]" custT="1"/>
      <dgm:spPr>
        <a:solidFill>
          <a:srgbClr val="7030A0"/>
        </a:solidFill>
      </dgm:spPr>
      <dgm:t>
        <a:bodyPr/>
        <a:lstStyle/>
        <a:p>
          <a:r>
            <a:rPr lang="en-US" sz="2000" dirty="0" smtClean="0"/>
            <a:t>Analyzing/</a:t>
          </a:r>
          <a:br>
            <a:rPr lang="en-US" sz="2000" dirty="0" smtClean="0"/>
          </a:br>
          <a:r>
            <a:rPr lang="en-US" sz="2000" dirty="0" smtClean="0"/>
            <a:t>Maintaining Information</a:t>
          </a:r>
          <a:endParaRPr lang="en-US" sz="2000" dirty="0"/>
        </a:p>
      </dgm:t>
    </dgm:pt>
    <dgm:pt modelId="{E884B9B1-2BC3-48EF-B008-90DBB73EC4F5}" type="parTrans" cxnId="{8568C626-B79F-4282-852B-6F6754EC1ED9}">
      <dgm:prSet/>
      <dgm:spPr/>
      <dgm:t>
        <a:bodyPr/>
        <a:lstStyle/>
        <a:p>
          <a:endParaRPr lang="en-US" sz="2800"/>
        </a:p>
      </dgm:t>
    </dgm:pt>
    <dgm:pt modelId="{6EFDEA7A-75FC-4C6F-BB35-5288AE7E75C6}" type="sibTrans" cxnId="{8568C626-B79F-4282-852B-6F6754EC1ED9}">
      <dgm:prSet/>
      <dgm:spPr/>
      <dgm:t>
        <a:bodyPr/>
        <a:lstStyle/>
        <a:p>
          <a:endParaRPr lang="en-US" sz="2800"/>
        </a:p>
      </dgm:t>
    </dgm:pt>
    <dgm:pt modelId="{5B36E655-A0D9-4424-8CD0-0BF348E65082}">
      <dgm:prSet custT="1"/>
      <dgm:spPr>
        <a:solidFill>
          <a:srgbClr val="7030A0"/>
        </a:solidFill>
      </dgm:spPr>
      <dgm:t>
        <a:bodyPr/>
        <a:lstStyle/>
        <a:p>
          <a:r>
            <a:rPr lang="en-US" sz="2000" dirty="0" smtClean="0"/>
            <a:t>Using Information</a:t>
          </a:r>
          <a:endParaRPr lang="en-US" sz="2000" dirty="0"/>
        </a:p>
      </dgm:t>
    </dgm:pt>
    <dgm:pt modelId="{ABD1EBB1-7B29-428B-886D-168E476F05BC}" type="parTrans" cxnId="{90720962-B34B-4045-A780-323F36FCC252}">
      <dgm:prSet/>
      <dgm:spPr/>
      <dgm:t>
        <a:bodyPr/>
        <a:lstStyle/>
        <a:p>
          <a:endParaRPr lang="en-US" sz="2800"/>
        </a:p>
      </dgm:t>
    </dgm:pt>
    <dgm:pt modelId="{9C47D0A8-BC00-4C7D-B290-43377493C8A9}" type="sibTrans" cxnId="{90720962-B34B-4045-A780-323F36FCC252}">
      <dgm:prSet/>
      <dgm:spPr/>
      <dgm:t>
        <a:bodyPr/>
        <a:lstStyle/>
        <a:p>
          <a:endParaRPr lang="en-US" sz="2800"/>
        </a:p>
      </dgm:t>
    </dgm:pt>
    <dgm:pt modelId="{12B60E32-7A27-473B-9300-EC98850D20D6}" type="pres">
      <dgm:prSet presAssocID="{12F1AB88-1FB5-4B1A-BA0B-CE9401710070}" presName="Name0" presStyleCnt="0">
        <dgm:presLayoutVars>
          <dgm:dir/>
          <dgm:resizeHandles val="exact"/>
        </dgm:presLayoutVars>
      </dgm:prSet>
      <dgm:spPr/>
      <dgm:t>
        <a:bodyPr/>
        <a:lstStyle/>
        <a:p>
          <a:endParaRPr lang="en-US"/>
        </a:p>
      </dgm:t>
    </dgm:pt>
    <dgm:pt modelId="{2BDAF8E0-2A12-42A3-9F3D-910A42ADF873}" type="pres">
      <dgm:prSet presAssocID="{12F1AB88-1FB5-4B1A-BA0B-CE9401710070}" presName="cycle" presStyleCnt="0"/>
      <dgm:spPr/>
      <dgm:t>
        <a:bodyPr/>
        <a:lstStyle/>
        <a:p>
          <a:endParaRPr lang="en-US"/>
        </a:p>
      </dgm:t>
    </dgm:pt>
    <dgm:pt modelId="{4CD57CFE-E6F5-4297-8CD6-404A342F5F3A}" type="pres">
      <dgm:prSet presAssocID="{8D276BB9-A459-45D7-A8F5-553EE168864D}" presName="nodeFirstNode" presStyleLbl="node1" presStyleIdx="0" presStyleCnt="6">
        <dgm:presLayoutVars>
          <dgm:bulletEnabled val="1"/>
        </dgm:presLayoutVars>
      </dgm:prSet>
      <dgm:spPr/>
      <dgm:t>
        <a:bodyPr/>
        <a:lstStyle/>
        <a:p>
          <a:endParaRPr lang="en-US"/>
        </a:p>
      </dgm:t>
    </dgm:pt>
    <dgm:pt modelId="{165ED80D-B2DC-4DAD-A44A-3ACC052643D0}" type="pres">
      <dgm:prSet presAssocID="{18C28C21-88D0-4709-B646-796697AEABCA}" presName="sibTransFirstNode" presStyleLbl="bgShp" presStyleIdx="0" presStyleCnt="1"/>
      <dgm:spPr/>
      <dgm:t>
        <a:bodyPr/>
        <a:lstStyle/>
        <a:p>
          <a:endParaRPr lang="en-US"/>
        </a:p>
      </dgm:t>
    </dgm:pt>
    <dgm:pt modelId="{6B214C60-8709-4E32-97C5-80A20542CCFD}" type="pres">
      <dgm:prSet presAssocID="{8F194E4B-7A1A-4489-A9EA-0C24A87021D7}" presName="nodeFollowingNodes" presStyleLbl="node1" presStyleIdx="1" presStyleCnt="6">
        <dgm:presLayoutVars>
          <dgm:bulletEnabled val="1"/>
        </dgm:presLayoutVars>
      </dgm:prSet>
      <dgm:spPr/>
      <dgm:t>
        <a:bodyPr/>
        <a:lstStyle/>
        <a:p>
          <a:endParaRPr lang="en-US"/>
        </a:p>
      </dgm:t>
    </dgm:pt>
    <dgm:pt modelId="{FDD54175-F4B4-4082-9C97-C2EA8FF1A62E}" type="pres">
      <dgm:prSet presAssocID="{163DCE5E-9085-4D41-BB83-BCBDB24FDA28}" presName="nodeFollowingNodes" presStyleLbl="node1" presStyleIdx="2" presStyleCnt="6">
        <dgm:presLayoutVars>
          <dgm:bulletEnabled val="1"/>
        </dgm:presLayoutVars>
      </dgm:prSet>
      <dgm:spPr/>
      <dgm:t>
        <a:bodyPr/>
        <a:lstStyle/>
        <a:p>
          <a:endParaRPr lang="en-US"/>
        </a:p>
      </dgm:t>
    </dgm:pt>
    <dgm:pt modelId="{534D8871-0724-4732-AE15-F1ED0E746EA1}" type="pres">
      <dgm:prSet presAssocID="{BE431888-12EB-4BEC-A567-CE425917F532}" presName="nodeFollowingNodes" presStyleLbl="node1" presStyleIdx="3" presStyleCnt="6">
        <dgm:presLayoutVars>
          <dgm:bulletEnabled val="1"/>
        </dgm:presLayoutVars>
      </dgm:prSet>
      <dgm:spPr/>
      <dgm:t>
        <a:bodyPr/>
        <a:lstStyle/>
        <a:p>
          <a:endParaRPr lang="en-US"/>
        </a:p>
      </dgm:t>
    </dgm:pt>
    <dgm:pt modelId="{A7B9FCBC-5608-4B35-A1D2-E2BD4B491F71}" type="pres">
      <dgm:prSet presAssocID="{11ECDB0C-2F21-4308-B9E4-01401FAE5BD1}" presName="nodeFollowingNodes" presStyleLbl="node1" presStyleIdx="4" presStyleCnt="6">
        <dgm:presLayoutVars>
          <dgm:bulletEnabled val="1"/>
        </dgm:presLayoutVars>
      </dgm:prSet>
      <dgm:spPr/>
      <dgm:t>
        <a:bodyPr/>
        <a:lstStyle/>
        <a:p>
          <a:endParaRPr lang="en-US"/>
        </a:p>
      </dgm:t>
    </dgm:pt>
    <dgm:pt modelId="{029E4F8F-9679-40B5-91F6-620E4AB4D80B}" type="pres">
      <dgm:prSet presAssocID="{5B36E655-A0D9-4424-8CD0-0BF348E65082}" presName="nodeFollowingNodes" presStyleLbl="node1" presStyleIdx="5" presStyleCnt="6">
        <dgm:presLayoutVars>
          <dgm:bulletEnabled val="1"/>
        </dgm:presLayoutVars>
      </dgm:prSet>
      <dgm:spPr/>
      <dgm:t>
        <a:bodyPr/>
        <a:lstStyle/>
        <a:p>
          <a:endParaRPr lang="en-US"/>
        </a:p>
      </dgm:t>
    </dgm:pt>
  </dgm:ptLst>
  <dgm:cxnLst>
    <dgm:cxn modelId="{3F19C441-AAFA-CD48-8EDE-8AB3AECD4B9E}" type="presOf" srcId="{163DCE5E-9085-4D41-BB83-BCBDB24FDA28}" destId="{FDD54175-F4B4-4082-9C97-C2EA8FF1A62E}" srcOrd="0" destOrd="0" presId="urn:microsoft.com/office/officeart/2005/8/layout/cycle3"/>
    <dgm:cxn modelId="{729AD37A-39F4-4150-9DF1-3580B836196A}" srcId="{12F1AB88-1FB5-4B1A-BA0B-CE9401710070}" destId="{8F194E4B-7A1A-4489-A9EA-0C24A87021D7}" srcOrd="1" destOrd="0" parTransId="{9201A6B5-1C5B-4051-9325-D7E8807F12D1}" sibTransId="{68B80D80-5354-44C1-8736-75F7BD078C99}"/>
    <dgm:cxn modelId="{8378A7B4-BBD0-F44F-94C0-3BA5927B4BA4}" type="presOf" srcId="{12F1AB88-1FB5-4B1A-BA0B-CE9401710070}" destId="{12B60E32-7A27-473B-9300-EC98850D20D6}" srcOrd="0" destOrd="0" presId="urn:microsoft.com/office/officeart/2005/8/layout/cycle3"/>
    <dgm:cxn modelId="{A118DCB3-8FDF-41C7-B7B3-C6CE28370DC8}" srcId="{12F1AB88-1FB5-4B1A-BA0B-CE9401710070}" destId="{163DCE5E-9085-4D41-BB83-BCBDB24FDA28}" srcOrd="2" destOrd="0" parTransId="{60512782-4F42-4EF1-AEE7-A4F7D89D3FA7}" sibTransId="{C01EBCF8-F820-4A9F-83EC-8B816654E35A}"/>
    <dgm:cxn modelId="{2CFE55F7-0F96-4290-941C-719EA888BAA3}" srcId="{12F1AB88-1FB5-4B1A-BA0B-CE9401710070}" destId="{BE431888-12EB-4BEC-A567-CE425917F532}" srcOrd="3" destOrd="0" parTransId="{107DF5CF-9271-4A17-B696-3EF97281A105}" sibTransId="{08D8A08B-D46F-43CA-9EF7-BBF2D3D9F91E}"/>
    <dgm:cxn modelId="{62A1D7ED-9B48-B84A-9CC1-06A2A0E7FF0F}" type="presOf" srcId="{8F194E4B-7A1A-4489-A9EA-0C24A87021D7}" destId="{6B214C60-8709-4E32-97C5-80A20542CCFD}" srcOrd="0" destOrd="0" presId="urn:microsoft.com/office/officeart/2005/8/layout/cycle3"/>
    <dgm:cxn modelId="{08D9F4D9-22D7-384C-8F75-4B99E055E23B}" type="presOf" srcId="{8D276BB9-A459-45D7-A8F5-553EE168864D}" destId="{4CD57CFE-E6F5-4297-8CD6-404A342F5F3A}" srcOrd="0" destOrd="0" presId="urn:microsoft.com/office/officeart/2005/8/layout/cycle3"/>
    <dgm:cxn modelId="{A56DDE3A-55AE-A947-ADC5-F47C8886D5B5}" type="presOf" srcId="{BE431888-12EB-4BEC-A567-CE425917F532}" destId="{534D8871-0724-4732-AE15-F1ED0E746EA1}" srcOrd="0" destOrd="0" presId="urn:microsoft.com/office/officeart/2005/8/layout/cycle3"/>
    <dgm:cxn modelId="{795C8570-3E86-D945-9B97-5406C76366BC}" type="presOf" srcId="{18C28C21-88D0-4709-B646-796697AEABCA}" destId="{165ED80D-B2DC-4DAD-A44A-3ACC052643D0}" srcOrd="0" destOrd="0" presId="urn:microsoft.com/office/officeart/2005/8/layout/cycle3"/>
    <dgm:cxn modelId="{8568C626-B79F-4282-852B-6F6754EC1ED9}" srcId="{12F1AB88-1FB5-4B1A-BA0B-CE9401710070}" destId="{11ECDB0C-2F21-4308-B9E4-01401FAE5BD1}" srcOrd="4" destOrd="0" parTransId="{E884B9B1-2BC3-48EF-B008-90DBB73EC4F5}" sibTransId="{6EFDEA7A-75FC-4C6F-BB35-5288AE7E75C6}"/>
    <dgm:cxn modelId="{90720962-B34B-4045-A780-323F36FCC252}" srcId="{12F1AB88-1FB5-4B1A-BA0B-CE9401710070}" destId="{5B36E655-A0D9-4424-8CD0-0BF348E65082}" srcOrd="5" destOrd="0" parTransId="{ABD1EBB1-7B29-428B-886D-168E476F05BC}" sibTransId="{9C47D0A8-BC00-4C7D-B290-43377493C8A9}"/>
    <dgm:cxn modelId="{43CDFC4F-95F9-0641-AFA1-10D7637D3F08}" type="presOf" srcId="{11ECDB0C-2F21-4308-B9E4-01401FAE5BD1}" destId="{A7B9FCBC-5608-4B35-A1D2-E2BD4B491F71}" srcOrd="0" destOrd="0" presId="urn:microsoft.com/office/officeart/2005/8/layout/cycle3"/>
    <dgm:cxn modelId="{3C747165-890F-1E41-AE30-76C9E8C632A5}" type="presOf" srcId="{5B36E655-A0D9-4424-8CD0-0BF348E65082}" destId="{029E4F8F-9679-40B5-91F6-620E4AB4D80B}" srcOrd="0" destOrd="0" presId="urn:microsoft.com/office/officeart/2005/8/layout/cycle3"/>
    <dgm:cxn modelId="{E1F930D0-47D2-4DA3-A5FE-5046335F2108}" srcId="{12F1AB88-1FB5-4B1A-BA0B-CE9401710070}" destId="{8D276BB9-A459-45D7-A8F5-553EE168864D}" srcOrd="0" destOrd="0" parTransId="{54358D00-23E1-43D5-ABFF-760BBB747776}" sibTransId="{18C28C21-88D0-4709-B646-796697AEABCA}"/>
    <dgm:cxn modelId="{81AD91CC-7EDB-3B48-A6D9-9BFF5598C62E}" type="presParOf" srcId="{12B60E32-7A27-473B-9300-EC98850D20D6}" destId="{2BDAF8E0-2A12-42A3-9F3D-910A42ADF873}" srcOrd="0" destOrd="0" presId="urn:microsoft.com/office/officeart/2005/8/layout/cycle3"/>
    <dgm:cxn modelId="{EB79A713-0327-C041-B326-58FFAE2DDD66}" type="presParOf" srcId="{2BDAF8E0-2A12-42A3-9F3D-910A42ADF873}" destId="{4CD57CFE-E6F5-4297-8CD6-404A342F5F3A}" srcOrd="0" destOrd="0" presId="urn:microsoft.com/office/officeart/2005/8/layout/cycle3"/>
    <dgm:cxn modelId="{48820647-1A6A-F84E-9877-699987EFC890}" type="presParOf" srcId="{2BDAF8E0-2A12-42A3-9F3D-910A42ADF873}" destId="{165ED80D-B2DC-4DAD-A44A-3ACC052643D0}" srcOrd="1" destOrd="0" presId="urn:microsoft.com/office/officeart/2005/8/layout/cycle3"/>
    <dgm:cxn modelId="{4D4795E8-2AC9-F148-A621-D95A61B3EF86}" type="presParOf" srcId="{2BDAF8E0-2A12-42A3-9F3D-910A42ADF873}" destId="{6B214C60-8709-4E32-97C5-80A20542CCFD}" srcOrd="2" destOrd="0" presId="urn:microsoft.com/office/officeart/2005/8/layout/cycle3"/>
    <dgm:cxn modelId="{2BC11309-6D29-BA45-A875-836A5A8177B2}" type="presParOf" srcId="{2BDAF8E0-2A12-42A3-9F3D-910A42ADF873}" destId="{FDD54175-F4B4-4082-9C97-C2EA8FF1A62E}" srcOrd="3" destOrd="0" presId="urn:microsoft.com/office/officeart/2005/8/layout/cycle3"/>
    <dgm:cxn modelId="{79755ED1-4B5D-E848-BDBC-E1827B071504}" type="presParOf" srcId="{2BDAF8E0-2A12-42A3-9F3D-910A42ADF873}" destId="{534D8871-0724-4732-AE15-F1ED0E746EA1}" srcOrd="4" destOrd="0" presId="urn:microsoft.com/office/officeart/2005/8/layout/cycle3"/>
    <dgm:cxn modelId="{2A3CF252-7A0E-A644-BDFC-0B12DBFC62B4}" type="presParOf" srcId="{2BDAF8E0-2A12-42A3-9F3D-910A42ADF873}" destId="{A7B9FCBC-5608-4B35-A1D2-E2BD4B491F71}" srcOrd="5" destOrd="0" presId="urn:microsoft.com/office/officeart/2005/8/layout/cycle3"/>
    <dgm:cxn modelId="{CFB586B3-302B-7F41-8FCE-319FCF9051C3}" type="presParOf" srcId="{2BDAF8E0-2A12-42A3-9F3D-910A42ADF873}" destId="{029E4F8F-9679-40B5-91F6-620E4AB4D80B}"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97D6E9F-BDEC-400B-ACB0-58AEBA16CCB4}"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B4D6A805-85B9-461A-A083-E61E778053F3}">
      <dgm:prSet phldrT="[Text]" custT="1"/>
      <dgm:spPr/>
      <dgm:t>
        <a:bodyPr/>
        <a:lstStyle/>
        <a:p>
          <a:r>
            <a:rPr lang="en-US" sz="1400" b="1" smtClean="0">
              <a:latin typeface="+mn-lt"/>
              <a:cs typeface="Arial" pitchFamily="34" charset="0"/>
            </a:rPr>
            <a:t>Program Differentiation</a:t>
          </a:r>
          <a:endParaRPr lang="en-US" sz="1400" b="1">
            <a:latin typeface="+mn-lt"/>
            <a:cs typeface="Arial" pitchFamily="34" charset="0"/>
          </a:endParaRPr>
        </a:p>
      </dgm:t>
    </dgm:pt>
    <dgm:pt modelId="{7927770B-1AA3-4E5A-843D-98752C16E79E}" type="parTrans" cxnId="{D19960CB-E1D1-4352-BC57-26F5ACFBBCAC}">
      <dgm:prSet/>
      <dgm:spPr/>
      <dgm:t>
        <a:bodyPr/>
        <a:lstStyle/>
        <a:p>
          <a:endParaRPr lang="en-US" sz="2000">
            <a:solidFill>
              <a:sysClr val="windowText" lastClr="000000"/>
            </a:solidFill>
            <a:latin typeface="+mn-lt"/>
            <a:cs typeface="Arial" pitchFamily="34" charset="0"/>
          </a:endParaRPr>
        </a:p>
      </dgm:t>
    </dgm:pt>
    <dgm:pt modelId="{C09F5FA0-7245-4220-BD63-A529E2283D5F}" type="sibTrans" cxnId="{D19960CB-E1D1-4352-BC57-26F5ACFBBCAC}">
      <dgm:prSet/>
      <dgm:spPr/>
      <dgm:t>
        <a:bodyPr/>
        <a:lstStyle/>
        <a:p>
          <a:endParaRPr lang="en-US" sz="2000">
            <a:solidFill>
              <a:sysClr val="windowText" lastClr="000000"/>
            </a:solidFill>
            <a:latin typeface="+mn-lt"/>
            <a:cs typeface="Arial" pitchFamily="34" charset="0"/>
          </a:endParaRPr>
        </a:p>
      </dgm:t>
    </dgm:pt>
    <dgm:pt modelId="{2CA5FC6F-D7ED-4281-BD4E-79A88E9B4EDE}">
      <dgm:prSet phldrT="[Text]" custT="1"/>
      <dgm:spPr/>
      <dgm:t>
        <a:bodyPr lIns="91440" rIns="91440"/>
        <a:lstStyle/>
        <a:p>
          <a:pPr algn="l"/>
          <a:r>
            <a:rPr lang="en-US" sz="1200" b="1" u="sng" dirty="0" smtClean="0">
              <a:latin typeface="+mn-lt"/>
              <a:cs typeface="Arial" pitchFamily="34" charset="0"/>
            </a:rPr>
            <a:t>Definition</a:t>
          </a:r>
          <a:r>
            <a:rPr lang="en-US" sz="1200" u="none" dirty="0" smtClean="0">
              <a:latin typeface="+mn-lt"/>
              <a:cs typeface="Arial" pitchFamily="34" charset="0"/>
            </a:rPr>
            <a:t>: detailing</a:t>
          </a:r>
          <a:r>
            <a:rPr lang="en-US" sz="1200" dirty="0" smtClean="0">
              <a:latin typeface="+mn-lt"/>
              <a:cs typeface="Arial" pitchFamily="34" charset="0"/>
            </a:rPr>
            <a:t> the specific features of the program that theoretically enable students to meet the intended outcomes</a:t>
          </a:r>
          <a:endParaRPr lang="en-US" sz="1200" dirty="0">
            <a:latin typeface="+mn-lt"/>
            <a:cs typeface="Arial" pitchFamily="34" charset="0"/>
          </a:endParaRPr>
        </a:p>
      </dgm:t>
    </dgm:pt>
    <dgm:pt modelId="{55F43029-CBCE-4054-9292-8CAF5DD91C07}" type="parTrans" cxnId="{2529A934-CDCD-44FD-AB4C-DF42B8A58B23}">
      <dgm:prSet/>
      <dgm:spPr/>
      <dgm:t>
        <a:bodyPr/>
        <a:lstStyle/>
        <a:p>
          <a:endParaRPr lang="en-US" sz="2000">
            <a:solidFill>
              <a:sysClr val="windowText" lastClr="000000"/>
            </a:solidFill>
            <a:latin typeface="+mn-lt"/>
            <a:cs typeface="Arial" pitchFamily="34" charset="0"/>
          </a:endParaRPr>
        </a:p>
      </dgm:t>
    </dgm:pt>
    <dgm:pt modelId="{850AE4B8-9E8D-45BE-8995-04A23BC494F8}" type="sibTrans" cxnId="{2529A934-CDCD-44FD-AB4C-DF42B8A58B23}">
      <dgm:prSet/>
      <dgm:spPr/>
      <dgm:t>
        <a:bodyPr/>
        <a:lstStyle/>
        <a:p>
          <a:endParaRPr lang="en-US" sz="2000">
            <a:solidFill>
              <a:sysClr val="windowText" lastClr="000000"/>
            </a:solidFill>
            <a:latin typeface="+mn-lt"/>
            <a:cs typeface="Arial" pitchFamily="34" charset="0"/>
          </a:endParaRPr>
        </a:p>
      </dgm:t>
    </dgm:pt>
    <dgm:pt modelId="{0B296104-313D-4048-B85B-806A0FF6F285}">
      <dgm:prSet phldrT="[Text]" custT="1"/>
      <dgm:spPr/>
      <dgm:t>
        <a:bodyPr/>
        <a:lstStyle/>
        <a:p>
          <a:r>
            <a:rPr lang="en-US" sz="1400" b="1" smtClean="0">
              <a:latin typeface="+mn-lt"/>
              <a:cs typeface="Arial" pitchFamily="34" charset="0"/>
            </a:rPr>
            <a:t>Adherence</a:t>
          </a:r>
          <a:endParaRPr lang="en-US" sz="1400" b="1">
            <a:latin typeface="+mn-lt"/>
            <a:cs typeface="Arial" pitchFamily="34" charset="0"/>
          </a:endParaRPr>
        </a:p>
      </dgm:t>
    </dgm:pt>
    <dgm:pt modelId="{51C1FDAB-3282-4907-9A74-E324D8CEE999}" type="parTrans" cxnId="{417085A1-E3E8-49B1-871C-E774F8A85F3A}">
      <dgm:prSet/>
      <dgm:spPr/>
      <dgm:t>
        <a:bodyPr/>
        <a:lstStyle/>
        <a:p>
          <a:endParaRPr lang="en-US" sz="2000">
            <a:solidFill>
              <a:sysClr val="windowText" lastClr="000000"/>
            </a:solidFill>
            <a:latin typeface="+mn-lt"/>
            <a:cs typeface="Arial" pitchFamily="34" charset="0"/>
          </a:endParaRPr>
        </a:p>
      </dgm:t>
    </dgm:pt>
    <dgm:pt modelId="{1F9D0CBE-D749-4867-A1EF-A59E95F7D1CA}" type="sibTrans" cxnId="{417085A1-E3E8-49B1-871C-E774F8A85F3A}">
      <dgm:prSet/>
      <dgm:spPr/>
      <dgm:t>
        <a:bodyPr/>
        <a:lstStyle/>
        <a:p>
          <a:endParaRPr lang="en-US" sz="2000">
            <a:solidFill>
              <a:sysClr val="windowText" lastClr="000000"/>
            </a:solidFill>
            <a:latin typeface="+mn-lt"/>
            <a:cs typeface="Arial" pitchFamily="34" charset="0"/>
          </a:endParaRPr>
        </a:p>
      </dgm:t>
    </dgm:pt>
    <dgm:pt modelId="{CE7A7FE1-DD4E-4986-9D74-AF020DA53861}">
      <dgm:prSet phldrT="[Text]" custT="1"/>
      <dgm:spPr/>
      <dgm:t>
        <a:bodyPr lIns="91440" rIns="91440"/>
        <a:lstStyle/>
        <a:p>
          <a:pPr algn="l"/>
          <a:r>
            <a:rPr lang="en-US" sz="1200" b="1" u="sng" smtClean="0">
              <a:latin typeface="+mn-lt"/>
              <a:cs typeface="Arial" pitchFamily="34" charset="0"/>
            </a:rPr>
            <a:t>Definition</a:t>
          </a:r>
          <a:r>
            <a:rPr lang="en-US" sz="1200" u="none" smtClean="0">
              <a:latin typeface="+mn-lt"/>
              <a:cs typeface="Arial" pitchFamily="34" charset="0"/>
            </a:rPr>
            <a:t>: </a:t>
          </a:r>
          <a:r>
            <a:rPr lang="en-US" sz="1200" smtClean="0">
              <a:latin typeface="+mn-lt"/>
              <a:cs typeface="Arial" pitchFamily="34" charset="0"/>
            </a:rPr>
            <a:t>whether or not the specific features of the general program components were implemented as planned</a:t>
          </a:r>
          <a:endParaRPr lang="en-US" sz="1200">
            <a:latin typeface="+mn-lt"/>
            <a:cs typeface="Arial" pitchFamily="34" charset="0"/>
          </a:endParaRPr>
        </a:p>
      </dgm:t>
    </dgm:pt>
    <dgm:pt modelId="{F88D5460-FDD9-4F28-99FA-CF64282CAD86}" type="parTrans" cxnId="{181E129F-7AFE-4835-8BB2-DB2388615D39}">
      <dgm:prSet/>
      <dgm:spPr/>
      <dgm:t>
        <a:bodyPr/>
        <a:lstStyle/>
        <a:p>
          <a:endParaRPr lang="en-US" sz="2000">
            <a:solidFill>
              <a:sysClr val="windowText" lastClr="000000"/>
            </a:solidFill>
            <a:latin typeface="+mn-lt"/>
            <a:cs typeface="Arial" pitchFamily="34" charset="0"/>
          </a:endParaRPr>
        </a:p>
      </dgm:t>
    </dgm:pt>
    <dgm:pt modelId="{EFDC90FA-780B-4B83-BFBB-BE0D50B497DA}" type="sibTrans" cxnId="{181E129F-7AFE-4835-8BB2-DB2388615D39}">
      <dgm:prSet/>
      <dgm:spPr/>
      <dgm:t>
        <a:bodyPr/>
        <a:lstStyle/>
        <a:p>
          <a:endParaRPr lang="en-US" sz="2000">
            <a:solidFill>
              <a:sysClr val="windowText" lastClr="000000"/>
            </a:solidFill>
            <a:latin typeface="+mn-lt"/>
            <a:cs typeface="Arial" pitchFamily="34" charset="0"/>
          </a:endParaRPr>
        </a:p>
      </dgm:t>
    </dgm:pt>
    <dgm:pt modelId="{BBF7A1F0-2AB5-4269-A243-A6844CCA5D15}">
      <dgm:prSet phldrT="[Text]" custT="1"/>
      <dgm:spPr/>
      <dgm:t>
        <a:bodyPr/>
        <a:lstStyle/>
        <a:p>
          <a:r>
            <a:rPr lang="en-US" sz="1400" b="1" smtClean="0">
              <a:latin typeface="+mn-lt"/>
              <a:cs typeface="Arial" pitchFamily="34" charset="0"/>
            </a:rPr>
            <a:t>Quality</a:t>
          </a:r>
          <a:endParaRPr lang="en-US" sz="1400" b="1">
            <a:latin typeface="+mn-lt"/>
            <a:cs typeface="Arial" pitchFamily="34" charset="0"/>
          </a:endParaRPr>
        </a:p>
      </dgm:t>
    </dgm:pt>
    <dgm:pt modelId="{776F0888-4BE0-4D3A-8E50-3D84091C8B65}" type="parTrans" cxnId="{C5FCE61F-A7BB-4526-BA3D-5245A9279E0B}">
      <dgm:prSet/>
      <dgm:spPr/>
      <dgm:t>
        <a:bodyPr/>
        <a:lstStyle/>
        <a:p>
          <a:endParaRPr lang="en-US" sz="2000">
            <a:solidFill>
              <a:sysClr val="windowText" lastClr="000000"/>
            </a:solidFill>
            <a:latin typeface="+mn-lt"/>
            <a:cs typeface="Arial" pitchFamily="34" charset="0"/>
          </a:endParaRPr>
        </a:p>
      </dgm:t>
    </dgm:pt>
    <dgm:pt modelId="{62F26ED2-4CAC-43F6-97C7-A942BF784A94}" type="sibTrans" cxnId="{C5FCE61F-A7BB-4526-BA3D-5245A9279E0B}">
      <dgm:prSet/>
      <dgm:spPr/>
      <dgm:t>
        <a:bodyPr/>
        <a:lstStyle/>
        <a:p>
          <a:endParaRPr lang="en-US" sz="2000">
            <a:solidFill>
              <a:sysClr val="windowText" lastClr="000000"/>
            </a:solidFill>
            <a:latin typeface="+mn-lt"/>
            <a:cs typeface="Arial" pitchFamily="34" charset="0"/>
          </a:endParaRPr>
        </a:p>
      </dgm:t>
    </dgm:pt>
    <dgm:pt modelId="{A418E395-B9CD-42B2-902D-380101F3EB7D}">
      <dgm:prSet phldrT="[Text]" custT="1"/>
      <dgm:spPr/>
      <dgm:t>
        <a:bodyPr lIns="91440" rIns="91440"/>
        <a:lstStyle/>
        <a:p>
          <a:pPr algn="l"/>
          <a:r>
            <a:rPr lang="en-US" sz="1200" b="1" u="sng" smtClean="0">
              <a:latin typeface="+mn-lt"/>
              <a:cs typeface="Arial" pitchFamily="34" charset="0"/>
            </a:rPr>
            <a:t>Definition</a:t>
          </a:r>
          <a:r>
            <a:rPr lang="en-US" sz="1200" u="none" smtClean="0">
              <a:latin typeface="+mn-lt"/>
              <a:cs typeface="Arial" pitchFamily="34" charset="0"/>
            </a:rPr>
            <a:t>: how well the program was implemented or the caliber of the delivered program features</a:t>
          </a:r>
          <a:endParaRPr lang="en-US" sz="1200">
            <a:latin typeface="+mn-lt"/>
            <a:cs typeface="Arial" pitchFamily="34" charset="0"/>
          </a:endParaRPr>
        </a:p>
      </dgm:t>
    </dgm:pt>
    <dgm:pt modelId="{90EA8CF1-A30E-480E-B4FE-DBDC172E0BD0}" type="parTrans" cxnId="{E8A497AB-B4BF-4B93-BFD8-5937F0C1D699}">
      <dgm:prSet/>
      <dgm:spPr/>
      <dgm:t>
        <a:bodyPr/>
        <a:lstStyle/>
        <a:p>
          <a:endParaRPr lang="en-US" sz="2000">
            <a:solidFill>
              <a:sysClr val="windowText" lastClr="000000"/>
            </a:solidFill>
            <a:latin typeface="+mn-lt"/>
            <a:cs typeface="Arial" pitchFamily="34" charset="0"/>
          </a:endParaRPr>
        </a:p>
      </dgm:t>
    </dgm:pt>
    <dgm:pt modelId="{0936E389-A9AB-4560-8FD3-94A827CD1114}" type="sibTrans" cxnId="{E8A497AB-B4BF-4B93-BFD8-5937F0C1D699}">
      <dgm:prSet/>
      <dgm:spPr/>
      <dgm:t>
        <a:bodyPr/>
        <a:lstStyle/>
        <a:p>
          <a:endParaRPr lang="en-US" sz="2000">
            <a:solidFill>
              <a:sysClr val="windowText" lastClr="000000"/>
            </a:solidFill>
            <a:latin typeface="+mn-lt"/>
            <a:cs typeface="Arial" pitchFamily="34" charset="0"/>
          </a:endParaRPr>
        </a:p>
      </dgm:t>
    </dgm:pt>
    <dgm:pt modelId="{63663BE4-6B20-4A9E-A802-B5274950D0E1}">
      <dgm:prSet custT="1"/>
      <dgm:spPr/>
      <dgm:t>
        <a:bodyPr/>
        <a:lstStyle/>
        <a:p>
          <a:r>
            <a:rPr lang="en-US" sz="1400" b="1" smtClean="0">
              <a:latin typeface="+mn-lt"/>
              <a:cs typeface="Arial" pitchFamily="34" charset="0"/>
            </a:rPr>
            <a:t>Exposure</a:t>
          </a:r>
          <a:endParaRPr lang="en-US" sz="1400" b="1">
            <a:latin typeface="+mn-lt"/>
            <a:cs typeface="Arial" pitchFamily="34" charset="0"/>
          </a:endParaRPr>
        </a:p>
      </dgm:t>
    </dgm:pt>
    <dgm:pt modelId="{3C6B5935-C0E0-4FA5-949C-872293DDF0F3}" type="parTrans" cxnId="{5B487333-D28B-4F5F-BDAC-885C6E673477}">
      <dgm:prSet/>
      <dgm:spPr/>
      <dgm:t>
        <a:bodyPr/>
        <a:lstStyle/>
        <a:p>
          <a:endParaRPr lang="en-US" sz="2000">
            <a:solidFill>
              <a:sysClr val="windowText" lastClr="000000"/>
            </a:solidFill>
            <a:latin typeface="+mn-lt"/>
            <a:cs typeface="Arial" pitchFamily="34" charset="0"/>
          </a:endParaRPr>
        </a:p>
      </dgm:t>
    </dgm:pt>
    <dgm:pt modelId="{5B2ABAB0-78FD-4A5B-9B34-222B8601D36E}" type="sibTrans" cxnId="{5B487333-D28B-4F5F-BDAC-885C6E673477}">
      <dgm:prSet/>
      <dgm:spPr/>
      <dgm:t>
        <a:bodyPr/>
        <a:lstStyle/>
        <a:p>
          <a:endParaRPr lang="en-US" sz="2000">
            <a:solidFill>
              <a:sysClr val="windowText" lastClr="000000"/>
            </a:solidFill>
            <a:latin typeface="+mn-lt"/>
            <a:cs typeface="Arial" pitchFamily="34" charset="0"/>
          </a:endParaRPr>
        </a:p>
      </dgm:t>
    </dgm:pt>
    <dgm:pt modelId="{BAAC5239-EEB1-4DAD-9D59-91C1E63C75EC}">
      <dgm:prSet custT="1"/>
      <dgm:spPr/>
      <dgm:t>
        <a:bodyPr lIns="91440" rIns="91440"/>
        <a:lstStyle/>
        <a:p>
          <a:pPr algn="l"/>
          <a:endParaRPr lang="en-US" sz="1200">
            <a:solidFill>
              <a:sysClr val="windowText" lastClr="000000"/>
            </a:solidFill>
            <a:latin typeface="+mn-lt"/>
            <a:cs typeface="Arial" pitchFamily="34" charset="0"/>
          </a:endParaRPr>
        </a:p>
      </dgm:t>
    </dgm:pt>
    <dgm:pt modelId="{D1ADB189-5B73-4553-8CBD-E506F8691D64}" type="parTrans" cxnId="{07936719-8264-4774-B0FB-AC3F21CB67E1}">
      <dgm:prSet/>
      <dgm:spPr/>
      <dgm:t>
        <a:bodyPr/>
        <a:lstStyle/>
        <a:p>
          <a:endParaRPr lang="en-US" sz="2000">
            <a:solidFill>
              <a:sysClr val="windowText" lastClr="000000"/>
            </a:solidFill>
            <a:latin typeface="+mn-lt"/>
            <a:cs typeface="Arial" pitchFamily="34" charset="0"/>
          </a:endParaRPr>
        </a:p>
      </dgm:t>
    </dgm:pt>
    <dgm:pt modelId="{9436E92E-9BB1-40BC-B634-C34EC00664C0}" type="sibTrans" cxnId="{07936719-8264-4774-B0FB-AC3F21CB67E1}">
      <dgm:prSet/>
      <dgm:spPr/>
      <dgm:t>
        <a:bodyPr/>
        <a:lstStyle/>
        <a:p>
          <a:endParaRPr lang="en-US" sz="2000">
            <a:solidFill>
              <a:sysClr val="windowText" lastClr="000000"/>
            </a:solidFill>
            <a:latin typeface="+mn-lt"/>
            <a:cs typeface="Arial" pitchFamily="34" charset="0"/>
          </a:endParaRPr>
        </a:p>
      </dgm:t>
    </dgm:pt>
    <dgm:pt modelId="{1A9D7AF5-F5F0-4AF2-98C3-1F8A180B6FB2}">
      <dgm:prSet custT="1"/>
      <dgm:spPr/>
      <dgm:t>
        <a:bodyPr lIns="91440" rIns="91440"/>
        <a:lstStyle/>
        <a:p>
          <a:pPr algn="l"/>
          <a:r>
            <a:rPr lang="en-US" sz="1200" b="1" u="sng" smtClean="0">
              <a:latin typeface="+mn-lt"/>
              <a:cs typeface="Arial" pitchFamily="34" charset="0"/>
            </a:rPr>
            <a:t>Definition</a:t>
          </a:r>
          <a:r>
            <a:rPr lang="en-US" sz="1200" u="none" smtClean="0">
              <a:latin typeface="+mn-lt"/>
              <a:cs typeface="Arial" pitchFamily="34" charset="0"/>
            </a:rPr>
            <a:t>: extent to which </a:t>
          </a:r>
          <a:r>
            <a:rPr lang="en-US" sz="1200" i="1" u="none" smtClean="0">
              <a:latin typeface="+mn-lt"/>
              <a:cs typeface="Arial" pitchFamily="34" charset="0"/>
            </a:rPr>
            <a:t>all</a:t>
          </a:r>
          <a:r>
            <a:rPr lang="en-US" sz="1200" i="0" u="none" smtClean="0">
              <a:latin typeface="+mn-lt"/>
              <a:cs typeface="Arial" pitchFamily="34" charset="0"/>
            </a:rPr>
            <a:t> students participating in a program receive the </a:t>
          </a:r>
          <a:r>
            <a:rPr lang="en-US" sz="1200" i="1" u="none" smtClean="0">
              <a:latin typeface="+mn-lt"/>
              <a:cs typeface="Arial" pitchFamily="34" charset="0"/>
            </a:rPr>
            <a:t>full </a:t>
          </a:r>
          <a:r>
            <a:rPr lang="en-US" sz="1200" i="0" u="none" smtClean="0">
              <a:latin typeface="+mn-lt"/>
              <a:cs typeface="Arial" pitchFamily="34" charset="0"/>
            </a:rPr>
            <a:t>amount of the treatment</a:t>
          </a:r>
          <a:endParaRPr lang="en-US" sz="1200" u="sng">
            <a:latin typeface="+mn-lt"/>
            <a:cs typeface="Arial" pitchFamily="34" charset="0"/>
          </a:endParaRPr>
        </a:p>
      </dgm:t>
    </dgm:pt>
    <dgm:pt modelId="{8B5034F1-CC80-45B1-B66E-B9AFCFFBB05D}" type="parTrans" cxnId="{389EFD36-B9C9-4F14-BFE9-4EDBC7AA8A90}">
      <dgm:prSet/>
      <dgm:spPr/>
      <dgm:t>
        <a:bodyPr/>
        <a:lstStyle/>
        <a:p>
          <a:endParaRPr lang="en-US" sz="2000">
            <a:solidFill>
              <a:sysClr val="windowText" lastClr="000000"/>
            </a:solidFill>
            <a:latin typeface="+mn-lt"/>
            <a:cs typeface="Arial" pitchFamily="34" charset="0"/>
          </a:endParaRPr>
        </a:p>
      </dgm:t>
    </dgm:pt>
    <dgm:pt modelId="{0B8C16C9-799A-468B-B3D4-695C0B8BD533}" type="sibTrans" cxnId="{389EFD36-B9C9-4F14-BFE9-4EDBC7AA8A90}">
      <dgm:prSet/>
      <dgm:spPr/>
      <dgm:t>
        <a:bodyPr/>
        <a:lstStyle/>
        <a:p>
          <a:endParaRPr lang="en-US" sz="2000">
            <a:solidFill>
              <a:sysClr val="windowText" lastClr="000000"/>
            </a:solidFill>
            <a:latin typeface="+mn-lt"/>
            <a:cs typeface="Arial" pitchFamily="34" charset="0"/>
          </a:endParaRPr>
        </a:p>
      </dgm:t>
    </dgm:pt>
    <dgm:pt modelId="{5C5AF237-BF98-45DF-B6EA-3F9FB729C3BE}">
      <dgm:prSet custT="1"/>
      <dgm:spPr/>
      <dgm:t>
        <a:bodyPr/>
        <a:lstStyle/>
        <a:p>
          <a:r>
            <a:rPr lang="en-US" sz="1400" b="1" smtClean="0">
              <a:latin typeface="+mn-lt"/>
              <a:cs typeface="Arial" pitchFamily="34" charset="0"/>
            </a:rPr>
            <a:t>Responsiveness</a:t>
          </a:r>
          <a:endParaRPr lang="en-US" sz="1400" b="1">
            <a:latin typeface="+mn-lt"/>
            <a:cs typeface="Arial" pitchFamily="34" charset="0"/>
          </a:endParaRPr>
        </a:p>
      </dgm:t>
    </dgm:pt>
    <dgm:pt modelId="{A2BD2303-556B-4EA5-ACA1-A1AC9D8DD75A}" type="parTrans" cxnId="{F5EBDB11-6101-4E85-BE59-BB1584EB65ED}">
      <dgm:prSet/>
      <dgm:spPr/>
      <dgm:t>
        <a:bodyPr/>
        <a:lstStyle/>
        <a:p>
          <a:endParaRPr lang="en-US" sz="2000">
            <a:solidFill>
              <a:sysClr val="windowText" lastClr="000000"/>
            </a:solidFill>
            <a:latin typeface="+mn-lt"/>
            <a:cs typeface="Arial" pitchFamily="34" charset="0"/>
          </a:endParaRPr>
        </a:p>
      </dgm:t>
    </dgm:pt>
    <dgm:pt modelId="{658F05B3-8616-4F7D-8AD6-6519368182CF}" type="sibTrans" cxnId="{F5EBDB11-6101-4E85-BE59-BB1584EB65ED}">
      <dgm:prSet/>
      <dgm:spPr/>
      <dgm:t>
        <a:bodyPr/>
        <a:lstStyle/>
        <a:p>
          <a:endParaRPr lang="en-US" sz="2000">
            <a:solidFill>
              <a:sysClr val="windowText" lastClr="000000"/>
            </a:solidFill>
            <a:latin typeface="+mn-lt"/>
            <a:cs typeface="Arial" pitchFamily="34" charset="0"/>
          </a:endParaRPr>
        </a:p>
      </dgm:t>
    </dgm:pt>
    <dgm:pt modelId="{CAC24CBF-E399-4991-B09E-A7C96188D3D2}">
      <dgm:prSet custT="1"/>
      <dgm:spPr/>
      <dgm:t>
        <a:bodyPr lIns="91440" rIns="91440"/>
        <a:lstStyle/>
        <a:p>
          <a:pPr algn="l"/>
          <a:r>
            <a:rPr lang="en-US" sz="1200" b="1" u="sng" smtClean="0">
              <a:latin typeface="+mn-lt"/>
              <a:cs typeface="Arial" pitchFamily="34" charset="0"/>
            </a:rPr>
            <a:t>Definition</a:t>
          </a:r>
          <a:r>
            <a:rPr lang="en-US" sz="1200" u="none" smtClean="0">
              <a:latin typeface="+mn-lt"/>
              <a:cs typeface="Arial" pitchFamily="34" charset="0"/>
            </a:rPr>
            <a:t>: receptiveness of those exposed to the treatment</a:t>
          </a:r>
          <a:endParaRPr lang="en-US" sz="1200" u="sng">
            <a:latin typeface="+mn-lt"/>
            <a:cs typeface="Arial" pitchFamily="34" charset="0"/>
          </a:endParaRPr>
        </a:p>
      </dgm:t>
    </dgm:pt>
    <dgm:pt modelId="{FE24A3E6-D0C9-4616-9578-14E6F9AF12F6}" type="parTrans" cxnId="{B77D9BC4-A763-4AD7-A290-48807AE6682E}">
      <dgm:prSet/>
      <dgm:spPr/>
      <dgm:t>
        <a:bodyPr/>
        <a:lstStyle/>
        <a:p>
          <a:endParaRPr lang="en-US" sz="2000">
            <a:solidFill>
              <a:sysClr val="windowText" lastClr="000000"/>
            </a:solidFill>
            <a:latin typeface="+mn-lt"/>
            <a:cs typeface="Arial" pitchFamily="34" charset="0"/>
          </a:endParaRPr>
        </a:p>
      </dgm:t>
    </dgm:pt>
    <dgm:pt modelId="{BCB5CB7C-E755-4D57-82ED-256D51165800}" type="sibTrans" cxnId="{B77D9BC4-A763-4AD7-A290-48807AE6682E}">
      <dgm:prSet/>
      <dgm:spPr/>
      <dgm:t>
        <a:bodyPr/>
        <a:lstStyle/>
        <a:p>
          <a:endParaRPr lang="en-US" sz="2000">
            <a:solidFill>
              <a:sysClr val="windowText" lastClr="000000"/>
            </a:solidFill>
            <a:latin typeface="+mn-lt"/>
            <a:cs typeface="Arial" pitchFamily="34" charset="0"/>
          </a:endParaRPr>
        </a:p>
      </dgm:t>
    </dgm:pt>
    <dgm:pt modelId="{CFBFD530-184A-498E-8F4E-02FA585E5DDA}">
      <dgm:prSet custT="1"/>
      <dgm:spPr/>
      <dgm:t>
        <a:bodyPr lIns="91440" rIns="91440"/>
        <a:lstStyle/>
        <a:p>
          <a:pPr algn="l"/>
          <a:endParaRPr lang="en-US" sz="1200">
            <a:solidFill>
              <a:sysClr val="windowText" lastClr="000000"/>
            </a:solidFill>
            <a:latin typeface="+mn-lt"/>
            <a:cs typeface="Arial" pitchFamily="34" charset="0"/>
          </a:endParaRPr>
        </a:p>
      </dgm:t>
    </dgm:pt>
    <dgm:pt modelId="{1FFB3EE8-A2FD-4F17-A9E0-B14DE0716F14}" type="parTrans" cxnId="{97A38990-A05D-401B-96CD-04C589CE9D4F}">
      <dgm:prSet/>
      <dgm:spPr/>
      <dgm:t>
        <a:bodyPr/>
        <a:lstStyle/>
        <a:p>
          <a:endParaRPr lang="en-US" sz="2000">
            <a:latin typeface="+mn-lt"/>
          </a:endParaRPr>
        </a:p>
      </dgm:t>
    </dgm:pt>
    <dgm:pt modelId="{E2F8FA33-4C4B-4601-A68C-717438A84A0C}" type="sibTrans" cxnId="{97A38990-A05D-401B-96CD-04C589CE9D4F}">
      <dgm:prSet/>
      <dgm:spPr/>
      <dgm:t>
        <a:bodyPr/>
        <a:lstStyle/>
        <a:p>
          <a:endParaRPr lang="en-US" sz="2000">
            <a:latin typeface="+mn-lt"/>
          </a:endParaRPr>
        </a:p>
      </dgm:t>
    </dgm:pt>
    <dgm:pt modelId="{0910BA70-0507-4A9D-94D4-2D43C3805339}">
      <dgm:prSet phldrT="[Text]" custT="1"/>
      <dgm:spPr/>
      <dgm:t>
        <a:bodyPr lIns="91440" rIns="91440"/>
        <a:lstStyle/>
        <a:p>
          <a:pPr algn="l"/>
          <a:r>
            <a:rPr lang="en-US" sz="1200" b="1" u="sng" smtClean="0">
              <a:latin typeface="+mn-lt"/>
              <a:cs typeface="Arial" pitchFamily="34" charset="0"/>
            </a:rPr>
            <a:t>Assessment</a:t>
          </a:r>
          <a:r>
            <a:rPr lang="en-US" sz="1200" u="none" smtClean="0">
              <a:latin typeface="+mn-lt"/>
              <a:cs typeface="Arial" pitchFamily="34" charset="0"/>
            </a:rPr>
            <a:t>: n</a:t>
          </a:r>
          <a:r>
            <a:rPr lang="en-US" sz="1200" smtClean="0">
              <a:latin typeface="+mn-lt"/>
              <a:cs typeface="Arial" pitchFamily="34" charset="0"/>
            </a:rPr>
            <a:t>ot "assessed"; involves describing the specific feature of each program component</a:t>
          </a:r>
          <a:endParaRPr lang="en-US" sz="1200">
            <a:latin typeface="+mn-lt"/>
            <a:cs typeface="Arial" pitchFamily="34" charset="0"/>
          </a:endParaRPr>
        </a:p>
      </dgm:t>
    </dgm:pt>
    <dgm:pt modelId="{BED4497B-545A-4FFC-8258-16CF62A80DF5}" type="parTrans" cxnId="{CFE2605F-6CC5-461F-BA27-74EF9346B704}">
      <dgm:prSet/>
      <dgm:spPr/>
      <dgm:t>
        <a:bodyPr/>
        <a:lstStyle/>
        <a:p>
          <a:endParaRPr lang="en-US" sz="2000">
            <a:latin typeface="+mn-lt"/>
          </a:endParaRPr>
        </a:p>
      </dgm:t>
    </dgm:pt>
    <dgm:pt modelId="{31D0D65A-FD11-423C-9BBE-C9E7880208BA}" type="sibTrans" cxnId="{CFE2605F-6CC5-461F-BA27-74EF9346B704}">
      <dgm:prSet/>
      <dgm:spPr/>
      <dgm:t>
        <a:bodyPr/>
        <a:lstStyle/>
        <a:p>
          <a:endParaRPr lang="en-US" sz="2000">
            <a:latin typeface="+mn-lt"/>
          </a:endParaRPr>
        </a:p>
      </dgm:t>
    </dgm:pt>
    <dgm:pt modelId="{AB1341C5-33F9-4AA5-B179-CA5244F665A6}">
      <dgm:prSet custT="1"/>
      <dgm:spPr/>
      <dgm:t>
        <a:bodyPr/>
        <a:lstStyle/>
        <a:p>
          <a:pPr algn="l"/>
          <a:r>
            <a:rPr lang="en-US" sz="1200" b="1" u="sng" smtClean="0">
              <a:latin typeface="+mn-lt"/>
              <a:cs typeface="Arial" pitchFamily="34" charset="0"/>
            </a:rPr>
            <a:t>Assessment</a:t>
          </a:r>
          <a:r>
            <a:rPr lang="en-US" sz="1200" u="none" smtClean="0">
              <a:latin typeface="+mn-lt"/>
              <a:cs typeface="Arial" pitchFamily="34" charset="0"/>
            </a:rPr>
            <a:t>: rating the quality of implementation (e.g., 1 = </a:t>
          </a:r>
          <a:r>
            <a:rPr lang="en-US" sz="1200" i="1" u="none" smtClean="0">
              <a:latin typeface="+mn-lt"/>
              <a:cs typeface="Arial" pitchFamily="34" charset="0"/>
            </a:rPr>
            <a:t>Low </a:t>
          </a:r>
          <a:r>
            <a:rPr lang="en-US" sz="1200" i="0" u="none" smtClean="0">
              <a:latin typeface="+mn-lt"/>
              <a:cs typeface="Arial" pitchFamily="34" charset="0"/>
            </a:rPr>
            <a:t>to 5 = </a:t>
          </a:r>
          <a:r>
            <a:rPr lang="en-US" sz="1200" i="1" u="none" smtClean="0">
              <a:latin typeface="+mn-lt"/>
              <a:cs typeface="Arial" pitchFamily="34" charset="0"/>
            </a:rPr>
            <a:t>High</a:t>
          </a:r>
          <a:r>
            <a:rPr lang="en-US" sz="1200" i="0" u="none" smtClean="0">
              <a:latin typeface="+mn-lt"/>
              <a:cs typeface="Arial" pitchFamily="34" charset="0"/>
            </a:rPr>
            <a:t>)</a:t>
          </a:r>
          <a:endParaRPr lang="en-US" sz="1200">
            <a:latin typeface="+mn-lt"/>
          </a:endParaRPr>
        </a:p>
      </dgm:t>
    </dgm:pt>
    <dgm:pt modelId="{7A8CE050-268C-41F7-A57B-EE2D72682612}" type="parTrans" cxnId="{BF35AB3E-EE7C-4F8B-A050-0A997F022A46}">
      <dgm:prSet/>
      <dgm:spPr/>
      <dgm:t>
        <a:bodyPr/>
        <a:lstStyle/>
        <a:p>
          <a:endParaRPr lang="en-US" sz="2000">
            <a:latin typeface="+mn-lt"/>
          </a:endParaRPr>
        </a:p>
      </dgm:t>
    </dgm:pt>
    <dgm:pt modelId="{1F1D0701-CEBD-4AF8-B5E7-F0D6599FD6F2}" type="sibTrans" cxnId="{BF35AB3E-EE7C-4F8B-A050-0A997F022A46}">
      <dgm:prSet/>
      <dgm:spPr/>
      <dgm:t>
        <a:bodyPr/>
        <a:lstStyle/>
        <a:p>
          <a:endParaRPr lang="en-US" sz="2000">
            <a:latin typeface="+mn-lt"/>
          </a:endParaRPr>
        </a:p>
      </dgm:t>
    </dgm:pt>
    <dgm:pt modelId="{A82CA390-E33D-4456-BB85-F3E5D1EB1972}">
      <dgm:prSet custT="1"/>
      <dgm:spPr/>
      <dgm:t>
        <a:bodyPr lIns="91440" rIns="91440"/>
        <a:lstStyle/>
        <a:p>
          <a:pPr algn="l"/>
          <a:r>
            <a:rPr lang="en-US" sz="1200" b="1" u="sng" smtClean="0">
              <a:latin typeface="+mn-lt"/>
              <a:cs typeface="Arial" pitchFamily="34" charset="0"/>
            </a:rPr>
            <a:t>Assessment</a:t>
          </a:r>
          <a:r>
            <a:rPr lang="en-US" sz="1200" u="none" smtClean="0">
              <a:latin typeface="+mn-lt"/>
              <a:cs typeface="Arial" pitchFamily="34" charset="0"/>
            </a:rPr>
            <a:t>: recording the duration of program components and/or the proportion of program participants that received the component</a:t>
          </a:r>
          <a:endParaRPr lang="en-US" sz="1200" u="sng">
            <a:latin typeface="+mn-lt"/>
            <a:cs typeface="Arial" pitchFamily="34" charset="0"/>
          </a:endParaRPr>
        </a:p>
      </dgm:t>
    </dgm:pt>
    <dgm:pt modelId="{90CB3072-A61A-485F-B24E-5DD58AECED99}" type="parTrans" cxnId="{A6E570D2-96F0-46DC-BC96-9C1C145CE5B0}">
      <dgm:prSet/>
      <dgm:spPr/>
      <dgm:t>
        <a:bodyPr/>
        <a:lstStyle/>
        <a:p>
          <a:endParaRPr lang="en-US" sz="2000">
            <a:latin typeface="+mn-lt"/>
          </a:endParaRPr>
        </a:p>
      </dgm:t>
    </dgm:pt>
    <dgm:pt modelId="{5BA494DB-6DC2-4C31-9230-6AE057D61D83}" type="sibTrans" cxnId="{A6E570D2-96F0-46DC-BC96-9C1C145CE5B0}">
      <dgm:prSet/>
      <dgm:spPr/>
      <dgm:t>
        <a:bodyPr/>
        <a:lstStyle/>
        <a:p>
          <a:endParaRPr lang="en-US" sz="2000">
            <a:latin typeface="+mn-lt"/>
          </a:endParaRPr>
        </a:p>
      </dgm:t>
    </dgm:pt>
    <dgm:pt modelId="{4DE5905E-6EBB-46C2-B9D8-244B9EBDC245}">
      <dgm:prSet custT="1"/>
      <dgm:spPr/>
      <dgm:t>
        <a:bodyPr lIns="91440" rIns="91440"/>
        <a:lstStyle/>
        <a:p>
          <a:pPr algn="l"/>
          <a:r>
            <a:rPr lang="en-US" sz="1200" b="1" u="sng" smtClean="0">
              <a:latin typeface="+mn-lt"/>
              <a:cs typeface="Arial" pitchFamily="34" charset="0"/>
            </a:rPr>
            <a:t>Assessment</a:t>
          </a:r>
          <a:r>
            <a:rPr lang="en-US" sz="1200" u="none" smtClean="0">
              <a:latin typeface="+mn-lt"/>
              <a:cs typeface="Arial" pitchFamily="34" charset="0"/>
            </a:rPr>
            <a:t>: students or auditors rating levels of engagement (e.g., 1 = </a:t>
          </a:r>
          <a:r>
            <a:rPr lang="en-US" sz="1200" i="1" u="none" smtClean="0">
              <a:latin typeface="+mn-lt"/>
              <a:cs typeface="Arial" pitchFamily="34" charset="0"/>
            </a:rPr>
            <a:t>Not engaged</a:t>
          </a:r>
          <a:r>
            <a:rPr lang="en-US" sz="1200" i="0" u="none" smtClean="0">
              <a:latin typeface="+mn-lt"/>
              <a:cs typeface="Arial" pitchFamily="34" charset="0"/>
            </a:rPr>
            <a:t> to 5 = </a:t>
          </a:r>
          <a:r>
            <a:rPr lang="en-US" sz="1200" i="1" u="none" smtClean="0">
              <a:latin typeface="+mn-lt"/>
              <a:cs typeface="Arial" pitchFamily="34" charset="0"/>
            </a:rPr>
            <a:t>Very engaged</a:t>
          </a:r>
          <a:r>
            <a:rPr lang="en-US" sz="1200" i="0" u="none" smtClean="0">
              <a:latin typeface="+mn-lt"/>
              <a:cs typeface="Arial" pitchFamily="34" charset="0"/>
            </a:rPr>
            <a:t>)</a:t>
          </a:r>
          <a:endParaRPr lang="en-US" sz="1200" u="sng">
            <a:latin typeface="+mn-lt"/>
            <a:cs typeface="Arial" pitchFamily="34" charset="0"/>
          </a:endParaRPr>
        </a:p>
      </dgm:t>
    </dgm:pt>
    <dgm:pt modelId="{FFC538C4-685A-4DED-AD2E-6AB4D0020A2F}" type="parTrans" cxnId="{7C2774A5-EF82-4464-BAA6-269BFF064BCC}">
      <dgm:prSet/>
      <dgm:spPr/>
      <dgm:t>
        <a:bodyPr/>
        <a:lstStyle/>
        <a:p>
          <a:endParaRPr lang="en-US" sz="2000">
            <a:latin typeface="+mn-lt"/>
          </a:endParaRPr>
        </a:p>
      </dgm:t>
    </dgm:pt>
    <dgm:pt modelId="{0BEE1DC6-5646-4113-A372-B803CEEDAC55}" type="sibTrans" cxnId="{7C2774A5-EF82-4464-BAA6-269BFF064BCC}">
      <dgm:prSet/>
      <dgm:spPr/>
      <dgm:t>
        <a:bodyPr/>
        <a:lstStyle/>
        <a:p>
          <a:endParaRPr lang="en-US" sz="2000">
            <a:latin typeface="+mn-lt"/>
          </a:endParaRPr>
        </a:p>
      </dgm:t>
    </dgm:pt>
    <dgm:pt modelId="{44822AB3-B38F-4F63-9B13-1A5E2DA3DCB2}">
      <dgm:prSet phldrT="[Text]" custT="1"/>
      <dgm:spPr/>
      <dgm:t>
        <a:bodyPr lIns="91440" rIns="91440"/>
        <a:lstStyle/>
        <a:p>
          <a:pPr algn="l"/>
          <a:r>
            <a:rPr lang="en-US" sz="1200" b="1" u="sng" smtClean="0">
              <a:latin typeface="+mn-lt"/>
              <a:cs typeface="Arial" pitchFamily="34" charset="0"/>
            </a:rPr>
            <a:t>Assessment</a:t>
          </a:r>
          <a:r>
            <a:rPr lang="en-US" sz="1200" u="none" smtClean="0">
              <a:latin typeface="+mn-lt"/>
              <a:cs typeface="Arial" pitchFamily="34" charset="0"/>
            </a:rPr>
            <a:t>: recording whether or not (i.e., "yes" or "no") each specific program feature was implemented</a:t>
          </a:r>
          <a:endParaRPr lang="en-US" sz="1200" u="sng">
            <a:latin typeface="+mn-lt"/>
            <a:cs typeface="Arial" pitchFamily="34" charset="0"/>
          </a:endParaRPr>
        </a:p>
      </dgm:t>
    </dgm:pt>
    <dgm:pt modelId="{01CC23BF-8B4C-4815-8229-39C6CA61DC2D}" type="sibTrans" cxnId="{DC8B3DDC-C16F-497B-80BE-CE3F385805B6}">
      <dgm:prSet/>
      <dgm:spPr/>
      <dgm:t>
        <a:bodyPr/>
        <a:lstStyle/>
        <a:p>
          <a:endParaRPr lang="en-US" sz="2000">
            <a:latin typeface="+mn-lt"/>
          </a:endParaRPr>
        </a:p>
      </dgm:t>
    </dgm:pt>
    <dgm:pt modelId="{EBD61476-3626-4453-BB12-C15DE7ECA642}" type="parTrans" cxnId="{DC8B3DDC-C16F-497B-80BE-CE3F385805B6}">
      <dgm:prSet/>
      <dgm:spPr/>
      <dgm:t>
        <a:bodyPr/>
        <a:lstStyle/>
        <a:p>
          <a:endParaRPr lang="en-US" sz="2000">
            <a:latin typeface="+mn-lt"/>
          </a:endParaRPr>
        </a:p>
      </dgm:t>
    </dgm:pt>
    <dgm:pt modelId="{3A01B667-AA91-4055-BDE1-584FD4F46924}" type="pres">
      <dgm:prSet presAssocID="{697D6E9F-BDEC-400B-ACB0-58AEBA16CCB4}" presName="Name0" presStyleCnt="0">
        <dgm:presLayoutVars>
          <dgm:dir/>
          <dgm:animLvl val="lvl"/>
          <dgm:resizeHandles val="exact"/>
        </dgm:presLayoutVars>
      </dgm:prSet>
      <dgm:spPr/>
      <dgm:t>
        <a:bodyPr/>
        <a:lstStyle/>
        <a:p>
          <a:endParaRPr lang="en-US"/>
        </a:p>
      </dgm:t>
    </dgm:pt>
    <dgm:pt modelId="{73DDAF83-E94C-441B-BD96-FAA6AABAF683}" type="pres">
      <dgm:prSet presAssocID="{B4D6A805-85B9-461A-A083-E61E778053F3}" presName="linNode" presStyleCnt="0"/>
      <dgm:spPr/>
      <dgm:t>
        <a:bodyPr/>
        <a:lstStyle/>
        <a:p>
          <a:endParaRPr lang="en-US"/>
        </a:p>
      </dgm:t>
    </dgm:pt>
    <dgm:pt modelId="{5964E96C-A7D7-4AD7-8E69-FC82C530A5E9}" type="pres">
      <dgm:prSet presAssocID="{B4D6A805-85B9-461A-A083-E61E778053F3}" presName="parentText" presStyleLbl="node1" presStyleIdx="0" presStyleCnt="5" custScaleX="88326" custLinFactNeighborX="-15578" custLinFactNeighborY="-229">
        <dgm:presLayoutVars>
          <dgm:chMax val="1"/>
          <dgm:bulletEnabled val="1"/>
        </dgm:presLayoutVars>
      </dgm:prSet>
      <dgm:spPr/>
      <dgm:t>
        <a:bodyPr/>
        <a:lstStyle/>
        <a:p>
          <a:endParaRPr lang="en-US"/>
        </a:p>
      </dgm:t>
    </dgm:pt>
    <dgm:pt modelId="{FAC8FF1D-7A3C-4C81-BF95-6D603F41E9A9}" type="pres">
      <dgm:prSet presAssocID="{B4D6A805-85B9-461A-A083-E61E778053F3}" presName="descendantText" presStyleLbl="alignAccFollowNode1" presStyleIdx="0" presStyleCnt="5" custScaleX="148089" custScaleY="86726" custLinFactNeighborX="291" custLinFactNeighborY="2163">
        <dgm:presLayoutVars>
          <dgm:bulletEnabled val="1"/>
        </dgm:presLayoutVars>
      </dgm:prSet>
      <dgm:spPr/>
      <dgm:t>
        <a:bodyPr/>
        <a:lstStyle/>
        <a:p>
          <a:endParaRPr lang="en-US"/>
        </a:p>
      </dgm:t>
    </dgm:pt>
    <dgm:pt modelId="{F4C51021-303F-44CA-94DF-2A69D650F3BA}" type="pres">
      <dgm:prSet presAssocID="{C09F5FA0-7245-4220-BD63-A529E2283D5F}" presName="sp" presStyleCnt="0"/>
      <dgm:spPr/>
      <dgm:t>
        <a:bodyPr/>
        <a:lstStyle/>
        <a:p>
          <a:endParaRPr lang="en-US"/>
        </a:p>
      </dgm:t>
    </dgm:pt>
    <dgm:pt modelId="{0B74FC72-4AC0-456A-9905-B3B79F03336E}" type="pres">
      <dgm:prSet presAssocID="{0B296104-313D-4048-B85B-806A0FF6F285}" presName="linNode" presStyleCnt="0"/>
      <dgm:spPr/>
      <dgm:t>
        <a:bodyPr/>
        <a:lstStyle/>
        <a:p>
          <a:endParaRPr lang="en-US"/>
        </a:p>
      </dgm:t>
    </dgm:pt>
    <dgm:pt modelId="{3E999358-595E-4233-B3E0-D0CD2D3B9248}" type="pres">
      <dgm:prSet presAssocID="{0B296104-313D-4048-B85B-806A0FF6F285}" presName="parentText" presStyleLbl="node1" presStyleIdx="1" presStyleCnt="5" custScaleX="88326" custLinFactNeighborX="-15578" custLinFactNeighborY="-229">
        <dgm:presLayoutVars>
          <dgm:chMax val="1"/>
          <dgm:bulletEnabled val="1"/>
        </dgm:presLayoutVars>
      </dgm:prSet>
      <dgm:spPr/>
      <dgm:t>
        <a:bodyPr/>
        <a:lstStyle/>
        <a:p>
          <a:endParaRPr lang="en-US"/>
        </a:p>
      </dgm:t>
    </dgm:pt>
    <dgm:pt modelId="{D6DD1283-5E7A-4AEA-BD38-A85307056D92}" type="pres">
      <dgm:prSet presAssocID="{0B296104-313D-4048-B85B-806A0FF6F285}" presName="descendantText" presStyleLbl="alignAccFollowNode1" presStyleIdx="1" presStyleCnt="5" custScaleX="148089" custScaleY="86726" custLinFactNeighborX="728" custLinFactNeighborY="2163">
        <dgm:presLayoutVars>
          <dgm:bulletEnabled val="1"/>
        </dgm:presLayoutVars>
      </dgm:prSet>
      <dgm:spPr/>
      <dgm:t>
        <a:bodyPr/>
        <a:lstStyle/>
        <a:p>
          <a:endParaRPr lang="en-US"/>
        </a:p>
      </dgm:t>
    </dgm:pt>
    <dgm:pt modelId="{4D6EEC2F-DBAF-42C0-ACBF-E6497B9032BC}" type="pres">
      <dgm:prSet presAssocID="{1F9D0CBE-D749-4867-A1EF-A59E95F7D1CA}" presName="sp" presStyleCnt="0"/>
      <dgm:spPr/>
      <dgm:t>
        <a:bodyPr/>
        <a:lstStyle/>
        <a:p>
          <a:endParaRPr lang="en-US"/>
        </a:p>
      </dgm:t>
    </dgm:pt>
    <dgm:pt modelId="{4F3B001E-BA06-40D6-913C-305C920096E9}" type="pres">
      <dgm:prSet presAssocID="{BBF7A1F0-2AB5-4269-A243-A6844CCA5D15}" presName="linNode" presStyleCnt="0"/>
      <dgm:spPr/>
      <dgm:t>
        <a:bodyPr/>
        <a:lstStyle/>
        <a:p>
          <a:endParaRPr lang="en-US"/>
        </a:p>
      </dgm:t>
    </dgm:pt>
    <dgm:pt modelId="{7EF4E4DF-3357-4E5F-856E-8882E2C4301D}" type="pres">
      <dgm:prSet presAssocID="{BBF7A1F0-2AB5-4269-A243-A6844CCA5D15}" presName="parentText" presStyleLbl="node1" presStyleIdx="2" presStyleCnt="5" custScaleX="88326" custLinFactNeighborX="-15578" custLinFactNeighborY="-229">
        <dgm:presLayoutVars>
          <dgm:chMax val="1"/>
          <dgm:bulletEnabled val="1"/>
        </dgm:presLayoutVars>
      </dgm:prSet>
      <dgm:spPr/>
      <dgm:t>
        <a:bodyPr/>
        <a:lstStyle/>
        <a:p>
          <a:endParaRPr lang="en-US"/>
        </a:p>
      </dgm:t>
    </dgm:pt>
    <dgm:pt modelId="{2DF54D24-14A0-4154-A181-02176EDF2F72}" type="pres">
      <dgm:prSet presAssocID="{BBF7A1F0-2AB5-4269-A243-A6844CCA5D15}" presName="descendantText" presStyleLbl="alignAccFollowNode1" presStyleIdx="2" presStyleCnt="5" custScaleX="148089" custScaleY="86726" custLinFactNeighborX="291" custLinFactNeighborY="2163">
        <dgm:presLayoutVars>
          <dgm:bulletEnabled val="1"/>
        </dgm:presLayoutVars>
      </dgm:prSet>
      <dgm:spPr/>
      <dgm:t>
        <a:bodyPr/>
        <a:lstStyle/>
        <a:p>
          <a:endParaRPr lang="en-US"/>
        </a:p>
      </dgm:t>
    </dgm:pt>
    <dgm:pt modelId="{F293C261-36BF-46A7-B225-BB092FAC0E7C}" type="pres">
      <dgm:prSet presAssocID="{62F26ED2-4CAC-43F6-97C7-A942BF784A94}" presName="sp" presStyleCnt="0"/>
      <dgm:spPr/>
      <dgm:t>
        <a:bodyPr/>
        <a:lstStyle/>
        <a:p>
          <a:endParaRPr lang="en-US"/>
        </a:p>
      </dgm:t>
    </dgm:pt>
    <dgm:pt modelId="{C89A008F-1544-4D63-9DBD-6AC316168905}" type="pres">
      <dgm:prSet presAssocID="{63663BE4-6B20-4A9E-A802-B5274950D0E1}" presName="linNode" presStyleCnt="0"/>
      <dgm:spPr/>
      <dgm:t>
        <a:bodyPr/>
        <a:lstStyle/>
        <a:p>
          <a:endParaRPr lang="en-US"/>
        </a:p>
      </dgm:t>
    </dgm:pt>
    <dgm:pt modelId="{928972A0-05D9-4664-BD12-A404D5408048}" type="pres">
      <dgm:prSet presAssocID="{63663BE4-6B20-4A9E-A802-B5274950D0E1}" presName="parentText" presStyleLbl="node1" presStyleIdx="3" presStyleCnt="5" custScaleX="88326" custLinFactNeighborX="-15578" custLinFactNeighborY="-229">
        <dgm:presLayoutVars>
          <dgm:chMax val="1"/>
          <dgm:bulletEnabled val="1"/>
        </dgm:presLayoutVars>
      </dgm:prSet>
      <dgm:spPr/>
      <dgm:t>
        <a:bodyPr/>
        <a:lstStyle/>
        <a:p>
          <a:endParaRPr lang="en-US"/>
        </a:p>
      </dgm:t>
    </dgm:pt>
    <dgm:pt modelId="{A65D9814-B35A-4C24-96AA-0ADC3965AA4D}" type="pres">
      <dgm:prSet presAssocID="{63663BE4-6B20-4A9E-A802-B5274950D0E1}" presName="descendantText" presStyleLbl="alignAccFollowNode1" presStyleIdx="3" presStyleCnt="5" custScaleX="148089" custScaleY="86726" custLinFactNeighborX="291" custLinFactNeighborY="2163">
        <dgm:presLayoutVars>
          <dgm:bulletEnabled val="1"/>
        </dgm:presLayoutVars>
      </dgm:prSet>
      <dgm:spPr/>
      <dgm:t>
        <a:bodyPr/>
        <a:lstStyle/>
        <a:p>
          <a:endParaRPr lang="en-US"/>
        </a:p>
      </dgm:t>
    </dgm:pt>
    <dgm:pt modelId="{8A919A2D-AE87-44BB-8B9B-85ECE18FB288}" type="pres">
      <dgm:prSet presAssocID="{5B2ABAB0-78FD-4A5B-9B34-222B8601D36E}" presName="sp" presStyleCnt="0"/>
      <dgm:spPr/>
      <dgm:t>
        <a:bodyPr/>
        <a:lstStyle/>
        <a:p>
          <a:endParaRPr lang="en-US"/>
        </a:p>
      </dgm:t>
    </dgm:pt>
    <dgm:pt modelId="{854DC35E-E913-476D-9020-3FF9F637C2E0}" type="pres">
      <dgm:prSet presAssocID="{5C5AF237-BF98-45DF-B6EA-3F9FB729C3BE}" presName="linNode" presStyleCnt="0"/>
      <dgm:spPr/>
      <dgm:t>
        <a:bodyPr/>
        <a:lstStyle/>
        <a:p>
          <a:endParaRPr lang="en-US"/>
        </a:p>
      </dgm:t>
    </dgm:pt>
    <dgm:pt modelId="{CF6AE1CE-3097-48B2-8D90-7C1C9DB2D33B}" type="pres">
      <dgm:prSet presAssocID="{5C5AF237-BF98-45DF-B6EA-3F9FB729C3BE}" presName="parentText" presStyleLbl="node1" presStyleIdx="4" presStyleCnt="5" custScaleX="88326" custLinFactNeighborX="-74" custLinFactNeighborY="229">
        <dgm:presLayoutVars>
          <dgm:chMax val="1"/>
          <dgm:bulletEnabled val="1"/>
        </dgm:presLayoutVars>
      </dgm:prSet>
      <dgm:spPr/>
      <dgm:t>
        <a:bodyPr/>
        <a:lstStyle/>
        <a:p>
          <a:endParaRPr lang="en-US"/>
        </a:p>
      </dgm:t>
    </dgm:pt>
    <dgm:pt modelId="{A577F05D-351C-413A-BAFD-411A7AD2D2D6}" type="pres">
      <dgm:prSet presAssocID="{5C5AF237-BF98-45DF-B6EA-3F9FB729C3BE}" presName="descendantText" presStyleLbl="alignAccFollowNode1" presStyleIdx="4" presStyleCnt="5" custScaleX="148089" custScaleY="86726" custLinFactNeighborX="291" custLinFactNeighborY="2163">
        <dgm:presLayoutVars>
          <dgm:bulletEnabled val="1"/>
        </dgm:presLayoutVars>
      </dgm:prSet>
      <dgm:spPr/>
      <dgm:t>
        <a:bodyPr/>
        <a:lstStyle/>
        <a:p>
          <a:endParaRPr lang="en-US"/>
        </a:p>
      </dgm:t>
    </dgm:pt>
  </dgm:ptLst>
  <dgm:cxnLst>
    <dgm:cxn modelId="{181E129F-7AFE-4835-8BB2-DB2388615D39}" srcId="{0B296104-313D-4048-B85B-806A0FF6F285}" destId="{CE7A7FE1-DD4E-4986-9D74-AF020DA53861}" srcOrd="0" destOrd="0" parTransId="{F88D5460-FDD9-4F28-99FA-CF64282CAD86}" sibTransId="{EFDC90FA-780B-4B83-BFBB-BE0D50B497DA}"/>
    <dgm:cxn modelId="{2529A934-CDCD-44FD-AB4C-DF42B8A58B23}" srcId="{B4D6A805-85B9-461A-A083-E61E778053F3}" destId="{2CA5FC6F-D7ED-4281-BD4E-79A88E9B4EDE}" srcOrd="0" destOrd="0" parTransId="{55F43029-CBCE-4054-9292-8CAF5DD91C07}" sibTransId="{850AE4B8-9E8D-45BE-8995-04A23BC494F8}"/>
    <dgm:cxn modelId="{A6E570D2-96F0-46DC-BC96-9C1C145CE5B0}" srcId="{63663BE4-6B20-4A9E-A802-B5274950D0E1}" destId="{A82CA390-E33D-4456-BB85-F3E5D1EB1972}" srcOrd="1" destOrd="0" parTransId="{90CB3072-A61A-485F-B24E-5DD58AECED99}" sibTransId="{5BA494DB-6DC2-4C31-9230-6AE057D61D83}"/>
    <dgm:cxn modelId="{BF46F19A-D268-4CF6-94B4-5096CDF35CB8}" type="presOf" srcId="{697D6E9F-BDEC-400B-ACB0-58AEBA16CCB4}" destId="{3A01B667-AA91-4055-BDE1-584FD4F46924}" srcOrd="0" destOrd="0" presId="urn:microsoft.com/office/officeart/2005/8/layout/vList5"/>
    <dgm:cxn modelId="{CFE2605F-6CC5-461F-BA27-74EF9346B704}" srcId="{B4D6A805-85B9-461A-A083-E61E778053F3}" destId="{0910BA70-0507-4A9D-94D4-2D43C3805339}" srcOrd="1" destOrd="0" parTransId="{BED4497B-545A-4FFC-8258-16CF62A80DF5}" sibTransId="{31D0D65A-FD11-423C-9BBE-C9E7880208BA}"/>
    <dgm:cxn modelId="{624982E7-853B-4B4A-863C-06DC1C77DC38}" type="presOf" srcId="{63663BE4-6B20-4A9E-A802-B5274950D0E1}" destId="{928972A0-05D9-4664-BD12-A404D5408048}" srcOrd="0" destOrd="0" presId="urn:microsoft.com/office/officeart/2005/8/layout/vList5"/>
    <dgm:cxn modelId="{47B4955C-4C15-4FE9-8547-F85C3D566D5C}" type="presOf" srcId="{AB1341C5-33F9-4AA5-B179-CA5244F665A6}" destId="{2DF54D24-14A0-4154-A181-02176EDF2F72}" srcOrd="0" destOrd="1" presId="urn:microsoft.com/office/officeart/2005/8/layout/vList5"/>
    <dgm:cxn modelId="{D19960CB-E1D1-4352-BC57-26F5ACFBBCAC}" srcId="{697D6E9F-BDEC-400B-ACB0-58AEBA16CCB4}" destId="{B4D6A805-85B9-461A-A083-E61E778053F3}" srcOrd="0" destOrd="0" parTransId="{7927770B-1AA3-4E5A-843D-98752C16E79E}" sibTransId="{C09F5FA0-7245-4220-BD63-A529E2283D5F}"/>
    <dgm:cxn modelId="{1448C06E-9A10-4C14-AD16-CC9725BE7EA7}" type="presOf" srcId="{A82CA390-E33D-4456-BB85-F3E5D1EB1972}" destId="{A65D9814-B35A-4C24-96AA-0ADC3965AA4D}" srcOrd="0" destOrd="1" presId="urn:microsoft.com/office/officeart/2005/8/layout/vList5"/>
    <dgm:cxn modelId="{6D593298-5627-4CFA-9BA3-1884357B5F35}" type="presOf" srcId="{BBF7A1F0-2AB5-4269-A243-A6844CCA5D15}" destId="{7EF4E4DF-3357-4E5F-856E-8882E2C4301D}" srcOrd="0" destOrd="0" presId="urn:microsoft.com/office/officeart/2005/8/layout/vList5"/>
    <dgm:cxn modelId="{ECA4F243-20FD-4217-BCC4-B281046263B4}" type="presOf" srcId="{BAAC5239-EEB1-4DAD-9D59-91C1E63C75EC}" destId="{A577F05D-351C-413A-BAFD-411A7AD2D2D6}" srcOrd="0" destOrd="3" presId="urn:microsoft.com/office/officeart/2005/8/layout/vList5"/>
    <dgm:cxn modelId="{97A38990-A05D-401B-96CD-04C589CE9D4F}" srcId="{5C5AF237-BF98-45DF-B6EA-3F9FB729C3BE}" destId="{CFBFD530-184A-498E-8F4E-02FA585E5DDA}" srcOrd="0" destOrd="0" parTransId="{1FFB3EE8-A2FD-4F17-A9E0-B14DE0716F14}" sibTransId="{E2F8FA33-4C4B-4601-A68C-717438A84A0C}"/>
    <dgm:cxn modelId="{C8A33892-5F7D-4B17-AD2B-BF7D1ABC2A1B}" type="presOf" srcId="{0910BA70-0507-4A9D-94D4-2D43C3805339}" destId="{FAC8FF1D-7A3C-4C81-BF95-6D603F41E9A9}" srcOrd="0" destOrd="1" presId="urn:microsoft.com/office/officeart/2005/8/layout/vList5"/>
    <dgm:cxn modelId="{E8A497AB-B4BF-4B93-BFD8-5937F0C1D699}" srcId="{BBF7A1F0-2AB5-4269-A243-A6844CCA5D15}" destId="{A418E395-B9CD-42B2-902D-380101F3EB7D}" srcOrd="0" destOrd="0" parTransId="{90EA8CF1-A30E-480E-B4FE-DBDC172E0BD0}" sibTransId="{0936E389-A9AB-4560-8FD3-94A827CD1114}"/>
    <dgm:cxn modelId="{C5FCE61F-A7BB-4526-BA3D-5245A9279E0B}" srcId="{697D6E9F-BDEC-400B-ACB0-58AEBA16CCB4}" destId="{BBF7A1F0-2AB5-4269-A243-A6844CCA5D15}" srcOrd="2" destOrd="0" parTransId="{776F0888-4BE0-4D3A-8E50-3D84091C8B65}" sibTransId="{62F26ED2-4CAC-43F6-97C7-A942BF784A94}"/>
    <dgm:cxn modelId="{389EFD36-B9C9-4F14-BFE9-4EDBC7AA8A90}" srcId="{63663BE4-6B20-4A9E-A802-B5274950D0E1}" destId="{1A9D7AF5-F5F0-4AF2-98C3-1F8A180B6FB2}" srcOrd="0" destOrd="0" parTransId="{8B5034F1-CC80-45B1-B66E-B9AFCFFBB05D}" sibTransId="{0B8C16C9-799A-468B-B3D4-695C0B8BD533}"/>
    <dgm:cxn modelId="{B77D9BC4-A763-4AD7-A290-48807AE6682E}" srcId="{5C5AF237-BF98-45DF-B6EA-3F9FB729C3BE}" destId="{CAC24CBF-E399-4991-B09E-A7C96188D3D2}" srcOrd="1" destOrd="0" parTransId="{FE24A3E6-D0C9-4616-9578-14E6F9AF12F6}" sibTransId="{BCB5CB7C-E755-4D57-82ED-256D51165800}"/>
    <dgm:cxn modelId="{7C2774A5-EF82-4464-BAA6-269BFF064BCC}" srcId="{5C5AF237-BF98-45DF-B6EA-3F9FB729C3BE}" destId="{4DE5905E-6EBB-46C2-B9D8-244B9EBDC245}" srcOrd="2" destOrd="0" parTransId="{FFC538C4-685A-4DED-AD2E-6AB4D0020A2F}" sibTransId="{0BEE1DC6-5646-4113-A372-B803CEEDAC55}"/>
    <dgm:cxn modelId="{025D6116-3689-4A87-9B4A-F9D2B11DBD42}" type="presOf" srcId="{4DE5905E-6EBB-46C2-B9D8-244B9EBDC245}" destId="{A577F05D-351C-413A-BAFD-411A7AD2D2D6}" srcOrd="0" destOrd="2" presId="urn:microsoft.com/office/officeart/2005/8/layout/vList5"/>
    <dgm:cxn modelId="{DC8B3DDC-C16F-497B-80BE-CE3F385805B6}" srcId="{0B296104-313D-4048-B85B-806A0FF6F285}" destId="{44822AB3-B38F-4F63-9B13-1A5E2DA3DCB2}" srcOrd="1" destOrd="0" parTransId="{EBD61476-3626-4453-BB12-C15DE7ECA642}" sibTransId="{01CC23BF-8B4C-4815-8229-39C6CA61DC2D}"/>
    <dgm:cxn modelId="{89392425-EE35-4D0E-A4D8-5D8E7F1796A7}" type="presOf" srcId="{2CA5FC6F-D7ED-4281-BD4E-79A88E9B4EDE}" destId="{FAC8FF1D-7A3C-4C81-BF95-6D603F41E9A9}" srcOrd="0" destOrd="0" presId="urn:microsoft.com/office/officeart/2005/8/layout/vList5"/>
    <dgm:cxn modelId="{417085A1-E3E8-49B1-871C-E774F8A85F3A}" srcId="{697D6E9F-BDEC-400B-ACB0-58AEBA16CCB4}" destId="{0B296104-313D-4048-B85B-806A0FF6F285}" srcOrd="1" destOrd="0" parTransId="{51C1FDAB-3282-4907-9A74-E324D8CEE999}" sibTransId="{1F9D0CBE-D749-4867-A1EF-A59E95F7D1CA}"/>
    <dgm:cxn modelId="{07936719-8264-4774-B0FB-AC3F21CB67E1}" srcId="{5C5AF237-BF98-45DF-B6EA-3F9FB729C3BE}" destId="{BAAC5239-EEB1-4DAD-9D59-91C1E63C75EC}" srcOrd="3" destOrd="0" parTransId="{D1ADB189-5B73-4553-8CBD-E506F8691D64}" sibTransId="{9436E92E-9BB1-40BC-B634-C34EC00664C0}"/>
    <dgm:cxn modelId="{7145DA65-8279-49FB-953A-74E15DFE13A8}" type="presOf" srcId="{0B296104-313D-4048-B85B-806A0FF6F285}" destId="{3E999358-595E-4233-B3E0-D0CD2D3B9248}" srcOrd="0" destOrd="0" presId="urn:microsoft.com/office/officeart/2005/8/layout/vList5"/>
    <dgm:cxn modelId="{D65F128B-8E6F-4DAD-A7EC-D6623DA02488}" type="presOf" srcId="{5C5AF237-BF98-45DF-B6EA-3F9FB729C3BE}" destId="{CF6AE1CE-3097-48B2-8D90-7C1C9DB2D33B}" srcOrd="0" destOrd="0" presId="urn:microsoft.com/office/officeart/2005/8/layout/vList5"/>
    <dgm:cxn modelId="{BF35AB3E-EE7C-4F8B-A050-0A997F022A46}" srcId="{BBF7A1F0-2AB5-4269-A243-A6844CCA5D15}" destId="{AB1341C5-33F9-4AA5-B179-CA5244F665A6}" srcOrd="1" destOrd="0" parTransId="{7A8CE050-268C-41F7-A57B-EE2D72682612}" sibTransId="{1F1D0701-CEBD-4AF8-B5E7-F0D6599FD6F2}"/>
    <dgm:cxn modelId="{5B487333-D28B-4F5F-BDAC-885C6E673477}" srcId="{697D6E9F-BDEC-400B-ACB0-58AEBA16CCB4}" destId="{63663BE4-6B20-4A9E-A802-B5274950D0E1}" srcOrd="3" destOrd="0" parTransId="{3C6B5935-C0E0-4FA5-949C-872293DDF0F3}" sibTransId="{5B2ABAB0-78FD-4A5B-9B34-222B8601D36E}"/>
    <dgm:cxn modelId="{64009F82-8B7F-4FA8-9971-0CD725BE1EB9}" type="presOf" srcId="{CAC24CBF-E399-4991-B09E-A7C96188D3D2}" destId="{A577F05D-351C-413A-BAFD-411A7AD2D2D6}" srcOrd="0" destOrd="1" presId="urn:microsoft.com/office/officeart/2005/8/layout/vList5"/>
    <dgm:cxn modelId="{8E9EB75D-853E-4716-BBAA-455CBAEC0AF3}" type="presOf" srcId="{1A9D7AF5-F5F0-4AF2-98C3-1F8A180B6FB2}" destId="{A65D9814-B35A-4C24-96AA-0ADC3965AA4D}" srcOrd="0" destOrd="0" presId="urn:microsoft.com/office/officeart/2005/8/layout/vList5"/>
    <dgm:cxn modelId="{496F006A-A4F7-4737-BB00-3E9E3AF90115}" type="presOf" srcId="{B4D6A805-85B9-461A-A083-E61E778053F3}" destId="{5964E96C-A7D7-4AD7-8E69-FC82C530A5E9}" srcOrd="0" destOrd="0" presId="urn:microsoft.com/office/officeart/2005/8/layout/vList5"/>
    <dgm:cxn modelId="{AB4B6581-9251-49DC-97A0-303372C90483}" type="presOf" srcId="{CFBFD530-184A-498E-8F4E-02FA585E5DDA}" destId="{A577F05D-351C-413A-BAFD-411A7AD2D2D6}" srcOrd="0" destOrd="0" presId="urn:microsoft.com/office/officeart/2005/8/layout/vList5"/>
    <dgm:cxn modelId="{A59DB8D5-2EC5-42D8-A245-33DD2C1F9B07}" type="presOf" srcId="{A418E395-B9CD-42B2-902D-380101F3EB7D}" destId="{2DF54D24-14A0-4154-A181-02176EDF2F72}" srcOrd="0" destOrd="0" presId="urn:microsoft.com/office/officeart/2005/8/layout/vList5"/>
    <dgm:cxn modelId="{F5EBDB11-6101-4E85-BE59-BB1584EB65ED}" srcId="{697D6E9F-BDEC-400B-ACB0-58AEBA16CCB4}" destId="{5C5AF237-BF98-45DF-B6EA-3F9FB729C3BE}" srcOrd="4" destOrd="0" parTransId="{A2BD2303-556B-4EA5-ACA1-A1AC9D8DD75A}" sibTransId="{658F05B3-8616-4F7D-8AD6-6519368182CF}"/>
    <dgm:cxn modelId="{67B6D6F9-D469-4F59-B45D-E611842694CC}" type="presOf" srcId="{CE7A7FE1-DD4E-4986-9D74-AF020DA53861}" destId="{D6DD1283-5E7A-4AEA-BD38-A85307056D92}" srcOrd="0" destOrd="0" presId="urn:microsoft.com/office/officeart/2005/8/layout/vList5"/>
    <dgm:cxn modelId="{DDCD7BEA-C5C1-49CB-977D-6C43360F66B0}" type="presOf" srcId="{44822AB3-B38F-4F63-9B13-1A5E2DA3DCB2}" destId="{D6DD1283-5E7A-4AEA-BD38-A85307056D92}" srcOrd="0" destOrd="1" presId="urn:microsoft.com/office/officeart/2005/8/layout/vList5"/>
    <dgm:cxn modelId="{D9835AD6-B19E-420A-A0DD-2310A9097828}" type="presParOf" srcId="{3A01B667-AA91-4055-BDE1-584FD4F46924}" destId="{73DDAF83-E94C-441B-BD96-FAA6AABAF683}" srcOrd="0" destOrd="0" presId="urn:microsoft.com/office/officeart/2005/8/layout/vList5"/>
    <dgm:cxn modelId="{12A4BFEA-3DD7-4311-A99C-462F0A3BC18F}" type="presParOf" srcId="{73DDAF83-E94C-441B-BD96-FAA6AABAF683}" destId="{5964E96C-A7D7-4AD7-8E69-FC82C530A5E9}" srcOrd="0" destOrd="0" presId="urn:microsoft.com/office/officeart/2005/8/layout/vList5"/>
    <dgm:cxn modelId="{1C6641A1-3516-4CAA-A6F7-FAE6224D5068}" type="presParOf" srcId="{73DDAF83-E94C-441B-BD96-FAA6AABAF683}" destId="{FAC8FF1D-7A3C-4C81-BF95-6D603F41E9A9}" srcOrd="1" destOrd="0" presId="urn:microsoft.com/office/officeart/2005/8/layout/vList5"/>
    <dgm:cxn modelId="{1AA23380-9764-45D9-BFBE-200DD79D2567}" type="presParOf" srcId="{3A01B667-AA91-4055-BDE1-584FD4F46924}" destId="{F4C51021-303F-44CA-94DF-2A69D650F3BA}" srcOrd="1" destOrd="0" presId="urn:microsoft.com/office/officeart/2005/8/layout/vList5"/>
    <dgm:cxn modelId="{A7964604-3D8E-4741-A673-20A79FD78998}" type="presParOf" srcId="{3A01B667-AA91-4055-BDE1-584FD4F46924}" destId="{0B74FC72-4AC0-456A-9905-B3B79F03336E}" srcOrd="2" destOrd="0" presId="urn:microsoft.com/office/officeart/2005/8/layout/vList5"/>
    <dgm:cxn modelId="{29D753E9-B425-4687-A419-FCD51F5BA3BA}" type="presParOf" srcId="{0B74FC72-4AC0-456A-9905-B3B79F03336E}" destId="{3E999358-595E-4233-B3E0-D0CD2D3B9248}" srcOrd="0" destOrd="0" presId="urn:microsoft.com/office/officeart/2005/8/layout/vList5"/>
    <dgm:cxn modelId="{9B78130F-AC84-4406-AD67-66CD67B9B056}" type="presParOf" srcId="{0B74FC72-4AC0-456A-9905-B3B79F03336E}" destId="{D6DD1283-5E7A-4AEA-BD38-A85307056D92}" srcOrd="1" destOrd="0" presId="urn:microsoft.com/office/officeart/2005/8/layout/vList5"/>
    <dgm:cxn modelId="{2060D1BD-1722-4AAA-9C19-225635DB930C}" type="presParOf" srcId="{3A01B667-AA91-4055-BDE1-584FD4F46924}" destId="{4D6EEC2F-DBAF-42C0-ACBF-E6497B9032BC}" srcOrd="3" destOrd="0" presId="urn:microsoft.com/office/officeart/2005/8/layout/vList5"/>
    <dgm:cxn modelId="{7DED2FAE-330D-4BB8-849F-116B400D8FDB}" type="presParOf" srcId="{3A01B667-AA91-4055-BDE1-584FD4F46924}" destId="{4F3B001E-BA06-40D6-913C-305C920096E9}" srcOrd="4" destOrd="0" presId="urn:microsoft.com/office/officeart/2005/8/layout/vList5"/>
    <dgm:cxn modelId="{513D25C3-F0E2-4299-A10D-A7A424BF17AB}" type="presParOf" srcId="{4F3B001E-BA06-40D6-913C-305C920096E9}" destId="{7EF4E4DF-3357-4E5F-856E-8882E2C4301D}" srcOrd="0" destOrd="0" presId="urn:microsoft.com/office/officeart/2005/8/layout/vList5"/>
    <dgm:cxn modelId="{1CAB6BAB-90C2-433A-A8D6-AFC10EE395EF}" type="presParOf" srcId="{4F3B001E-BA06-40D6-913C-305C920096E9}" destId="{2DF54D24-14A0-4154-A181-02176EDF2F72}" srcOrd="1" destOrd="0" presId="urn:microsoft.com/office/officeart/2005/8/layout/vList5"/>
    <dgm:cxn modelId="{972C164A-C152-4996-9EFE-17423F54F8C9}" type="presParOf" srcId="{3A01B667-AA91-4055-BDE1-584FD4F46924}" destId="{F293C261-36BF-46A7-B225-BB092FAC0E7C}" srcOrd="5" destOrd="0" presId="urn:microsoft.com/office/officeart/2005/8/layout/vList5"/>
    <dgm:cxn modelId="{FCEFB84F-80AD-4FDC-B47D-AC39B69878FA}" type="presParOf" srcId="{3A01B667-AA91-4055-BDE1-584FD4F46924}" destId="{C89A008F-1544-4D63-9DBD-6AC316168905}" srcOrd="6" destOrd="0" presId="urn:microsoft.com/office/officeart/2005/8/layout/vList5"/>
    <dgm:cxn modelId="{D8975A18-A25D-46D0-B071-205A206AF0B8}" type="presParOf" srcId="{C89A008F-1544-4D63-9DBD-6AC316168905}" destId="{928972A0-05D9-4664-BD12-A404D5408048}" srcOrd="0" destOrd="0" presId="urn:microsoft.com/office/officeart/2005/8/layout/vList5"/>
    <dgm:cxn modelId="{5FB32FF8-BB03-45A9-9AE9-DFCC0E918B35}" type="presParOf" srcId="{C89A008F-1544-4D63-9DBD-6AC316168905}" destId="{A65D9814-B35A-4C24-96AA-0ADC3965AA4D}" srcOrd="1" destOrd="0" presId="urn:microsoft.com/office/officeart/2005/8/layout/vList5"/>
    <dgm:cxn modelId="{77AD66C9-A199-49FC-A8CB-8E11AE787901}" type="presParOf" srcId="{3A01B667-AA91-4055-BDE1-584FD4F46924}" destId="{8A919A2D-AE87-44BB-8B9B-85ECE18FB288}" srcOrd="7" destOrd="0" presId="urn:microsoft.com/office/officeart/2005/8/layout/vList5"/>
    <dgm:cxn modelId="{7F9B6E9E-19FB-4919-88CA-F5268EA6E0AE}" type="presParOf" srcId="{3A01B667-AA91-4055-BDE1-584FD4F46924}" destId="{854DC35E-E913-476D-9020-3FF9F637C2E0}" srcOrd="8" destOrd="0" presId="urn:microsoft.com/office/officeart/2005/8/layout/vList5"/>
    <dgm:cxn modelId="{30A686FE-8097-4462-BE87-7AC622AA2114}" type="presParOf" srcId="{854DC35E-E913-476D-9020-3FF9F637C2E0}" destId="{CF6AE1CE-3097-48B2-8D90-7C1C9DB2D33B}" srcOrd="0" destOrd="0" presId="urn:microsoft.com/office/officeart/2005/8/layout/vList5"/>
    <dgm:cxn modelId="{1896D9D5-0922-4864-89BE-0D3AB5566AD6}" type="presParOf" srcId="{854DC35E-E913-476D-9020-3FF9F637C2E0}" destId="{A577F05D-351C-413A-BAFD-411A7AD2D2D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F692CB-F993-4BC8-8B22-F1464FAE092C}" type="doc">
      <dgm:prSet loTypeId="urn:microsoft.com/office/officeart/2005/8/layout/process5" loCatId="process" qsTypeId="urn:microsoft.com/office/officeart/2005/8/quickstyle/simple5" qsCatId="simple" csTypeId="urn:microsoft.com/office/officeart/2005/8/colors/accent1_2" csCatId="accent1" phldr="1"/>
      <dgm:spPr/>
      <dgm:t>
        <a:bodyPr/>
        <a:lstStyle/>
        <a:p>
          <a:endParaRPr lang="en-US"/>
        </a:p>
      </dgm:t>
    </dgm:pt>
    <dgm:pt modelId="{B77093F5-676D-46D4-A8A0-C030EBEECD57}">
      <dgm:prSet phldrT="[Text]"/>
      <dgm:spPr>
        <a:solidFill>
          <a:schemeClr val="accent2"/>
        </a:solidFill>
      </dgm:spPr>
      <dgm:t>
        <a:bodyPr/>
        <a:lstStyle/>
        <a:p>
          <a:r>
            <a:rPr lang="en-US" dirty="0" smtClean="0"/>
            <a:t>Planned Intervention</a:t>
          </a:r>
          <a:endParaRPr lang="en-US" dirty="0"/>
        </a:p>
      </dgm:t>
    </dgm:pt>
    <dgm:pt modelId="{B96FEBC7-0252-4254-A8D5-E69BF1ECC512}" type="parTrans" cxnId="{ABF3F5F8-28DD-46B8-92BF-D2FF26ED5698}">
      <dgm:prSet/>
      <dgm:spPr/>
      <dgm:t>
        <a:bodyPr/>
        <a:lstStyle/>
        <a:p>
          <a:endParaRPr lang="en-US"/>
        </a:p>
      </dgm:t>
    </dgm:pt>
    <dgm:pt modelId="{3132FA90-2360-47BC-BD71-CB96D1592829}" type="sibTrans" cxnId="{ABF3F5F8-28DD-46B8-92BF-D2FF26ED5698}">
      <dgm:prSet/>
      <dgm:spPr>
        <a:solidFill>
          <a:schemeClr val="accent1"/>
        </a:solidFill>
      </dgm:spPr>
      <dgm:t>
        <a:bodyPr/>
        <a:lstStyle/>
        <a:p>
          <a:endParaRPr lang="en-US" dirty="0"/>
        </a:p>
      </dgm:t>
    </dgm:pt>
    <dgm:pt modelId="{9936251D-68DE-4A65-81CD-91DAF5B069D5}">
      <dgm:prSet phldrT="[Text]"/>
      <dgm:spPr>
        <a:solidFill>
          <a:schemeClr val="accent2"/>
        </a:solidFill>
      </dgm:spPr>
      <dgm:t>
        <a:bodyPr/>
        <a:lstStyle/>
        <a:p>
          <a:r>
            <a:rPr lang="en-US" smtClean="0"/>
            <a:t>Outcome</a:t>
          </a:r>
          <a:endParaRPr lang="en-US" dirty="0"/>
        </a:p>
      </dgm:t>
    </dgm:pt>
    <dgm:pt modelId="{2A616404-4E92-48F5-8C06-9054990FE748}" type="parTrans" cxnId="{8CE51D76-F3D5-422C-A65D-E79103F0DCDC}">
      <dgm:prSet/>
      <dgm:spPr/>
      <dgm:t>
        <a:bodyPr/>
        <a:lstStyle/>
        <a:p>
          <a:endParaRPr lang="en-US"/>
        </a:p>
      </dgm:t>
    </dgm:pt>
    <dgm:pt modelId="{51046299-84A0-4E3A-89D6-7A8D3568F2E7}" type="sibTrans" cxnId="{8CE51D76-F3D5-422C-A65D-E79103F0DCDC}">
      <dgm:prSet/>
      <dgm:spPr>
        <a:solidFill>
          <a:schemeClr val="accent1"/>
        </a:solidFill>
      </dgm:spPr>
      <dgm:t>
        <a:bodyPr/>
        <a:lstStyle/>
        <a:p>
          <a:endParaRPr lang="en-US" dirty="0"/>
        </a:p>
      </dgm:t>
    </dgm:pt>
    <dgm:pt modelId="{123EC30A-037E-42A8-BB07-6124D0CC2E0F}">
      <dgm:prSet phldrT="[Text]"/>
      <dgm:spPr>
        <a:solidFill>
          <a:schemeClr val="accent2"/>
        </a:solidFill>
      </dgm:spPr>
      <dgm:t>
        <a:bodyPr/>
        <a:lstStyle/>
        <a:p>
          <a:r>
            <a:rPr lang="en-US" dirty="0" smtClean="0"/>
            <a:t>Outcome Measure</a:t>
          </a:r>
          <a:endParaRPr lang="en-US" dirty="0"/>
        </a:p>
      </dgm:t>
    </dgm:pt>
    <dgm:pt modelId="{355EB503-986D-4055-BFB8-7EFD4F2573F0}" type="parTrans" cxnId="{2B71FD21-74AE-4B5D-A31D-D871DA32E7A0}">
      <dgm:prSet/>
      <dgm:spPr/>
      <dgm:t>
        <a:bodyPr/>
        <a:lstStyle/>
        <a:p>
          <a:endParaRPr lang="en-US"/>
        </a:p>
      </dgm:t>
    </dgm:pt>
    <dgm:pt modelId="{C7F253A3-4936-43A8-9A82-6F18448ECE8F}" type="sibTrans" cxnId="{2B71FD21-74AE-4B5D-A31D-D871DA32E7A0}">
      <dgm:prSet/>
      <dgm:spPr/>
      <dgm:t>
        <a:bodyPr/>
        <a:lstStyle/>
        <a:p>
          <a:endParaRPr lang="en-US"/>
        </a:p>
      </dgm:t>
    </dgm:pt>
    <dgm:pt modelId="{182D7822-2FB0-44BF-AE8E-4876E10FAF19}" type="pres">
      <dgm:prSet presAssocID="{02F692CB-F993-4BC8-8B22-F1464FAE092C}" presName="diagram" presStyleCnt="0">
        <dgm:presLayoutVars>
          <dgm:dir/>
          <dgm:resizeHandles val="exact"/>
        </dgm:presLayoutVars>
      </dgm:prSet>
      <dgm:spPr/>
      <dgm:t>
        <a:bodyPr/>
        <a:lstStyle/>
        <a:p>
          <a:endParaRPr lang="en-US"/>
        </a:p>
      </dgm:t>
    </dgm:pt>
    <dgm:pt modelId="{C1023192-71DF-478A-82B1-ECE4DF573556}" type="pres">
      <dgm:prSet presAssocID="{B77093F5-676D-46D4-A8A0-C030EBEECD57}" presName="node" presStyleLbl="node1" presStyleIdx="0" presStyleCnt="3">
        <dgm:presLayoutVars>
          <dgm:bulletEnabled val="1"/>
        </dgm:presLayoutVars>
      </dgm:prSet>
      <dgm:spPr/>
      <dgm:t>
        <a:bodyPr/>
        <a:lstStyle/>
        <a:p>
          <a:endParaRPr lang="en-US"/>
        </a:p>
      </dgm:t>
    </dgm:pt>
    <dgm:pt modelId="{CBCAE8E2-7E49-47A9-8979-D24BB7D6B7FB}" type="pres">
      <dgm:prSet presAssocID="{3132FA90-2360-47BC-BD71-CB96D1592829}" presName="sibTrans" presStyleLbl="sibTrans2D1" presStyleIdx="0" presStyleCnt="2" custLinFactNeighborX="621" custLinFactNeighborY="80"/>
      <dgm:spPr/>
      <dgm:t>
        <a:bodyPr/>
        <a:lstStyle/>
        <a:p>
          <a:endParaRPr lang="en-US"/>
        </a:p>
      </dgm:t>
    </dgm:pt>
    <dgm:pt modelId="{CC43C2CD-AF5D-43FB-AAC1-1E4D1D0EAC92}" type="pres">
      <dgm:prSet presAssocID="{3132FA90-2360-47BC-BD71-CB96D1592829}" presName="connectorText" presStyleLbl="sibTrans2D1" presStyleIdx="0" presStyleCnt="2"/>
      <dgm:spPr/>
      <dgm:t>
        <a:bodyPr/>
        <a:lstStyle/>
        <a:p>
          <a:endParaRPr lang="en-US"/>
        </a:p>
      </dgm:t>
    </dgm:pt>
    <dgm:pt modelId="{F4D20E78-48AA-45F8-848B-8CB252DDD4BC}" type="pres">
      <dgm:prSet presAssocID="{9936251D-68DE-4A65-81CD-91DAF5B069D5}" presName="node" presStyleLbl="node1" presStyleIdx="1" presStyleCnt="3">
        <dgm:presLayoutVars>
          <dgm:bulletEnabled val="1"/>
        </dgm:presLayoutVars>
      </dgm:prSet>
      <dgm:spPr/>
      <dgm:t>
        <a:bodyPr/>
        <a:lstStyle/>
        <a:p>
          <a:endParaRPr lang="en-US"/>
        </a:p>
      </dgm:t>
    </dgm:pt>
    <dgm:pt modelId="{63FF278E-DE66-4886-B655-4694BB1F855E}" type="pres">
      <dgm:prSet presAssocID="{51046299-84A0-4E3A-89D6-7A8D3568F2E7}" presName="sibTrans" presStyleLbl="sibTrans2D1" presStyleIdx="1" presStyleCnt="2"/>
      <dgm:spPr/>
      <dgm:t>
        <a:bodyPr/>
        <a:lstStyle/>
        <a:p>
          <a:endParaRPr lang="en-US"/>
        </a:p>
      </dgm:t>
    </dgm:pt>
    <dgm:pt modelId="{40FD5BA2-FF1B-4494-A2C2-6F80A11E0A7A}" type="pres">
      <dgm:prSet presAssocID="{51046299-84A0-4E3A-89D6-7A8D3568F2E7}" presName="connectorText" presStyleLbl="sibTrans2D1" presStyleIdx="1" presStyleCnt="2"/>
      <dgm:spPr/>
      <dgm:t>
        <a:bodyPr/>
        <a:lstStyle/>
        <a:p>
          <a:endParaRPr lang="en-US"/>
        </a:p>
      </dgm:t>
    </dgm:pt>
    <dgm:pt modelId="{D87B3816-E711-4A86-8CA0-F55B5A28933F}" type="pres">
      <dgm:prSet presAssocID="{123EC30A-037E-42A8-BB07-6124D0CC2E0F}" presName="node" presStyleLbl="node1" presStyleIdx="2" presStyleCnt="3">
        <dgm:presLayoutVars>
          <dgm:bulletEnabled val="1"/>
        </dgm:presLayoutVars>
      </dgm:prSet>
      <dgm:spPr/>
      <dgm:t>
        <a:bodyPr/>
        <a:lstStyle/>
        <a:p>
          <a:endParaRPr lang="en-US"/>
        </a:p>
      </dgm:t>
    </dgm:pt>
  </dgm:ptLst>
  <dgm:cxnLst>
    <dgm:cxn modelId="{8CE51D76-F3D5-422C-A65D-E79103F0DCDC}" srcId="{02F692CB-F993-4BC8-8B22-F1464FAE092C}" destId="{9936251D-68DE-4A65-81CD-91DAF5B069D5}" srcOrd="1" destOrd="0" parTransId="{2A616404-4E92-48F5-8C06-9054990FE748}" sibTransId="{51046299-84A0-4E3A-89D6-7A8D3568F2E7}"/>
    <dgm:cxn modelId="{D3C3D26F-72FE-48AC-9FCB-3E0D8FE9BAF9}" type="presOf" srcId="{51046299-84A0-4E3A-89D6-7A8D3568F2E7}" destId="{63FF278E-DE66-4886-B655-4694BB1F855E}" srcOrd="0" destOrd="0" presId="urn:microsoft.com/office/officeart/2005/8/layout/process5"/>
    <dgm:cxn modelId="{9D2AB0CF-1128-47C7-9312-F67048F71C01}" type="presOf" srcId="{02F692CB-F993-4BC8-8B22-F1464FAE092C}" destId="{182D7822-2FB0-44BF-AE8E-4876E10FAF19}" srcOrd="0" destOrd="0" presId="urn:microsoft.com/office/officeart/2005/8/layout/process5"/>
    <dgm:cxn modelId="{5EA8617F-759B-432E-98AB-B6DF3D330138}" type="presOf" srcId="{B77093F5-676D-46D4-A8A0-C030EBEECD57}" destId="{C1023192-71DF-478A-82B1-ECE4DF573556}" srcOrd="0" destOrd="0" presId="urn:microsoft.com/office/officeart/2005/8/layout/process5"/>
    <dgm:cxn modelId="{585C6BAC-EAD5-4BFE-B524-77CC7DA70E73}" type="presOf" srcId="{3132FA90-2360-47BC-BD71-CB96D1592829}" destId="{CC43C2CD-AF5D-43FB-AAC1-1E4D1D0EAC92}" srcOrd="1" destOrd="0" presId="urn:microsoft.com/office/officeart/2005/8/layout/process5"/>
    <dgm:cxn modelId="{2B71FD21-74AE-4B5D-A31D-D871DA32E7A0}" srcId="{02F692CB-F993-4BC8-8B22-F1464FAE092C}" destId="{123EC30A-037E-42A8-BB07-6124D0CC2E0F}" srcOrd="2" destOrd="0" parTransId="{355EB503-986D-4055-BFB8-7EFD4F2573F0}" sibTransId="{C7F253A3-4936-43A8-9A82-6F18448ECE8F}"/>
    <dgm:cxn modelId="{B574049E-FC3D-4930-A1D7-F83A5A20C9DE}" type="presOf" srcId="{3132FA90-2360-47BC-BD71-CB96D1592829}" destId="{CBCAE8E2-7E49-47A9-8979-D24BB7D6B7FB}" srcOrd="0" destOrd="0" presId="urn:microsoft.com/office/officeart/2005/8/layout/process5"/>
    <dgm:cxn modelId="{292C8B47-C302-47EE-B72A-02739AD3A340}" type="presOf" srcId="{9936251D-68DE-4A65-81CD-91DAF5B069D5}" destId="{F4D20E78-48AA-45F8-848B-8CB252DDD4BC}" srcOrd="0" destOrd="0" presId="urn:microsoft.com/office/officeart/2005/8/layout/process5"/>
    <dgm:cxn modelId="{ABF3F5F8-28DD-46B8-92BF-D2FF26ED5698}" srcId="{02F692CB-F993-4BC8-8B22-F1464FAE092C}" destId="{B77093F5-676D-46D4-A8A0-C030EBEECD57}" srcOrd="0" destOrd="0" parTransId="{B96FEBC7-0252-4254-A8D5-E69BF1ECC512}" sibTransId="{3132FA90-2360-47BC-BD71-CB96D1592829}"/>
    <dgm:cxn modelId="{6786A550-277B-4020-99B8-C1E018A6099E}" type="presOf" srcId="{51046299-84A0-4E3A-89D6-7A8D3568F2E7}" destId="{40FD5BA2-FF1B-4494-A2C2-6F80A11E0A7A}" srcOrd="1" destOrd="0" presId="urn:microsoft.com/office/officeart/2005/8/layout/process5"/>
    <dgm:cxn modelId="{4E792A3D-1049-44C3-A8A4-E0F560F9CA0B}" type="presOf" srcId="{123EC30A-037E-42A8-BB07-6124D0CC2E0F}" destId="{D87B3816-E711-4A86-8CA0-F55B5A28933F}" srcOrd="0" destOrd="0" presId="urn:microsoft.com/office/officeart/2005/8/layout/process5"/>
    <dgm:cxn modelId="{23C410AF-61AE-4D0F-85F0-01928CE3AF58}" type="presParOf" srcId="{182D7822-2FB0-44BF-AE8E-4876E10FAF19}" destId="{C1023192-71DF-478A-82B1-ECE4DF573556}" srcOrd="0" destOrd="0" presId="urn:microsoft.com/office/officeart/2005/8/layout/process5"/>
    <dgm:cxn modelId="{1B13EB40-EF46-4EEA-9092-8F8C606F6702}" type="presParOf" srcId="{182D7822-2FB0-44BF-AE8E-4876E10FAF19}" destId="{CBCAE8E2-7E49-47A9-8979-D24BB7D6B7FB}" srcOrd="1" destOrd="0" presId="urn:microsoft.com/office/officeart/2005/8/layout/process5"/>
    <dgm:cxn modelId="{51245F76-17CC-4C68-834C-CFD117098024}" type="presParOf" srcId="{CBCAE8E2-7E49-47A9-8979-D24BB7D6B7FB}" destId="{CC43C2CD-AF5D-43FB-AAC1-1E4D1D0EAC92}" srcOrd="0" destOrd="0" presId="urn:microsoft.com/office/officeart/2005/8/layout/process5"/>
    <dgm:cxn modelId="{5EF50026-BD80-4492-9805-545B237FEB35}" type="presParOf" srcId="{182D7822-2FB0-44BF-AE8E-4876E10FAF19}" destId="{F4D20E78-48AA-45F8-848B-8CB252DDD4BC}" srcOrd="2" destOrd="0" presId="urn:microsoft.com/office/officeart/2005/8/layout/process5"/>
    <dgm:cxn modelId="{8B75AE77-5C5A-451E-BEDB-46573E1CF22D}" type="presParOf" srcId="{182D7822-2FB0-44BF-AE8E-4876E10FAF19}" destId="{63FF278E-DE66-4886-B655-4694BB1F855E}" srcOrd="3" destOrd="0" presId="urn:microsoft.com/office/officeart/2005/8/layout/process5"/>
    <dgm:cxn modelId="{BF8EE4AC-C2C4-4A2B-A17D-FB1A5A4D54FD}" type="presParOf" srcId="{63FF278E-DE66-4886-B655-4694BB1F855E}" destId="{40FD5BA2-FF1B-4494-A2C2-6F80A11E0A7A}" srcOrd="0" destOrd="0" presId="urn:microsoft.com/office/officeart/2005/8/layout/process5"/>
    <dgm:cxn modelId="{6230751D-B1F5-4483-BF59-6728EAF1F28B}" type="presParOf" srcId="{182D7822-2FB0-44BF-AE8E-4876E10FAF19}" destId="{D87B3816-E711-4A86-8CA0-F55B5A28933F}"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F692CB-F993-4BC8-8B22-F1464FAE092C}" type="doc">
      <dgm:prSet loTypeId="urn:microsoft.com/office/officeart/2005/8/layout/process5" loCatId="process" qsTypeId="urn:microsoft.com/office/officeart/2005/8/quickstyle/simple5" qsCatId="simple" csTypeId="urn:microsoft.com/office/officeart/2005/8/colors/accent1_2" csCatId="accent1" phldr="1"/>
      <dgm:spPr/>
      <dgm:t>
        <a:bodyPr/>
        <a:lstStyle/>
        <a:p>
          <a:endParaRPr lang="en-US"/>
        </a:p>
      </dgm:t>
    </dgm:pt>
    <dgm:pt modelId="{B77093F5-676D-46D4-A8A0-C030EBEECD57}">
      <dgm:prSet phldrT="[Text]"/>
      <dgm:spPr>
        <a:solidFill>
          <a:schemeClr val="accent2"/>
        </a:solidFill>
      </dgm:spPr>
      <dgm:t>
        <a:bodyPr/>
        <a:lstStyle/>
        <a:p>
          <a:r>
            <a:rPr lang="en-US" dirty="0" smtClean="0"/>
            <a:t>Actual</a:t>
          </a:r>
        </a:p>
        <a:p>
          <a:r>
            <a:rPr lang="en-US" dirty="0" smtClean="0"/>
            <a:t>Intervention</a:t>
          </a:r>
          <a:endParaRPr lang="en-US" dirty="0"/>
        </a:p>
      </dgm:t>
    </dgm:pt>
    <dgm:pt modelId="{B96FEBC7-0252-4254-A8D5-E69BF1ECC512}" type="parTrans" cxnId="{ABF3F5F8-28DD-46B8-92BF-D2FF26ED5698}">
      <dgm:prSet/>
      <dgm:spPr/>
      <dgm:t>
        <a:bodyPr/>
        <a:lstStyle/>
        <a:p>
          <a:endParaRPr lang="en-US"/>
        </a:p>
      </dgm:t>
    </dgm:pt>
    <dgm:pt modelId="{3132FA90-2360-47BC-BD71-CB96D1592829}" type="sibTrans" cxnId="{ABF3F5F8-28DD-46B8-92BF-D2FF26ED5698}">
      <dgm:prSet/>
      <dgm:spPr>
        <a:solidFill>
          <a:schemeClr val="accent1"/>
        </a:solidFill>
      </dgm:spPr>
      <dgm:t>
        <a:bodyPr/>
        <a:lstStyle/>
        <a:p>
          <a:endParaRPr lang="en-US" dirty="0"/>
        </a:p>
      </dgm:t>
    </dgm:pt>
    <dgm:pt modelId="{9936251D-68DE-4A65-81CD-91DAF5B069D5}">
      <dgm:prSet phldrT="[Text]"/>
      <dgm:spPr>
        <a:solidFill>
          <a:schemeClr val="accent2"/>
        </a:solidFill>
      </dgm:spPr>
      <dgm:t>
        <a:bodyPr/>
        <a:lstStyle/>
        <a:p>
          <a:r>
            <a:rPr lang="en-US" dirty="0" smtClean="0"/>
            <a:t>Outcome</a:t>
          </a:r>
          <a:endParaRPr lang="en-US" dirty="0"/>
        </a:p>
      </dgm:t>
    </dgm:pt>
    <dgm:pt modelId="{2A616404-4E92-48F5-8C06-9054990FE748}" type="parTrans" cxnId="{8CE51D76-F3D5-422C-A65D-E79103F0DCDC}">
      <dgm:prSet/>
      <dgm:spPr/>
      <dgm:t>
        <a:bodyPr/>
        <a:lstStyle/>
        <a:p>
          <a:endParaRPr lang="en-US"/>
        </a:p>
      </dgm:t>
    </dgm:pt>
    <dgm:pt modelId="{51046299-84A0-4E3A-89D6-7A8D3568F2E7}" type="sibTrans" cxnId="{8CE51D76-F3D5-422C-A65D-E79103F0DCDC}">
      <dgm:prSet/>
      <dgm:spPr>
        <a:solidFill>
          <a:schemeClr val="accent1"/>
        </a:solidFill>
      </dgm:spPr>
      <dgm:t>
        <a:bodyPr/>
        <a:lstStyle/>
        <a:p>
          <a:endParaRPr lang="en-US" dirty="0"/>
        </a:p>
      </dgm:t>
    </dgm:pt>
    <dgm:pt modelId="{123EC30A-037E-42A8-BB07-6124D0CC2E0F}">
      <dgm:prSet phldrT="[Text]"/>
      <dgm:spPr>
        <a:solidFill>
          <a:schemeClr val="accent2"/>
        </a:solidFill>
      </dgm:spPr>
      <dgm:t>
        <a:bodyPr/>
        <a:lstStyle/>
        <a:p>
          <a:r>
            <a:rPr lang="en-US" dirty="0" smtClean="0"/>
            <a:t>Outcome Measure</a:t>
          </a:r>
          <a:endParaRPr lang="en-US" dirty="0"/>
        </a:p>
      </dgm:t>
    </dgm:pt>
    <dgm:pt modelId="{355EB503-986D-4055-BFB8-7EFD4F2573F0}" type="parTrans" cxnId="{2B71FD21-74AE-4B5D-A31D-D871DA32E7A0}">
      <dgm:prSet/>
      <dgm:spPr/>
      <dgm:t>
        <a:bodyPr/>
        <a:lstStyle/>
        <a:p>
          <a:endParaRPr lang="en-US"/>
        </a:p>
      </dgm:t>
    </dgm:pt>
    <dgm:pt modelId="{C7F253A3-4936-43A8-9A82-6F18448ECE8F}" type="sibTrans" cxnId="{2B71FD21-74AE-4B5D-A31D-D871DA32E7A0}">
      <dgm:prSet/>
      <dgm:spPr/>
      <dgm:t>
        <a:bodyPr/>
        <a:lstStyle/>
        <a:p>
          <a:endParaRPr lang="en-US"/>
        </a:p>
      </dgm:t>
    </dgm:pt>
    <dgm:pt modelId="{182D7822-2FB0-44BF-AE8E-4876E10FAF19}" type="pres">
      <dgm:prSet presAssocID="{02F692CB-F993-4BC8-8B22-F1464FAE092C}" presName="diagram" presStyleCnt="0">
        <dgm:presLayoutVars>
          <dgm:dir/>
          <dgm:resizeHandles val="exact"/>
        </dgm:presLayoutVars>
      </dgm:prSet>
      <dgm:spPr/>
      <dgm:t>
        <a:bodyPr/>
        <a:lstStyle/>
        <a:p>
          <a:endParaRPr lang="en-US"/>
        </a:p>
      </dgm:t>
    </dgm:pt>
    <dgm:pt modelId="{C1023192-71DF-478A-82B1-ECE4DF573556}" type="pres">
      <dgm:prSet presAssocID="{B77093F5-676D-46D4-A8A0-C030EBEECD57}" presName="node" presStyleLbl="node1" presStyleIdx="0" presStyleCnt="3">
        <dgm:presLayoutVars>
          <dgm:bulletEnabled val="1"/>
        </dgm:presLayoutVars>
      </dgm:prSet>
      <dgm:spPr/>
      <dgm:t>
        <a:bodyPr/>
        <a:lstStyle/>
        <a:p>
          <a:endParaRPr lang="en-US"/>
        </a:p>
      </dgm:t>
    </dgm:pt>
    <dgm:pt modelId="{CBCAE8E2-7E49-47A9-8979-D24BB7D6B7FB}" type="pres">
      <dgm:prSet presAssocID="{3132FA90-2360-47BC-BD71-CB96D1592829}" presName="sibTrans" presStyleLbl="sibTrans2D1" presStyleIdx="0" presStyleCnt="2" custLinFactNeighborX="621" custLinFactNeighborY="80"/>
      <dgm:spPr/>
      <dgm:t>
        <a:bodyPr/>
        <a:lstStyle/>
        <a:p>
          <a:endParaRPr lang="en-US"/>
        </a:p>
      </dgm:t>
    </dgm:pt>
    <dgm:pt modelId="{CC43C2CD-AF5D-43FB-AAC1-1E4D1D0EAC92}" type="pres">
      <dgm:prSet presAssocID="{3132FA90-2360-47BC-BD71-CB96D1592829}" presName="connectorText" presStyleLbl="sibTrans2D1" presStyleIdx="0" presStyleCnt="2"/>
      <dgm:spPr/>
      <dgm:t>
        <a:bodyPr/>
        <a:lstStyle/>
        <a:p>
          <a:endParaRPr lang="en-US"/>
        </a:p>
      </dgm:t>
    </dgm:pt>
    <dgm:pt modelId="{F4D20E78-48AA-45F8-848B-8CB252DDD4BC}" type="pres">
      <dgm:prSet presAssocID="{9936251D-68DE-4A65-81CD-91DAF5B069D5}" presName="node" presStyleLbl="node1" presStyleIdx="1" presStyleCnt="3">
        <dgm:presLayoutVars>
          <dgm:bulletEnabled val="1"/>
        </dgm:presLayoutVars>
      </dgm:prSet>
      <dgm:spPr/>
      <dgm:t>
        <a:bodyPr/>
        <a:lstStyle/>
        <a:p>
          <a:endParaRPr lang="en-US"/>
        </a:p>
      </dgm:t>
    </dgm:pt>
    <dgm:pt modelId="{63FF278E-DE66-4886-B655-4694BB1F855E}" type="pres">
      <dgm:prSet presAssocID="{51046299-84A0-4E3A-89D6-7A8D3568F2E7}" presName="sibTrans" presStyleLbl="sibTrans2D1" presStyleIdx="1" presStyleCnt="2"/>
      <dgm:spPr/>
      <dgm:t>
        <a:bodyPr/>
        <a:lstStyle/>
        <a:p>
          <a:endParaRPr lang="en-US"/>
        </a:p>
      </dgm:t>
    </dgm:pt>
    <dgm:pt modelId="{40FD5BA2-FF1B-4494-A2C2-6F80A11E0A7A}" type="pres">
      <dgm:prSet presAssocID="{51046299-84A0-4E3A-89D6-7A8D3568F2E7}" presName="connectorText" presStyleLbl="sibTrans2D1" presStyleIdx="1" presStyleCnt="2"/>
      <dgm:spPr/>
      <dgm:t>
        <a:bodyPr/>
        <a:lstStyle/>
        <a:p>
          <a:endParaRPr lang="en-US"/>
        </a:p>
      </dgm:t>
    </dgm:pt>
    <dgm:pt modelId="{D87B3816-E711-4A86-8CA0-F55B5A28933F}" type="pres">
      <dgm:prSet presAssocID="{123EC30A-037E-42A8-BB07-6124D0CC2E0F}" presName="node" presStyleLbl="node1" presStyleIdx="2" presStyleCnt="3">
        <dgm:presLayoutVars>
          <dgm:bulletEnabled val="1"/>
        </dgm:presLayoutVars>
      </dgm:prSet>
      <dgm:spPr/>
      <dgm:t>
        <a:bodyPr/>
        <a:lstStyle/>
        <a:p>
          <a:endParaRPr lang="en-US"/>
        </a:p>
      </dgm:t>
    </dgm:pt>
  </dgm:ptLst>
  <dgm:cxnLst>
    <dgm:cxn modelId="{4CE11333-B7A4-4401-9F00-CDF31863667C}" type="presOf" srcId="{02F692CB-F993-4BC8-8B22-F1464FAE092C}" destId="{182D7822-2FB0-44BF-AE8E-4876E10FAF19}" srcOrd="0" destOrd="0" presId="urn:microsoft.com/office/officeart/2005/8/layout/process5"/>
    <dgm:cxn modelId="{ABF3F5F8-28DD-46B8-92BF-D2FF26ED5698}" srcId="{02F692CB-F993-4BC8-8B22-F1464FAE092C}" destId="{B77093F5-676D-46D4-A8A0-C030EBEECD57}" srcOrd="0" destOrd="0" parTransId="{B96FEBC7-0252-4254-A8D5-E69BF1ECC512}" sibTransId="{3132FA90-2360-47BC-BD71-CB96D1592829}"/>
    <dgm:cxn modelId="{386D5516-E12F-417F-8950-A8A9199D5BB8}" type="presOf" srcId="{B77093F5-676D-46D4-A8A0-C030EBEECD57}" destId="{C1023192-71DF-478A-82B1-ECE4DF573556}" srcOrd="0" destOrd="0" presId="urn:microsoft.com/office/officeart/2005/8/layout/process5"/>
    <dgm:cxn modelId="{C96AE2E5-14D9-4367-91B8-B8458C003E70}" type="presOf" srcId="{51046299-84A0-4E3A-89D6-7A8D3568F2E7}" destId="{40FD5BA2-FF1B-4494-A2C2-6F80A11E0A7A}" srcOrd="1" destOrd="0" presId="urn:microsoft.com/office/officeart/2005/8/layout/process5"/>
    <dgm:cxn modelId="{A78985F9-8A2A-45C0-B7EA-7CBD10045CF6}" type="presOf" srcId="{51046299-84A0-4E3A-89D6-7A8D3568F2E7}" destId="{63FF278E-DE66-4886-B655-4694BB1F855E}" srcOrd="0" destOrd="0" presId="urn:microsoft.com/office/officeart/2005/8/layout/process5"/>
    <dgm:cxn modelId="{399AF3D4-12B1-4632-869D-39E274EEE91E}" type="presOf" srcId="{123EC30A-037E-42A8-BB07-6124D0CC2E0F}" destId="{D87B3816-E711-4A86-8CA0-F55B5A28933F}" srcOrd="0" destOrd="0" presId="urn:microsoft.com/office/officeart/2005/8/layout/process5"/>
    <dgm:cxn modelId="{2B71FD21-74AE-4B5D-A31D-D871DA32E7A0}" srcId="{02F692CB-F993-4BC8-8B22-F1464FAE092C}" destId="{123EC30A-037E-42A8-BB07-6124D0CC2E0F}" srcOrd="2" destOrd="0" parTransId="{355EB503-986D-4055-BFB8-7EFD4F2573F0}" sibTransId="{C7F253A3-4936-43A8-9A82-6F18448ECE8F}"/>
    <dgm:cxn modelId="{21560F68-8DE5-4E9A-8C3E-5EBE8DE0278F}" type="presOf" srcId="{9936251D-68DE-4A65-81CD-91DAF5B069D5}" destId="{F4D20E78-48AA-45F8-848B-8CB252DDD4BC}" srcOrd="0" destOrd="0" presId="urn:microsoft.com/office/officeart/2005/8/layout/process5"/>
    <dgm:cxn modelId="{8CE51D76-F3D5-422C-A65D-E79103F0DCDC}" srcId="{02F692CB-F993-4BC8-8B22-F1464FAE092C}" destId="{9936251D-68DE-4A65-81CD-91DAF5B069D5}" srcOrd="1" destOrd="0" parTransId="{2A616404-4E92-48F5-8C06-9054990FE748}" sibTransId="{51046299-84A0-4E3A-89D6-7A8D3568F2E7}"/>
    <dgm:cxn modelId="{0F534025-E72E-475D-A998-464DB748C281}" type="presOf" srcId="{3132FA90-2360-47BC-BD71-CB96D1592829}" destId="{CC43C2CD-AF5D-43FB-AAC1-1E4D1D0EAC92}" srcOrd="1" destOrd="0" presId="urn:microsoft.com/office/officeart/2005/8/layout/process5"/>
    <dgm:cxn modelId="{0CE0B2F0-810F-4B6E-AD9D-FB0A4E211420}" type="presOf" srcId="{3132FA90-2360-47BC-BD71-CB96D1592829}" destId="{CBCAE8E2-7E49-47A9-8979-D24BB7D6B7FB}" srcOrd="0" destOrd="0" presId="urn:microsoft.com/office/officeart/2005/8/layout/process5"/>
    <dgm:cxn modelId="{FFFA2A1C-7989-434D-B326-2E344A32CDB5}" type="presParOf" srcId="{182D7822-2FB0-44BF-AE8E-4876E10FAF19}" destId="{C1023192-71DF-478A-82B1-ECE4DF573556}" srcOrd="0" destOrd="0" presId="urn:microsoft.com/office/officeart/2005/8/layout/process5"/>
    <dgm:cxn modelId="{9909D2F3-136F-48EE-86A8-166F776B636E}" type="presParOf" srcId="{182D7822-2FB0-44BF-AE8E-4876E10FAF19}" destId="{CBCAE8E2-7E49-47A9-8979-D24BB7D6B7FB}" srcOrd="1" destOrd="0" presId="urn:microsoft.com/office/officeart/2005/8/layout/process5"/>
    <dgm:cxn modelId="{13AA711B-0719-4F2F-9B00-3F24124FECC8}" type="presParOf" srcId="{CBCAE8E2-7E49-47A9-8979-D24BB7D6B7FB}" destId="{CC43C2CD-AF5D-43FB-AAC1-1E4D1D0EAC92}" srcOrd="0" destOrd="0" presId="urn:microsoft.com/office/officeart/2005/8/layout/process5"/>
    <dgm:cxn modelId="{6C7C160F-5024-4052-A8C0-807986354D75}" type="presParOf" srcId="{182D7822-2FB0-44BF-AE8E-4876E10FAF19}" destId="{F4D20E78-48AA-45F8-848B-8CB252DDD4BC}" srcOrd="2" destOrd="0" presId="urn:microsoft.com/office/officeart/2005/8/layout/process5"/>
    <dgm:cxn modelId="{481BC63A-C172-48E7-9F5A-6F716604DB1B}" type="presParOf" srcId="{182D7822-2FB0-44BF-AE8E-4876E10FAF19}" destId="{63FF278E-DE66-4886-B655-4694BB1F855E}" srcOrd="3" destOrd="0" presId="urn:microsoft.com/office/officeart/2005/8/layout/process5"/>
    <dgm:cxn modelId="{D195F43C-04A1-4927-84EB-7555A84A5092}" type="presParOf" srcId="{63FF278E-DE66-4886-B655-4694BB1F855E}" destId="{40FD5BA2-FF1B-4494-A2C2-6F80A11E0A7A}" srcOrd="0" destOrd="0" presId="urn:microsoft.com/office/officeart/2005/8/layout/process5"/>
    <dgm:cxn modelId="{851AD74E-D013-4646-BB59-E8AA79F04729}" type="presParOf" srcId="{182D7822-2FB0-44BF-AE8E-4876E10FAF19}" destId="{D87B3816-E711-4A86-8CA0-F55B5A28933F}"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F692CB-F993-4BC8-8B22-F1464FAE092C}" type="doc">
      <dgm:prSet loTypeId="urn:microsoft.com/office/officeart/2005/8/layout/process5" loCatId="process" qsTypeId="urn:microsoft.com/office/officeart/2005/8/quickstyle/simple5" qsCatId="simple" csTypeId="urn:microsoft.com/office/officeart/2005/8/colors/accent1_2" csCatId="accent1" phldr="1"/>
      <dgm:spPr/>
      <dgm:t>
        <a:bodyPr/>
        <a:lstStyle/>
        <a:p>
          <a:endParaRPr lang="en-US"/>
        </a:p>
      </dgm:t>
    </dgm:pt>
    <dgm:pt modelId="{B77093F5-676D-46D4-A8A0-C030EBEECD57}">
      <dgm:prSet phldrT="[Text]"/>
      <dgm:spPr>
        <a:solidFill>
          <a:schemeClr val="accent2"/>
        </a:solidFill>
      </dgm:spPr>
      <dgm:t>
        <a:bodyPr/>
        <a:lstStyle/>
        <a:p>
          <a:r>
            <a:rPr lang="en-US" dirty="0" smtClean="0"/>
            <a:t>Actual</a:t>
          </a:r>
        </a:p>
        <a:p>
          <a:r>
            <a:rPr lang="en-US" dirty="0" smtClean="0"/>
            <a:t>Intervention</a:t>
          </a:r>
          <a:endParaRPr lang="en-US" dirty="0"/>
        </a:p>
      </dgm:t>
    </dgm:pt>
    <dgm:pt modelId="{B96FEBC7-0252-4254-A8D5-E69BF1ECC512}" type="parTrans" cxnId="{ABF3F5F8-28DD-46B8-92BF-D2FF26ED5698}">
      <dgm:prSet/>
      <dgm:spPr/>
      <dgm:t>
        <a:bodyPr/>
        <a:lstStyle/>
        <a:p>
          <a:endParaRPr lang="en-US"/>
        </a:p>
      </dgm:t>
    </dgm:pt>
    <dgm:pt modelId="{3132FA90-2360-47BC-BD71-CB96D1592829}" type="sibTrans" cxnId="{ABF3F5F8-28DD-46B8-92BF-D2FF26ED5698}">
      <dgm:prSet/>
      <dgm:spPr>
        <a:solidFill>
          <a:schemeClr val="accent1"/>
        </a:solidFill>
      </dgm:spPr>
      <dgm:t>
        <a:bodyPr/>
        <a:lstStyle/>
        <a:p>
          <a:endParaRPr lang="en-US" dirty="0"/>
        </a:p>
      </dgm:t>
    </dgm:pt>
    <dgm:pt modelId="{9936251D-68DE-4A65-81CD-91DAF5B069D5}">
      <dgm:prSet phldrT="[Text]"/>
      <dgm:spPr>
        <a:solidFill>
          <a:schemeClr val="accent2"/>
        </a:solidFill>
      </dgm:spPr>
      <dgm:t>
        <a:bodyPr/>
        <a:lstStyle/>
        <a:p>
          <a:r>
            <a:rPr lang="en-US" dirty="0" smtClean="0"/>
            <a:t>Outcome</a:t>
          </a:r>
          <a:endParaRPr lang="en-US" dirty="0"/>
        </a:p>
      </dgm:t>
    </dgm:pt>
    <dgm:pt modelId="{2A616404-4E92-48F5-8C06-9054990FE748}" type="parTrans" cxnId="{8CE51D76-F3D5-422C-A65D-E79103F0DCDC}">
      <dgm:prSet/>
      <dgm:spPr/>
      <dgm:t>
        <a:bodyPr/>
        <a:lstStyle/>
        <a:p>
          <a:endParaRPr lang="en-US"/>
        </a:p>
      </dgm:t>
    </dgm:pt>
    <dgm:pt modelId="{51046299-84A0-4E3A-89D6-7A8D3568F2E7}" type="sibTrans" cxnId="{8CE51D76-F3D5-422C-A65D-E79103F0DCDC}">
      <dgm:prSet/>
      <dgm:spPr>
        <a:solidFill>
          <a:schemeClr val="accent1"/>
        </a:solidFill>
      </dgm:spPr>
      <dgm:t>
        <a:bodyPr/>
        <a:lstStyle/>
        <a:p>
          <a:endParaRPr lang="en-US" dirty="0"/>
        </a:p>
      </dgm:t>
    </dgm:pt>
    <dgm:pt modelId="{123EC30A-037E-42A8-BB07-6124D0CC2E0F}">
      <dgm:prSet phldrT="[Text]"/>
      <dgm:spPr>
        <a:solidFill>
          <a:schemeClr val="accent2"/>
        </a:solidFill>
      </dgm:spPr>
      <dgm:t>
        <a:bodyPr/>
        <a:lstStyle/>
        <a:p>
          <a:r>
            <a:rPr lang="en-US" dirty="0" smtClean="0"/>
            <a:t>Outcome Measure</a:t>
          </a:r>
          <a:endParaRPr lang="en-US" dirty="0"/>
        </a:p>
      </dgm:t>
    </dgm:pt>
    <dgm:pt modelId="{355EB503-986D-4055-BFB8-7EFD4F2573F0}" type="parTrans" cxnId="{2B71FD21-74AE-4B5D-A31D-D871DA32E7A0}">
      <dgm:prSet/>
      <dgm:spPr/>
      <dgm:t>
        <a:bodyPr/>
        <a:lstStyle/>
        <a:p>
          <a:endParaRPr lang="en-US"/>
        </a:p>
      </dgm:t>
    </dgm:pt>
    <dgm:pt modelId="{C7F253A3-4936-43A8-9A82-6F18448ECE8F}" type="sibTrans" cxnId="{2B71FD21-74AE-4B5D-A31D-D871DA32E7A0}">
      <dgm:prSet/>
      <dgm:spPr>
        <a:solidFill>
          <a:schemeClr val="accent1"/>
        </a:solidFill>
      </dgm:spPr>
      <dgm:t>
        <a:bodyPr/>
        <a:lstStyle/>
        <a:p>
          <a:endParaRPr lang="en-US" dirty="0"/>
        </a:p>
      </dgm:t>
    </dgm:pt>
    <dgm:pt modelId="{DD0BAAD6-9FC7-4244-AFFA-3417E1205227}">
      <dgm:prSet/>
      <dgm:spPr>
        <a:solidFill>
          <a:schemeClr val="accent2"/>
        </a:solidFill>
      </dgm:spPr>
      <dgm:t>
        <a:bodyPr/>
        <a:lstStyle/>
        <a:p>
          <a:r>
            <a:rPr lang="en-US" dirty="0" smtClean="0"/>
            <a:t>Fidelity Measures</a:t>
          </a:r>
          <a:endParaRPr lang="en-US" dirty="0"/>
        </a:p>
      </dgm:t>
    </dgm:pt>
    <dgm:pt modelId="{20DEBC81-AE01-42AB-B318-3AA8913B0543}" type="parTrans" cxnId="{5BC8380A-D790-40CD-8AD2-939BB73B6874}">
      <dgm:prSet/>
      <dgm:spPr/>
      <dgm:t>
        <a:bodyPr/>
        <a:lstStyle/>
        <a:p>
          <a:endParaRPr lang="en-US"/>
        </a:p>
      </dgm:t>
    </dgm:pt>
    <dgm:pt modelId="{E4CF0716-B4E9-4C5E-9984-BB1E0B02F8C0}" type="sibTrans" cxnId="{5BC8380A-D790-40CD-8AD2-939BB73B6874}">
      <dgm:prSet/>
      <dgm:spPr/>
      <dgm:t>
        <a:bodyPr/>
        <a:lstStyle/>
        <a:p>
          <a:endParaRPr lang="en-US"/>
        </a:p>
      </dgm:t>
    </dgm:pt>
    <dgm:pt modelId="{182D7822-2FB0-44BF-AE8E-4876E10FAF19}" type="pres">
      <dgm:prSet presAssocID="{02F692CB-F993-4BC8-8B22-F1464FAE092C}" presName="diagram" presStyleCnt="0">
        <dgm:presLayoutVars>
          <dgm:dir/>
          <dgm:resizeHandles val="exact"/>
        </dgm:presLayoutVars>
      </dgm:prSet>
      <dgm:spPr/>
      <dgm:t>
        <a:bodyPr/>
        <a:lstStyle/>
        <a:p>
          <a:endParaRPr lang="en-US"/>
        </a:p>
      </dgm:t>
    </dgm:pt>
    <dgm:pt modelId="{C1023192-71DF-478A-82B1-ECE4DF573556}" type="pres">
      <dgm:prSet presAssocID="{B77093F5-676D-46D4-A8A0-C030EBEECD57}" presName="node" presStyleLbl="node1" presStyleIdx="0" presStyleCnt="4">
        <dgm:presLayoutVars>
          <dgm:bulletEnabled val="1"/>
        </dgm:presLayoutVars>
      </dgm:prSet>
      <dgm:spPr/>
      <dgm:t>
        <a:bodyPr/>
        <a:lstStyle/>
        <a:p>
          <a:endParaRPr lang="en-US"/>
        </a:p>
      </dgm:t>
    </dgm:pt>
    <dgm:pt modelId="{CBCAE8E2-7E49-47A9-8979-D24BB7D6B7FB}" type="pres">
      <dgm:prSet presAssocID="{3132FA90-2360-47BC-BD71-CB96D1592829}" presName="sibTrans" presStyleLbl="sibTrans2D1" presStyleIdx="0" presStyleCnt="3" custLinFactNeighborX="621" custLinFactNeighborY="80"/>
      <dgm:spPr/>
      <dgm:t>
        <a:bodyPr/>
        <a:lstStyle/>
        <a:p>
          <a:endParaRPr lang="en-US"/>
        </a:p>
      </dgm:t>
    </dgm:pt>
    <dgm:pt modelId="{CC43C2CD-AF5D-43FB-AAC1-1E4D1D0EAC92}" type="pres">
      <dgm:prSet presAssocID="{3132FA90-2360-47BC-BD71-CB96D1592829}" presName="connectorText" presStyleLbl="sibTrans2D1" presStyleIdx="0" presStyleCnt="3"/>
      <dgm:spPr/>
      <dgm:t>
        <a:bodyPr/>
        <a:lstStyle/>
        <a:p>
          <a:endParaRPr lang="en-US"/>
        </a:p>
      </dgm:t>
    </dgm:pt>
    <dgm:pt modelId="{F4D20E78-48AA-45F8-848B-8CB252DDD4BC}" type="pres">
      <dgm:prSet presAssocID="{9936251D-68DE-4A65-81CD-91DAF5B069D5}" presName="node" presStyleLbl="node1" presStyleIdx="1" presStyleCnt="4">
        <dgm:presLayoutVars>
          <dgm:bulletEnabled val="1"/>
        </dgm:presLayoutVars>
      </dgm:prSet>
      <dgm:spPr/>
      <dgm:t>
        <a:bodyPr/>
        <a:lstStyle/>
        <a:p>
          <a:endParaRPr lang="en-US"/>
        </a:p>
      </dgm:t>
    </dgm:pt>
    <dgm:pt modelId="{63FF278E-DE66-4886-B655-4694BB1F855E}" type="pres">
      <dgm:prSet presAssocID="{51046299-84A0-4E3A-89D6-7A8D3568F2E7}" presName="sibTrans" presStyleLbl="sibTrans2D1" presStyleIdx="1" presStyleCnt="3"/>
      <dgm:spPr/>
      <dgm:t>
        <a:bodyPr/>
        <a:lstStyle/>
        <a:p>
          <a:endParaRPr lang="en-US"/>
        </a:p>
      </dgm:t>
    </dgm:pt>
    <dgm:pt modelId="{40FD5BA2-FF1B-4494-A2C2-6F80A11E0A7A}" type="pres">
      <dgm:prSet presAssocID="{51046299-84A0-4E3A-89D6-7A8D3568F2E7}" presName="connectorText" presStyleLbl="sibTrans2D1" presStyleIdx="1" presStyleCnt="3"/>
      <dgm:spPr/>
      <dgm:t>
        <a:bodyPr/>
        <a:lstStyle/>
        <a:p>
          <a:endParaRPr lang="en-US"/>
        </a:p>
      </dgm:t>
    </dgm:pt>
    <dgm:pt modelId="{D87B3816-E711-4A86-8CA0-F55B5A28933F}" type="pres">
      <dgm:prSet presAssocID="{123EC30A-037E-42A8-BB07-6124D0CC2E0F}" presName="node" presStyleLbl="node1" presStyleIdx="2" presStyleCnt="4">
        <dgm:presLayoutVars>
          <dgm:bulletEnabled val="1"/>
        </dgm:presLayoutVars>
      </dgm:prSet>
      <dgm:spPr/>
      <dgm:t>
        <a:bodyPr/>
        <a:lstStyle/>
        <a:p>
          <a:endParaRPr lang="en-US"/>
        </a:p>
      </dgm:t>
    </dgm:pt>
    <dgm:pt modelId="{7B5853B2-D66D-4E3A-BE9A-383F8722F80B}" type="pres">
      <dgm:prSet presAssocID="{C7F253A3-4936-43A8-9A82-6F18448ECE8F}" presName="sibTrans" presStyleLbl="sibTrans2D1" presStyleIdx="2" presStyleCnt="3" custAng="16200000" custLinFactX="-132897" custLinFactY="-100000" custLinFactNeighborX="-200000" custLinFactNeighborY="-104170"/>
      <dgm:spPr/>
      <dgm:t>
        <a:bodyPr/>
        <a:lstStyle/>
        <a:p>
          <a:endParaRPr lang="en-US"/>
        </a:p>
      </dgm:t>
    </dgm:pt>
    <dgm:pt modelId="{5A994E2A-219C-430E-88F6-C94D92B7D520}" type="pres">
      <dgm:prSet presAssocID="{C7F253A3-4936-43A8-9A82-6F18448ECE8F}" presName="connectorText" presStyleLbl="sibTrans2D1" presStyleIdx="2" presStyleCnt="3"/>
      <dgm:spPr/>
      <dgm:t>
        <a:bodyPr/>
        <a:lstStyle/>
        <a:p>
          <a:endParaRPr lang="en-US"/>
        </a:p>
      </dgm:t>
    </dgm:pt>
    <dgm:pt modelId="{76AD2186-7AEA-4342-BEC5-C845A1FA3E17}" type="pres">
      <dgm:prSet presAssocID="{DD0BAAD6-9FC7-4244-AFFA-3417E1205227}" presName="node" presStyleLbl="node1" presStyleIdx="3" presStyleCnt="4">
        <dgm:presLayoutVars>
          <dgm:bulletEnabled val="1"/>
        </dgm:presLayoutVars>
      </dgm:prSet>
      <dgm:spPr/>
      <dgm:t>
        <a:bodyPr/>
        <a:lstStyle/>
        <a:p>
          <a:endParaRPr lang="en-US"/>
        </a:p>
      </dgm:t>
    </dgm:pt>
  </dgm:ptLst>
  <dgm:cxnLst>
    <dgm:cxn modelId="{266D611A-70CB-4154-A18D-7E8C3502F544}" type="presOf" srcId="{51046299-84A0-4E3A-89D6-7A8D3568F2E7}" destId="{63FF278E-DE66-4886-B655-4694BB1F855E}" srcOrd="0" destOrd="0" presId="urn:microsoft.com/office/officeart/2005/8/layout/process5"/>
    <dgm:cxn modelId="{ABF3F5F8-28DD-46B8-92BF-D2FF26ED5698}" srcId="{02F692CB-F993-4BC8-8B22-F1464FAE092C}" destId="{B77093F5-676D-46D4-A8A0-C030EBEECD57}" srcOrd="0" destOrd="0" parTransId="{B96FEBC7-0252-4254-A8D5-E69BF1ECC512}" sibTransId="{3132FA90-2360-47BC-BD71-CB96D1592829}"/>
    <dgm:cxn modelId="{5BC8380A-D790-40CD-8AD2-939BB73B6874}" srcId="{02F692CB-F993-4BC8-8B22-F1464FAE092C}" destId="{DD0BAAD6-9FC7-4244-AFFA-3417E1205227}" srcOrd="3" destOrd="0" parTransId="{20DEBC81-AE01-42AB-B318-3AA8913B0543}" sibTransId="{E4CF0716-B4E9-4C5E-9984-BB1E0B02F8C0}"/>
    <dgm:cxn modelId="{F181D708-D41D-4D06-8EC4-6FE68E60FC14}" type="presOf" srcId="{02F692CB-F993-4BC8-8B22-F1464FAE092C}" destId="{182D7822-2FB0-44BF-AE8E-4876E10FAF19}" srcOrd="0" destOrd="0" presId="urn:microsoft.com/office/officeart/2005/8/layout/process5"/>
    <dgm:cxn modelId="{5C9B3415-A64A-4648-88EC-BEFF2BC1EB45}" type="presOf" srcId="{3132FA90-2360-47BC-BD71-CB96D1592829}" destId="{CC43C2CD-AF5D-43FB-AAC1-1E4D1D0EAC92}" srcOrd="1" destOrd="0" presId="urn:microsoft.com/office/officeart/2005/8/layout/process5"/>
    <dgm:cxn modelId="{FEBC7C7E-6DA9-499D-BFF5-C06957B497D1}" type="presOf" srcId="{B77093F5-676D-46D4-A8A0-C030EBEECD57}" destId="{C1023192-71DF-478A-82B1-ECE4DF573556}" srcOrd="0" destOrd="0" presId="urn:microsoft.com/office/officeart/2005/8/layout/process5"/>
    <dgm:cxn modelId="{875461E0-96AE-4FDA-BDB0-002DCB2BE0EC}" type="presOf" srcId="{C7F253A3-4936-43A8-9A82-6F18448ECE8F}" destId="{5A994E2A-219C-430E-88F6-C94D92B7D520}" srcOrd="1" destOrd="0" presId="urn:microsoft.com/office/officeart/2005/8/layout/process5"/>
    <dgm:cxn modelId="{34A3B087-55B2-4BB0-96B9-CEA9533DCBB6}" type="presOf" srcId="{9936251D-68DE-4A65-81CD-91DAF5B069D5}" destId="{F4D20E78-48AA-45F8-848B-8CB252DDD4BC}" srcOrd="0" destOrd="0" presId="urn:microsoft.com/office/officeart/2005/8/layout/process5"/>
    <dgm:cxn modelId="{C5D3CA7D-4D67-41BA-9A51-D6C039759A2D}" type="presOf" srcId="{123EC30A-037E-42A8-BB07-6124D0CC2E0F}" destId="{D87B3816-E711-4A86-8CA0-F55B5A28933F}" srcOrd="0" destOrd="0" presId="urn:microsoft.com/office/officeart/2005/8/layout/process5"/>
    <dgm:cxn modelId="{D95E050F-33FC-4465-99AD-CF4CEA8F24CA}" type="presOf" srcId="{DD0BAAD6-9FC7-4244-AFFA-3417E1205227}" destId="{76AD2186-7AEA-4342-BEC5-C845A1FA3E17}" srcOrd="0" destOrd="0" presId="urn:microsoft.com/office/officeart/2005/8/layout/process5"/>
    <dgm:cxn modelId="{2B71FD21-74AE-4B5D-A31D-D871DA32E7A0}" srcId="{02F692CB-F993-4BC8-8B22-F1464FAE092C}" destId="{123EC30A-037E-42A8-BB07-6124D0CC2E0F}" srcOrd="2" destOrd="0" parTransId="{355EB503-986D-4055-BFB8-7EFD4F2573F0}" sibTransId="{C7F253A3-4936-43A8-9A82-6F18448ECE8F}"/>
    <dgm:cxn modelId="{D161851C-0FC7-4FF3-93B4-F93CC9B0CCDC}" type="presOf" srcId="{C7F253A3-4936-43A8-9A82-6F18448ECE8F}" destId="{7B5853B2-D66D-4E3A-BE9A-383F8722F80B}" srcOrd="0" destOrd="0" presId="urn:microsoft.com/office/officeart/2005/8/layout/process5"/>
    <dgm:cxn modelId="{8CE51D76-F3D5-422C-A65D-E79103F0DCDC}" srcId="{02F692CB-F993-4BC8-8B22-F1464FAE092C}" destId="{9936251D-68DE-4A65-81CD-91DAF5B069D5}" srcOrd="1" destOrd="0" parTransId="{2A616404-4E92-48F5-8C06-9054990FE748}" sibTransId="{51046299-84A0-4E3A-89D6-7A8D3568F2E7}"/>
    <dgm:cxn modelId="{AE343298-F218-496F-99F0-C4DD45F75C57}" type="presOf" srcId="{51046299-84A0-4E3A-89D6-7A8D3568F2E7}" destId="{40FD5BA2-FF1B-4494-A2C2-6F80A11E0A7A}" srcOrd="1" destOrd="0" presId="urn:microsoft.com/office/officeart/2005/8/layout/process5"/>
    <dgm:cxn modelId="{4CB41A97-FBA2-4F42-BC3D-712BF44062C4}" type="presOf" srcId="{3132FA90-2360-47BC-BD71-CB96D1592829}" destId="{CBCAE8E2-7E49-47A9-8979-D24BB7D6B7FB}" srcOrd="0" destOrd="0" presId="urn:microsoft.com/office/officeart/2005/8/layout/process5"/>
    <dgm:cxn modelId="{3E1ECDF8-1EC5-494C-BD4D-1732ACDCD485}" type="presParOf" srcId="{182D7822-2FB0-44BF-AE8E-4876E10FAF19}" destId="{C1023192-71DF-478A-82B1-ECE4DF573556}" srcOrd="0" destOrd="0" presId="urn:microsoft.com/office/officeart/2005/8/layout/process5"/>
    <dgm:cxn modelId="{7E17370E-AAFC-4E6B-983D-CD762188EBCF}" type="presParOf" srcId="{182D7822-2FB0-44BF-AE8E-4876E10FAF19}" destId="{CBCAE8E2-7E49-47A9-8979-D24BB7D6B7FB}" srcOrd="1" destOrd="0" presId="urn:microsoft.com/office/officeart/2005/8/layout/process5"/>
    <dgm:cxn modelId="{9F1AE08F-F106-4637-A5FF-ED60AF3FA07E}" type="presParOf" srcId="{CBCAE8E2-7E49-47A9-8979-D24BB7D6B7FB}" destId="{CC43C2CD-AF5D-43FB-AAC1-1E4D1D0EAC92}" srcOrd="0" destOrd="0" presId="urn:microsoft.com/office/officeart/2005/8/layout/process5"/>
    <dgm:cxn modelId="{A3EF1035-04FD-4830-8699-4FD22E8FCDA3}" type="presParOf" srcId="{182D7822-2FB0-44BF-AE8E-4876E10FAF19}" destId="{F4D20E78-48AA-45F8-848B-8CB252DDD4BC}" srcOrd="2" destOrd="0" presId="urn:microsoft.com/office/officeart/2005/8/layout/process5"/>
    <dgm:cxn modelId="{7FB81B9F-AEC3-4579-B98B-C98748F0A17A}" type="presParOf" srcId="{182D7822-2FB0-44BF-AE8E-4876E10FAF19}" destId="{63FF278E-DE66-4886-B655-4694BB1F855E}" srcOrd="3" destOrd="0" presId="urn:microsoft.com/office/officeart/2005/8/layout/process5"/>
    <dgm:cxn modelId="{25429581-48EA-4433-B15E-14A18D9F3A0A}" type="presParOf" srcId="{63FF278E-DE66-4886-B655-4694BB1F855E}" destId="{40FD5BA2-FF1B-4494-A2C2-6F80A11E0A7A}" srcOrd="0" destOrd="0" presId="urn:microsoft.com/office/officeart/2005/8/layout/process5"/>
    <dgm:cxn modelId="{F0E8BFFF-D0CC-40FB-9922-531770110A0B}" type="presParOf" srcId="{182D7822-2FB0-44BF-AE8E-4876E10FAF19}" destId="{D87B3816-E711-4A86-8CA0-F55B5A28933F}" srcOrd="4" destOrd="0" presId="urn:microsoft.com/office/officeart/2005/8/layout/process5"/>
    <dgm:cxn modelId="{8D1B2812-FFF8-4997-B813-70825C7B37C4}" type="presParOf" srcId="{182D7822-2FB0-44BF-AE8E-4876E10FAF19}" destId="{7B5853B2-D66D-4E3A-BE9A-383F8722F80B}" srcOrd="5" destOrd="0" presId="urn:microsoft.com/office/officeart/2005/8/layout/process5"/>
    <dgm:cxn modelId="{FE87284D-3850-4F36-AAB9-6C91184A91D0}" type="presParOf" srcId="{7B5853B2-D66D-4E3A-BE9A-383F8722F80B}" destId="{5A994E2A-219C-430E-88F6-C94D92B7D520}" srcOrd="0" destOrd="0" presId="urn:microsoft.com/office/officeart/2005/8/layout/process5"/>
    <dgm:cxn modelId="{3918EC73-F0FF-43E9-986D-5952DF1732EB}" type="presParOf" srcId="{182D7822-2FB0-44BF-AE8E-4876E10FAF19}" destId="{76AD2186-7AEA-4342-BEC5-C845A1FA3E17}"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F692CB-F993-4BC8-8B22-F1464FAE092C}" type="doc">
      <dgm:prSet loTypeId="urn:microsoft.com/office/officeart/2005/8/layout/process5" loCatId="process" qsTypeId="urn:microsoft.com/office/officeart/2005/8/quickstyle/simple5" qsCatId="simple" csTypeId="urn:microsoft.com/office/officeart/2005/8/colors/accent1_2" csCatId="accent1" phldr="1"/>
      <dgm:spPr/>
      <dgm:t>
        <a:bodyPr/>
        <a:lstStyle/>
        <a:p>
          <a:endParaRPr lang="en-US"/>
        </a:p>
      </dgm:t>
    </dgm:pt>
    <dgm:pt modelId="{B77093F5-676D-46D4-A8A0-C030EBEECD57}">
      <dgm:prSet phldrT="[Text]" custT="1"/>
      <dgm:spPr>
        <a:solidFill>
          <a:schemeClr val="accent2"/>
        </a:solidFill>
      </dgm:spPr>
      <dgm:t>
        <a:bodyPr/>
        <a:lstStyle/>
        <a:p>
          <a:r>
            <a:rPr lang="en-US" sz="2800" dirty="0" smtClean="0"/>
            <a:t>Planned Intervention</a:t>
          </a:r>
        </a:p>
        <a:p>
          <a:r>
            <a:rPr lang="en-US" sz="2000" dirty="0" smtClean="0">
              <a:solidFill>
                <a:srgbClr val="FFC000"/>
              </a:solidFill>
            </a:rPr>
            <a:t>(4 drugs per day </a:t>
          </a:r>
        </a:p>
        <a:p>
          <a:r>
            <a:rPr lang="en-US" sz="2000" dirty="0" smtClean="0">
              <a:solidFill>
                <a:srgbClr val="FFC000"/>
              </a:solidFill>
            </a:rPr>
            <a:t>for 2 months)</a:t>
          </a:r>
          <a:endParaRPr lang="en-US" sz="2000" dirty="0">
            <a:solidFill>
              <a:srgbClr val="FFC000"/>
            </a:solidFill>
          </a:endParaRPr>
        </a:p>
      </dgm:t>
    </dgm:pt>
    <dgm:pt modelId="{B96FEBC7-0252-4254-A8D5-E69BF1ECC512}" type="parTrans" cxnId="{ABF3F5F8-28DD-46B8-92BF-D2FF26ED5698}">
      <dgm:prSet/>
      <dgm:spPr/>
      <dgm:t>
        <a:bodyPr/>
        <a:lstStyle/>
        <a:p>
          <a:endParaRPr lang="en-US"/>
        </a:p>
      </dgm:t>
    </dgm:pt>
    <dgm:pt modelId="{3132FA90-2360-47BC-BD71-CB96D1592829}" type="sibTrans" cxnId="{ABF3F5F8-28DD-46B8-92BF-D2FF26ED5698}">
      <dgm:prSet/>
      <dgm:spPr>
        <a:solidFill>
          <a:schemeClr val="accent1"/>
        </a:solidFill>
      </dgm:spPr>
      <dgm:t>
        <a:bodyPr/>
        <a:lstStyle/>
        <a:p>
          <a:endParaRPr lang="en-US" dirty="0"/>
        </a:p>
      </dgm:t>
    </dgm:pt>
    <dgm:pt modelId="{9936251D-68DE-4A65-81CD-91DAF5B069D5}">
      <dgm:prSet phldrT="[Text]" custT="1"/>
      <dgm:spPr>
        <a:solidFill>
          <a:schemeClr val="accent2"/>
        </a:solidFill>
      </dgm:spPr>
      <dgm:t>
        <a:bodyPr/>
        <a:lstStyle/>
        <a:p>
          <a:r>
            <a:rPr lang="en-US" sz="2800" dirty="0" smtClean="0"/>
            <a:t>Outcome</a:t>
          </a:r>
        </a:p>
        <a:p>
          <a:r>
            <a:rPr lang="en-US" sz="2000" dirty="0" smtClean="0">
              <a:solidFill>
                <a:srgbClr val="FFC000"/>
              </a:solidFill>
            </a:rPr>
            <a:t>(Eliminate Presence of Disease)</a:t>
          </a:r>
          <a:endParaRPr lang="en-US" sz="2000" dirty="0">
            <a:solidFill>
              <a:srgbClr val="FFC000"/>
            </a:solidFill>
          </a:endParaRPr>
        </a:p>
      </dgm:t>
    </dgm:pt>
    <dgm:pt modelId="{2A616404-4E92-48F5-8C06-9054990FE748}" type="parTrans" cxnId="{8CE51D76-F3D5-422C-A65D-E79103F0DCDC}">
      <dgm:prSet/>
      <dgm:spPr/>
      <dgm:t>
        <a:bodyPr/>
        <a:lstStyle/>
        <a:p>
          <a:endParaRPr lang="en-US"/>
        </a:p>
      </dgm:t>
    </dgm:pt>
    <dgm:pt modelId="{51046299-84A0-4E3A-89D6-7A8D3568F2E7}" type="sibTrans" cxnId="{8CE51D76-F3D5-422C-A65D-E79103F0DCDC}">
      <dgm:prSet/>
      <dgm:spPr>
        <a:solidFill>
          <a:schemeClr val="accent1"/>
        </a:solidFill>
      </dgm:spPr>
      <dgm:t>
        <a:bodyPr/>
        <a:lstStyle/>
        <a:p>
          <a:endParaRPr lang="en-US" dirty="0"/>
        </a:p>
      </dgm:t>
    </dgm:pt>
    <dgm:pt modelId="{123EC30A-037E-42A8-BB07-6124D0CC2E0F}">
      <dgm:prSet phldrT="[Text]" custT="1"/>
      <dgm:spPr>
        <a:solidFill>
          <a:schemeClr val="accent2"/>
        </a:solidFill>
      </dgm:spPr>
      <dgm:t>
        <a:bodyPr/>
        <a:lstStyle/>
        <a:p>
          <a:r>
            <a:rPr lang="en-US" sz="2800" dirty="0" smtClean="0"/>
            <a:t>Outcome Measure</a:t>
          </a:r>
          <a:br>
            <a:rPr lang="en-US" sz="2800" dirty="0" smtClean="0"/>
          </a:br>
          <a:r>
            <a:rPr lang="en-US" sz="2000" dirty="0" smtClean="0">
              <a:solidFill>
                <a:srgbClr val="FFC000"/>
              </a:solidFill>
            </a:rPr>
            <a:t>(Blood Test)</a:t>
          </a:r>
          <a:endParaRPr lang="en-US" sz="2000" dirty="0">
            <a:solidFill>
              <a:srgbClr val="FFC000"/>
            </a:solidFill>
          </a:endParaRPr>
        </a:p>
      </dgm:t>
    </dgm:pt>
    <dgm:pt modelId="{355EB503-986D-4055-BFB8-7EFD4F2573F0}" type="parTrans" cxnId="{2B71FD21-74AE-4B5D-A31D-D871DA32E7A0}">
      <dgm:prSet/>
      <dgm:spPr/>
      <dgm:t>
        <a:bodyPr/>
        <a:lstStyle/>
        <a:p>
          <a:endParaRPr lang="en-US"/>
        </a:p>
      </dgm:t>
    </dgm:pt>
    <dgm:pt modelId="{C7F253A3-4936-43A8-9A82-6F18448ECE8F}" type="sibTrans" cxnId="{2B71FD21-74AE-4B5D-A31D-D871DA32E7A0}">
      <dgm:prSet/>
      <dgm:spPr/>
      <dgm:t>
        <a:bodyPr/>
        <a:lstStyle/>
        <a:p>
          <a:endParaRPr lang="en-US"/>
        </a:p>
      </dgm:t>
    </dgm:pt>
    <dgm:pt modelId="{182D7822-2FB0-44BF-AE8E-4876E10FAF19}" type="pres">
      <dgm:prSet presAssocID="{02F692CB-F993-4BC8-8B22-F1464FAE092C}" presName="diagram" presStyleCnt="0">
        <dgm:presLayoutVars>
          <dgm:dir/>
          <dgm:resizeHandles val="exact"/>
        </dgm:presLayoutVars>
      </dgm:prSet>
      <dgm:spPr/>
      <dgm:t>
        <a:bodyPr/>
        <a:lstStyle/>
        <a:p>
          <a:endParaRPr lang="en-US"/>
        </a:p>
      </dgm:t>
    </dgm:pt>
    <dgm:pt modelId="{C1023192-71DF-478A-82B1-ECE4DF573556}" type="pres">
      <dgm:prSet presAssocID="{B77093F5-676D-46D4-A8A0-C030EBEECD57}" presName="node" presStyleLbl="node1" presStyleIdx="0" presStyleCnt="3" custScaleX="112419">
        <dgm:presLayoutVars>
          <dgm:bulletEnabled val="1"/>
        </dgm:presLayoutVars>
      </dgm:prSet>
      <dgm:spPr/>
      <dgm:t>
        <a:bodyPr/>
        <a:lstStyle/>
        <a:p>
          <a:endParaRPr lang="en-US"/>
        </a:p>
      </dgm:t>
    </dgm:pt>
    <dgm:pt modelId="{CBCAE8E2-7E49-47A9-8979-D24BB7D6B7FB}" type="pres">
      <dgm:prSet presAssocID="{3132FA90-2360-47BC-BD71-CB96D1592829}" presName="sibTrans" presStyleLbl="sibTrans2D1" presStyleIdx="0" presStyleCnt="2" custLinFactNeighborX="621" custLinFactNeighborY="80"/>
      <dgm:spPr/>
      <dgm:t>
        <a:bodyPr/>
        <a:lstStyle/>
        <a:p>
          <a:endParaRPr lang="en-US"/>
        </a:p>
      </dgm:t>
    </dgm:pt>
    <dgm:pt modelId="{CC43C2CD-AF5D-43FB-AAC1-1E4D1D0EAC92}" type="pres">
      <dgm:prSet presAssocID="{3132FA90-2360-47BC-BD71-CB96D1592829}" presName="connectorText" presStyleLbl="sibTrans2D1" presStyleIdx="0" presStyleCnt="2"/>
      <dgm:spPr/>
      <dgm:t>
        <a:bodyPr/>
        <a:lstStyle/>
        <a:p>
          <a:endParaRPr lang="en-US"/>
        </a:p>
      </dgm:t>
    </dgm:pt>
    <dgm:pt modelId="{F4D20E78-48AA-45F8-848B-8CB252DDD4BC}" type="pres">
      <dgm:prSet presAssocID="{9936251D-68DE-4A65-81CD-91DAF5B069D5}" presName="node" presStyleLbl="node1" presStyleIdx="1" presStyleCnt="3">
        <dgm:presLayoutVars>
          <dgm:bulletEnabled val="1"/>
        </dgm:presLayoutVars>
      </dgm:prSet>
      <dgm:spPr/>
      <dgm:t>
        <a:bodyPr/>
        <a:lstStyle/>
        <a:p>
          <a:endParaRPr lang="en-US"/>
        </a:p>
      </dgm:t>
    </dgm:pt>
    <dgm:pt modelId="{63FF278E-DE66-4886-B655-4694BB1F855E}" type="pres">
      <dgm:prSet presAssocID="{51046299-84A0-4E3A-89D6-7A8D3568F2E7}" presName="sibTrans" presStyleLbl="sibTrans2D1" presStyleIdx="1" presStyleCnt="2"/>
      <dgm:spPr/>
      <dgm:t>
        <a:bodyPr/>
        <a:lstStyle/>
        <a:p>
          <a:endParaRPr lang="en-US"/>
        </a:p>
      </dgm:t>
    </dgm:pt>
    <dgm:pt modelId="{40FD5BA2-FF1B-4494-A2C2-6F80A11E0A7A}" type="pres">
      <dgm:prSet presAssocID="{51046299-84A0-4E3A-89D6-7A8D3568F2E7}" presName="connectorText" presStyleLbl="sibTrans2D1" presStyleIdx="1" presStyleCnt="2"/>
      <dgm:spPr/>
      <dgm:t>
        <a:bodyPr/>
        <a:lstStyle/>
        <a:p>
          <a:endParaRPr lang="en-US"/>
        </a:p>
      </dgm:t>
    </dgm:pt>
    <dgm:pt modelId="{D87B3816-E711-4A86-8CA0-F55B5A28933F}" type="pres">
      <dgm:prSet presAssocID="{123EC30A-037E-42A8-BB07-6124D0CC2E0F}" presName="node" presStyleLbl="node1" presStyleIdx="2" presStyleCnt="3">
        <dgm:presLayoutVars>
          <dgm:bulletEnabled val="1"/>
        </dgm:presLayoutVars>
      </dgm:prSet>
      <dgm:spPr/>
      <dgm:t>
        <a:bodyPr/>
        <a:lstStyle/>
        <a:p>
          <a:endParaRPr lang="en-US"/>
        </a:p>
      </dgm:t>
    </dgm:pt>
  </dgm:ptLst>
  <dgm:cxnLst>
    <dgm:cxn modelId="{47D71A14-8F27-4418-B740-AAE83A5BE854}" type="presOf" srcId="{B77093F5-676D-46D4-A8A0-C030EBEECD57}" destId="{C1023192-71DF-478A-82B1-ECE4DF573556}" srcOrd="0" destOrd="0" presId="urn:microsoft.com/office/officeart/2005/8/layout/process5"/>
    <dgm:cxn modelId="{469C17F5-880E-45F2-8A48-C82C9F9D3714}" type="presOf" srcId="{51046299-84A0-4E3A-89D6-7A8D3568F2E7}" destId="{63FF278E-DE66-4886-B655-4694BB1F855E}" srcOrd="0" destOrd="0" presId="urn:microsoft.com/office/officeart/2005/8/layout/process5"/>
    <dgm:cxn modelId="{ABF3F5F8-28DD-46B8-92BF-D2FF26ED5698}" srcId="{02F692CB-F993-4BC8-8B22-F1464FAE092C}" destId="{B77093F5-676D-46D4-A8A0-C030EBEECD57}" srcOrd="0" destOrd="0" parTransId="{B96FEBC7-0252-4254-A8D5-E69BF1ECC512}" sibTransId="{3132FA90-2360-47BC-BD71-CB96D1592829}"/>
    <dgm:cxn modelId="{1B6004ED-4B7C-48A0-8ADF-2730C17B3254}" type="presOf" srcId="{123EC30A-037E-42A8-BB07-6124D0CC2E0F}" destId="{D87B3816-E711-4A86-8CA0-F55B5A28933F}" srcOrd="0" destOrd="0" presId="urn:microsoft.com/office/officeart/2005/8/layout/process5"/>
    <dgm:cxn modelId="{2B71FD21-74AE-4B5D-A31D-D871DA32E7A0}" srcId="{02F692CB-F993-4BC8-8B22-F1464FAE092C}" destId="{123EC30A-037E-42A8-BB07-6124D0CC2E0F}" srcOrd="2" destOrd="0" parTransId="{355EB503-986D-4055-BFB8-7EFD4F2573F0}" sibTransId="{C7F253A3-4936-43A8-9A82-6F18448ECE8F}"/>
    <dgm:cxn modelId="{C16CFC8A-BDFE-4C21-84E0-8A3E62BE6A24}" type="presOf" srcId="{02F692CB-F993-4BC8-8B22-F1464FAE092C}" destId="{182D7822-2FB0-44BF-AE8E-4876E10FAF19}" srcOrd="0" destOrd="0" presId="urn:microsoft.com/office/officeart/2005/8/layout/process5"/>
    <dgm:cxn modelId="{8CE51D76-F3D5-422C-A65D-E79103F0DCDC}" srcId="{02F692CB-F993-4BC8-8B22-F1464FAE092C}" destId="{9936251D-68DE-4A65-81CD-91DAF5B069D5}" srcOrd="1" destOrd="0" parTransId="{2A616404-4E92-48F5-8C06-9054990FE748}" sibTransId="{51046299-84A0-4E3A-89D6-7A8D3568F2E7}"/>
    <dgm:cxn modelId="{B1FE3973-F021-4272-96E6-CD8659A48BA3}" type="presOf" srcId="{3132FA90-2360-47BC-BD71-CB96D1592829}" destId="{CC43C2CD-AF5D-43FB-AAC1-1E4D1D0EAC92}" srcOrd="1" destOrd="0" presId="urn:microsoft.com/office/officeart/2005/8/layout/process5"/>
    <dgm:cxn modelId="{1891EF52-BA3C-4C3C-A8A5-CA80E483F620}" type="presOf" srcId="{9936251D-68DE-4A65-81CD-91DAF5B069D5}" destId="{F4D20E78-48AA-45F8-848B-8CB252DDD4BC}" srcOrd="0" destOrd="0" presId="urn:microsoft.com/office/officeart/2005/8/layout/process5"/>
    <dgm:cxn modelId="{7F751E2B-DC46-4845-A7D2-488620EAB893}" type="presOf" srcId="{51046299-84A0-4E3A-89D6-7A8D3568F2E7}" destId="{40FD5BA2-FF1B-4494-A2C2-6F80A11E0A7A}" srcOrd="1" destOrd="0" presId="urn:microsoft.com/office/officeart/2005/8/layout/process5"/>
    <dgm:cxn modelId="{ADF240C7-D890-4711-BD09-D4A20FAEB3BB}" type="presOf" srcId="{3132FA90-2360-47BC-BD71-CB96D1592829}" destId="{CBCAE8E2-7E49-47A9-8979-D24BB7D6B7FB}" srcOrd="0" destOrd="0" presId="urn:microsoft.com/office/officeart/2005/8/layout/process5"/>
    <dgm:cxn modelId="{B3B22104-7AEC-4645-A1D4-218E6550F816}" type="presParOf" srcId="{182D7822-2FB0-44BF-AE8E-4876E10FAF19}" destId="{C1023192-71DF-478A-82B1-ECE4DF573556}" srcOrd="0" destOrd="0" presId="urn:microsoft.com/office/officeart/2005/8/layout/process5"/>
    <dgm:cxn modelId="{F1319E8A-737B-4184-9D72-402A362FD7F6}" type="presParOf" srcId="{182D7822-2FB0-44BF-AE8E-4876E10FAF19}" destId="{CBCAE8E2-7E49-47A9-8979-D24BB7D6B7FB}" srcOrd="1" destOrd="0" presId="urn:microsoft.com/office/officeart/2005/8/layout/process5"/>
    <dgm:cxn modelId="{A009AD74-89DD-4B79-BEA3-D3C896EA725F}" type="presParOf" srcId="{CBCAE8E2-7E49-47A9-8979-D24BB7D6B7FB}" destId="{CC43C2CD-AF5D-43FB-AAC1-1E4D1D0EAC92}" srcOrd="0" destOrd="0" presId="urn:microsoft.com/office/officeart/2005/8/layout/process5"/>
    <dgm:cxn modelId="{55BE9AA4-CAB9-401B-B519-C73087F2AA4A}" type="presParOf" srcId="{182D7822-2FB0-44BF-AE8E-4876E10FAF19}" destId="{F4D20E78-48AA-45F8-848B-8CB252DDD4BC}" srcOrd="2" destOrd="0" presId="urn:microsoft.com/office/officeart/2005/8/layout/process5"/>
    <dgm:cxn modelId="{DB8C8E13-BDDE-4417-B50C-E5E74D36E4C3}" type="presParOf" srcId="{182D7822-2FB0-44BF-AE8E-4876E10FAF19}" destId="{63FF278E-DE66-4886-B655-4694BB1F855E}" srcOrd="3" destOrd="0" presId="urn:microsoft.com/office/officeart/2005/8/layout/process5"/>
    <dgm:cxn modelId="{AC82E637-0B3F-466B-8AA7-E9FD973C181E}" type="presParOf" srcId="{63FF278E-DE66-4886-B655-4694BB1F855E}" destId="{40FD5BA2-FF1B-4494-A2C2-6F80A11E0A7A}" srcOrd="0" destOrd="0" presId="urn:microsoft.com/office/officeart/2005/8/layout/process5"/>
    <dgm:cxn modelId="{C1F76B60-C179-47DC-95DF-4BB8F8E55E3D}" type="presParOf" srcId="{182D7822-2FB0-44BF-AE8E-4876E10FAF19}" destId="{D87B3816-E711-4A86-8CA0-F55B5A28933F}"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2F692CB-F993-4BC8-8B22-F1464FAE092C}" type="doc">
      <dgm:prSet loTypeId="urn:microsoft.com/office/officeart/2005/8/layout/process5" loCatId="process" qsTypeId="urn:microsoft.com/office/officeart/2005/8/quickstyle/simple5" qsCatId="simple" csTypeId="urn:microsoft.com/office/officeart/2005/8/colors/accent1_2" csCatId="accent1" phldr="1"/>
      <dgm:spPr/>
      <dgm:t>
        <a:bodyPr/>
        <a:lstStyle/>
        <a:p>
          <a:endParaRPr lang="en-US"/>
        </a:p>
      </dgm:t>
    </dgm:pt>
    <dgm:pt modelId="{B77093F5-676D-46D4-A8A0-C030EBEECD57}">
      <dgm:prSet phldrT="[Text]"/>
      <dgm:spPr>
        <a:solidFill>
          <a:schemeClr val="accent2"/>
        </a:solidFill>
      </dgm:spPr>
      <dgm:t>
        <a:bodyPr/>
        <a:lstStyle/>
        <a:p>
          <a:r>
            <a:rPr lang="en-US" dirty="0" smtClean="0"/>
            <a:t>Actual</a:t>
          </a:r>
        </a:p>
        <a:p>
          <a:r>
            <a:rPr lang="en-US" dirty="0" smtClean="0"/>
            <a:t>Intervention</a:t>
          </a:r>
          <a:endParaRPr lang="en-US" dirty="0"/>
        </a:p>
      </dgm:t>
    </dgm:pt>
    <dgm:pt modelId="{B96FEBC7-0252-4254-A8D5-E69BF1ECC512}" type="parTrans" cxnId="{ABF3F5F8-28DD-46B8-92BF-D2FF26ED5698}">
      <dgm:prSet/>
      <dgm:spPr/>
      <dgm:t>
        <a:bodyPr/>
        <a:lstStyle/>
        <a:p>
          <a:endParaRPr lang="en-US"/>
        </a:p>
      </dgm:t>
    </dgm:pt>
    <dgm:pt modelId="{3132FA90-2360-47BC-BD71-CB96D1592829}" type="sibTrans" cxnId="{ABF3F5F8-28DD-46B8-92BF-D2FF26ED5698}">
      <dgm:prSet/>
      <dgm:spPr>
        <a:solidFill>
          <a:schemeClr val="accent1"/>
        </a:solidFill>
      </dgm:spPr>
      <dgm:t>
        <a:bodyPr/>
        <a:lstStyle/>
        <a:p>
          <a:endParaRPr lang="en-US" dirty="0"/>
        </a:p>
      </dgm:t>
    </dgm:pt>
    <dgm:pt modelId="{9936251D-68DE-4A65-81CD-91DAF5B069D5}">
      <dgm:prSet phldrT="[Text]" custT="1"/>
      <dgm:spPr>
        <a:solidFill>
          <a:schemeClr val="accent2"/>
        </a:solidFill>
      </dgm:spPr>
      <dgm:t>
        <a:bodyPr/>
        <a:lstStyle/>
        <a:p>
          <a:r>
            <a:rPr lang="en-US" sz="2700" dirty="0" smtClean="0"/>
            <a:t>Outcome</a:t>
          </a:r>
        </a:p>
        <a:p>
          <a:r>
            <a:rPr lang="en-US" sz="2000" dirty="0" smtClean="0">
              <a:solidFill>
                <a:srgbClr val="FFC000"/>
              </a:solidFill>
            </a:rPr>
            <a:t>(Eliminate Presence of Disease)</a:t>
          </a:r>
          <a:endParaRPr lang="en-US" sz="2000" dirty="0">
            <a:solidFill>
              <a:srgbClr val="FFC000"/>
            </a:solidFill>
          </a:endParaRPr>
        </a:p>
      </dgm:t>
    </dgm:pt>
    <dgm:pt modelId="{2A616404-4E92-48F5-8C06-9054990FE748}" type="parTrans" cxnId="{8CE51D76-F3D5-422C-A65D-E79103F0DCDC}">
      <dgm:prSet/>
      <dgm:spPr/>
      <dgm:t>
        <a:bodyPr/>
        <a:lstStyle/>
        <a:p>
          <a:endParaRPr lang="en-US"/>
        </a:p>
      </dgm:t>
    </dgm:pt>
    <dgm:pt modelId="{51046299-84A0-4E3A-89D6-7A8D3568F2E7}" type="sibTrans" cxnId="{8CE51D76-F3D5-422C-A65D-E79103F0DCDC}">
      <dgm:prSet/>
      <dgm:spPr>
        <a:solidFill>
          <a:schemeClr val="accent1"/>
        </a:solidFill>
      </dgm:spPr>
      <dgm:t>
        <a:bodyPr/>
        <a:lstStyle/>
        <a:p>
          <a:endParaRPr lang="en-US" dirty="0"/>
        </a:p>
      </dgm:t>
    </dgm:pt>
    <dgm:pt modelId="{123EC30A-037E-42A8-BB07-6124D0CC2E0F}">
      <dgm:prSet phldrT="[Text]" custT="1"/>
      <dgm:spPr>
        <a:solidFill>
          <a:schemeClr val="accent2"/>
        </a:solidFill>
      </dgm:spPr>
      <dgm:t>
        <a:bodyPr/>
        <a:lstStyle/>
        <a:p>
          <a:r>
            <a:rPr lang="en-US" sz="2700" dirty="0" smtClean="0"/>
            <a:t>Outcome Measure</a:t>
          </a:r>
        </a:p>
        <a:p>
          <a:r>
            <a:rPr lang="en-US" sz="2000" dirty="0" smtClean="0">
              <a:solidFill>
                <a:srgbClr val="FFC000"/>
              </a:solidFill>
            </a:rPr>
            <a:t>(Blood Test)</a:t>
          </a:r>
          <a:endParaRPr lang="en-US" sz="2000" dirty="0">
            <a:solidFill>
              <a:srgbClr val="FFC000"/>
            </a:solidFill>
          </a:endParaRPr>
        </a:p>
      </dgm:t>
    </dgm:pt>
    <dgm:pt modelId="{355EB503-986D-4055-BFB8-7EFD4F2573F0}" type="parTrans" cxnId="{2B71FD21-74AE-4B5D-A31D-D871DA32E7A0}">
      <dgm:prSet/>
      <dgm:spPr/>
      <dgm:t>
        <a:bodyPr/>
        <a:lstStyle/>
        <a:p>
          <a:endParaRPr lang="en-US"/>
        </a:p>
      </dgm:t>
    </dgm:pt>
    <dgm:pt modelId="{C7F253A3-4936-43A8-9A82-6F18448ECE8F}" type="sibTrans" cxnId="{2B71FD21-74AE-4B5D-A31D-D871DA32E7A0}">
      <dgm:prSet/>
      <dgm:spPr/>
      <dgm:t>
        <a:bodyPr/>
        <a:lstStyle/>
        <a:p>
          <a:endParaRPr lang="en-US"/>
        </a:p>
      </dgm:t>
    </dgm:pt>
    <dgm:pt modelId="{182D7822-2FB0-44BF-AE8E-4876E10FAF19}" type="pres">
      <dgm:prSet presAssocID="{02F692CB-F993-4BC8-8B22-F1464FAE092C}" presName="diagram" presStyleCnt="0">
        <dgm:presLayoutVars>
          <dgm:dir/>
          <dgm:resizeHandles val="exact"/>
        </dgm:presLayoutVars>
      </dgm:prSet>
      <dgm:spPr/>
      <dgm:t>
        <a:bodyPr/>
        <a:lstStyle/>
        <a:p>
          <a:endParaRPr lang="en-US"/>
        </a:p>
      </dgm:t>
    </dgm:pt>
    <dgm:pt modelId="{C1023192-71DF-478A-82B1-ECE4DF573556}" type="pres">
      <dgm:prSet presAssocID="{B77093F5-676D-46D4-A8A0-C030EBEECD57}" presName="node" presStyleLbl="node1" presStyleIdx="0" presStyleCnt="3">
        <dgm:presLayoutVars>
          <dgm:bulletEnabled val="1"/>
        </dgm:presLayoutVars>
      </dgm:prSet>
      <dgm:spPr/>
      <dgm:t>
        <a:bodyPr/>
        <a:lstStyle/>
        <a:p>
          <a:endParaRPr lang="en-US"/>
        </a:p>
      </dgm:t>
    </dgm:pt>
    <dgm:pt modelId="{CBCAE8E2-7E49-47A9-8979-D24BB7D6B7FB}" type="pres">
      <dgm:prSet presAssocID="{3132FA90-2360-47BC-BD71-CB96D1592829}" presName="sibTrans" presStyleLbl="sibTrans2D1" presStyleIdx="0" presStyleCnt="2" custLinFactNeighborX="621" custLinFactNeighborY="80"/>
      <dgm:spPr/>
      <dgm:t>
        <a:bodyPr/>
        <a:lstStyle/>
        <a:p>
          <a:endParaRPr lang="en-US"/>
        </a:p>
      </dgm:t>
    </dgm:pt>
    <dgm:pt modelId="{CC43C2CD-AF5D-43FB-AAC1-1E4D1D0EAC92}" type="pres">
      <dgm:prSet presAssocID="{3132FA90-2360-47BC-BD71-CB96D1592829}" presName="connectorText" presStyleLbl="sibTrans2D1" presStyleIdx="0" presStyleCnt="2"/>
      <dgm:spPr/>
      <dgm:t>
        <a:bodyPr/>
        <a:lstStyle/>
        <a:p>
          <a:endParaRPr lang="en-US"/>
        </a:p>
      </dgm:t>
    </dgm:pt>
    <dgm:pt modelId="{F4D20E78-48AA-45F8-848B-8CB252DDD4BC}" type="pres">
      <dgm:prSet presAssocID="{9936251D-68DE-4A65-81CD-91DAF5B069D5}" presName="node" presStyleLbl="node1" presStyleIdx="1" presStyleCnt="3">
        <dgm:presLayoutVars>
          <dgm:bulletEnabled val="1"/>
        </dgm:presLayoutVars>
      </dgm:prSet>
      <dgm:spPr/>
      <dgm:t>
        <a:bodyPr/>
        <a:lstStyle/>
        <a:p>
          <a:endParaRPr lang="en-US"/>
        </a:p>
      </dgm:t>
    </dgm:pt>
    <dgm:pt modelId="{63FF278E-DE66-4886-B655-4694BB1F855E}" type="pres">
      <dgm:prSet presAssocID="{51046299-84A0-4E3A-89D6-7A8D3568F2E7}" presName="sibTrans" presStyleLbl="sibTrans2D1" presStyleIdx="1" presStyleCnt="2"/>
      <dgm:spPr/>
      <dgm:t>
        <a:bodyPr/>
        <a:lstStyle/>
        <a:p>
          <a:endParaRPr lang="en-US"/>
        </a:p>
      </dgm:t>
    </dgm:pt>
    <dgm:pt modelId="{40FD5BA2-FF1B-4494-A2C2-6F80A11E0A7A}" type="pres">
      <dgm:prSet presAssocID="{51046299-84A0-4E3A-89D6-7A8D3568F2E7}" presName="connectorText" presStyleLbl="sibTrans2D1" presStyleIdx="1" presStyleCnt="2"/>
      <dgm:spPr/>
      <dgm:t>
        <a:bodyPr/>
        <a:lstStyle/>
        <a:p>
          <a:endParaRPr lang="en-US"/>
        </a:p>
      </dgm:t>
    </dgm:pt>
    <dgm:pt modelId="{D87B3816-E711-4A86-8CA0-F55B5A28933F}" type="pres">
      <dgm:prSet presAssocID="{123EC30A-037E-42A8-BB07-6124D0CC2E0F}" presName="node" presStyleLbl="node1" presStyleIdx="2" presStyleCnt="3">
        <dgm:presLayoutVars>
          <dgm:bulletEnabled val="1"/>
        </dgm:presLayoutVars>
      </dgm:prSet>
      <dgm:spPr/>
      <dgm:t>
        <a:bodyPr/>
        <a:lstStyle/>
        <a:p>
          <a:endParaRPr lang="en-US"/>
        </a:p>
      </dgm:t>
    </dgm:pt>
  </dgm:ptLst>
  <dgm:cxnLst>
    <dgm:cxn modelId="{CA91736A-5DB2-4CBD-99FB-AD8537C6506D}" type="presOf" srcId="{3132FA90-2360-47BC-BD71-CB96D1592829}" destId="{CBCAE8E2-7E49-47A9-8979-D24BB7D6B7FB}" srcOrd="0" destOrd="0" presId="urn:microsoft.com/office/officeart/2005/8/layout/process5"/>
    <dgm:cxn modelId="{2EBD8FC9-ABF2-45C3-9377-9AC4D22449BB}" type="presOf" srcId="{9936251D-68DE-4A65-81CD-91DAF5B069D5}" destId="{F4D20E78-48AA-45F8-848B-8CB252DDD4BC}" srcOrd="0" destOrd="0" presId="urn:microsoft.com/office/officeart/2005/8/layout/process5"/>
    <dgm:cxn modelId="{481F411E-D822-48F3-99BD-36E2857C6150}" type="presOf" srcId="{B77093F5-676D-46D4-A8A0-C030EBEECD57}" destId="{C1023192-71DF-478A-82B1-ECE4DF573556}" srcOrd="0" destOrd="0" presId="urn:microsoft.com/office/officeart/2005/8/layout/process5"/>
    <dgm:cxn modelId="{ABF3F5F8-28DD-46B8-92BF-D2FF26ED5698}" srcId="{02F692CB-F993-4BC8-8B22-F1464FAE092C}" destId="{B77093F5-676D-46D4-A8A0-C030EBEECD57}" srcOrd="0" destOrd="0" parTransId="{B96FEBC7-0252-4254-A8D5-E69BF1ECC512}" sibTransId="{3132FA90-2360-47BC-BD71-CB96D1592829}"/>
    <dgm:cxn modelId="{78F12987-B061-4E38-9F0B-8AD1E4EE32FA}" type="presOf" srcId="{123EC30A-037E-42A8-BB07-6124D0CC2E0F}" destId="{D87B3816-E711-4A86-8CA0-F55B5A28933F}" srcOrd="0" destOrd="0" presId="urn:microsoft.com/office/officeart/2005/8/layout/process5"/>
    <dgm:cxn modelId="{2B71FD21-74AE-4B5D-A31D-D871DA32E7A0}" srcId="{02F692CB-F993-4BC8-8B22-F1464FAE092C}" destId="{123EC30A-037E-42A8-BB07-6124D0CC2E0F}" srcOrd="2" destOrd="0" parTransId="{355EB503-986D-4055-BFB8-7EFD4F2573F0}" sibTransId="{C7F253A3-4936-43A8-9A82-6F18448ECE8F}"/>
    <dgm:cxn modelId="{CE9B5AC7-4587-49AF-A85B-E0C6CA6D4D2A}" type="presOf" srcId="{51046299-84A0-4E3A-89D6-7A8D3568F2E7}" destId="{63FF278E-DE66-4886-B655-4694BB1F855E}" srcOrd="0" destOrd="0" presId="urn:microsoft.com/office/officeart/2005/8/layout/process5"/>
    <dgm:cxn modelId="{818DA485-8DE1-4042-8CA5-9860BC0F6275}" type="presOf" srcId="{02F692CB-F993-4BC8-8B22-F1464FAE092C}" destId="{182D7822-2FB0-44BF-AE8E-4876E10FAF19}" srcOrd="0" destOrd="0" presId="urn:microsoft.com/office/officeart/2005/8/layout/process5"/>
    <dgm:cxn modelId="{8CE51D76-F3D5-422C-A65D-E79103F0DCDC}" srcId="{02F692CB-F993-4BC8-8B22-F1464FAE092C}" destId="{9936251D-68DE-4A65-81CD-91DAF5B069D5}" srcOrd="1" destOrd="0" parTransId="{2A616404-4E92-48F5-8C06-9054990FE748}" sibTransId="{51046299-84A0-4E3A-89D6-7A8D3568F2E7}"/>
    <dgm:cxn modelId="{75B67E66-0C11-4A81-8068-D271F3CC66E7}" type="presOf" srcId="{3132FA90-2360-47BC-BD71-CB96D1592829}" destId="{CC43C2CD-AF5D-43FB-AAC1-1E4D1D0EAC92}" srcOrd="1" destOrd="0" presId="urn:microsoft.com/office/officeart/2005/8/layout/process5"/>
    <dgm:cxn modelId="{7F0DE6A8-A3B2-48F9-BB0F-BBAB22627E62}" type="presOf" srcId="{51046299-84A0-4E3A-89D6-7A8D3568F2E7}" destId="{40FD5BA2-FF1B-4494-A2C2-6F80A11E0A7A}" srcOrd="1" destOrd="0" presId="urn:microsoft.com/office/officeart/2005/8/layout/process5"/>
    <dgm:cxn modelId="{99D38276-25F8-40E4-BED6-B70B706DB4B3}" type="presParOf" srcId="{182D7822-2FB0-44BF-AE8E-4876E10FAF19}" destId="{C1023192-71DF-478A-82B1-ECE4DF573556}" srcOrd="0" destOrd="0" presId="urn:microsoft.com/office/officeart/2005/8/layout/process5"/>
    <dgm:cxn modelId="{C4B355AD-AEAD-4166-8B6E-AF29326CA483}" type="presParOf" srcId="{182D7822-2FB0-44BF-AE8E-4876E10FAF19}" destId="{CBCAE8E2-7E49-47A9-8979-D24BB7D6B7FB}" srcOrd="1" destOrd="0" presId="urn:microsoft.com/office/officeart/2005/8/layout/process5"/>
    <dgm:cxn modelId="{A7A3C2EF-CF5E-4E46-9E60-6AB5A53D003D}" type="presParOf" srcId="{CBCAE8E2-7E49-47A9-8979-D24BB7D6B7FB}" destId="{CC43C2CD-AF5D-43FB-AAC1-1E4D1D0EAC92}" srcOrd="0" destOrd="0" presId="urn:microsoft.com/office/officeart/2005/8/layout/process5"/>
    <dgm:cxn modelId="{495FD7A4-F29E-4973-B2C7-2BDD48C2B5B9}" type="presParOf" srcId="{182D7822-2FB0-44BF-AE8E-4876E10FAF19}" destId="{F4D20E78-48AA-45F8-848B-8CB252DDD4BC}" srcOrd="2" destOrd="0" presId="urn:microsoft.com/office/officeart/2005/8/layout/process5"/>
    <dgm:cxn modelId="{EA49EC43-D0E4-4C52-B898-0854C9ADAA64}" type="presParOf" srcId="{182D7822-2FB0-44BF-AE8E-4876E10FAF19}" destId="{63FF278E-DE66-4886-B655-4694BB1F855E}" srcOrd="3" destOrd="0" presId="urn:microsoft.com/office/officeart/2005/8/layout/process5"/>
    <dgm:cxn modelId="{48840117-72A7-48A2-9732-150A5D24A370}" type="presParOf" srcId="{63FF278E-DE66-4886-B655-4694BB1F855E}" destId="{40FD5BA2-FF1B-4494-A2C2-6F80A11E0A7A}" srcOrd="0" destOrd="0" presId="urn:microsoft.com/office/officeart/2005/8/layout/process5"/>
    <dgm:cxn modelId="{B392175C-F387-48E0-A339-B0D5EA9FE5C6}" type="presParOf" srcId="{182D7822-2FB0-44BF-AE8E-4876E10FAF19}" destId="{D87B3816-E711-4A86-8CA0-F55B5A28933F}"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2F692CB-F993-4BC8-8B22-F1464FAE092C}" type="doc">
      <dgm:prSet loTypeId="urn:microsoft.com/office/officeart/2005/8/layout/process5" loCatId="process" qsTypeId="urn:microsoft.com/office/officeart/2005/8/quickstyle/simple5" qsCatId="simple" csTypeId="urn:microsoft.com/office/officeart/2005/8/colors/accent1_2" csCatId="accent1" phldr="1"/>
      <dgm:spPr/>
      <dgm:t>
        <a:bodyPr/>
        <a:lstStyle/>
        <a:p>
          <a:endParaRPr lang="en-US"/>
        </a:p>
      </dgm:t>
    </dgm:pt>
    <dgm:pt modelId="{B77093F5-676D-46D4-A8A0-C030EBEECD57}">
      <dgm:prSet phldrT="[Text]" custT="1"/>
      <dgm:spPr>
        <a:solidFill>
          <a:schemeClr val="accent2"/>
        </a:solidFill>
      </dgm:spPr>
      <dgm:t>
        <a:bodyPr/>
        <a:lstStyle/>
        <a:p>
          <a:r>
            <a:rPr lang="en-US" sz="2800" dirty="0" smtClean="0"/>
            <a:t>Actual Intervention</a:t>
          </a:r>
          <a:endParaRPr lang="en-US" sz="2800" dirty="0"/>
        </a:p>
      </dgm:t>
    </dgm:pt>
    <dgm:pt modelId="{B96FEBC7-0252-4254-A8D5-E69BF1ECC512}" type="parTrans" cxnId="{ABF3F5F8-28DD-46B8-92BF-D2FF26ED5698}">
      <dgm:prSet/>
      <dgm:spPr/>
      <dgm:t>
        <a:bodyPr/>
        <a:lstStyle/>
        <a:p>
          <a:endParaRPr lang="en-US"/>
        </a:p>
      </dgm:t>
    </dgm:pt>
    <dgm:pt modelId="{3132FA90-2360-47BC-BD71-CB96D1592829}" type="sibTrans" cxnId="{ABF3F5F8-28DD-46B8-92BF-D2FF26ED5698}">
      <dgm:prSet/>
      <dgm:spPr>
        <a:solidFill>
          <a:schemeClr val="accent1"/>
        </a:solidFill>
      </dgm:spPr>
      <dgm:t>
        <a:bodyPr/>
        <a:lstStyle/>
        <a:p>
          <a:endParaRPr lang="en-US" dirty="0"/>
        </a:p>
      </dgm:t>
    </dgm:pt>
    <dgm:pt modelId="{9936251D-68DE-4A65-81CD-91DAF5B069D5}">
      <dgm:prSet phldrT="[Text]" custT="1"/>
      <dgm:spPr>
        <a:solidFill>
          <a:schemeClr val="accent2"/>
        </a:solidFill>
      </dgm:spPr>
      <dgm:t>
        <a:bodyPr/>
        <a:lstStyle/>
        <a:p>
          <a:r>
            <a:rPr lang="en-US" sz="2800" dirty="0" smtClean="0"/>
            <a:t>Outcome</a:t>
          </a:r>
        </a:p>
        <a:p>
          <a:r>
            <a:rPr lang="en-US" sz="2000" dirty="0" smtClean="0">
              <a:solidFill>
                <a:srgbClr val="FFC000"/>
              </a:solidFill>
            </a:rPr>
            <a:t>(Eliminate Presence of Disease)</a:t>
          </a:r>
          <a:endParaRPr lang="en-US" sz="2000" dirty="0"/>
        </a:p>
      </dgm:t>
    </dgm:pt>
    <dgm:pt modelId="{2A616404-4E92-48F5-8C06-9054990FE748}" type="parTrans" cxnId="{8CE51D76-F3D5-422C-A65D-E79103F0DCDC}">
      <dgm:prSet/>
      <dgm:spPr/>
      <dgm:t>
        <a:bodyPr/>
        <a:lstStyle/>
        <a:p>
          <a:endParaRPr lang="en-US"/>
        </a:p>
      </dgm:t>
    </dgm:pt>
    <dgm:pt modelId="{51046299-84A0-4E3A-89D6-7A8D3568F2E7}" type="sibTrans" cxnId="{8CE51D76-F3D5-422C-A65D-E79103F0DCDC}">
      <dgm:prSet/>
      <dgm:spPr>
        <a:solidFill>
          <a:schemeClr val="accent1"/>
        </a:solidFill>
      </dgm:spPr>
      <dgm:t>
        <a:bodyPr/>
        <a:lstStyle/>
        <a:p>
          <a:endParaRPr lang="en-US" dirty="0"/>
        </a:p>
      </dgm:t>
    </dgm:pt>
    <dgm:pt modelId="{123EC30A-037E-42A8-BB07-6124D0CC2E0F}">
      <dgm:prSet phldrT="[Text]" custT="1"/>
      <dgm:spPr>
        <a:solidFill>
          <a:schemeClr val="accent2"/>
        </a:solidFill>
      </dgm:spPr>
      <dgm:t>
        <a:bodyPr/>
        <a:lstStyle/>
        <a:p>
          <a:r>
            <a:rPr lang="en-US" sz="2800" dirty="0" smtClean="0"/>
            <a:t>Outcome Measure</a:t>
          </a:r>
        </a:p>
        <a:p>
          <a:r>
            <a:rPr lang="en-US" sz="2000" dirty="0" smtClean="0">
              <a:solidFill>
                <a:srgbClr val="FFC000"/>
              </a:solidFill>
            </a:rPr>
            <a:t>(Blood Test)</a:t>
          </a:r>
          <a:endParaRPr lang="en-US" sz="2000" dirty="0"/>
        </a:p>
      </dgm:t>
    </dgm:pt>
    <dgm:pt modelId="{355EB503-986D-4055-BFB8-7EFD4F2573F0}" type="parTrans" cxnId="{2B71FD21-74AE-4B5D-A31D-D871DA32E7A0}">
      <dgm:prSet/>
      <dgm:spPr/>
      <dgm:t>
        <a:bodyPr/>
        <a:lstStyle/>
        <a:p>
          <a:endParaRPr lang="en-US"/>
        </a:p>
      </dgm:t>
    </dgm:pt>
    <dgm:pt modelId="{C7F253A3-4936-43A8-9A82-6F18448ECE8F}" type="sibTrans" cxnId="{2B71FD21-74AE-4B5D-A31D-D871DA32E7A0}">
      <dgm:prSet/>
      <dgm:spPr>
        <a:solidFill>
          <a:schemeClr val="accent1"/>
        </a:solidFill>
      </dgm:spPr>
      <dgm:t>
        <a:bodyPr/>
        <a:lstStyle/>
        <a:p>
          <a:endParaRPr lang="en-US" dirty="0"/>
        </a:p>
      </dgm:t>
    </dgm:pt>
    <dgm:pt modelId="{DD0BAAD6-9FC7-4244-AFFA-3417E1205227}">
      <dgm:prSet custT="1"/>
      <dgm:spPr>
        <a:solidFill>
          <a:schemeClr val="accent2"/>
        </a:solidFill>
      </dgm:spPr>
      <dgm:t>
        <a:bodyPr/>
        <a:lstStyle/>
        <a:p>
          <a:r>
            <a:rPr lang="en-US" sz="2400" dirty="0" smtClean="0"/>
            <a:t>Fidelity Measures</a:t>
          </a:r>
        </a:p>
        <a:p>
          <a:r>
            <a:rPr lang="en-US" sz="2000" dirty="0" smtClean="0">
              <a:solidFill>
                <a:srgbClr val="FFC000"/>
              </a:solidFill>
            </a:rPr>
            <a:t>(e.g., record # of drugs for # of days)</a:t>
          </a:r>
          <a:endParaRPr lang="en-US" sz="2000" dirty="0">
            <a:solidFill>
              <a:srgbClr val="FFC000"/>
            </a:solidFill>
          </a:endParaRPr>
        </a:p>
      </dgm:t>
    </dgm:pt>
    <dgm:pt modelId="{20DEBC81-AE01-42AB-B318-3AA8913B0543}" type="parTrans" cxnId="{5BC8380A-D790-40CD-8AD2-939BB73B6874}">
      <dgm:prSet/>
      <dgm:spPr/>
      <dgm:t>
        <a:bodyPr/>
        <a:lstStyle/>
        <a:p>
          <a:endParaRPr lang="en-US"/>
        </a:p>
      </dgm:t>
    </dgm:pt>
    <dgm:pt modelId="{E4CF0716-B4E9-4C5E-9984-BB1E0B02F8C0}" type="sibTrans" cxnId="{5BC8380A-D790-40CD-8AD2-939BB73B6874}">
      <dgm:prSet/>
      <dgm:spPr/>
      <dgm:t>
        <a:bodyPr/>
        <a:lstStyle/>
        <a:p>
          <a:endParaRPr lang="en-US"/>
        </a:p>
      </dgm:t>
    </dgm:pt>
    <dgm:pt modelId="{182D7822-2FB0-44BF-AE8E-4876E10FAF19}" type="pres">
      <dgm:prSet presAssocID="{02F692CB-F993-4BC8-8B22-F1464FAE092C}" presName="diagram" presStyleCnt="0">
        <dgm:presLayoutVars>
          <dgm:dir/>
          <dgm:resizeHandles val="exact"/>
        </dgm:presLayoutVars>
      </dgm:prSet>
      <dgm:spPr/>
      <dgm:t>
        <a:bodyPr/>
        <a:lstStyle/>
        <a:p>
          <a:endParaRPr lang="en-US"/>
        </a:p>
      </dgm:t>
    </dgm:pt>
    <dgm:pt modelId="{C1023192-71DF-478A-82B1-ECE4DF573556}" type="pres">
      <dgm:prSet presAssocID="{B77093F5-676D-46D4-A8A0-C030EBEECD57}" presName="node" presStyleLbl="node1" presStyleIdx="0" presStyleCnt="4">
        <dgm:presLayoutVars>
          <dgm:bulletEnabled val="1"/>
        </dgm:presLayoutVars>
      </dgm:prSet>
      <dgm:spPr/>
      <dgm:t>
        <a:bodyPr/>
        <a:lstStyle/>
        <a:p>
          <a:endParaRPr lang="en-US"/>
        </a:p>
      </dgm:t>
    </dgm:pt>
    <dgm:pt modelId="{CBCAE8E2-7E49-47A9-8979-D24BB7D6B7FB}" type="pres">
      <dgm:prSet presAssocID="{3132FA90-2360-47BC-BD71-CB96D1592829}" presName="sibTrans" presStyleLbl="sibTrans2D1" presStyleIdx="0" presStyleCnt="3" custLinFactNeighborX="621" custLinFactNeighborY="80"/>
      <dgm:spPr/>
      <dgm:t>
        <a:bodyPr/>
        <a:lstStyle/>
        <a:p>
          <a:endParaRPr lang="en-US"/>
        </a:p>
      </dgm:t>
    </dgm:pt>
    <dgm:pt modelId="{CC43C2CD-AF5D-43FB-AAC1-1E4D1D0EAC92}" type="pres">
      <dgm:prSet presAssocID="{3132FA90-2360-47BC-BD71-CB96D1592829}" presName="connectorText" presStyleLbl="sibTrans2D1" presStyleIdx="0" presStyleCnt="3"/>
      <dgm:spPr/>
      <dgm:t>
        <a:bodyPr/>
        <a:lstStyle/>
        <a:p>
          <a:endParaRPr lang="en-US"/>
        </a:p>
      </dgm:t>
    </dgm:pt>
    <dgm:pt modelId="{F4D20E78-48AA-45F8-848B-8CB252DDD4BC}" type="pres">
      <dgm:prSet presAssocID="{9936251D-68DE-4A65-81CD-91DAF5B069D5}" presName="node" presStyleLbl="node1" presStyleIdx="1" presStyleCnt="4">
        <dgm:presLayoutVars>
          <dgm:bulletEnabled val="1"/>
        </dgm:presLayoutVars>
      </dgm:prSet>
      <dgm:spPr/>
      <dgm:t>
        <a:bodyPr/>
        <a:lstStyle/>
        <a:p>
          <a:endParaRPr lang="en-US"/>
        </a:p>
      </dgm:t>
    </dgm:pt>
    <dgm:pt modelId="{63FF278E-DE66-4886-B655-4694BB1F855E}" type="pres">
      <dgm:prSet presAssocID="{51046299-84A0-4E3A-89D6-7A8D3568F2E7}" presName="sibTrans" presStyleLbl="sibTrans2D1" presStyleIdx="1" presStyleCnt="3"/>
      <dgm:spPr/>
      <dgm:t>
        <a:bodyPr/>
        <a:lstStyle/>
        <a:p>
          <a:endParaRPr lang="en-US"/>
        </a:p>
      </dgm:t>
    </dgm:pt>
    <dgm:pt modelId="{40FD5BA2-FF1B-4494-A2C2-6F80A11E0A7A}" type="pres">
      <dgm:prSet presAssocID="{51046299-84A0-4E3A-89D6-7A8D3568F2E7}" presName="connectorText" presStyleLbl="sibTrans2D1" presStyleIdx="1" presStyleCnt="3"/>
      <dgm:spPr/>
      <dgm:t>
        <a:bodyPr/>
        <a:lstStyle/>
        <a:p>
          <a:endParaRPr lang="en-US"/>
        </a:p>
      </dgm:t>
    </dgm:pt>
    <dgm:pt modelId="{D87B3816-E711-4A86-8CA0-F55B5A28933F}" type="pres">
      <dgm:prSet presAssocID="{123EC30A-037E-42A8-BB07-6124D0CC2E0F}" presName="node" presStyleLbl="node1" presStyleIdx="2" presStyleCnt="4">
        <dgm:presLayoutVars>
          <dgm:bulletEnabled val="1"/>
        </dgm:presLayoutVars>
      </dgm:prSet>
      <dgm:spPr/>
      <dgm:t>
        <a:bodyPr/>
        <a:lstStyle/>
        <a:p>
          <a:endParaRPr lang="en-US"/>
        </a:p>
      </dgm:t>
    </dgm:pt>
    <dgm:pt modelId="{7B5853B2-D66D-4E3A-BE9A-383F8722F80B}" type="pres">
      <dgm:prSet presAssocID="{C7F253A3-4936-43A8-9A82-6F18448ECE8F}" presName="sibTrans" presStyleLbl="sibTrans2D1" presStyleIdx="2" presStyleCnt="3" custAng="16200000" custLinFactX="-132897" custLinFactY="-100000" custLinFactNeighborX="-200000" custLinFactNeighborY="-104170"/>
      <dgm:spPr/>
      <dgm:t>
        <a:bodyPr/>
        <a:lstStyle/>
        <a:p>
          <a:endParaRPr lang="en-US"/>
        </a:p>
      </dgm:t>
    </dgm:pt>
    <dgm:pt modelId="{5A994E2A-219C-430E-88F6-C94D92B7D520}" type="pres">
      <dgm:prSet presAssocID="{C7F253A3-4936-43A8-9A82-6F18448ECE8F}" presName="connectorText" presStyleLbl="sibTrans2D1" presStyleIdx="2" presStyleCnt="3"/>
      <dgm:spPr/>
      <dgm:t>
        <a:bodyPr/>
        <a:lstStyle/>
        <a:p>
          <a:endParaRPr lang="en-US"/>
        </a:p>
      </dgm:t>
    </dgm:pt>
    <dgm:pt modelId="{76AD2186-7AEA-4342-BEC5-C845A1FA3E17}" type="pres">
      <dgm:prSet presAssocID="{DD0BAAD6-9FC7-4244-AFFA-3417E1205227}" presName="node" presStyleLbl="node1" presStyleIdx="3" presStyleCnt="4">
        <dgm:presLayoutVars>
          <dgm:bulletEnabled val="1"/>
        </dgm:presLayoutVars>
      </dgm:prSet>
      <dgm:spPr/>
      <dgm:t>
        <a:bodyPr/>
        <a:lstStyle/>
        <a:p>
          <a:endParaRPr lang="en-US"/>
        </a:p>
      </dgm:t>
    </dgm:pt>
  </dgm:ptLst>
  <dgm:cxnLst>
    <dgm:cxn modelId="{37BA753C-410E-44DF-AF26-70EA5B0A7A4D}" type="presOf" srcId="{9936251D-68DE-4A65-81CD-91DAF5B069D5}" destId="{F4D20E78-48AA-45F8-848B-8CB252DDD4BC}" srcOrd="0" destOrd="0" presId="urn:microsoft.com/office/officeart/2005/8/layout/process5"/>
    <dgm:cxn modelId="{64FA90E0-82A9-4AAB-80C4-C3D0563F24D6}" type="presOf" srcId="{C7F253A3-4936-43A8-9A82-6F18448ECE8F}" destId="{7B5853B2-D66D-4E3A-BE9A-383F8722F80B}" srcOrd="0" destOrd="0" presId="urn:microsoft.com/office/officeart/2005/8/layout/process5"/>
    <dgm:cxn modelId="{ABF3F5F8-28DD-46B8-92BF-D2FF26ED5698}" srcId="{02F692CB-F993-4BC8-8B22-F1464FAE092C}" destId="{B77093F5-676D-46D4-A8A0-C030EBEECD57}" srcOrd="0" destOrd="0" parTransId="{B96FEBC7-0252-4254-A8D5-E69BF1ECC512}" sibTransId="{3132FA90-2360-47BC-BD71-CB96D1592829}"/>
    <dgm:cxn modelId="{F09EC35F-3F5C-4D7B-A5F0-C472763016A6}" type="presOf" srcId="{3132FA90-2360-47BC-BD71-CB96D1592829}" destId="{CC43C2CD-AF5D-43FB-AAC1-1E4D1D0EAC92}" srcOrd="1" destOrd="0" presId="urn:microsoft.com/office/officeart/2005/8/layout/process5"/>
    <dgm:cxn modelId="{5BC8380A-D790-40CD-8AD2-939BB73B6874}" srcId="{02F692CB-F993-4BC8-8B22-F1464FAE092C}" destId="{DD0BAAD6-9FC7-4244-AFFA-3417E1205227}" srcOrd="3" destOrd="0" parTransId="{20DEBC81-AE01-42AB-B318-3AA8913B0543}" sibTransId="{E4CF0716-B4E9-4C5E-9984-BB1E0B02F8C0}"/>
    <dgm:cxn modelId="{5A86BB92-0357-419E-B7D0-18E37552AC62}" type="presOf" srcId="{51046299-84A0-4E3A-89D6-7A8D3568F2E7}" destId="{40FD5BA2-FF1B-4494-A2C2-6F80A11E0A7A}" srcOrd="1" destOrd="0" presId="urn:microsoft.com/office/officeart/2005/8/layout/process5"/>
    <dgm:cxn modelId="{2B71FD21-74AE-4B5D-A31D-D871DA32E7A0}" srcId="{02F692CB-F993-4BC8-8B22-F1464FAE092C}" destId="{123EC30A-037E-42A8-BB07-6124D0CC2E0F}" srcOrd="2" destOrd="0" parTransId="{355EB503-986D-4055-BFB8-7EFD4F2573F0}" sibTransId="{C7F253A3-4936-43A8-9A82-6F18448ECE8F}"/>
    <dgm:cxn modelId="{A911CAA2-3B9C-400B-BCA6-86BE87790EEE}" type="presOf" srcId="{3132FA90-2360-47BC-BD71-CB96D1592829}" destId="{CBCAE8E2-7E49-47A9-8979-D24BB7D6B7FB}" srcOrd="0" destOrd="0" presId="urn:microsoft.com/office/officeart/2005/8/layout/process5"/>
    <dgm:cxn modelId="{3FE65B2E-8594-475C-8DDB-13DC282F8413}" type="presOf" srcId="{51046299-84A0-4E3A-89D6-7A8D3568F2E7}" destId="{63FF278E-DE66-4886-B655-4694BB1F855E}" srcOrd="0" destOrd="0" presId="urn:microsoft.com/office/officeart/2005/8/layout/process5"/>
    <dgm:cxn modelId="{9747893C-19AE-4412-8029-DA0508E30C51}" type="presOf" srcId="{C7F253A3-4936-43A8-9A82-6F18448ECE8F}" destId="{5A994E2A-219C-430E-88F6-C94D92B7D520}" srcOrd="1" destOrd="0" presId="urn:microsoft.com/office/officeart/2005/8/layout/process5"/>
    <dgm:cxn modelId="{8CE51D76-F3D5-422C-A65D-E79103F0DCDC}" srcId="{02F692CB-F993-4BC8-8B22-F1464FAE092C}" destId="{9936251D-68DE-4A65-81CD-91DAF5B069D5}" srcOrd="1" destOrd="0" parTransId="{2A616404-4E92-48F5-8C06-9054990FE748}" sibTransId="{51046299-84A0-4E3A-89D6-7A8D3568F2E7}"/>
    <dgm:cxn modelId="{4CEF70FB-0E4C-4C8E-ADC0-CA5521E833B1}" type="presOf" srcId="{B77093F5-676D-46D4-A8A0-C030EBEECD57}" destId="{C1023192-71DF-478A-82B1-ECE4DF573556}" srcOrd="0" destOrd="0" presId="urn:microsoft.com/office/officeart/2005/8/layout/process5"/>
    <dgm:cxn modelId="{5976BC5B-10C4-4E51-8749-803DB60FECF0}" type="presOf" srcId="{DD0BAAD6-9FC7-4244-AFFA-3417E1205227}" destId="{76AD2186-7AEA-4342-BEC5-C845A1FA3E17}" srcOrd="0" destOrd="0" presId="urn:microsoft.com/office/officeart/2005/8/layout/process5"/>
    <dgm:cxn modelId="{83756A62-A3EC-486D-A2F0-EC16EB377B7D}" type="presOf" srcId="{02F692CB-F993-4BC8-8B22-F1464FAE092C}" destId="{182D7822-2FB0-44BF-AE8E-4876E10FAF19}" srcOrd="0" destOrd="0" presId="urn:microsoft.com/office/officeart/2005/8/layout/process5"/>
    <dgm:cxn modelId="{ACFE013A-FECE-4629-82F1-41CFA3B19F52}" type="presOf" srcId="{123EC30A-037E-42A8-BB07-6124D0CC2E0F}" destId="{D87B3816-E711-4A86-8CA0-F55B5A28933F}" srcOrd="0" destOrd="0" presId="urn:microsoft.com/office/officeart/2005/8/layout/process5"/>
    <dgm:cxn modelId="{44D587B9-0D7B-4063-868D-0E8B6D23E692}" type="presParOf" srcId="{182D7822-2FB0-44BF-AE8E-4876E10FAF19}" destId="{C1023192-71DF-478A-82B1-ECE4DF573556}" srcOrd="0" destOrd="0" presId="urn:microsoft.com/office/officeart/2005/8/layout/process5"/>
    <dgm:cxn modelId="{D5B43999-97EE-4008-A41B-6B602BA64DF3}" type="presParOf" srcId="{182D7822-2FB0-44BF-AE8E-4876E10FAF19}" destId="{CBCAE8E2-7E49-47A9-8979-D24BB7D6B7FB}" srcOrd="1" destOrd="0" presId="urn:microsoft.com/office/officeart/2005/8/layout/process5"/>
    <dgm:cxn modelId="{558ED3DA-8D9F-456D-95CF-F04D578ADF3C}" type="presParOf" srcId="{CBCAE8E2-7E49-47A9-8979-D24BB7D6B7FB}" destId="{CC43C2CD-AF5D-43FB-AAC1-1E4D1D0EAC92}" srcOrd="0" destOrd="0" presId="urn:microsoft.com/office/officeart/2005/8/layout/process5"/>
    <dgm:cxn modelId="{E87805D5-A0AA-4640-9A40-DB04D412B86F}" type="presParOf" srcId="{182D7822-2FB0-44BF-AE8E-4876E10FAF19}" destId="{F4D20E78-48AA-45F8-848B-8CB252DDD4BC}" srcOrd="2" destOrd="0" presId="urn:microsoft.com/office/officeart/2005/8/layout/process5"/>
    <dgm:cxn modelId="{BD2B031F-4409-4336-B432-60C49F124B2D}" type="presParOf" srcId="{182D7822-2FB0-44BF-AE8E-4876E10FAF19}" destId="{63FF278E-DE66-4886-B655-4694BB1F855E}" srcOrd="3" destOrd="0" presId="urn:microsoft.com/office/officeart/2005/8/layout/process5"/>
    <dgm:cxn modelId="{C49E85D8-CBB6-427E-A51A-0E18B5EED8AE}" type="presParOf" srcId="{63FF278E-DE66-4886-B655-4694BB1F855E}" destId="{40FD5BA2-FF1B-4494-A2C2-6F80A11E0A7A}" srcOrd="0" destOrd="0" presId="urn:microsoft.com/office/officeart/2005/8/layout/process5"/>
    <dgm:cxn modelId="{E743B23E-6318-440C-AD37-0E4F97D2843E}" type="presParOf" srcId="{182D7822-2FB0-44BF-AE8E-4876E10FAF19}" destId="{D87B3816-E711-4A86-8CA0-F55B5A28933F}" srcOrd="4" destOrd="0" presId="urn:microsoft.com/office/officeart/2005/8/layout/process5"/>
    <dgm:cxn modelId="{7C6674BE-F843-484E-88FF-9377CD887CEE}" type="presParOf" srcId="{182D7822-2FB0-44BF-AE8E-4876E10FAF19}" destId="{7B5853B2-D66D-4E3A-BE9A-383F8722F80B}" srcOrd="5" destOrd="0" presId="urn:microsoft.com/office/officeart/2005/8/layout/process5"/>
    <dgm:cxn modelId="{D78FD27F-00F8-4023-8D39-34B0F2456F39}" type="presParOf" srcId="{7B5853B2-D66D-4E3A-BE9A-383F8722F80B}" destId="{5A994E2A-219C-430E-88F6-C94D92B7D520}" srcOrd="0" destOrd="0" presId="urn:microsoft.com/office/officeart/2005/8/layout/process5"/>
    <dgm:cxn modelId="{EC153EDD-0EBE-436B-ABB0-4C6EC001AFDE}" type="presParOf" srcId="{182D7822-2FB0-44BF-AE8E-4876E10FAF19}" destId="{76AD2186-7AEA-4342-BEC5-C845A1FA3E17}"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2F692CB-F993-4BC8-8B22-F1464FAE092C}" type="doc">
      <dgm:prSet loTypeId="urn:microsoft.com/office/officeart/2005/8/layout/process5" loCatId="process" qsTypeId="urn:microsoft.com/office/officeart/2005/8/quickstyle/simple5" qsCatId="simple" csTypeId="urn:microsoft.com/office/officeart/2005/8/colors/accent1_2" csCatId="accent1" phldr="1"/>
      <dgm:spPr/>
      <dgm:t>
        <a:bodyPr/>
        <a:lstStyle/>
        <a:p>
          <a:endParaRPr lang="en-US"/>
        </a:p>
      </dgm:t>
    </dgm:pt>
    <dgm:pt modelId="{B77093F5-676D-46D4-A8A0-C030EBEECD57}">
      <dgm:prSet phldrT="[Text]" custT="1"/>
      <dgm:spPr>
        <a:solidFill>
          <a:schemeClr val="accent2"/>
        </a:solidFill>
      </dgm:spPr>
      <dgm:t>
        <a:bodyPr/>
        <a:lstStyle/>
        <a:p>
          <a:r>
            <a:rPr lang="en-US" sz="2800" dirty="0" smtClean="0"/>
            <a:t>Planned Program</a:t>
          </a:r>
        </a:p>
        <a:p>
          <a:r>
            <a:rPr lang="en-US" sz="2000" dirty="0" smtClean="0">
              <a:solidFill>
                <a:srgbClr val="FFC000"/>
              </a:solidFill>
            </a:rPr>
            <a:t>(Exercise &amp; diet regimes)</a:t>
          </a:r>
          <a:endParaRPr lang="en-US" sz="2000" dirty="0">
            <a:solidFill>
              <a:srgbClr val="FFC000"/>
            </a:solidFill>
          </a:endParaRPr>
        </a:p>
      </dgm:t>
    </dgm:pt>
    <dgm:pt modelId="{B96FEBC7-0252-4254-A8D5-E69BF1ECC512}" type="parTrans" cxnId="{ABF3F5F8-28DD-46B8-92BF-D2FF26ED5698}">
      <dgm:prSet/>
      <dgm:spPr/>
      <dgm:t>
        <a:bodyPr/>
        <a:lstStyle/>
        <a:p>
          <a:endParaRPr lang="en-US"/>
        </a:p>
      </dgm:t>
    </dgm:pt>
    <dgm:pt modelId="{3132FA90-2360-47BC-BD71-CB96D1592829}" type="sibTrans" cxnId="{ABF3F5F8-28DD-46B8-92BF-D2FF26ED5698}">
      <dgm:prSet/>
      <dgm:spPr>
        <a:solidFill>
          <a:schemeClr val="accent1"/>
        </a:solidFill>
      </dgm:spPr>
      <dgm:t>
        <a:bodyPr/>
        <a:lstStyle/>
        <a:p>
          <a:endParaRPr lang="en-US" dirty="0"/>
        </a:p>
      </dgm:t>
    </dgm:pt>
    <dgm:pt modelId="{9936251D-68DE-4A65-81CD-91DAF5B069D5}">
      <dgm:prSet phldrT="[Text]" custT="1"/>
      <dgm:spPr>
        <a:solidFill>
          <a:schemeClr val="accent2"/>
        </a:solidFill>
      </dgm:spPr>
      <dgm:t>
        <a:bodyPr/>
        <a:lstStyle/>
        <a:p>
          <a:r>
            <a:rPr lang="en-US" sz="2800" dirty="0" smtClean="0"/>
            <a:t>Outcome</a:t>
          </a:r>
        </a:p>
        <a:p>
          <a:r>
            <a:rPr lang="en-US" sz="2000" dirty="0" smtClean="0">
              <a:solidFill>
                <a:srgbClr val="FFC000"/>
              </a:solidFill>
            </a:rPr>
            <a:t>(Become more physically fit)</a:t>
          </a:r>
          <a:endParaRPr lang="en-US" sz="2000" dirty="0">
            <a:solidFill>
              <a:srgbClr val="FFC000"/>
            </a:solidFill>
          </a:endParaRPr>
        </a:p>
      </dgm:t>
    </dgm:pt>
    <dgm:pt modelId="{2A616404-4E92-48F5-8C06-9054990FE748}" type="parTrans" cxnId="{8CE51D76-F3D5-422C-A65D-E79103F0DCDC}">
      <dgm:prSet/>
      <dgm:spPr/>
      <dgm:t>
        <a:bodyPr/>
        <a:lstStyle/>
        <a:p>
          <a:endParaRPr lang="en-US"/>
        </a:p>
      </dgm:t>
    </dgm:pt>
    <dgm:pt modelId="{51046299-84A0-4E3A-89D6-7A8D3568F2E7}" type="sibTrans" cxnId="{8CE51D76-F3D5-422C-A65D-E79103F0DCDC}">
      <dgm:prSet/>
      <dgm:spPr>
        <a:solidFill>
          <a:schemeClr val="accent1"/>
        </a:solidFill>
      </dgm:spPr>
      <dgm:t>
        <a:bodyPr/>
        <a:lstStyle/>
        <a:p>
          <a:endParaRPr lang="en-US" dirty="0"/>
        </a:p>
      </dgm:t>
    </dgm:pt>
    <dgm:pt modelId="{123EC30A-037E-42A8-BB07-6124D0CC2E0F}">
      <dgm:prSet phldrT="[Text]" custT="1"/>
      <dgm:spPr>
        <a:solidFill>
          <a:schemeClr val="accent2"/>
        </a:solidFill>
      </dgm:spPr>
      <dgm:t>
        <a:bodyPr/>
        <a:lstStyle/>
        <a:p>
          <a:r>
            <a:rPr lang="en-US" sz="2800" dirty="0" smtClean="0"/>
            <a:t>Outcome Measures</a:t>
          </a:r>
          <a:br>
            <a:rPr lang="en-US" sz="2800" dirty="0" smtClean="0"/>
          </a:br>
          <a:r>
            <a:rPr lang="en-US" sz="2000" dirty="0" smtClean="0">
              <a:solidFill>
                <a:srgbClr val="FFC000"/>
              </a:solidFill>
            </a:rPr>
            <a:t>(Weight; measurements; stamina; pictures)</a:t>
          </a:r>
          <a:endParaRPr lang="en-US" sz="2000" dirty="0">
            <a:solidFill>
              <a:srgbClr val="FFC000"/>
            </a:solidFill>
          </a:endParaRPr>
        </a:p>
      </dgm:t>
    </dgm:pt>
    <dgm:pt modelId="{355EB503-986D-4055-BFB8-7EFD4F2573F0}" type="parTrans" cxnId="{2B71FD21-74AE-4B5D-A31D-D871DA32E7A0}">
      <dgm:prSet/>
      <dgm:spPr/>
      <dgm:t>
        <a:bodyPr/>
        <a:lstStyle/>
        <a:p>
          <a:endParaRPr lang="en-US"/>
        </a:p>
      </dgm:t>
    </dgm:pt>
    <dgm:pt modelId="{C7F253A3-4936-43A8-9A82-6F18448ECE8F}" type="sibTrans" cxnId="{2B71FD21-74AE-4B5D-A31D-D871DA32E7A0}">
      <dgm:prSet/>
      <dgm:spPr/>
      <dgm:t>
        <a:bodyPr/>
        <a:lstStyle/>
        <a:p>
          <a:endParaRPr lang="en-US"/>
        </a:p>
      </dgm:t>
    </dgm:pt>
    <dgm:pt modelId="{182D7822-2FB0-44BF-AE8E-4876E10FAF19}" type="pres">
      <dgm:prSet presAssocID="{02F692CB-F993-4BC8-8B22-F1464FAE092C}" presName="diagram" presStyleCnt="0">
        <dgm:presLayoutVars>
          <dgm:dir/>
          <dgm:resizeHandles val="exact"/>
        </dgm:presLayoutVars>
      </dgm:prSet>
      <dgm:spPr/>
      <dgm:t>
        <a:bodyPr/>
        <a:lstStyle/>
        <a:p>
          <a:endParaRPr lang="en-US"/>
        </a:p>
      </dgm:t>
    </dgm:pt>
    <dgm:pt modelId="{C1023192-71DF-478A-82B1-ECE4DF573556}" type="pres">
      <dgm:prSet presAssocID="{B77093F5-676D-46D4-A8A0-C030EBEECD57}" presName="node" presStyleLbl="node1" presStyleIdx="0" presStyleCnt="3" custScaleX="112419">
        <dgm:presLayoutVars>
          <dgm:bulletEnabled val="1"/>
        </dgm:presLayoutVars>
      </dgm:prSet>
      <dgm:spPr/>
      <dgm:t>
        <a:bodyPr/>
        <a:lstStyle/>
        <a:p>
          <a:endParaRPr lang="en-US"/>
        </a:p>
      </dgm:t>
    </dgm:pt>
    <dgm:pt modelId="{CBCAE8E2-7E49-47A9-8979-D24BB7D6B7FB}" type="pres">
      <dgm:prSet presAssocID="{3132FA90-2360-47BC-BD71-CB96D1592829}" presName="sibTrans" presStyleLbl="sibTrans2D1" presStyleIdx="0" presStyleCnt="2" custLinFactNeighborX="621" custLinFactNeighborY="80"/>
      <dgm:spPr/>
      <dgm:t>
        <a:bodyPr/>
        <a:lstStyle/>
        <a:p>
          <a:endParaRPr lang="en-US"/>
        </a:p>
      </dgm:t>
    </dgm:pt>
    <dgm:pt modelId="{CC43C2CD-AF5D-43FB-AAC1-1E4D1D0EAC92}" type="pres">
      <dgm:prSet presAssocID="{3132FA90-2360-47BC-BD71-CB96D1592829}" presName="connectorText" presStyleLbl="sibTrans2D1" presStyleIdx="0" presStyleCnt="2"/>
      <dgm:spPr/>
      <dgm:t>
        <a:bodyPr/>
        <a:lstStyle/>
        <a:p>
          <a:endParaRPr lang="en-US"/>
        </a:p>
      </dgm:t>
    </dgm:pt>
    <dgm:pt modelId="{F4D20E78-48AA-45F8-848B-8CB252DDD4BC}" type="pres">
      <dgm:prSet presAssocID="{9936251D-68DE-4A65-81CD-91DAF5B069D5}" presName="node" presStyleLbl="node1" presStyleIdx="1" presStyleCnt="3">
        <dgm:presLayoutVars>
          <dgm:bulletEnabled val="1"/>
        </dgm:presLayoutVars>
      </dgm:prSet>
      <dgm:spPr/>
      <dgm:t>
        <a:bodyPr/>
        <a:lstStyle/>
        <a:p>
          <a:endParaRPr lang="en-US"/>
        </a:p>
      </dgm:t>
    </dgm:pt>
    <dgm:pt modelId="{63FF278E-DE66-4886-B655-4694BB1F855E}" type="pres">
      <dgm:prSet presAssocID="{51046299-84A0-4E3A-89D6-7A8D3568F2E7}" presName="sibTrans" presStyleLbl="sibTrans2D1" presStyleIdx="1" presStyleCnt="2"/>
      <dgm:spPr/>
      <dgm:t>
        <a:bodyPr/>
        <a:lstStyle/>
        <a:p>
          <a:endParaRPr lang="en-US"/>
        </a:p>
      </dgm:t>
    </dgm:pt>
    <dgm:pt modelId="{40FD5BA2-FF1B-4494-A2C2-6F80A11E0A7A}" type="pres">
      <dgm:prSet presAssocID="{51046299-84A0-4E3A-89D6-7A8D3568F2E7}" presName="connectorText" presStyleLbl="sibTrans2D1" presStyleIdx="1" presStyleCnt="2"/>
      <dgm:spPr/>
      <dgm:t>
        <a:bodyPr/>
        <a:lstStyle/>
        <a:p>
          <a:endParaRPr lang="en-US"/>
        </a:p>
      </dgm:t>
    </dgm:pt>
    <dgm:pt modelId="{D87B3816-E711-4A86-8CA0-F55B5A28933F}" type="pres">
      <dgm:prSet presAssocID="{123EC30A-037E-42A8-BB07-6124D0CC2E0F}" presName="node" presStyleLbl="node1" presStyleIdx="2" presStyleCnt="3">
        <dgm:presLayoutVars>
          <dgm:bulletEnabled val="1"/>
        </dgm:presLayoutVars>
      </dgm:prSet>
      <dgm:spPr/>
      <dgm:t>
        <a:bodyPr/>
        <a:lstStyle/>
        <a:p>
          <a:endParaRPr lang="en-US"/>
        </a:p>
      </dgm:t>
    </dgm:pt>
  </dgm:ptLst>
  <dgm:cxnLst>
    <dgm:cxn modelId="{984AF19E-01FB-4AC7-A2A4-0FA2B5F461D0}" type="presOf" srcId="{B77093F5-676D-46D4-A8A0-C030EBEECD57}" destId="{C1023192-71DF-478A-82B1-ECE4DF573556}" srcOrd="0" destOrd="0" presId="urn:microsoft.com/office/officeart/2005/8/layout/process5"/>
    <dgm:cxn modelId="{ABF3F5F8-28DD-46B8-92BF-D2FF26ED5698}" srcId="{02F692CB-F993-4BC8-8B22-F1464FAE092C}" destId="{B77093F5-676D-46D4-A8A0-C030EBEECD57}" srcOrd="0" destOrd="0" parTransId="{B96FEBC7-0252-4254-A8D5-E69BF1ECC512}" sibTransId="{3132FA90-2360-47BC-BD71-CB96D1592829}"/>
    <dgm:cxn modelId="{C4540507-4CF5-45C6-A4E0-BA662D969E86}" type="presOf" srcId="{51046299-84A0-4E3A-89D6-7A8D3568F2E7}" destId="{40FD5BA2-FF1B-4494-A2C2-6F80A11E0A7A}" srcOrd="1" destOrd="0" presId="urn:microsoft.com/office/officeart/2005/8/layout/process5"/>
    <dgm:cxn modelId="{A7BDB692-E49A-4BAA-8DA0-450A9A8BF2DB}" type="presOf" srcId="{123EC30A-037E-42A8-BB07-6124D0CC2E0F}" destId="{D87B3816-E711-4A86-8CA0-F55B5A28933F}" srcOrd="0" destOrd="0" presId="urn:microsoft.com/office/officeart/2005/8/layout/process5"/>
    <dgm:cxn modelId="{7FA14C49-0783-4ECE-A034-78C96D6E1B18}" type="presOf" srcId="{3132FA90-2360-47BC-BD71-CB96D1592829}" destId="{CC43C2CD-AF5D-43FB-AAC1-1E4D1D0EAC92}" srcOrd="1" destOrd="0" presId="urn:microsoft.com/office/officeart/2005/8/layout/process5"/>
    <dgm:cxn modelId="{2B71FD21-74AE-4B5D-A31D-D871DA32E7A0}" srcId="{02F692CB-F993-4BC8-8B22-F1464FAE092C}" destId="{123EC30A-037E-42A8-BB07-6124D0CC2E0F}" srcOrd="2" destOrd="0" parTransId="{355EB503-986D-4055-BFB8-7EFD4F2573F0}" sibTransId="{C7F253A3-4936-43A8-9A82-6F18448ECE8F}"/>
    <dgm:cxn modelId="{465D022B-26D5-4F13-98ED-D06102A61F8D}" type="presOf" srcId="{02F692CB-F993-4BC8-8B22-F1464FAE092C}" destId="{182D7822-2FB0-44BF-AE8E-4876E10FAF19}" srcOrd="0" destOrd="0" presId="urn:microsoft.com/office/officeart/2005/8/layout/process5"/>
    <dgm:cxn modelId="{8CE51D76-F3D5-422C-A65D-E79103F0DCDC}" srcId="{02F692CB-F993-4BC8-8B22-F1464FAE092C}" destId="{9936251D-68DE-4A65-81CD-91DAF5B069D5}" srcOrd="1" destOrd="0" parTransId="{2A616404-4E92-48F5-8C06-9054990FE748}" sibTransId="{51046299-84A0-4E3A-89D6-7A8D3568F2E7}"/>
    <dgm:cxn modelId="{D54DB8D3-D3E1-45D6-8425-6EF139A21CD5}" type="presOf" srcId="{3132FA90-2360-47BC-BD71-CB96D1592829}" destId="{CBCAE8E2-7E49-47A9-8979-D24BB7D6B7FB}" srcOrd="0" destOrd="0" presId="urn:microsoft.com/office/officeart/2005/8/layout/process5"/>
    <dgm:cxn modelId="{7F8907B1-1D50-46D5-8D08-00053A9C7671}" type="presOf" srcId="{51046299-84A0-4E3A-89D6-7A8D3568F2E7}" destId="{63FF278E-DE66-4886-B655-4694BB1F855E}" srcOrd="0" destOrd="0" presId="urn:microsoft.com/office/officeart/2005/8/layout/process5"/>
    <dgm:cxn modelId="{F8B6ED5F-22C7-4382-B037-9CB7D477F4BC}" type="presOf" srcId="{9936251D-68DE-4A65-81CD-91DAF5B069D5}" destId="{F4D20E78-48AA-45F8-848B-8CB252DDD4BC}" srcOrd="0" destOrd="0" presId="urn:microsoft.com/office/officeart/2005/8/layout/process5"/>
    <dgm:cxn modelId="{C61573A1-DC3C-46C4-8196-46372F6E8E91}" type="presParOf" srcId="{182D7822-2FB0-44BF-AE8E-4876E10FAF19}" destId="{C1023192-71DF-478A-82B1-ECE4DF573556}" srcOrd="0" destOrd="0" presId="urn:microsoft.com/office/officeart/2005/8/layout/process5"/>
    <dgm:cxn modelId="{30A64EF7-815D-48C9-B816-5A5892B3B7FB}" type="presParOf" srcId="{182D7822-2FB0-44BF-AE8E-4876E10FAF19}" destId="{CBCAE8E2-7E49-47A9-8979-D24BB7D6B7FB}" srcOrd="1" destOrd="0" presId="urn:microsoft.com/office/officeart/2005/8/layout/process5"/>
    <dgm:cxn modelId="{A501925F-3284-414D-93FE-5BF79ADE8730}" type="presParOf" srcId="{CBCAE8E2-7E49-47A9-8979-D24BB7D6B7FB}" destId="{CC43C2CD-AF5D-43FB-AAC1-1E4D1D0EAC92}" srcOrd="0" destOrd="0" presId="urn:microsoft.com/office/officeart/2005/8/layout/process5"/>
    <dgm:cxn modelId="{9974DE01-7850-402D-8628-D2AB203C20A7}" type="presParOf" srcId="{182D7822-2FB0-44BF-AE8E-4876E10FAF19}" destId="{F4D20E78-48AA-45F8-848B-8CB252DDD4BC}" srcOrd="2" destOrd="0" presId="urn:microsoft.com/office/officeart/2005/8/layout/process5"/>
    <dgm:cxn modelId="{A5EB9317-7EAE-42A6-B307-B4614AC537E1}" type="presParOf" srcId="{182D7822-2FB0-44BF-AE8E-4876E10FAF19}" destId="{63FF278E-DE66-4886-B655-4694BB1F855E}" srcOrd="3" destOrd="0" presId="urn:microsoft.com/office/officeart/2005/8/layout/process5"/>
    <dgm:cxn modelId="{062469B3-C6A0-42DD-81CF-384B3D4D6ACB}" type="presParOf" srcId="{63FF278E-DE66-4886-B655-4694BB1F855E}" destId="{40FD5BA2-FF1B-4494-A2C2-6F80A11E0A7A}" srcOrd="0" destOrd="0" presId="urn:microsoft.com/office/officeart/2005/8/layout/process5"/>
    <dgm:cxn modelId="{75002DA5-C23D-488B-92A5-CEFC1E913EB2}" type="presParOf" srcId="{182D7822-2FB0-44BF-AE8E-4876E10FAF19}" destId="{D87B3816-E711-4A86-8CA0-F55B5A28933F}"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ED80D-B2DC-4DAD-A44A-3ACC052643D0}">
      <dsp:nvSpPr>
        <dsp:cNvPr id="0" name=""/>
        <dsp:cNvSpPr/>
      </dsp:nvSpPr>
      <dsp:spPr>
        <a:xfrm>
          <a:off x="1843850" y="-4823"/>
          <a:ext cx="5075299" cy="5075299"/>
        </a:xfrm>
        <a:prstGeom prst="circularArrow">
          <a:avLst>
            <a:gd name="adj1" fmla="val 5274"/>
            <a:gd name="adj2" fmla="val 312630"/>
            <a:gd name="adj3" fmla="val 14220160"/>
            <a:gd name="adj4" fmla="val 17131684"/>
            <a:gd name="adj5" fmla="val 5477"/>
          </a:avLst>
        </a:prstGeom>
        <a:solidFill>
          <a:schemeClr val="accent1"/>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4CD57CFE-E6F5-4297-8CD6-404A342F5F3A}">
      <dsp:nvSpPr>
        <dsp:cNvPr id="0" name=""/>
        <dsp:cNvSpPr/>
      </dsp:nvSpPr>
      <dsp:spPr>
        <a:xfrm>
          <a:off x="3412349" y="1242"/>
          <a:ext cx="1938300" cy="969150"/>
        </a:xfrm>
        <a:prstGeom prst="roundRect">
          <a:avLst/>
        </a:prstGeom>
        <a:solidFill>
          <a:srgbClr val="7030A0"/>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Establishing Program Outcomes</a:t>
          </a:r>
          <a:endParaRPr lang="en-US" sz="2000" kern="1200" dirty="0"/>
        </a:p>
      </dsp:txBody>
      <dsp:txXfrm>
        <a:off x="3459659" y="48552"/>
        <a:ext cx="1843680" cy="874530"/>
      </dsp:txXfrm>
    </dsp:sp>
    <dsp:sp modelId="{6B214C60-8709-4E32-97C5-80A20542CCFD}">
      <dsp:nvSpPr>
        <dsp:cNvPr id="0" name=""/>
        <dsp:cNvSpPr/>
      </dsp:nvSpPr>
      <dsp:spPr>
        <a:xfrm>
          <a:off x="5195448" y="1030714"/>
          <a:ext cx="1938300" cy="969150"/>
        </a:xfrm>
        <a:prstGeom prst="roundRect">
          <a:avLst/>
        </a:prstGeom>
        <a:solidFill>
          <a:srgbClr val="7030A0"/>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Creating &amp; Mapping Programming to Outcomes</a:t>
          </a:r>
          <a:endParaRPr lang="en-US" sz="1800" kern="1200" dirty="0"/>
        </a:p>
      </dsp:txBody>
      <dsp:txXfrm>
        <a:off x="5242758" y="1078024"/>
        <a:ext cx="1843680" cy="874530"/>
      </dsp:txXfrm>
    </dsp:sp>
    <dsp:sp modelId="{FDD54175-F4B4-4082-9C97-C2EA8FF1A62E}">
      <dsp:nvSpPr>
        <dsp:cNvPr id="0" name=""/>
        <dsp:cNvSpPr/>
      </dsp:nvSpPr>
      <dsp:spPr>
        <a:xfrm>
          <a:off x="5195448" y="3089659"/>
          <a:ext cx="1938300" cy="969150"/>
        </a:xfrm>
        <a:prstGeom prst="roundRect">
          <a:avLst/>
        </a:prstGeom>
        <a:solidFill>
          <a:srgbClr val="7030A0"/>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Selecting/</a:t>
          </a:r>
          <a:br>
            <a:rPr lang="en-US" sz="2000" kern="1200" dirty="0" smtClean="0"/>
          </a:br>
          <a:r>
            <a:rPr lang="en-US" sz="2000" kern="1200" dirty="0" smtClean="0"/>
            <a:t>Designing Instrument</a:t>
          </a:r>
          <a:endParaRPr lang="en-US" sz="2000" kern="1200" dirty="0"/>
        </a:p>
      </dsp:txBody>
      <dsp:txXfrm>
        <a:off x="5242758" y="3136969"/>
        <a:ext cx="1843680" cy="874530"/>
      </dsp:txXfrm>
    </dsp:sp>
    <dsp:sp modelId="{534D8871-0724-4732-AE15-F1ED0E746EA1}">
      <dsp:nvSpPr>
        <dsp:cNvPr id="0" name=""/>
        <dsp:cNvSpPr/>
      </dsp:nvSpPr>
      <dsp:spPr>
        <a:xfrm>
          <a:off x="3412349" y="4119132"/>
          <a:ext cx="1938300" cy="969150"/>
        </a:xfrm>
        <a:prstGeom prst="roundRect">
          <a:avLst/>
        </a:prstGeom>
        <a:solidFill>
          <a:srgbClr val="7030A0"/>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Collecting </a:t>
          </a:r>
        </a:p>
        <a:p>
          <a:pPr lvl="0" algn="ctr" defTabSz="889000">
            <a:lnSpc>
              <a:spcPct val="90000"/>
            </a:lnSpc>
            <a:spcBef>
              <a:spcPct val="0"/>
            </a:spcBef>
            <a:spcAft>
              <a:spcPct val="35000"/>
            </a:spcAft>
          </a:pPr>
          <a:r>
            <a:rPr lang="en-US" sz="2000" kern="1200" dirty="0" smtClean="0"/>
            <a:t>Outcomes Information</a:t>
          </a:r>
          <a:endParaRPr lang="en-US" sz="2000" kern="1200" dirty="0"/>
        </a:p>
      </dsp:txBody>
      <dsp:txXfrm>
        <a:off x="3459659" y="4166442"/>
        <a:ext cx="1843680" cy="874530"/>
      </dsp:txXfrm>
    </dsp:sp>
    <dsp:sp modelId="{A7B9FCBC-5608-4B35-A1D2-E2BD4B491F71}">
      <dsp:nvSpPr>
        <dsp:cNvPr id="0" name=""/>
        <dsp:cNvSpPr/>
      </dsp:nvSpPr>
      <dsp:spPr>
        <a:xfrm>
          <a:off x="1629251" y="3089659"/>
          <a:ext cx="1938300" cy="969150"/>
        </a:xfrm>
        <a:prstGeom prst="roundRect">
          <a:avLst/>
        </a:prstGeom>
        <a:solidFill>
          <a:srgbClr val="7030A0"/>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Analyzing/</a:t>
          </a:r>
          <a:br>
            <a:rPr lang="en-US" sz="2000" kern="1200" dirty="0" smtClean="0"/>
          </a:br>
          <a:r>
            <a:rPr lang="en-US" sz="2000" kern="1200" dirty="0" smtClean="0"/>
            <a:t>Maintaining Information</a:t>
          </a:r>
          <a:endParaRPr lang="en-US" sz="2000" kern="1200" dirty="0"/>
        </a:p>
      </dsp:txBody>
      <dsp:txXfrm>
        <a:off x="1676561" y="3136969"/>
        <a:ext cx="1843680" cy="874530"/>
      </dsp:txXfrm>
    </dsp:sp>
    <dsp:sp modelId="{029E4F8F-9679-40B5-91F6-620E4AB4D80B}">
      <dsp:nvSpPr>
        <dsp:cNvPr id="0" name=""/>
        <dsp:cNvSpPr/>
      </dsp:nvSpPr>
      <dsp:spPr>
        <a:xfrm>
          <a:off x="1629251" y="1030714"/>
          <a:ext cx="1938300" cy="969150"/>
        </a:xfrm>
        <a:prstGeom prst="roundRect">
          <a:avLst/>
        </a:prstGeom>
        <a:solidFill>
          <a:srgbClr val="7030A0"/>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Using Information</a:t>
          </a:r>
          <a:endParaRPr lang="en-US" sz="2000" kern="1200" dirty="0"/>
        </a:p>
      </dsp:txBody>
      <dsp:txXfrm>
        <a:off x="1676561" y="1078024"/>
        <a:ext cx="1843680" cy="8745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23192-71DF-478A-82B1-ECE4DF573556}">
      <dsp:nvSpPr>
        <dsp:cNvPr id="0" name=""/>
        <dsp:cNvSpPr/>
      </dsp:nvSpPr>
      <dsp:spPr>
        <a:xfrm>
          <a:off x="1216759" y="3135"/>
          <a:ext cx="2415033" cy="1449020"/>
        </a:xfrm>
        <a:prstGeom prst="roundRect">
          <a:avLst>
            <a:gd name="adj" fmla="val 10000"/>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Actual</a:t>
          </a:r>
        </a:p>
        <a:p>
          <a:pPr lvl="0" algn="ctr" defTabSz="1466850">
            <a:lnSpc>
              <a:spcPct val="90000"/>
            </a:lnSpc>
            <a:spcBef>
              <a:spcPct val="0"/>
            </a:spcBef>
            <a:spcAft>
              <a:spcPct val="35000"/>
            </a:spcAft>
          </a:pPr>
          <a:r>
            <a:rPr lang="en-US" sz="3300" kern="1200" dirty="0" smtClean="0"/>
            <a:t>Program</a:t>
          </a:r>
          <a:endParaRPr lang="en-US" sz="3300" kern="1200" dirty="0"/>
        </a:p>
      </dsp:txBody>
      <dsp:txXfrm>
        <a:off x="1259199" y="45575"/>
        <a:ext cx="2330153" cy="1364140"/>
      </dsp:txXfrm>
    </dsp:sp>
    <dsp:sp modelId="{CBCAE8E2-7E49-47A9-8979-D24BB7D6B7FB}">
      <dsp:nvSpPr>
        <dsp:cNvPr id="0" name=""/>
        <dsp:cNvSpPr/>
      </dsp:nvSpPr>
      <dsp:spPr>
        <a:xfrm>
          <a:off x="3847495" y="428660"/>
          <a:ext cx="511987" cy="598928"/>
        </a:xfrm>
        <a:prstGeom prst="rightArrow">
          <a:avLst>
            <a:gd name="adj1" fmla="val 60000"/>
            <a:gd name="adj2" fmla="val 50000"/>
          </a:avLst>
        </a:prstGeom>
        <a:solidFill>
          <a:schemeClr val="accent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a:off x="3847495" y="548446"/>
        <a:ext cx="358391" cy="359356"/>
      </dsp:txXfrm>
    </dsp:sp>
    <dsp:sp modelId="{F4D20E78-48AA-45F8-848B-8CB252DDD4BC}">
      <dsp:nvSpPr>
        <dsp:cNvPr id="0" name=""/>
        <dsp:cNvSpPr/>
      </dsp:nvSpPr>
      <dsp:spPr>
        <a:xfrm>
          <a:off x="4597806" y="3135"/>
          <a:ext cx="2415033" cy="1449020"/>
        </a:xfrm>
        <a:prstGeom prst="roundRect">
          <a:avLst>
            <a:gd name="adj" fmla="val 10000"/>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Outcome</a:t>
          </a:r>
        </a:p>
        <a:p>
          <a:pPr lvl="0" algn="ctr" defTabSz="1200150">
            <a:lnSpc>
              <a:spcPct val="90000"/>
            </a:lnSpc>
            <a:spcBef>
              <a:spcPct val="0"/>
            </a:spcBef>
            <a:spcAft>
              <a:spcPct val="35000"/>
            </a:spcAft>
          </a:pPr>
          <a:r>
            <a:rPr lang="en-US" sz="2000" kern="1200" dirty="0" smtClean="0">
              <a:solidFill>
                <a:srgbClr val="FFC000"/>
              </a:solidFill>
            </a:rPr>
            <a:t>(Become more physically fit)</a:t>
          </a:r>
          <a:endParaRPr lang="en-US" sz="2000" kern="1200" dirty="0">
            <a:solidFill>
              <a:srgbClr val="FFC000"/>
            </a:solidFill>
          </a:endParaRPr>
        </a:p>
      </dsp:txBody>
      <dsp:txXfrm>
        <a:off x="4640246" y="45575"/>
        <a:ext cx="2330153" cy="1364140"/>
      </dsp:txXfrm>
    </dsp:sp>
    <dsp:sp modelId="{63FF278E-DE66-4886-B655-4694BB1F855E}">
      <dsp:nvSpPr>
        <dsp:cNvPr id="0" name=""/>
        <dsp:cNvSpPr/>
      </dsp:nvSpPr>
      <dsp:spPr>
        <a:xfrm rot="5400000">
          <a:off x="5549330" y="1621208"/>
          <a:ext cx="511987" cy="598928"/>
        </a:xfrm>
        <a:prstGeom prst="rightArrow">
          <a:avLst>
            <a:gd name="adj1" fmla="val 60000"/>
            <a:gd name="adj2" fmla="val 50000"/>
          </a:avLst>
        </a:prstGeom>
        <a:solidFill>
          <a:schemeClr val="accent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rot="-5400000">
        <a:off x="5625646" y="1664678"/>
        <a:ext cx="359356" cy="358391"/>
      </dsp:txXfrm>
    </dsp:sp>
    <dsp:sp modelId="{D87B3816-E711-4A86-8CA0-F55B5A28933F}">
      <dsp:nvSpPr>
        <dsp:cNvPr id="0" name=""/>
        <dsp:cNvSpPr/>
      </dsp:nvSpPr>
      <dsp:spPr>
        <a:xfrm>
          <a:off x="4597806" y="2418169"/>
          <a:ext cx="2415033" cy="1449020"/>
        </a:xfrm>
        <a:prstGeom prst="roundRect">
          <a:avLst>
            <a:gd name="adj" fmla="val 10000"/>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Outcome Measures</a:t>
          </a:r>
          <a:br>
            <a:rPr lang="en-US" sz="2700" kern="1200" dirty="0" smtClean="0"/>
          </a:br>
          <a:r>
            <a:rPr lang="en-US" sz="2000" kern="1200" dirty="0" smtClean="0">
              <a:solidFill>
                <a:srgbClr val="FFC000"/>
              </a:solidFill>
            </a:rPr>
            <a:t>(Weight; measurements; stamina; pictures)</a:t>
          </a:r>
          <a:endParaRPr lang="en-US" sz="2000" kern="1200" dirty="0">
            <a:solidFill>
              <a:srgbClr val="FFC000"/>
            </a:solidFill>
          </a:endParaRPr>
        </a:p>
      </dsp:txBody>
      <dsp:txXfrm>
        <a:off x="4640246" y="2460609"/>
        <a:ext cx="2330153" cy="13641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23192-71DF-478A-82B1-ECE4DF573556}">
      <dsp:nvSpPr>
        <dsp:cNvPr id="0" name=""/>
        <dsp:cNvSpPr/>
      </dsp:nvSpPr>
      <dsp:spPr>
        <a:xfrm>
          <a:off x="1216759" y="3135"/>
          <a:ext cx="2415033" cy="1449020"/>
        </a:xfrm>
        <a:prstGeom prst="roundRect">
          <a:avLst>
            <a:gd name="adj" fmla="val 10000"/>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Actual Intervention</a:t>
          </a:r>
          <a:endParaRPr lang="en-US" sz="2800" kern="1200" dirty="0"/>
        </a:p>
      </dsp:txBody>
      <dsp:txXfrm>
        <a:off x="1259199" y="45575"/>
        <a:ext cx="2330153" cy="1364140"/>
      </dsp:txXfrm>
    </dsp:sp>
    <dsp:sp modelId="{CBCAE8E2-7E49-47A9-8979-D24BB7D6B7FB}">
      <dsp:nvSpPr>
        <dsp:cNvPr id="0" name=""/>
        <dsp:cNvSpPr/>
      </dsp:nvSpPr>
      <dsp:spPr>
        <a:xfrm>
          <a:off x="3847495" y="428660"/>
          <a:ext cx="511987" cy="598928"/>
        </a:xfrm>
        <a:prstGeom prst="rightArrow">
          <a:avLst>
            <a:gd name="adj1" fmla="val 60000"/>
            <a:gd name="adj2" fmla="val 50000"/>
          </a:avLst>
        </a:prstGeom>
        <a:solidFill>
          <a:schemeClr val="accent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a:off x="3847495" y="548446"/>
        <a:ext cx="358391" cy="359356"/>
      </dsp:txXfrm>
    </dsp:sp>
    <dsp:sp modelId="{F4D20E78-48AA-45F8-848B-8CB252DDD4BC}">
      <dsp:nvSpPr>
        <dsp:cNvPr id="0" name=""/>
        <dsp:cNvSpPr/>
      </dsp:nvSpPr>
      <dsp:spPr>
        <a:xfrm>
          <a:off x="4597806" y="3135"/>
          <a:ext cx="2415033" cy="1449020"/>
        </a:xfrm>
        <a:prstGeom prst="roundRect">
          <a:avLst>
            <a:gd name="adj" fmla="val 10000"/>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Outcome</a:t>
          </a:r>
        </a:p>
        <a:p>
          <a:pPr lvl="0" algn="ctr" defTabSz="1244600">
            <a:lnSpc>
              <a:spcPct val="90000"/>
            </a:lnSpc>
            <a:spcBef>
              <a:spcPct val="0"/>
            </a:spcBef>
            <a:spcAft>
              <a:spcPct val="35000"/>
            </a:spcAft>
          </a:pPr>
          <a:r>
            <a:rPr lang="en-US" sz="2000" kern="1200" dirty="0" smtClean="0">
              <a:solidFill>
                <a:srgbClr val="FFC000"/>
              </a:solidFill>
            </a:rPr>
            <a:t>(Become more physically fit)</a:t>
          </a:r>
          <a:endParaRPr lang="en-US" sz="2000" kern="1200" dirty="0"/>
        </a:p>
      </dsp:txBody>
      <dsp:txXfrm>
        <a:off x="4640246" y="45575"/>
        <a:ext cx="2330153" cy="1364140"/>
      </dsp:txXfrm>
    </dsp:sp>
    <dsp:sp modelId="{63FF278E-DE66-4886-B655-4694BB1F855E}">
      <dsp:nvSpPr>
        <dsp:cNvPr id="0" name=""/>
        <dsp:cNvSpPr/>
      </dsp:nvSpPr>
      <dsp:spPr>
        <a:xfrm rot="5400000">
          <a:off x="5549330" y="1621208"/>
          <a:ext cx="511987" cy="598928"/>
        </a:xfrm>
        <a:prstGeom prst="rightArrow">
          <a:avLst>
            <a:gd name="adj1" fmla="val 60000"/>
            <a:gd name="adj2" fmla="val 50000"/>
          </a:avLst>
        </a:prstGeom>
        <a:solidFill>
          <a:schemeClr val="accent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rot="-5400000">
        <a:off x="5625646" y="1664678"/>
        <a:ext cx="359356" cy="358391"/>
      </dsp:txXfrm>
    </dsp:sp>
    <dsp:sp modelId="{D87B3816-E711-4A86-8CA0-F55B5A28933F}">
      <dsp:nvSpPr>
        <dsp:cNvPr id="0" name=""/>
        <dsp:cNvSpPr/>
      </dsp:nvSpPr>
      <dsp:spPr>
        <a:xfrm>
          <a:off x="4597806" y="2418169"/>
          <a:ext cx="2415033" cy="1449020"/>
        </a:xfrm>
        <a:prstGeom prst="roundRect">
          <a:avLst>
            <a:gd name="adj" fmla="val 10000"/>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Outcome Measures</a:t>
          </a:r>
          <a:br>
            <a:rPr lang="en-US" sz="2800" kern="1200" dirty="0" smtClean="0"/>
          </a:br>
          <a:r>
            <a:rPr lang="en-US" sz="2000" kern="1200" dirty="0" smtClean="0">
              <a:solidFill>
                <a:srgbClr val="FFC000"/>
              </a:solidFill>
            </a:rPr>
            <a:t>(Weight; measurements; stamina; pictures)</a:t>
          </a:r>
          <a:endParaRPr lang="en-US" sz="2000" kern="1200" dirty="0"/>
        </a:p>
      </dsp:txBody>
      <dsp:txXfrm>
        <a:off x="4640246" y="2460609"/>
        <a:ext cx="2330153" cy="1364140"/>
      </dsp:txXfrm>
    </dsp:sp>
    <dsp:sp modelId="{7B5853B2-D66D-4E3A-BE9A-383F8722F80B}">
      <dsp:nvSpPr>
        <dsp:cNvPr id="0" name=""/>
        <dsp:cNvSpPr/>
      </dsp:nvSpPr>
      <dsp:spPr>
        <a:xfrm rot="5400000">
          <a:off x="2168906" y="1620383"/>
          <a:ext cx="511987" cy="598928"/>
        </a:xfrm>
        <a:prstGeom prst="rightArrow">
          <a:avLst>
            <a:gd name="adj1" fmla="val 60000"/>
            <a:gd name="adj2" fmla="val 50000"/>
          </a:avLst>
        </a:prstGeom>
        <a:solidFill>
          <a:schemeClr val="accent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rot="10800000">
        <a:off x="2245704" y="1663371"/>
        <a:ext cx="358391" cy="359356"/>
      </dsp:txXfrm>
    </dsp:sp>
    <dsp:sp modelId="{76AD2186-7AEA-4342-BEC5-C845A1FA3E17}">
      <dsp:nvSpPr>
        <dsp:cNvPr id="0" name=""/>
        <dsp:cNvSpPr/>
      </dsp:nvSpPr>
      <dsp:spPr>
        <a:xfrm>
          <a:off x="1216759" y="2418169"/>
          <a:ext cx="2415033" cy="1449020"/>
        </a:xfrm>
        <a:prstGeom prst="roundRect">
          <a:avLst>
            <a:gd name="adj" fmla="val 10000"/>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Fidelity Measures</a:t>
          </a:r>
        </a:p>
        <a:p>
          <a:pPr lvl="0" algn="ctr" defTabSz="1066800">
            <a:lnSpc>
              <a:spcPct val="90000"/>
            </a:lnSpc>
            <a:spcBef>
              <a:spcPct val="0"/>
            </a:spcBef>
            <a:spcAft>
              <a:spcPct val="35000"/>
            </a:spcAft>
          </a:pPr>
          <a:r>
            <a:rPr lang="en-US" sz="2000" kern="1200" dirty="0" smtClean="0">
              <a:solidFill>
                <a:srgbClr val="FFC000"/>
              </a:solidFill>
            </a:rPr>
            <a:t>(e.g., record food intake and exercise)</a:t>
          </a:r>
          <a:endParaRPr lang="en-US" sz="2000" kern="1200" dirty="0">
            <a:solidFill>
              <a:srgbClr val="FFC000"/>
            </a:solidFill>
          </a:endParaRPr>
        </a:p>
      </dsp:txBody>
      <dsp:txXfrm>
        <a:off x="1259199" y="2460609"/>
        <a:ext cx="2330153" cy="13641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23192-71DF-478A-82B1-ECE4DF573556}">
      <dsp:nvSpPr>
        <dsp:cNvPr id="0" name=""/>
        <dsp:cNvSpPr/>
      </dsp:nvSpPr>
      <dsp:spPr>
        <a:xfrm>
          <a:off x="1066797" y="3135"/>
          <a:ext cx="2714957" cy="1449020"/>
        </a:xfrm>
        <a:prstGeom prst="roundRect">
          <a:avLst>
            <a:gd name="adj" fmla="val 10000"/>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Planned IV Manipulation</a:t>
          </a:r>
        </a:p>
        <a:p>
          <a:pPr lvl="0" algn="ctr" defTabSz="1244600">
            <a:lnSpc>
              <a:spcPct val="90000"/>
            </a:lnSpc>
            <a:spcBef>
              <a:spcPct val="0"/>
            </a:spcBef>
            <a:spcAft>
              <a:spcPct val="35000"/>
            </a:spcAft>
          </a:pPr>
          <a:r>
            <a:rPr lang="en-US" sz="1400" kern="1200" dirty="0" smtClean="0">
              <a:solidFill>
                <a:srgbClr val="FFC000"/>
              </a:solidFill>
            </a:rPr>
            <a:t>(manipulate mood to be either good or bad by showing movies, reading stories, etc.)</a:t>
          </a:r>
          <a:endParaRPr lang="en-US" sz="1400" kern="1200" dirty="0">
            <a:solidFill>
              <a:srgbClr val="FFC000"/>
            </a:solidFill>
          </a:endParaRPr>
        </a:p>
      </dsp:txBody>
      <dsp:txXfrm>
        <a:off x="1109237" y="45575"/>
        <a:ext cx="2630077" cy="1364140"/>
      </dsp:txXfrm>
    </dsp:sp>
    <dsp:sp modelId="{CBCAE8E2-7E49-47A9-8979-D24BB7D6B7FB}">
      <dsp:nvSpPr>
        <dsp:cNvPr id="0" name=""/>
        <dsp:cNvSpPr/>
      </dsp:nvSpPr>
      <dsp:spPr>
        <a:xfrm>
          <a:off x="3997457" y="428660"/>
          <a:ext cx="511987" cy="598928"/>
        </a:xfrm>
        <a:prstGeom prst="rightArrow">
          <a:avLst>
            <a:gd name="adj1" fmla="val 60000"/>
            <a:gd name="adj2" fmla="val 50000"/>
          </a:avLst>
        </a:prstGeom>
        <a:solidFill>
          <a:schemeClr val="accent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a:off x="3997457" y="548446"/>
        <a:ext cx="358391" cy="359356"/>
      </dsp:txXfrm>
    </dsp:sp>
    <dsp:sp modelId="{F4D20E78-48AA-45F8-848B-8CB252DDD4BC}">
      <dsp:nvSpPr>
        <dsp:cNvPr id="0" name=""/>
        <dsp:cNvSpPr/>
      </dsp:nvSpPr>
      <dsp:spPr>
        <a:xfrm>
          <a:off x="4747768" y="3135"/>
          <a:ext cx="2415033" cy="1449020"/>
        </a:xfrm>
        <a:prstGeom prst="roundRect">
          <a:avLst>
            <a:gd name="adj" fmla="val 10000"/>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Outcome</a:t>
          </a:r>
        </a:p>
        <a:p>
          <a:pPr lvl="0" algn="ctr" defTabSz="1244600">
            <a:lnSpc>
              <a:spcPct val="90000"/>
            </a:lnSpc>
            <a:spcBef>
              <a:spcPct val="0"/>
            </a:spcBef>
            <a:spcAft>
              <a:spcPct val="35000"/>
            </a:spcAft>
          </a:pPr>
          <a:r>
            <a:rPr lang="en-US" sz="2000" kern="1200" dirty="0" smtClean="0">
              <a:solidFill>
                <a:srgbClr val="FFC000"/>
              </a:solidFill>
            </a:rPr>
            <a:t>(Performance)</a:t>
          </a:r>
          <a:endParaRPr lang="en-US" sz="2000" kern="1200" dirty="0">
            <a:solidFill>
              <a:srgbClr val="FFC000"/>
            </a:solidFill>
          </a:endParaRPr>
        </a:p>
      </dsp:txBody>
      <dsp:txXfrm>
        <a:off x="4790208" y="45575"/>
        <a:ext cx="2330153" cy="1364140"/>
      </dsp:txXfrm>
    </dsp:sp>
    <dsp:sp modelId="{63FF278E-DE66-4886-B655-4694BB1F855E}">
      <dsp:nvSpPr>
        <dsp:cNvPr id="0" name=""/>
        <dsp:cNvSpPr/>
      </dsp:nvSpPr>
      <dsp:spPr>
        <a:xfrm rot="5400000">
          <a:off x="5699291" y="1621208"/>
          <a:ext cx="511987" cy="598928"/>
        </a:xfrm>
        <a:prstGeom prst="rightArrow">
          <a:avLst>
            <a:gd name="adj1" fmla="val 60000"/>
            <a:gd name="adj2" fmla="val 50000"/>
          </a:avLst>
        </a:prstGeom>
        <a:solidFill>
          <a:schemeClr val="accent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rot="-5400000">
        <a:off x="5775607" y="1664678"/>
        <a:ext cx="359356" cy="358391"/>
      </dsp:txXfrm>
    </dsp:sp>
    <dsp:sp modelId="{D87B3816-E711-4A86-8CA0-F55B5A28933F}">
      <dsp:nvSpPr>
        <dsp:cNvPr id="0" name=""/>
        <dsp:cNvSpPr/>
      </dsp:nvSpPr>
      <dsp:spPr>
        <a:xfrm>
          <a:off x="4747768" y="2418169"/>
          <a:ext cx="2415033" cy="1449020"/>
        </a:xfrm>
        <a:prstGeom prst="roundRect">
          <a:avLst>
            <a:gd name="adj" fmla="val 10000"/>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Outcome Measure</a:t>
          </a:r>
          <a:br>
            <a:rPr lang="en-US" sz="2800" kern="1200" dirty="0" smtClean="0"/>
          </a:br>
          <a:r>
            <a:rPr lang="en-US" sz="2000" kern="1200" dirty="0" smtClean="0">
              <a:solidFill>
                <a:srgbClr val="FFC000"/>
              </a:solidFill>
            </a:rPr>
            <a:t>(# of puzzles solved)</a:t>
          </a:r>
          <a:endParaRPr lang="en-US" sz="2000" kern="1200" dirty="0">
            <a:solidFill>
              <a:srgbClr val="FFC000"/>
            </a:solidFill>
          </a:endParaRPr>
        </a:p>
      </dsp:txBody>
      <dsp:txXfrm>
        <a:off x="4790208" y="2460609"/>
        <a:ext cx="2330153" cy="13641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ED80D-B2DC-4DAD-A44A-3ACC052643D0}">
      <dsp:nvSpPr>
        <dsp:cNvPr id="0" name=""/>
        <dsp:cNvSpPr/>
      </dsp:nvSpPr>
      <dsp:spPr>
        <a:xfrm>
          <a:off x="1843850" y="-4823"/>
          <a:ext cx="5075299" cy="5075299"/>
        </a:xfrm>
        <a:prstGeom prst="circularArrow">
          <a:avLst>
            <a:gd name="adj1" fmla="val 5274"/>
            <a:gd name="adj2" fmla="val 312630"/>
            <a:gd name="adj3" fmla="val 14220160"/>
            <a:gd name="adj4" fmla="val 17131684"/>
            <a:gd name="adj5" fmla="val 5477"/>
          </a:avLst>
        </a:prstGeom>
        <a:solidFill>
          <a:schemeClr val="accent1"/>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4CD57CFE-E6F5-4297-8CD6-404A342F5F3A}">
      <dsp:nvSpPr>
        <dsp:cNvPr id="0" name=""/>
        <dsp:cNvSpPr/>
      </dsp:nvSpPr>
      <dsp:spPr>
        <a:xfrm>
          <a:off x="3412349" y="1242"/>
          <a:ext cx="1938300" cy="969150"/>
        </a:xfrm>
        <a:prstGeom prst="roundRect">
          <a:avLst/>
        </a:prstGeom>
        <a:solidFill>
          <a:srgbClr val="7030A0"/>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Establishing Program Outcomes</a:t>
          </a:r>
          <a:endParaRPr lang="en-US" sz="2000" kern="1200" dirty="0"/>
        </a:p>
      </dsp:txBody>
      <dsp:txXfrm>
        <a:off x="3459659" y="48552"/>
        <a:ext cx="1843680" cy="874530"/>
      </dsp:txXfrm>
    </dsp:sp>
    <dsp:sp modelId="{6B214C60-8709-4E32-97C5-80A20542CCFD}">
      <dsp:nvSpPr>
        <dsp:cNvPr id="0" name=""/>
        <dsp:cNvSpPr/>
      </dsp:nvSpPr>
      <dsp:spPr>
        <a:xfrm>
          <a:off x="5195448" y="1030714"/>
          <a:ext cx="1938300" cy="969150"/>
        </a:xfrm>
        <a:prstGeom prst="roundRect">
          <a:avLst/>
        </a:prstGeom>
        <a:solidFill>
          <a:srgbClr val="7030A0"/>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Creating &amp; Mapping Programming to Outcomes</a:t>
          </a:r>
          <a:endParaRPr lang="en-US" sz="1800" kern="1200" dirty="0"/>
        </a:p>
      </dsp:txBody>
      <dsp:txXfrm>
        <a:off x="5242758" y="1078024"/>
        <a:ext cx="1843680" cy="874530"/>
      </dsp:txXfrm>
    </dsp:sp>
    <dsp:sp modelId="{FDD54175-F4B4-4082-9C97-C2EA8FF1A62E}">
      <dsp:nvSpPr>
        <dsp:cNvPr id="0" name=""/>
        <dsp:cNvSpPr/>
      </dsp:nvSpPr>
      <dsp:spPr>
        <a:xfrm>
          <a:off x="5195448" y="3089659"/>
          <a:ext cx="1938300" cy="969150"/>
        </a:xfrm>
        <a:prstGeom prst="roundRect">
          <a:avLst/>
        </a:prstGeom>
        <a:solidFill>
          <a:srgbClr val="7030A0"/>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Selecting/</a:t>
          </a:r>
          <a:br>
            <a:rPr lang="en-US" sz="2000" kern="1200" dirty="0" smtClean="0"/>
          </a:br>
          <a:r>
            <a:rPr lang="en-US" sz="2000" kern="1200" dirty="0" smtClean="0"/>
            <a:t>Designing Instrument</a:t>
          </a:r>
          <a:endParaRPr lang="en-US" sz="2000" kern="1200" dirty="0"/>
        </a:p>
      </dsp:txBody>
      <dsp:txXfrm>
        <a:off x="5242758" y="3136969"/>
        <a:ext cx="1843680" cy="874530"/>
      </dsp:txXfrm>
    </dsp:sp>
    <dsp:sp modelId="{534D8871-0724-4732-AE15-F1ED0E746EA1}">
      <dsp:nvSpPr>
        <dsp:cNvPr id="0" name=""/>
        <dsp:cNvSpPr/>
      </dsp:nvSpPr>
      <dsp:spPr>
        <a:xfrm>
          <a:off x="3412349" y="4119132"/>
          <a:ext cx="1938300" cy="969150"/>
        </a:xfrm>
        <a:prstGeom prst="roundRect">
          <a:avLst/>
        </a:prstGeom>
        <a:solidFill>
          <a:srgbClr val="7030A0"/>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Collecting Information</a:t>
          </a:r>
          <a:endParaRPr lang="en-US" sz="2000" kern="1200" dirty="0"/>
        </a:p>
      </dsp:txBody>
      <dsp:txXfrm>
        <a:off x="3459659" y="4166442"/>
        <a:ext cx="1843680" cy="874530"/>
      </dsp:txXfrm>
    </dsp:sp>
    <dsp:sp modelId="{A7B9FCBC-5608-4B35-A1D2-E2BD4B491F71}">
      <dsp:nvSpPr>
        <dsp:cNvPr id="0" name=""/>
        <dsp:cNvSpPr/>
      </dsp:nvSpPr>
      <dsp:spPr>
        <a:xfrm>
          <a:off x="1629251" y="3089659"/>
          <a:ext cx="1938300" cy="969150"/>
        </a:xfrm>
        <a:prstGeom prst="roundRect">
          <a:avLst/>
        </a:prstGeom>
        <a:solidFill>
          <a:srgbClr val="7030A0"/>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Analyzing/</a:t>
          </a:r>
          <a:br>
            <a:rPr lang="en-US" sz="2000" kern="1200" dirty="0" smtClean="0"/>
          </a:br>
          <a:r>
            <a:rPr lang="en-US" sz="2000" kern="1200" dirty="0" smtClean="0"/>
            <a:t>Maintaining Information</a:t>
          </a:r>
          <a:endParaRPr lang="en-US" sz="2000" kern="1200" dirty="0"/>
        </a:p>
      </dsp:txBody>
      <dsp:txXfrm>
        <a:off x="1676561" y="3136969"/>
        <a:ext cx="1843680" cy="874530"/>
      </dsp:txXfrm>
    </dsp:sp>
    <dsp:sp modelId="{029E4F8F-9679-40B5-91F6-620E4AB4D80B}">
      <dsp:nvSpPr>
        <dsp:cNvPr id="0" name=""/>
        <dsp:cNvSpPr/>
      </dsp:nvSpPr>
      <dsp:spPr>
        <a:xfrm>
          <a:off x="1629251" y="1030714"/>
          <a:ext cx="1938300" cy="969150"/>
        </a:xfrm>
        <a:prstGeom prst="roundRect">
          <a:avLst/>
        </a:prstGeom>
        <a:solidFill>
          <a:srgbClr val="7030A0"/>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Using Information</a:t>
          </a:r>
          <a:endParaRPr lang="en-US" sz="2000" kern="1200" dirty="0"/>
        </a:p>
      </dsp:txBody>
      <dsp:txXfrm>
        <a:off x="1676561" y="1078024"/>
        <a:ext cx="1843680" cy="87453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23192-71DF-478A-82B1-ECE4DF573556}">
      <dsp:nvSpPr>
        <dsp:cNvPr id="0" name=""/>
        <dsp:cNvSpPr/>
      </dsp:nvSpPr>
      <dsp:spPr>
        <a:xfrm>
          <a:off x="1216759" y="3135"/>
          <a:ext cx="2415033" cy="1449020"/>
        </a:xfrm>
        <a:prstGeom prst="roundRect">
          <a:avLst>
            <a:gd name="adj" fmla="val 10000"/>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Planned Intervention</a:t>
          </a:r>
          <a:endParaRPr lang="en-US" sz="3500" kern="1200" dirty="0"/>
        </a:p>
      </dsp:txBody>
      <dsp:txXfrm>
        <a:off x="1259199" y="45575"/>
        <a:ext cx="2330153" cy="1364140"/>
      </dsp:txXfrm>
    </dsp:sp>
    <dsp:sp modelId="{CBCAE8E2-7E49-47A9-8979-D24BB7D6B7FB}">
      <dsp:nvSpPr>
        <dsp:cNvPr id="0" name=""/>
        <dsp:cNvSpPr/>
      </dsp:nvSpPr>
      <dsp:spPr>
        <a:xfrm>
          <a:off x="3847495" y="428660"/>
          <a:ext cx="511987" cy="598928"/>
        </a:xfrm>
        <a:prstGeom prst="rightArrow">
          <a:avLst>
            <a:gd name="adj1" fmla="val 60000"/>
            <a:gd name="adj2" fmla="val 50000"/>
          </a:avLst>
        </a:prstGeom>
        <a:solidFill>
          <a:schemeClr val="accent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a:off x="3847495" y="548446"/>
        <a:ext cx="358391" cy="359356"/>
      </dsp:txXfrm>
    </dsp:sp>
    <dsp:sp modelId="{F4D20E78-48AA-45F8-848B-8CB252DDD4BC}">
      <dsp:nvSpPr>
        <dsp:cNvPr id="0" name=""/>
        <dsp:cNvSpPr/>
      </dsp:nvSpPr>
      <dsp:spPr>
        <a:xfrm>
          <a:off x="4597806" y="3135"/>
          <a:ext cx="2415033" cy="1449020"/>
        </a:xfrm>
        <a:prstGeom prst="roundRect">
          <a:avLst>
            <a:gd name="adj" fmla="val 10000"/>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smtClean="0"/>
            <a:t>Outcome</a:t>
          </a:r>
          <a:endParaRPr lang="en-US" sz="3500" kern="1200" dirty="0"/>
        </a:p>
      </dsp:txBody>
      <dsp:txXfrm>
        <a:off x="4640246" y="45575"/>
        <a:ext cx="2330153" cy="1364140"/>
      </dsp:txXfrm>
    </dsp:sp>
    <dsp:sp modelId="{63FF278E-DE66-4886-B655-4694BB1F855E}">
      <dsp:nvSpPr>
        <dsp:cNvPr id="0" name=""/>
        <dsp:cNvSpPr/>
      </dsp:nvSpPr>
      <dsp:spPr>
        <a:xfrm rot="5400000">
          <a:off x="5549330" y="1621208"/>
          <a:ext cx="511987" cy="598928"/>
        </a:xfrm>
        <a:prstGeom prst="rightArrow">
          <a:avLst>
            <a:gd name="adj1" fmla="val 60000"/>
            <a:gd name="adj2" fmla="val 50000"/>
          </a:avLst>
        </a:prstGeom>
        <a:solidFill>
          <a:schemeClr val="accent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rot="-5400000">
        <a:off x="5625646" y="1664678"/>
        <a:ext cx="359356" cy="358391"/>
      </dsp:txXfrm>
    </dsp:sp>
    <dsp:sp modelId="{D87B3816-E711-4A86-8CA0-F55B5A28933F}">
      <dsp:nvSpPr>
        <dsp:cNvPr id="0" name=""/>
        <dsp:cNvSpPr/>
      </dsp:nvSpPr>
      <dsp:spPr>
        <a:xfrm>
          <a:off x="4597806" y="2418169"/>
          <a:ext cx="2415033" cy="1449020"/>
        </a:xfrm>
        <a:prstGeom prst="roundRect">
          <a:avLst>
            <a:gd name="adj" fmla="val 10000"/>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Outcome Measure</a:t>
          </a:r>
          <a:endParaRPr lang="en-US" sz="3500" kern="1200" dirty="0"/>
        </a:p>
      </dsp:txBody>
      <dsp:txXfrm>
        <a:off x="4640246" y="2460609"/>
        <a:ext cx="2330153" cy="13641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23192-71DF-478A-82B1-ECE4DF573556}">
      <dsp:nvSpPr>
        <dsp:cNvPr id="0" name=""/>
        <dsp:cNvSpPr/>
      </dsp:nvSpPr>
      <dsp:spPr>
        <a:xfrm>
          <a:off x="1216759" y="3135"/>
          <a:ext cx="2415033" cy="1449020"/>
        </a:xfrm>
        <a:prstGeom prst="roundRect">
          <a:avLst>
            <a:gd name="adj" fmla="val 10000"/>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Actual</a:t>
          </a:r>
        </a:p>
        <a:p>
          <a:pPr lvl="0" algn="ctr" defTabSz="1466850">
            <a:lnSpc>
              <a:spcPct val="90000"/>
            </a:lnSpc>
            <a:spcBef>
              <a:spcPct val="0"/>
            </a:spcBef>
            <a:spcAft>
              <a:spcPct val="35000"/>
            </a:spcAft>
          </a:pPr>
          <a:r>
            <a:rPr lang="en-US" sz="3300" kern="1200" dirty="0" smtClean="0"/>
            <a:t>Intervention</a:t>
          </a:r>
          <a:endParaRPr lang="en-US" sz="3300" kern="1200" dirty="0"/>
        </a:p>
      </dsp:txBody>
      <dsp:txXfrm>
        <a:off x="1259199" y="45575"/>
        <a:ext cx="2330153" cy="1364140"/>
      </dsp:txXfrm>
    </dsp:sp>
    <dsp:sp modelId="{CBCAE8E2-7E49-47A9-8979-D24BB7D6B7FB}">
      <dsp:nvSpPr>
        <dsp:cNvPr id="0" name=""/>
        <dsp:cNvSpPr/>
      </dsp:nvSpPr>
      <dsp:spPr>
        <a:xfrm>
          <a:off x="3847495" y="428660"/>
          <a:ext cx="511987" cy="598928"/>
        </a:xfrm>
        <a:prstGeom prst="rightArrow">
          <a:avLst>
            <a:gd name="adj1" fmla="val 60000"/>
            <a:gd name="adj2" fmla="val 50000"/>
          </a:avLst>
        </a:prstGeom>
        <a:solidFill>
          <a:schemeClr val="accent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a:off x="3847495" y="548446"/>
        <a:ext cx="358391" cy="359356"/>
      </dsp:txXfrm>
    </dsp:sp>
    <dsp:sp modelId="{F4D20E78-48AA-45F8-848B-8CB252DDD4BC}">
      <dsp:nvSpPr>
        <dsp:cNvPr id="0" name=""/>
        <dsp:cNvSpPr/>
      </dsp:nvSpPr>
      <dsp:spPr>
        <a:xfrm>
          <a:off x="4597806" y="3135"/>
          <a:ext cx="2415033" cy="1449020"/>
        </a:xfrm>
        <a:prstGeom prst="roundRect">
          <a:avLst>
            <a:gd name="adj" fmla="val 10000"/>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Outcome</a:t>
          </a:r>
          <a:endParaRPr lang="en-US" sz="3300" kern="1200" dirty="0"/>
        </a:p>
      </dsp:txBody>
      <dsp:txXfrm>
        <a:off x="4640246" y="45575"/>
        <a:ext cx="2330153" cy="1364140"/>
      </dsp:txXfrm>
    </dsp:sp>
    <dsp:sp modelId="{63FF278E-DE66-4886-B655-4694BB1F855E}">
      <dsp:nvSpPr>
        <dsp:cNvPr id="0" name=""/>
        <dsp:cNvSpPr/>
      </dsp:nvSpPr>
      <dsp:spPr>
        <a:xfrm rot="5400000">
          <a:off x="5549330" y="1621208"/>
          <a:ext cx="511987" cy="598928"/>
        </a:xfrm>
        <a:prstGeom prst="rightArrow">
          <a:avLst>
            <a:gd name="adj1" fmla="val 60000"/>
            <a:gd name="adj2" fmla="val 50000"/>
          </a:avLst>
        </a:prstGeom>
        <a:solidFill>
          <a:schemeClr val="accent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rot="-5400000">
        <a:off x="5625646" y="1664678"/>
        <a:ext cx="359356" cy="358391"/>
      </dsp:txXfrm>
    </dsp:sp>
    <dsp:sp modelId="{D87B3816-E711-4A86-8CA0-F55B5A28933F}">
      <dsp:nvSpPr>
        <dsp:cNvPr id="0" name=""/>
        <dsp:cNvSpPr/>
      </dsp:nvSpPr>
      <dsp:spPr>
        <a:xfrm>
          <a:off x="4597806" y="2418169"/>
          <a:ext cx="2415033" cy="1449020"/>
        </a:xfrm>
        <a:prstGeom prst="roundRect">
          <a:avLst>
            <a:gd name="adj" fmla="val 10000"/>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Outcome Measure</a:t>
          </a:r>
          <a:endParaRPr lang="en-US" sz="3300" kern="1200" dirty="0"/>
        </a:p>
      </dsp:txBody>
      <dsp:txXfrm>
        <a:off x="4640246" y="2460609"/>
        <a:ext cx="2330153" cy="13641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23192-71DF-478A-82B1-ECE4DF573556}">
      <dsp:nvSpPr>
        <dsp:cNvPr id="0" name=""/>
        <dsp:cNvSpPr/>
      </dsp:nvSpPr>
      <dsp:spPr>
        <a:xfrm>
          <a:off x="1216759" y="3135"/>
          <a:ext cx="2415033" cy="1449020"/>
        </a:xfrm>
        <a:prstGeom prst="roundRect">
          <a:avLst>
            <a:gd name="adj" fmla="val 10000"/>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Actual</a:t>
          </a:r>
        </a:p>
        <a:p>
          <a:pPr lvl="0" algn="ctr" defTabSz="1466850">
            <a:lnSpc>
              <a:spcPct val="90000"/>
            </a:lnSpc>
            <a:spcBef>
              <a:spcPct val="0"/>
            </a:spcBef>
            <a:spcAft>
              <a:spcPct val="35000"/>
            </a:spcAft>
          </a:pPr>
          <a:r>
            <a:rPr lang="en-US" sz="3300" kern="1200" dirty="0" smtClean="0"/>
            <a:t>Intervention</a:t>
          </a:r>
          <a:endParaRPr lang="en-US" sz="3300" kern="1200" dirty="0"/>
        </a:p>
      </dsp:txBody>
      <dsp:txXfrm>
        <a:off x="1259199" y="45575"/>
        <a:ext cx="2330153" cy="1364140"/>
      </dsp:txXfrm>
    </dsp:sp>
    <dsp:sp modelId="{CBCAE8E2-7E49-47A9-8979-D24BB7D6B7FB}">
      <dsp:nvSpPr>
        <dsp:cNvPr id="0" name=""/>
        <dsp:cNvSpPr/>
      </dsp:nvSpPr>
      <dsp:spPr>
        <a:xfrm>
          <a:off x="3847495" y="428660"/>
          <a:ext cx="511987" cy="598928"/>
        </a:xfrm>
        <a:prstGeom prst="rightArrow">
          <a:avLst>
            <a:gd name="adj1" fmla="val 60000"/>
            <a:gd name="adj2" fmla="val 50000"/>
          </a:avLst>
        </a:prstGeom>
        <a:solidFill>
          <a:schemeClr val="accent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a:off x="3847495" y="548446"/>
        <a:ext cx="358391" cy="359356"/>
      </dsp:txXfrm>
    </dsp:sp>
    <dsp:sp modelId="{F4D20E78-48AA-45F8-848B-8CB252DDD4BC}">
      <dsp:nvSpPr>
        <dsp:cNvPr id="0" name=""/>
        <dsp:cNvSpPr/>
      </dsp:nvSpPr>
      <dsp:spPr>
        <a:xfrm>
          <a:off x="4597806" y="3135"/>
          <a:ext cx="2415033" cy="1449020"/>
        </a:xfrm>
        <a:prstGeom prst="roundRect">
          <a:avLst>
            <a:gd name="adj" fmla="val 10000"/>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Outcome</a:t>
          </a:r>
          <a:endParaRPr lang="en-US" sz="3300" kern="1200" dirty="0"/>
        </a:p>
      </dsp:txBody>
      <dsp:txXfrm>
        <a:off x="4640246" y="45575"/>
        <a:ext cx="2330153" cy="1364140"/>
      </dsp:txXfrm>
    </dsp:sp>
    <dsp:sp modelId="{63FF278E-DE66-4886-B655-4694BB1F855E}">
      <dsp:nvSpPr>
        <dsp:cNvPr id="0" name=""/>
        <dsp:cNvSpPr/>
      </dsp:nvSpPr>
      <dsp:spPr>
        <a:xfrm rot="5400000">
          <a:off x="5549330" y="1621208"/>
          <a:ext cx="511987" cy="598928"/>
        </a:xfrm>
        <a:prstGeom prst="rightArrow">
          <a:avLst>
            <a:gd name="adj1" fmla="val 60000"/>
            <a:gd name="adj2" fmla="val 50000"/>
          </a:avLst>
        </a:prstGeom>
        <a:solidFill>
          <a:schemeClr val="accent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rot="-5400000">
        <a:off x="5625646" y="1664678"/>
        <a:ext cx="359356" cy="358391"/>
      </dsp:txXfrm>
    </dsp:sp>
    <dsp:sp modelId="{D87B3816-E711-4A86-8CA0-F55B5A28933F}">
      <dsp:nvSpPr>
        <dsp:cNvPr id="0" name=""/>
        <dsp:cNvSpPr/>
      </dsp:nvSpPr>
      <dsp:spPr>
        <a:xfrm>
          <a:off x="4597806" y="2418169"/>
          <a:ext cx="2415033" cy="1449020"/>
        </a:xfrm>
        <a:prstGeom prst="roundRect">
          <a:avLst>
            <a:gd name="adj" fmla="val 10000"/>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Outcome Measure</a:t>
          </a:r>
          <a:endParaRPr lang="en-US" sz="3300" kern="1200" dirty="0"/>
        </a:p>
      </dsp:txBody>
      <dsp:txXfrm>
        <a:off x="4640246" y="2460609"/>
        <a:ext cx="2330153" cy="1364140"/>
      </dsp:txXfrm>
    </dsp:sp>
    <dsp:sp modelId="{7B5853B2-D66D-4E3A-BE9A-383F8722F80B}">
      <dsp:nvSpPr>
        <dsp:cNvPr id="0" name=""/>
        <dsp:cNvSpPr/>
      </dsp:nvSpPr>
      <dsp:spPr>
        <a:xfrm rot="5400000">
          <a:off x="2168906" y="1620383"/>
          <a:ext cx="511987" cy="598928"/>
        </a:xfrm>
        <a:prstGeom prst="rightArrow">
          <a:avLst>
            <a:gd name="adj1" fmla="val 60000"/>
            <a:gd name="adj2" fmla="val 50000"/>
          </a:avLst>
        </a:prstGeom>
        <a:solidFill>
          <a:schemeClr val="accent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rot="10800000">
        <a:off x="2245704" y="1663371"/>
        <a:ext cx="358391" cy="359356"/>
      </dsp:txXfrm>
    </dsp:sp>
    <dsp:sp modelId="{76AD2186-7AEA-4342-BEC5-C845A1FA3E17}">
      <dsp:nvSpPr>
        <dsp:cNvPr id="0" name=""/>
        <dsp:cNvSpPr/>
      </dsp:nvSpPr>
      <dsp:spPr>
        <a:xfrm>
          <a:off x="1216759" y="2418169"/>
          <a:ext cx="2415033" cy="1449020"/>
        </a:xfrm>
        <a:prstGeom prst="roundRect">
          <a:avLst>
            <a:gd name="adj" fmla="val 10000"/>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Fidelity Measures</a:t>
          </a:r>
          <a:endParaRPr lang="en-US" sz="3300" kern="1200" dirty="0"/>
        </a:p>
      </dsp:txBody>
      <dsp:txXfrm>
        <a:off x="1259199" y="2460609"/>
        <a:ext cx="2330153" cy="13641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23192-71DF-478A-82B1-ECE4DF573556}">
      <dsp:nvSpPr>
        <dsp:cNvPr id="0" name=""/>
        <dsp:cNvSpPr/>
      </dsp:nvSpPr>
      <dsp:spPr>
        <a:xfrm>
          <a:off x="1066797" y="3135"/>
          <a:ext cx="2714957" cy="1449020"/>
        </a:xfrm>
        <a:prstGeom prst="roundRect">
          <a:avLst>
            <a:gd name="adj" fmla="val 10000"/>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Planned Intervention</a:t>
          </a:r>
        </a:p>
        <a:p>
          <a:pPr lvl="0" algn="ctr" defTabSz="1244600">
            <a:lnSpc>
              <a:spcPct val="90000"/>
            </a:lnSpc>
            <a:spcBef>
              <a:spcPct val="0"/>
            </a:spcBef>
            <a:spcAft>
              <a:spcPct val="35000"/>
            </a:spcAft>
          </a:pPr>
          <a:r>
            <a:rPr lang="en-US" sz="2000" kern="1200" dirty="0" smtClean="0">
              <a:solidFill>
                <a:srgbClr val="FFC000"/>
              </a:solidFill>
            </a:rPr>
            <a:t>(4 drugs per day </a:t>
          </a:r>
        </a:p>
        <a:p>
          <a:pPr lvl="0" algn="ctr" defTabSz="1244600">
            <a:lnSpc>
              <a:spcPct val="90000"/>
            </a:lnSpc>
            <a:spcBef>
              <a:spcPct val="0"/>
            </a:spcBef>
            <a:spcAft>
              <a:spcPct val="35000"/>
            </a:spcAft>
          </a:pPr>
          <a:r>
            <a:rPr lang="en-US" sz="2000" kern="1200" dirty="0" smtClean="0">
              <a:solidFill>
                <a:srgbClr val="FFC000"/>
              </a:solidFill>
            </a:rPr>
            <a:t>for 2 months)</a:t>
          </a:r>
          <a:endParaRPr lang="en-US" sz="2000" kern="1200" dirty="0">
            <a:solidFill>
              <a:srgbClr val="FFC000"/>
            </a:solidFill>
          </a:endParaRPr>
        </a:p>
      </dsp:txBody>
      <dsp:txXfrm>
        <a:off x="1109237" y="45575"/>
        <a:ext cx="2630077" cy="1364140"/>
      </dsp:txXfrm>
    </dsp:sp>
    <dsp:sp modelId="{CBCAE8E2-7E49-47A9-8979-D24BB7D6B7FB}">
      <dsp:nvSpPr>
        <dsp:cNvPr id="0" name=""/>
        <dsp:cNvSpPr/>
      </dsp:nvSpPr>
      <dsp:spPr>
        <a:xfrm>
          <a:off x="3997457" y="428660"/>
          <a:ext cx="511987" cy="598928"/>
        </a:xfrm>
        <a:prstGeom prst="rightArrow">
          <a:avLst>
            <a:gd name="adj1" fmla="val 60000"/>
            <a:gd name="adj2" fmla="val 50000"/>
          </a:avLst>
        </a:prstGeom>
        <a:solidFill>
          <a:schemeClr val="accent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a:off x="3997457" y="548446"/>
        <a:ext cx="358391" cy="359356"/>
      </dsp:txXfrm>
    </dsp:sp>
    <dsp:sp modelId="{F4D20E78-48AA-45F8-848B-8CB252DDD4BC}">
      <dsp:nvSpPr>
        <dsp:cNvPr id="0" name=""/>
        <dsp:cNvSpPr/>
      </dsp:nvSpPr>
      <dsp:spPr>
        <a:xfrm>
          <a:off x="4747768" y="3135"/>
          <a:ext cx="2415033" cy="1449020"/>
        </a:xfrm>
        <a:prstGeom prst="roundRect">
          <a:avLst>
            <a:gd name="adj" fmla="val 10000"/>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Outcome</a:t>
          </a:r>
        </a:p>
        <a:p>
          <a:pPr lvl="0" algn="ctr" defTabSz="1244600">
            <a:lnSpc>
              <a:spcPct val="90000"/>
            </a:lnSpc>
            <a:spcBef>
              <a:spcPct val="0"/>
            </a:spcBef>
            <a:spcAft>
              <a:spcPct val="35000"/>
            </a:spcAft>
          </a:pPr>
          <a:r>
            <a:rPr lang="en-US" sz="2000" kern="1200" dirty="0" smtClean="0">
              <a:solidFill>
                <a:srgbClr val="FFC000"/>
              </a:solidFill>
            </a:rPr>
            <a:t>(Eliminate Presence of Disease)</a:t>
          </a:r>
          <a:endParaRPr lang="en-US" sz="2000" kern="1200" dirty="0">
            <a:solidFill>
              <a:srgbClr val="FFC000"/>
            </a:solidFill>
          </a:endParaRPr>
        </a:p>
      </dsp:txBody>
      <dsp:txXfrm>
        <a:off x="4790208" y="45575"/>
        <a:ext cx="2330153" cy="1364140"/>
      </dsp:txXfrm>
    </dsp:sp>
    <dsp:sp modelId="{63FF278E-DE66-4886-B655-4694BB1F855E}">
      <dsp:nvSpPr>
        <dsp:cNvPr id="0" name=""/>
        <dsp:cNvSpPr/>
      </dsp:nvSpPr>
      <dsp:spPr>
        <a:xfrm rot="5400000">
          <a:off x="5699291" y="1621208"/>
          <a:ext cx="511987" cy="598928"/>
        </a:xfrm>
        <a:prstGeom prst="rightArrow">
          <a:avLst>
            <a:gd name="adj1" fmla="val 60000"/>
            <a:gd name="adj2" fmla="val 50000"/>
          </a:avLst>
        </a:prstGeom>
        <a:solidFill>
          <a:schemeClr val="accent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rot="-5400000">
        <a:off x="5775607" y="1664678"/>
        <a:ext cx="359356" cy="358391"/>
      </dsp:txXfrm>
    </dsp:sp>
    <dsp:sp modelId="{D87B3816-E711-4A86-8CA0-F55B5A28933F}">
      <dsp:nvSpPr>
        <dsp:cNvPr id="0" name=""/>
        <dsp:cNvSpPr/>
      </dsp:nvSpPr>
      <dsp:spPr>
        <a:xfrm>
          <a:off x="4747768" y="2418169"/>
          <a:ext cx="2415033" cy="1449020"/>
        </a:xfrm>
        <a:prstGeom prst="roundRect">
          <a:avLst>
            <a:gd name="adj" fmla="val 10000"/>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Outcome Measure</a:t>
          </a:r>
          <a:br>
            <a:rPr lang="en-US" sz="2800" kern="1200" dirty="0" smtClean="0"/>
          </a:br>
          <a:r>
            <a:rPr lang="en-US" sz="2000" kern="1200" dirty="0" smtClean="0">
              <a:solidFill>
                <a:srgbClr val="FFC000"/>
              </a:solidFill>
            </a:rPr>
            <a:t>(Blood Test)</a:t>
          </a:r>
          <a:endParaRPr lang="en-US" sz="2000" kern="1200" dirty="0">
            <a:solidFill>
              <a:srgbClr val="FFC000"/>
            </a:solidFill>
          </a:endParaRPr>
        </a:p>
      </dsp:txBody>
      <dsp:txXfrm>
        <a:off x="4790208" y="2460609"/>
        <a:ext cx="2330153" cy="13641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23192-71DF-478A-82B1-ECE4DF573556}">
      <dsp:nvSpPr>
        <dsp:cNvPr id="0" name=""/>
        <dsp:cNvSpPr/>
      </dsp:nvSpPr>
      <dsp:spPr>
        <a:xfrm>
          <a:off x="1216759" y="3135"/>
          <a:ext cx="2415033" cy="1449020"/>
        </a:xfrm>
        <a:prstGeom prst="roundRect">
          <a:avLst>
            <a:gd name="adj" fmla="val 10000"/>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Actual</a:t>
          </a:r>
        </a:p>
        <a:p>
          <a:pPr lvl="0" algn="ctr" defTabSz="1466850">
            <a:lnSpc>
              <a:spcPct val="90000"/>
            </a:lnSpc>
            <a:spcBef>
              <a:spcPct val="0"/>
            </a:spcBef>
            <a:spcAft>
              <a:spcPct val="35000"/>
            </a:spcAft>
          </a:pPr>
          <a:r>
            <a:rPr lang="en-US" sz="3300" kern="1200" dirty="0" smtClean="0"/>
            <a:t>Intervention</a:t>
          </a:r>
          <a:endParaRPr lang="en-US" sz="3300" kern="1200" dirty="0"/>
        </a:p>
      </dsp:txBody>
      <dsp:txXfrm>
        <a:off x="1259199" y="45575"/>
        <a:ext cx="2330153" cy="1364140"/>
      </dsp:txXfrm>
    </dsp:sp>
    <dsp:sp modelId="{CBCAE8E2-7E49-47A9-8979-D24BB7D6B7FB}">
      <dsp:nvSpPr>
        <dsp:cNvPr id="0" name=""/>
        <dsp:cNvSpPr/>
      </dsp:nvSpPr>
      <dsp:spPr>
        <a:xfrm>
          <a:off x="3847495" y="428660"/>
          <a:ext cx="511987" cy="598928"/>
        </a:xfrm>
        <a:prstGeom prst="rightArrow">
          <a:avLst>
            <a:gd name="adj1" fmla="val 60000"/>
            <a:gd name="adj2" fmla="val 50000"/>
          </a:avLst>
        </a:prstGeom>
        <a:solidFill>
          <a:schemeClr val="accent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a:off x="3847495" y="548446"/>
        <a:ext cx="358391" cy="359356"/>
      </dsp:txXfrm>
    </dsp:sp>
    <dsp:sp modelId="{F4D20E78-48AA-45F8-848B-8CB252DDD4BC}">
      <dsp:nvSpPr>
        <dsp:cNvPr id="0" name=""/>
        <dsp:cNvSpPr/>
      </dsp:nvSpPr>
      <dsp:spPr>
        <a:xfrm>
          <a:off x="4597806" y="3135"/>
          <a:ext cx="2415033" cy="1449020"/>
        </a:xfrm>
        <a:prstGeom prst="roundRect">
          <a:avLst>
            <a:gd name="adj" fmla="val 10000"/>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Outcome</a:t>
          </a:r>
        </a:p>
        <a:p>
          <a:pPr lvl="0" algn="ctr" defTabSz="1200150">
            <a:lnSpc>
              <a:spcPct val="90000"/>
            </a:lnSpc>
            <a:spcBef>
              <a:spcPct val="0"/>
            </a:spcBef>
            <a:spcAft>
              <a:spcPct val="35000"/>
            </a:spcAft>
          </a:pPr>
          <a:r>
            <a:rPr lang="en-US" sz="2000" kern="1200" dirty="0" smtClean="0">
              <a:solidFill>
                <a:srgbClr val="FFC000"/>
              </a:solidFill>
            </a:rPr>
            <a:t>(Eliminate Presence of Disease)</a:t>
          </a:r>
          <a:endParaRPr lang="en-US" sz="2000" kern="1200" dirty="0">
            <a:solidFill>
              <a:srgbClr val="FFC000"/>
            </a:solidFill>
          </a:endParaRPr>
        </a:p>
      </dsp:txBody>
      <dsp:txXfrm>
        <a:off x="4640246" y="45575"/>
        <a:ext cx="2330153" cy="1364140"/>
      </dsp:txXfrm>
    </dsp:sp>
    <dsp:sp modelId="{63FF278E-DE66-4886-B655-4694BB1F855E}">
      <dsp:nvSpPr>
        <dsp:cNvPr id="0" name=""/>
        <dsp:cNvSpPr/>
      </dsp:nvSpPr>
      <dsp:spPr>
        <a:xfrm rot="5400000">
          <a:off x="5549330" y="1621208"/>
          <a:ext cx="511987" cy="598928"/>
        </a:xfrm>
        <a:prstGeom prst="rightArrow">
          <a:avLst>
            <a:gd name="adj1" fmla="val 60000"/>
            <a:gd name="adj2" fmla="val 50000"/>
          </a:avLst>
        </a:prstGeom>
        <a:solidFill>
          <a:schemeClr val="accent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rot="-5400000">
        <a:off x="5625646" y="1664678"/>
        <a:ext cx="359356" cy="358391"/>
      </dsp:txXfrm>
    </dsp:sp>
    <dsp:sp modelId="{D87B3816-E711-4A86-8CA0-F55B5A28933F}">
      <dsp:nvSpPr>
        <dsp:cNvPr id="0" name=""/>
        <dsp:cNvSpPr/>
      </dsp:nvSpPr>
      <dsp:spPr>
        <a:xfrm>
          <a:off x="4597806" y="2418169"/>
          <a:ext cx="2415033" cy="1449020"/>
        </a:xfrm>
        <a:prstGeom prst="roundRect">
          <a:avLst>
            <a:gd name="adj" fmla="val 10000"/>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Outcome Measure</a:t>
          </a:r>
        </a:p>
        <a:p>
          <a:pPr lvl="0" algn="ctr" defTabSz="1200150">
            <a:lnSpc>
              <a:spcPct val="90000"/>
            </a:lnSpc>
            <a:spcBef>
              <a:spcPct val="0"/>
            </a:spcBef>
            <a:spcAft>
              <a:spcPct val="35000"/>
            </a:spcAft>
          </a:pPr>
          <a:r>
            <a:rPr lang="en-US" sz="2000" kern="1200" dirty="0" smtClean="0">
              <a:solidFill>
                <a:srgbClr val="FFC000"/>
              </a:solidFill>
            </a:rPr>
            <a:t>(Blood Test)</a:t>
          </a:r>
          <a:endParaRPr lang="en-US" sz="2000" kern="1200" dirty="0">
            <a:solidFill>
              <a:srgbClr val="FFC000"/>
            </a:solidFill>
          </a:endParaRPr>
        </a:p>
      </dsp:txBody>
      <dsp:txXfrm>
        <a:off x="4640246" y="2460609"/>
        <a:ext cx="2330153" cy="13641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23192-71DF-478A-82B1-ECE4DF573556}">
      <dsp:nvSpPr>
        <dsp:cNvPr id="0" name=""/>
        <dsp:cNvSpPr/>
      </dsp:nvSpPr>
      <dsp:spPr>
        <a:xfrm>
          <a:off x="1216759" y="3135"/>
          <a:ext cx="2415033" cy="1449020"/>
        </a:xfrm>
        <a:prstGeom prst="roundRect">
          <a:avLst>
            <a:gd name="adj" fmla="val 10000"/>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Actual Intervention</a:t>
          </a:r>
          <a:endParaRPr lang="en-US" sz="2800" kern="1200" dirty="0"/>
        </a:p>
      </dsp:txBody>
      <dsp:txXfrm>
        <a:off x="1259199" y="45575"/>
        <a:ext cx="2330153" cy="1364140"/>
      </dsp:txXfrm>
    </dsp:sp>
    <dsp:sp modelId="{CBCAE8E2-7E49-47A9-8979-D24BB7D6B7FB}">
      <dsp:nvSpPr>
        <dsp:cNvPr id="0" name=""/>
        <dsp:cNvSpPr/>
      </dsp:nvSpPr>
      <dsp:spPr>
        <a:xfrm>
          <a:off x="3847495" y="428660"/>
          <a:ext cx="511987" cy="598928"/>
        </a:xfrm>
        <a:prstGeom prst="rightArrow">
          <a:avLst>
            <a:gd name="adj1" fmla="val 60000"/>
            <a:gd name="adj2" fmla="val 50000"/>
          </a:avLst>
        </a:prstGeom>
        <a:solidFill>
          <a:schemeClr val="accent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a:off x="3847495" y="548446"/>
        <a:ext cx="358391" cy="359356"/>
      </dsp:txXfrm>
    </dsp:sp>
    <dsp:sp modelId="{F4D20E78-48AA-45F8-848B-8CB252DDD4BC}">
      <dsp:nvSpPr>
        <dsp:cNvPr id="0" name=""/>
        <dsp:cNvSpPr/>
      </dsp:nvSpPr>
      <dsp:spPr>
        <a:xfrm>
          <a:off x="4597806" y="3135"/>
          <a:ext cx="2415033" cy="1449020"/>
        </a:xfrm>
        <a:prstGeom prst="roundRect">
          <a:avLst>
            <a:gd name="adj" fmla="val 10000"/>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Outcome</a:t>
          </a:r>
        </a:p>
        <a:p>
          <a:pPr lvl="0" algn="ctr" defTabSz="1244600">
            <a:lnSpc>
              <a:spcPct val="90000"/>
            </a:lnSpc>
            <a:spcBef>
              <a:spcPct val="0"/>
            </a:spcBef>
            <a:spcAft>
              <a:spcPct val="35000"/>
            </a:spcAft>
          </a:pPr>
          <a:r>
            <a:rPr lang="en-US" sz="2000" kern="1200" dirty="0" smtClean="0">
              <a:solidFill>
                <a:srgbClr val="FFC000"/>
              </a:solidFill>
            </a:rPr>
            <a:t>(Eliminate Presence of Disease)</a:t>
          </a:r>
          <a:endParaRPr lang="en-US" sz="2000" kern="1200" dirty="0"/>
        </a:p>
      </dsp:txBody>
      <dsp:txXfrm>
        <a:off x="4640246" y="45575"/>
        <a:ext cx="2330153" cy="1364140"/>
      </dsp:txXfrm>
    </dsp:sp>
    <dsp:sp modelId="{63FF278E-DE66-4886-B655-4694BB1F855E}">
      <dsp:nvSpPr>
        <dsp:cNvPr id="0" name=""/>
        <dsp:cNvSpPr/>
      </dsp:nvSpPr>
      <dsp:spPr>
        <a:xfrm rot="5400000">
          <a:off x="5549330" y="1621208"/>
          <a:ext cx="511987" cy="598928"/>
        </a:xfrm>
        <a:prstGeom prst="rightArrow">
          <a:avLst>
            <a:gd name="adj1" fmla="val 60000"/>
            <a:gd name="adj2" fmla="val 50000"/>
          </a:avLst>
        </a:prstGeom>
        <a:solidFill>
          <a:schemeClr val="accent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rot="-5400000">
        <a:off x="5625646" y="1664678"/>
        <a:ext cx="359356" cy="358391"/>
      </dsp:txXfrm>
    </dsp:sp>
    <dsp:sp modelId="{D87B3816-E711-4A86-8CA0-F55B5A28933F}">
      <dsp:nvSpPr>
        <dsp:cNvPr id="0" name=""/>
        <dsp:cNvSpPr/>
      </dsp:nvSpPr>
      <dsp:spPr>
        <a:xfrm>
          <a:off x="4597806" y="2418169"/>
          <a:ext cx="2415033" cy="1449020"/>
        </a:xfrm>
        <a:prstGeom prst="roundRect">
          <a:avLst>
            <a:gd name="adj" fmla="val 10000"/>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Outcome Measure</a:t>
          </a:r>
        </a:p>
        <a:p>
          <a:pPr lvl="0" algn="ctr" defTabSz="1244600">
            <a:lnSpc>
              <a:spcPct val="90000"/>
            </a:lnSpc>
            <a:spcBef>
              <a:spcPct val="0"/>
            </a:spcBef>
            <a:spcAft>
              <a:spcPct val="35000"/>
            </a:spcAft>
          </a:pPr>
          <a:r>
            <a:rPr lang="en-US" sz="2000" kern="1200" dirty="0" smtClean="0">
              <a:solidFill>
                <a:srgbClr val="FFC000"/>
              </a:solidFill>
            </a:rPr>
            <a:t>(Blood Test)</a:t>
          </a:r>
          <a:endParaRPr lang="en-US" sz="2000" kern="1200" dirty="0"/>
        </a:p>
      </dsp:txBody>
      <dsp:txXfrm>
        <a:off x="4640246" y="2460609"/>
        <a:ext cx="2330153" cy="1364140"/>
      </dsp:txXfrm>
    </dsp:sp>
    <dsp:sp modelId="{7B5853B2-D66D-4E3A-BE9A-383F8722F80B}">
      <dsp:nvSpPr>
        <dsp:cNvPr id="0" name=""/>
        <dsp:cNvSpPr/>
      </dsp:nvSpPr>
      <dsp:spPr>
        <a:xfrm rot="5400000">
          <a:off x="2168906" y="1620383"/>
          <a:ext cx="511987" cy="598928"/>
        </a:xfrm>
        <a:prstGeom prst="rightArrow">
          <a:avLst>
            <a:gd name="adj1" fmla="val 60000"/>
            <a:gd name="adj2" fmla="val 50000"/>
          </a:avLst>
        </a:prstGeom>
        <a:solidFill>
          <a:schemeClr val="accent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rot="10800000">
        <a:off x="2245704" y="1663371"/>
        <a:ext cx="358391" cy="359356"/>
      </dsp:txXfrm>
    </dsp:sp>
    <dsp:sp modelId="{76AD2186-7AEA-4342-BEC5-C845A1FA3E17}">
      <dsp:nvSpPr>
        <dsp:cNvPr id="0" name=""/>
        <dsp:cNvSpPr/>
      </dsp:nvSpPr>
      <dsp:spPr>
        <a:xfrm>
          <a:off x="1216759" y="2418169"/>
          <a:ext cx="2415033" cy="1449020"/>
        </a:xfrm>
        <a:prstGeom prst="roundRect">
          <a:avLst>
            <a:gd name="adj" fmla="val 10000"/>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Fidelity Measures</a:t>
          </a:r>
        </a:p>
        <a:p>
          <a:pPr lvl="0" algn="ctr" defTabSz="1066800">
            <a:lnSpc>
              <a:spcPct val="90000"/>
            </a:lnSpc>
            <a:spcBef>
              <a:spcPct val="0"/>
            </a:spcBef>
            <a:spcAft>
              <a:spcPct val="35000"/>
            </a:spcAft>
          </a:pPr>
          <a:r>
            <a:rPr lang="en-US" sz="2000" kern="1200" dirty="0" smtClean="0">
              <a:solidFill>
                <a:srgbClr val="FFC000"/>
              </a:solidFill>
            </a:rPr>
            <a:t>(e.g., record # of drugs for # of days)</a:t>
          </a:r>
          <a:endParaRPr lang="en-US" sz="2000" kern="1200" dirty="0">
            <a:solidFill>
              <a:srgbClr val="FFC000"/>
            </a:solidFill>
          </a:endParaRPr>
        </a:p>
      </dsp:txBody>
      <dsp:txXfrm>
        <a:off x="1259199" y="2460609"/>
        <a:ext cx="2330153" cy="13641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23192-71DF-478A-82B1-ECE4DF573556}">
      <dsp:nvSpPr>
        <dsp:cNvPr id="0" name=""/>
        <dsp:cNvSpPr/>
      </dsp:nvSpPr>
      <dsp:spPr>
        <a:xfrm>
          <a:off x="1066797" y="3135"/>
          <a:ext cx="2714957" cy="1449020"/>
        </a:xfrm>
        <a:prstGeom prst="roundRect">
          <a:avLst>
            <a:gd name="adj" fmla="val 10000"/>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Planned Program</a:t>
          </a:r>
        </a:p>
        <a:p>
          <a:pPr lvl="0" algn="ctr" defTabSz="1244600">
            <a:lnSpc>
              <a:spcPct val="90000"/>
            </a:lnSpc>
            <a:spcBef>
              <a:spcPct val="0"/>
            </a:spcBef>
            <a:spcAft>
              <a:spcPct val="35000"/>
            </a:spcAft>
          </a:pPr>
          <a:r>
            <a:rPr lang="en-US" sz="2000" kern="1200" dirty="0" smtClean="0">
              <a:solidFill>
                <a:srgbClr val="FFC000"/>
              </a:solidFill>
            </a:rPr>
            <a:t>(Exercise &amp; diet regimes)</a:t>
          </a:r>
          <a:endParaRPr lang="en-US" sz="2000" kern="1200" dirty="0">
            <a:solidFill>
              <a:srgbClr val="FFC000"/>
            </a:solidFill>
          </a:endParaRPr>
        </a:p>
      </dsp:txBody>
      <dsp:txXfrm>
        <a:off x="1109237" y="45575"/>
        <a:ext cx="2630077" cy="1364140"/>
      </dsp:txXfrm>
    </dsp:sp>
    <dsp:sp modelId="{CBCAE8E2-7E49-47A9-8979-D24BB7D6B7FB}">
      <dsp:nvSpPr>
        <dsp:cNvPr id="0" name=""/>
        <dsp:cNvSpPr/>
      </dsp:nvSpPr>
      <dsp:spPr>
        <a:xfrm>
          <a:off x="3997457" y="428660"/>
          <a:ext cx="511987" cy="598928"/>
        </a:xfrm>
        <a:prstGeom prst="rightArrow">
          <a:avLst>
            <a:gd name="adj1" fmla="val 60000"/>
            <a:gd name="adj2" fmla="val 50000"/>
          </a:avLst>
        </a:prstGeom>
        <a:solidFill>
          <a:schemeClr val="accent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a:off x="3997457" y="548446"/>
        <a:ext cx="358391" cy="359356"/>
      </dsp:txXfrm>
    </dsp:sp>
    <dsp:sp modelId="{F4D20E78-48AA-45F8-848B-8CB252DDD4BC}">
      <dsp:nvSpPr>
        <dsp:cNvPr id="0" name=""/>
        <dsp:cNvSpPr/>
      </dsp:nvSpPr>
      <dsp:spPr>
        <a:xfrm>
          <a:off x="4747768" y="3135"/>
          <a:ext cx="2415033" cy="1449020"/>
        </a:xfrm>
        <a:prstGeom prst="roundRect">
          <a:avLst>
            <a:gd name="adj" fmla="val 10000"/>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Outcome</a:t>
          </a:r>
        </a:p>
        <a:p>
          <a:pPr lvl="0" algn="ctr" defTabSz="1244600">
            <a:lnSpc>
              <a:spcPct val="90000"/>
            </a:lnSpc>
            <a:spcBef>
              <a:spcPct val="0"/>
            </a:spcBef>
            <a:spcAft>
              <a:spcPct val="35000"/>
            </a:spcAft>
          </a:pPr>
          <a:r>
            <a:rPr lang="en-US" sz="2000" kern="1200" dirty="0" smtClean="0">
              <a:solidFill>
                <a:srgbClr val="FFC000"/>
              </a:solidFill>
            </a:rPr>
            <a:t>(Become more physically fit)</a:t>
          </a:r>
          <a:endParaRPr lang="en-US" sz="2000" kern="1200" dirty="0">
            <a:solidFill>
              <a:srgbClr val="FFC000"/>
            </a:solidFill>
          </a:endParaRPr>
        </a:p>
      </dsp:txBody>
      <dsp:txXfrm>
        <a:off x="4790208" y="45575"/>
        <a:ext cx="2330153" cy="1364140"/>
      </dsp:txXfrm>
    </dsp:sp>
    <dsp:sp modelId="{63FF278E-DE66-4886-B655-4694BB1F855E}">
      <dsp:nvSpPr>
        <dsp:cNvPr id="0" name=""/>
        <dsp:cNvSpPr/>
      </dsp:nvSpPr>
      <dsp:spPr>
        <a:xfrm rot="5400000">
          <a:off x="5699291" y="1621208"/>
          <a:ext cx="511987" cy="598928"/>
        </a:xfrm>
        <a:prstGeom prst="rightArrow">
          <a:avLst>
            <a:gd name="adj1" fmla="val 60000"/>
            <a:gd name="adj2" fmla="val 50000"/>
          </a:avLst>
        </a:prstGeom>
        <a:solidFill>
          <a:schemeClr val="accent1"/>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dirty="0"/>
        </a:p>
      </dsp:txBody>
      <dsp:txXfrm rot="-5400000">
        <a:off x="5775607" y="1664678"/>
        <a:ext cx="359356" cy="358391"/>
      </dsp:txXfrm>
    </dsp:sp>
    <dsp:sp modelId="{D87B3816-E711-4A86-8CA0-F55B5A28933F}">
      <dsp:nvSpPr>
        <dsp:cNvPr id="0" name=""/>
        <dsp:cNvSpPr/>
      </dsp:nvSpPr>
      <dsp:spPr>
        <a:xfrm>
          <a:off x="4747768" y="2418169"/>
          <a:ext cx="2415033" cy="1449020"/>
        </a:xfrm>
        <a:prstGeom prst="roundRect">
          <a:avLst>
            <a:gd name="adj" fmla="val 10000"/>
          </a:avLst>
        </a:prstGeom>
        <a:solidFill>
          <a:schemeClr val="accent2"/>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Outcome Measures</a:t>
          </a:r>
          <a:br>
            <a:rPr lang="en-US" sz="2800" kern="1200" dirty="0" smtClean="0"/>
          </a:br>
          <a:r>
            <a:rPr lang="en-US" sz="2000" kern="1200" dirty="0" smtClean="0">
              <a:solidFill>
                <a:srgbClr val="FFC000"/>
              </a:solidFill>
            </a:rPr>
            <a:t>(Weight; measurements; stamina; pictures)</a:t>
          </a:r>
          <a:endParaRPr lang="en-US" sz="2000" kern="1200" dirty="0">
            <a:solidFill>
              <a:srgbClr val="FFC000"/>
            </a:solidFill>
          </a:endParaRPr>
        </a:p>
      </dsp:txBody>
      <dsp:txXfrm>
        <a:off x="4790208" y="2460609"/>
        <a:ext cx="2330153" cy="136414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47499D7-A0FD-48D8-A6F2-4B8732CC2753}" type="datetimeFigureOut">
              <a:rPr lang="en-US" smtClean="0"/>
              <a:pPr/>
              <a:t>11/3/15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0C879BB-5F93-4C7F-88EC-ACB8A61954B2}" type="slidenum">
              <a:rPr lang="en-US" smtClean="0"/>
              <a:pPr/>
              <a:t>‹#›</a:t>
            </a:fld>
            <a:endParaRPr lang="en-US" dirty="0"/>
          </a:p>
        </p:txBody>
      </p:sp>
    </p:spTree>
    <p:extLst>
      <p:ext uri="{BB962C8B-B14F-4D97-AF65-F5344CB8AC3E}">
        <p14:creationId xmlns:p14="http://schemas.microsoft.com/office/powerpoint/2010/main" val="1044665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9A5C883-08A3-4C75-90D8-92403E4C0CAE}" type="datetimeFigureOut">
              <a:rPr lang="en-US" smtClean="0"/>
              <a:pPr/>
              <a:t>11/3/15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1830622-0A43-4E4D-8EB5-57B171420097}" type="slidenum">
              <a:rPr lang="en-US" smtClean="0"/>
              <a:pPr/>
              <a:t>‹#›</a:t>
            </a:fld>
            <a:endParaRPr lang="en-US" dirty="0"/>
          </a:p>
        </p:txBody>
      </p:sp>
    </p:spTree>
    <p:extLst>
      <p:ext uri="{BB962C8B-B14F-4D97-AF65-F5344CB8AC3E}">
        <p14:creationId xmlns:p14="http://schemas.microsoft.com/office/powerpoint/2010/main" val="4185703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30622-0A43-4E4D-8EB5-57B171420097}" type="slidenum">
              <a:rPr lang="en-US" smtClean="0"/>
              <a:pPr/>
              <a:t>1</a:t>
            </a:fld>
            <a:endParaRPr lang="en-US" dirty="0"/>
          </a:p>
        </p:txBody>
      </p:sp>
    </p:spTree>
    <p:extLst>
      <p:ext uri="{BB962C8B-B14F-4D97-AF65-F5344CB8AC3E}">
        <p14:creationId xmlns:p14="http://schemas.microsoft.com/office/powerpoint/2010/main" val="143018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Sara </a:t>
            </a:r>
          </a:p>
          <a:p>
            <a:r>
              <a:rPr lang="en-US" dirty="0" smtClean="0"/>
              <a:t>-Drug example</a:t>
            </a:r>
          </a:p>
          <a:p>
            <a:r>
              <a:rPr lang="en-US" dirty="0" smtClean="0"/>
              <a:t>-Weight example coupled</a:t>
            </a:r>
            <a:r>
              <a:rPr lang="en-US" baseline="0" dirty="0" smtClean="0"/>
              <a:t> with info-</a:t>
            </a:r>
            <a:r>
              <a:rPr lang="en-US" baseline="0" dirty="0" err="1" smtClean="0"/>
              <a:t>merial</a:t>
            </a:r>
            <a:r>
              <a:rPr lang="en-US" baseline="0" dirty="0" smtClean="0"/>
              <a:t>. </a:t>
            </a:r>
            <a:endParaRPr lang="en-US" dirty="0" smtClean="0"/>
          </a:p>
          <a:p>
            <a:endParaRPr lang="en-US" dirty="0" smtClean="0"/>
          </a:p>
          <a:p>
            <a:r>
              <a:rPr lang="en-US" dirty="0" smtClean="0"/>
              <a:t>Intervention:</a:t>
            </a:r>
            <a:r>
              <a:rPr lang="en-US" baseline="0" dirty="0" smtClean="0"/>
              <a:t> hope implemented &amp; theoretical intervention matches outcomes.</a:t>
            </a:r>
          </a:p>
          <a:p>
            <a:r>
              <a:rPr lang="en-US" baseline="0" dirty="0" smtClean="0"/>
              <a:t>This allows us to look at what was planned</a:t>
            </a:r>
          </a:p>
        </p:txBody>
      </p:sp>
      <p:sp>
        <p:nvSpPr>
          <p:cNvPr id="4" name="Slide Number Placeholder 3"/>
          <p:cNvSpPr>
            <a:spLocks noGrp="1"/>
          </p:cNvSpPr>
          <p:nvPr>
            <p:ph type="sldNum" sz="quarter" idx="10"/>
          </p:nvPr>
        </p:nvSpPr>
        <p:spPr/>
        <p:txBody>
          <a:bodyPr/>
          <a:lstStyle/>
          <a:p>
            <a:fld id="{E1830622-0A43-4E4D-8EB5-57B171420097}" type="slidenum">
              <a:rPr lang="en-US" smtClean="0"/>
              <a:pPr/>
              <a:t>15</a:t>
            </a:fld>
            <a:endParaRPr lang="en-US" dirty="0"/>
          </a:p>
        </p:txBody>
      </p:sp>
    </p:spTree>
    <p:extLst>
      <p:ext uri="{BB962C8B-B14F-4D97-AF65-F5344CB8AC3E}">
        <p14:creationId xmlns:p14="http://schemas.microsoft.com/office/powerpoint/2010/main" val="3724070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Sara </a:t>
            </a:r>
          </a:p>
          <a:p>
            <a:r>
              <a:rPr lang="en-US" dirty="0" smtClean="0"/>
              <a:t>-Drug example</a:t>
            </a:r>
          </a:p>
          <a:p>
            <a:r>
              <a:rPr lang="en-US" dirty="0" smtClean="0"/>
              <a:t>-Weight example coupled</a:t>
            </a:r>
            <a:r>
              <a:rPr lang="en-US" baseline="0" dirty="0" smtClean="0"/>
              <a:t> with info-</a:t>
            </a:r>
            <a:r>
              <a:rPr lang="en-US" baseline="0" dirty="0" err="1" smtClean="0"/>
              <a:t>merial</a:t>
            </a:r>
            <a:r>
              <a:rPr lang="en-US" baseline="0" dirty="0" smtClean="0"/>
              <a:t>. </a:t>
            </a:r>
            <a:endParaRPr lang="en-US" dirty="0" smtClean="0"/>
          </a:p>
          <a:p>
            <a:endParaRPr lang="en-US" dirty="0" smtClean="0"/>
          </a:p>
          <a:p>
            <a:r>
              <a:rPr lang="en-US" dirty="0" smtClean="0"/>
              <a:t>Intervention:</a:t>
            </a:r>
            <a:r>
              <a:rPr lang="en-US" baseline="0" dirty="0" smtClean="0"/>
              <a:t> hope implemented &amp; theoretical intervention matches outcomes.</a:t>
            </a:r>
          </a:p>
          <a:p>
            <a:r>
              <a:rPr lang="en-US" baseline="0" dirty="0" smtClean="0"/>
              <a:t>This allows us to look at what was planned</a:t>
            </a:r>
          </a:p>
        </p:txBody>
      </p:sp>
      <p:sp>
        <p:nvSpPr>
          <p:cNvPr id="4" name="Slide Number Placeholder 3"/>
          <p:cNvSpPr>
            <a:spLocks noGrp="1"/>
          </p:cNvSpPr>
          <p:nvPr>
            <p:ph type="sldNum" sz="quarter" idx="10"/>
          </p:nvPr>
        </p:nvSpPr>
        <p:spPr/>
        <p:txBody>
          <a:bodyPr/>
          <a:lstStyle/>
          <a:p>
            <a:fld id="{E1830622-0A43-4E4D-8EB5-57B171420097}" type="slidenum">
              <a:rPr lang="en-US" smtClean="0"/>
              <a:pPr/>
              <a:t>16</a:t>
            </a:fld>
            <a:endParaRPr lang="en-US" dirty="0"/>
          </a:p>
        </p:txBody>
      </p:sp>
    </p:spTree>
    <p:extLst>
      <p:ext uri="{BB962C8B-B14F-4D97-AF65-F5344CB8AC3E}">
        <p14:creationId xmlns:p14="http://schemas.microsoft.com/office/powerpoint/2010/main" val="4231565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baseline="0" dirty="0" smtClean="0"/>
              <a:t>Create fidelity measures to operationalize program just as outcome measures operationalize the intended outcome/objective</a:t>
            </a:r>
          </a:p>
        </p:txBody>
      </p:sp>
      <p:sp>
        <p:nvSpPr>
          <p:cNvPr id="4" name="Slide Number Placeholder 3"/>
          <p:cNvSpPr>
            <a:spLocks noGrp="1"/>
          </p:cNvSpPr>
          <p:nvPr>
            <p:ph type="sldNum" sz="quarter" idx="10"/>
          </p:nvPr>
        </p:nvSpPr>
        <p:spPr/>
        <p:txBody>
          <a:bodyPr/>
          <a:lstStyle/>
          <a:p>
            <a:fld id="{E1830622-0A43-4E4D-8EB5-57B171420097}" type="slidenum">
              <a:rPr lang="en-US" smtClean="0"/>
              <a:pPr/>
              <a:t>17</a:t>
            </a:fld>
            <a:endParaRPr lang="en-US" dirty="0"/>
          </a:p>
        </p:txBody>
      </p:sp>
    </p:spTree>
    <p:extLst>
      <p:ext uri="{BB962C8B-B14F-4D97-AF65-F5344CB8AC3E}">
        <p14:creationId xmlns:p14="http://schemas.microsoft.com/office/powerpoint/2010/main" val="2086169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Sara </a:t>
            </a:r>
          </a:p>
          <a:p>
            <a:r>
              <a:rPr lang="en-US" dirty="0" smtClean="0"/>
              <a:t>-Drug example</a:t>
            </a:r>
          </a:p>
          <a:p>
            <a:r>
              <a:rPr lang="en-US" dirty="0" smtClean="0"/>
              <a:t>-Weight example coupled</a:t>
            </a:r>
            <a:r>
              <a:rPr lang="en-US" baseline="0" dirty="0" smtClean="0"/>
              <a:t> with info-</a:t>
            </a:r>
            <a:r>
              <a:rPr lang="en-US" baseline="0" dirty="0" err="1" smtClean="0"/>
              <a:t>merial</a:t>
            </a:r>
            <a:r>
              <a:rPr lang="en-US" baseline="0" dirty="0" smtClean="0"/>
              <a:t>. </a:t>
            </a:r>
            <a:endParaRPr lang="en-US" dirty="0" smtClean="0"/>
          </a:p>
          <a:p>
            <a:endParaRPr lang="en-US" dirty="0" smtClean="0"/>
          </a:p>
          <a:p>
            <a:r>
              <a:rPr lang="en-US" dirty="0" smtClean="0"/>
              <a:t>Intervention:</a:t>
            </a:r>
            <a:r>
              <a:rPr lang="en-US" baseline="0" dirty="0" smtClean="0"/>
              <a:t> hope implemented &amp; theoretical intervention matches outcomes.</a:t>
            </a:r>
          </a:p>
          <a:p>
            <a:r>
              <a:rPr lang="en-US" baseline="0" dirty="0" smtClean="0"/>
              <a:t>This allows us to look at what was planned</a:t>
            </a:r>
          </a:p>
        </p:txBody>
      </p:sp>
      <p:sp>
        <p:nvSpPr>
          <p:cNvPr id="4" name="Slide Number Placeholder 3"/>
          <p:cNvSpPr>
            <a:spLocks noGrp="1"/>
          </p:cNvSpPr>
          <p:nvPr>
            <p:ph type="sldNum" sz="quarter" idx="10"/>
          </p:nvPr>
        </p:nvSpPr>
        <p:spPr/>
        <p:txBody>
          <a:bodyPr/>
          <a:lstStyle/>
          <a:p>
            <a:fld id="{E1830622-0A43-4E4D-8EB5-57B171420097}" type="slidenum">
              <a:rPr lang="en-US" smtClean="0"/>
              <a:pPr/>
              <a:t>18</a:t>
            </a:fld>
            <a:endParaRPr lang="en-US" dirty="0"/>
          </a:p>
        </p:txBody>
      </p:sp>
    </p:spTree>
    <p:extLst>
      <p:ext uri="{BB962C8B-B14F-4D97-AF65-F5344CB8AC3E}">
        <p14:creationId xmlns:p14="http://schemas.microsoft.com/office/powerpoint/2010/main" val="2487577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E1830622-0A43-4E4D-8EB5-57B171420097}" type="slidenum">
              <a:rPr lang="en-US" smtClean="0"/>
              <a:pPr/>
              <a:t>19</a:t>
            </a:fld>
            <a:endParaRPr lang="en-US" dirty="0"/>
          </a:p>
        </p:txBody>
      </p:sp>
    </p:spTree>
    <p:extLst>
      <p:ext uri="{BB962C8B-B14F-4D97-AF65-F5344CB8AC3E}">
        <p14:creationId xmlns:p14="http://schemas.microsoft.com/office/powerpoint/2010/main" val="1125720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baseline="0" dirty="0" smtClean="0"/>
          </a:p>
        </p:txBody>
      </p:sp>
      <p:sp>
        <p:nvSpPr>
          <p:cNvPr id="4" name="Slide Number Placeholder 3"/>
          <p:cNvSpPr>
            <a:spLocks noGrp="1"/>
          </p:cNvSpPr>
          <p:nvPr>
            <p:ph type="sldNum" sz="quarter" idx="10"/>
          </p:nvPr>
        </p:nvSpPr>
        <p:spPr/>
        <p:txBody>
          <a:bodyPr/>
          <a:lstStyle/>
          <a:p>
            <a:fld id="{E1830622-0A43-4E4D-8EB5-57B171420097}" type="slidenum">
              <a:rPr lang="en-US" smtClean="0"/>
              <a:pPr/>
              <a:t>20</a:t>
            </a:fld>
            <a:endParaRPr lang="en-US" dirty="0"/>
          </a:p>
        </p:txBody>
      </p:sp>
    </p:spTree>
    <p:extLst>
      <p:ext uri="{BB962C8B-B14F-4D97-AF65-F5344CB8AC3E}">
        <p14:creationId xmlns:p14="http://schemas.microsoft.com/office/powerpoint/2010/main" val="440014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E1830622-0A43-4E4D-8EB5-57B171420097}" type="slidenum">
              <a:rPr lang="en-US" smtClean="0"/>
              <a:pPr/>
              <a:t>21</a:t>
            </a:fld>
            <a:endParaRPr lang="en-US" dirty="0"/>
          </a:p>
        </p:txBody>
      </p:sp>
    </p:spTree>
    <p:extLst>
      <p:ext uri="{BB962C8B-B14F-4D97-AF65-F5344CB8AC3E}">
        <p14:creationId xmlns:p14="http://schemas.microsoft.com/office/powerpoint/2010/main" val="3297881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E1830622-0A43-4E4D-8EB5-57B171420097}" type="slidenum">
              <a:rPr lang="en-US" smtClean="0"/>
              <a:pPr/>
              <a:t>22</a:t>
            </a:fld>
            <a:endParaRPr lang="en-US" dirty="0"/>
          </a:p>
        </p:txBody>
      </p:sp>
    </p:spTree>
    <p:extLst>
      <p:ext uri="{BB962C8B-B14F-4D97-AF65-F5344CB8AC3E}">
        <p14:creationId xmlns:p14="http://schemas.microsoft.com/office/powerpoint/2010/main" val="2546093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baseline="0" dirty="0" smtClean="0"/>
          </a:p>
        </p:txBody>
      </p:sp>
      <p:sp>
        <p:nvSpPr>
          <p:cNvPr id="4" name="Slide Number Placeholder 3"/>
          <p:cNvSpPr>
            <a:spLocks noGrp="1"/>
          </p:cNvSpPr>
          <p:nvPr>
            <p:ph type="sldNum" sz="quarter" idx="10"/>
          </p:nvPr>
        </p:nvSpPr>
        <p:spPr/>
        <p:txBody>
          <a:bodyPr/>
          <a:lstStyle/>
          <a:p>
            <a:fld id="{E1830622-0A43-4E4D-8EB5-57B171420097}" type="slidenum">
              <a:rPr lang="en-US" smtClean="0"/>
              <a:pPr/>
              <a:t>23</a:t>
            </a:fld>
            <a:endParaRPr lang="en-US" dirty="0"/>
          </a:p>
        </p:txBody>
      </p:sp>
    </p:spTree>
    <p:extLst>
      <p:ext uri="{BB962C8B-B14F-4D97-AF65-F5344CB8AC3E}">
        <p14:creationId xmlns:p14="http://schemas.microsoft.com/office/powerpoint/2010/main" val="2413005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E1830622-0A43-4E4D-8EB5-57B171420097}" type="slidenum">
              <a:rPr lang="en-US" smtClean="0"/>
              <a:pPr/>
              <a:t>24</a:t>
            </a:fld>
            <a:endParaRPr lang="en-US" dirty="0"/>
          </a:p>
        </p:txBody>
      </p:sp>
    </p:spTree>
    <p:extLst>
      <p:ext uri="{BB962C8B-B14F-4D97-AF65-F5344CB8AC3E}">
        <p14:creationId xmlns:p14="http://schemas.microsoft.com/office/powerpoint/2010/main" val="1334489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30622-0A43-4E4D-8EB5-57B171420097}" type="slidenum">
              <a:rPr lang="en-US" smtClean="0"/>
              <a:pPr/>
              <a:t>2</a:t>
            </a:fld>
            <a:endParaRPr lang="en-US" dirty="0"/>
          </a:p>
        </p:txBody>
      </p:sp>
    </p:spTree>
    <p:extLst>
      <p:ext uri="{BB962C8B-B14F-4D97-AF65-F5344CB8AC3E}">
        <p14:creationId xmlns:p14="http://schemas.microsoft.com/office/powerpoint/2010/main" val="3542186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E1830622-0A43-4E4D-8EB5-57B171420097}" type="slidenum">
              <a:rPr lang="en-US" smtClean="0"/>
              <a:pPr/>
              <a:t>25</a:t>
            </a:fld>
            <a:endParaRPr lang="en-US" dirty="0"/>
          </a:p>
        </p:txBody>
      </p:sp>
    </p:spTree>
    <p:extLst>
      <p:ext uri="{BB962C8B-B14F-4D97-AF65-F5344CB8AC3E}">
        <p14:creationId xmlns:p14="http://schemas.microsoft.com/office/powerpoint/2010/main" val="2113472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baseline="0" dirty="0" smtClean="0"/>
          </a:p>
        </p:txBody>
      </p:sp>
      <p:sp>
        <p:nvSpPr>
          <p:cNvPr id="4" name="Slide Number Placeholder 3"/>
          <p:cNvSpPr>
            <a:spLocks noGrp="1"/>
          </p:cNvSpPr>
          <p:nvPr>
            <p:ph type="sldNum" sz="quarter" idx="10"/>
          </p:nvPr>
        </p:nvSpPr>
        <p:spPr/>
        <p:txBody>
          <a:bodyPr/>
          <a:lstStyle/>
          <a:p>
            <a:fld id="{E1830622-0A43-4E4D-8EB5-57B171420097}" type="slidenum">
              <a:rPr lang="en-US" smtClean="0"/>
              <a:pPr/>
              <a:t>26</a:t>
            </a:fld>
            <a:endParaRPr lang="en-US" dirty="0"/>
          </a:p>
        </p:txBody>
      </p:sp>
    </p:spTree>
    <p:extLst>
      <p:ext uri="{BB962C8B-B14F-4D97-AF65-F5344CB8AC3E}">
        <p14:creationId xmlns:p14="http://schemas.microsoft.com/office/powerpoint/2010/main" val="267895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E1830622-0A43-4E4D-8EB5-57B171420097}" type="slidenum">
              <a:rPr lang="en-US" smtClean="0"/>
              <a:pPr/>
              <a:t>27</a:t>
            </a:fld>
            <a:endParaRPr lang="en-US" dirty="0"/>
          </a:p>
        </p:txBody>
      </p:sp>
    </p:spTree>
    <p:extLst>
      <p:ext uri="{BB962C8B-B14F-4D97-AF65-F5344CB8AC3E}">
        <p14:creationId xmlns:p14="http://schemas.microsoft.com/office/powerpoint/2010/main" val="933713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E1830622-0A43-4E4D-8EB5-57B171420097}" type="slidenum">
              <a:rPr lang="en-US" smtClean="0"/>
              <a:pPr/>
              <a:t>28</a:t>
            </a:fld>
            <a:endParaRPr lang="en-US" dirty="0"/>
          </a:p>
        </p:txBody>
      </p:sp>
    </p:spTree>
    <p:extLst>
      <p:ext uri="{BB962C8B-B14F-4D97-AF65-F5344CB8AC3E}">
        <p14:creationId xmlns:p14="http://schemas.microsoft.com/office/powerpoint/2010/main" val="3136934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baseline="0" dirty="0" smtClean="0"/>
          </a:p>
        </p:txBody>
      </p:sp>
      <p:sp>
        <p:nvSpPr>
          <p:cNvPr id="4" name="Slide Number Placeholder 3"/>
          <p:cNvSpPr>
            <a:spLocks noGrp="1"/>
          </p:cNvSpPr>
          <p:nvPr>
            <p:ph type="sldNum" sz="quarter" idx="10"/>
          </p:nvPr>
        </p:nvSpPr>
        <p:spPr/>
        <p:txBody>
          <a:bodyPr/>
          <a:lstStyle/>
          <a:p>
            <a:fld id="{E1830622-0A43-4E4D-8EB5-57B171420097}" type="slidenum">
              <a:rPr lang="en-US" smtClean="0"/>
              <a:pPr/>
              <a:t>29</a:t>
            </a:fld>
            <a:endParaRPr lang="en-US" dirty="0"/>
          </a:p>
        </p:txBody>
      </p:sp>
    </p:spTree>
    <p:extLst>
      <p:ext uri="{BB962C8B-B14F-4D97-AF65-F5344CB8AC3E}">
        <p14:creationId xmlns:p14="http://schemas.microsoft.com/office/powerpoint/2010/main" val="1380626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830622-0A43-4E4D-8EB5-57B171420097}" type="slidenum">
              <a:rPr lang="en-US" smtClean="0"/>
              <a:pPr/>
              <a:t>30</a:t>
            </a:fld>
            <a:endParaRPr lang="en-US" dirty="0"/>
          </a:p>
        </p:txBody>
      </p:sp>
    </p:spTree>
    <p:extLst>
      <p:ext uri="{BB962C8B-B14F-4D97-AF65-F5344CB8AC3E}">
        <p14:creationId xmlns:p14="http://schemas.microsoft.com/office/powerpoint/2010/main" val="3198491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30622-0A43-4E4D-8EB5-57B171420097}" type="slidenum">
              <a:rPr lang="en-US" smtClean="0"/>
              <a:pPr/>
              <a:t>31</a:t>
            </a:fld>
            <a:endParaRPr lang="en-US" dirty="0"/>
          </a:p>
        </p:txBody>
      </p:sp>
    </p:spTree>
    <p:extLst>
      <p:ext uri="{BB962C8B-B14F-4D97-AF65-F5344CB8AC3E}">
        <p14:creationId xmlns:p14="http://schemas.microsoft.com/office/powerpoint/2010/main" val="1177228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30622-0A43-4E4D-8EB5-57B171420097}" type="slidenum">
              <a:rPr lang="en-US" smtClean="0"/>
              <a:pPr/>
              <a:t>32</a:t>
            </a:fld>
            <a:endParaRPr lang="en-US" dirty="0"/>
          </a:p>
        </p:txBody>
      </p:sp>
    </p:spTree>
    <p:extLst>
      <p:ext uri="{BB962C8B-B14F-4D97-AF65-F5344CB8AC3E}">
        <p14:creationId xmlns:p14="http://schemas.microsoft.com/office/powerpoint/2010/main" val="2546677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E1830622-0A43-4E4D-8EB5-57B171420097}" type="slidenum">
              <a:rPr lang="en-US" smtClean="0"/>
              <a:pPr/>
              <a:t>33</a:t>
            </a:fld>
            <a:endParaRPr lang="en-US" dirty="0"/>
          </a:p>
        </p:txBody>
      </p:sp>
    </p:spTree>
    <p:extLst>
      <p:ext uri="{BB962C8B-B14F-4D97-AF65-F5344CB8AC3E}">
        <p14:creationId xmlns:p14="http://schemas.microsoft.com/office/powerpoint/2010/main" val="2371702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830622-0A43-4E4D-8EB5-57B171420097}" type="slidenum">
              <a:rPr lang="en-US" smtClean="0"/>
              <a:pPr/>
              <a:t>34</a:t>
            </a:fld>
            <a:endParaRPr lang="en-US" dirty="0"/>
          </a:p>
        </p:txBody>
      </p:sp>
    </p:spTree>
    <p:extLst>
      <p:ext uri="{BB962C8B-B14F-4D97-AF65-F5344CB8AC3E}">
        <p14:creationId xmlns:p14="http://schemas.microsoft.com/office/powerpoint/2010/main" val="653683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30622-0A43-4E4D-8EB5-57B171420097}" type="slidenum">
              <a:rPr lang="en-US" smtClean="0"/>
              <a:pPr/>
              <a:t>3</a:t>
            </a:fld>
            <a:endParaRPr lang="en-US" dirty="0"/>
          </a:p>
        </p:txBody>
      </p:sp>
    </p:spTree>
    <p:extLst>
      <p:ext uri="{BB962C8B-B14F-4D97-AF65-F5344CB8AC3E}">
        <p14:creationId xmlns:p14="http://schemas.microsoft.com/office/powerpoint/2010/main" val="804409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30622-0A43-4E4D-8EB5-57B171420097}" type="slidenum">
              <a:rPr lang="en-US" smtClean="0"/>
              <a:pPr/>
              <a:t>35</a:t>
            </a:fld>
            <a:endParaRPr lang="en-US" dirty="0"/>
          </a:p>
        </p:txBody>
      </p:sp>
    </p:spTree>
    <p:extLst>
      <p:ext uri="{BB962C8B-B14F-4D97-AF65-F5344CB8AC3E}">
        <p14:creationId xmlns:p14="http://schemas.microsoft.com/office/powerpoint/2010/main" val="4086410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830622-0A43-4E4D-8EB5-57B171420097}" type="slidenum">
              <a:rPr lang="en-US" smtClean="0"/>
              <a:pPr/>
              <a:t>36</a:t>
            </a:fld>
            <a:endParaRPr lang="en-US" dirty="0"/>
          </a:p>
        </p:txBody>
      </p:sp>
    </p:spTree>
    <p:extLst>
      <p:ext uri="{BB962C8B-B14F-4D97-AF65-F5344CB8AC3E}">
        <p14:creationId xmlns:p14="http://schemas.microsoft.com/office/powerpoint/2010/main" val="3198491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830622-0A43-4E4D-8EB5-57B171420097}" type="slidenum">
              <a:rPr lang="en-US" smtClean="0"/>
              <a:pPr/>
              <a:t>37</a:t>
            </a:fld>
            <a:endParaRPr lang="en-US" dirty="0"/>
          </a:p>
        </p:txBody>
      </p:sp>
    </p:spTree>
    <p:extLst>
      <p:ext uri="{BB962C8B-B14F-4D97-AF65-F5344CB8AC3E}">
        <p14:creationId xmlns:p14="http://schemas.microsoft.com/office/powerpoint/2010/main" val="6307813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30622-0A43-4E4D-8EB5-57B171420097}" type="slidenum">
              <a:rPr lang="en-US" smtClean="0"/>
              <a:pPr/>
              <a:t>38</a:t>
            </a:fld>
            <a:endParaRPr lang="en-US" dirty="0"/>
          </a:p>
        </p:txBody>
      </p:sp>
    </p:spTree>
    <p:extLst>
      <p:ext uri="{BB962C8B-B14F-4D97-AF65-F5344CB8AC3E}">
        <p14:creationId xmlns:p14="http://schemas.microsoft.com/office/powerpoint/2010/main" val="1090681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830622-0A43-4E4D-8EB5-57B171420097}" type="slidenum">
              <a:rPr lang="en-US" smtClean="0"/>
              <a:pPr/>
              <a:t>39</a:t>
            </a:fld>
            <a:endParaRPr lang="en-US" dirty="0"/>
          </a:p>
        </p:txBody>
      </p:sp>
    </p:spTree>
    <p:extLst>
      <p:ext uri="{BB962C8B-B14F-4D97-AF65-F5344CB8AC3E}">
        <p14:creationId xmlns:p14="http://schemas.microsoft.com/office/powerpoint/2010/main" val="3378297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30622-0A43-4E4D-8EB5-57B171420097}" type="slidenum">
              <a:rPr lang="en-US" smtClean="0"/>
              <a:pPr/>
              <a:t>42</a:t>
            </a:fld>
            <a:endParaRPr lang="en-US" dirty="0"/>
          </a:p>
        </p:txBody>
      </p:sp>
    </p:spTree>
    <p:extLst>
      <p:ext uri="{BB962C8B-B14F-4D97-AF65-F5344CB8AC3E}">
        <p14:creationId xmlns:p14="http://schemas.microsoft.com/office/powerpoint/2010/main" val="910124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30622-0A43-4E4D-8EB5-57B171420097}" type="slidenum">
              <a:rPr lang="en-US" smtClean="0"/>
              <a:pPr/>
              <a:t>43</a:t>
            </a:fld>
            <a:endParaRPr lang="en-US" dirty="0"/>
          </a:p>
        </p:txBody>
      </p:sp>
    </p:spTree>
    <p:extLst>
      <p:ext uri="{BB962C8B-B14F-4D97-AF65-F5344CB8AC3E}">
        <p14:creationId xmlns:p14="http://schemas.microsoft.com/office/powerpoint/2010/main" val="19641808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30622-0A43-4E4D-8EB5-57B171420097}" type="slidenum">
              <a:rPr lang="en-US" smtClean="0"/>
              <a:pPr/>
              <a:t>45</a:t>
            </a:fld>
            <a:endParaRPr lang="en-US" dirty="0"/>
          </a:p>
        </p:txBody>
      </p:sp>
    </p:spTree>
    <p:extLst>
      <p:ext uri="{BB962C8B-B14F-4D97-AF65-F5344CB8AC3E}">
        <p14:creationId xmlns:p14="http://schemas.microsoft.com/office/powerpoint/2010/main" val="18993728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1830622-0A43-4E4D-8EB5-57B171420097}" type="slidenum">
              <a:rPr lang="en-US" smtClean="0"/>
              <a:pPr/>
              <a:t>47</a:t>
            </a:fld>
            <a:endParaRPr lang="en-US" dirty="0"/>
          </a:p>
        </p:txBody>
      </p:sp>
    </p:spTree>
    <p:extLst>
      <p:ext uri="{BB962C8B-B14F-4D97-AF65-F5344CB8AC3E}">
        <p14:creationId xmlns:p14="http://schemas.microsoft.com/office/powerpoint/2010/main" val="28047389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30622-0A43-4E4D-8EB5-57B171420097}" type="slidenum">
              <a:rPr lang="en-US" smtClean="0"/>
              <a:pPr/>
              <a:t>48</a:t>
            </a:fld>
            <a:endParaRPr lang="en-US" dirty="0"/>
          </a:p>
        </p:txBody>
      </p:sp>
    </p:spTree>
    <p:extLst>
      <p:ext uri="{BB962C8B-B14F-4D97-AF65-F5344CB8AC3E}">
        <p14:creationId xmlns:p14="http://schemas.microsoft.com/office/powerpoint/2010/main" val="3576739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30622-0A43-4E4D-8EB5-57B171420097}" type="slidenum">
              <a:rPr lang="en-US" smtClean="0"/>
              <a:pPr/>
              <a:t>4</a:t>
            </a:fld>
            <a:endParaRPr lang="en-US" dirty="0"/>
          </a:p>
        </p:txBody>
      </p:sp>
    </p:spTree>
    <p:extLst>
      <p:ext uri="{BB962C8B-B14F-4D97-AF65-F5344CB8AC3E}">
        <p14:creationId xmlns:p14="http://schemas.microsoft.com/office/powerpoint/2010/main" val="22091100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30622-0A43-4E4D-8EB5-57B171420097}" type="slidenum">
              <a:rPr lang="en-US" smtClean="0"/>
              <a:pPr/>
              <a:t>49</a:t>
            </a:fld>
            <a:endParaRPr lang="en-US" dirty="0"/>
          </a:p>
        </p:txBody>
      </p:sp>
    </p:spTree>
    <p:extLst>
      <p:ext uri="{BB962C8B-B14F-4D97-AF65-F5344CB8AC3E}">
        <p14:creationId xmlns:p14="http://schemas.microsoft.com/office/powerpoint/2010/main" val="25082908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830622-0A43-4E4D-8EB5-57B171420097}" type="slidenum">
              <a:rPr lang="en-US" smtClean="0"/>
              <a:pPr/>
              <a:t>51</a:t>
            </a:fld>
            <a:endParaRPr lang="en-US" dirty="0"/>
          </a:p>
        </p:txBody>
      </p:sp>
    </p:spTree>
    <p:extLst>
      <p:ext uri="{BB962C8B-B14F-4D97-AF65-F5344CB8AC3E}">
        <p14:creationId xmlns:p14="http://schemas.microsoft.com/office/powerpoint/2010/main" val="19306701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830622-0A43-4E4D-8EB5-57B171420097}" type="slidenum">
              <a:rPr lang="en-US" smtClean="0"/>
              <a:pPr/>
              <a:t>56</a:t>
            </a:fld>
            <a:endParaRPr lang="en-US" dirty="0"/>
          </a:p>
        </p:txBody>
      </p:sp>
    </p:spTree>
    <p:extLst>
      <p:ext uri="{BB962C8B-B14F-4D97-AF65-F5344CB8AC3E}">
        <p14:creationId xmlns:p14="http://schemas.microsoft.com/office/powerpoint/2010/main" val="29031821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30622-0A43-4E4D-8EB5-57B171420097}" type="slidenum">
              <a:rPr lang="en-US" smtClean="0"/>
              <a:pPr/>
              <a:t>57</a:t>
            </a:fld>
            <a:endParaRPr lang="en-US" dirty="0"/>
          </a:p>
        </p:txBody>
      </p:sp>
    </p:spTree>
    <p:extLst>
      <p:ext uri="{BB962C8B-B14F-4D97-AF65-F5344CB8AC3E}">
        <p14:creationId xmlns:p14="http://schemas.microsoft.com/office/powerpoint/2010/main" val="2542223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830622-0A43-4E4D-8EB5-57B171420097}" type="slidenum">
              <a:rPr lang="en-US" smtClean="0"/>
              <a:pPr/>
              <a:t>5</a:t>
            </a:fld>
            <a:endParaRPr lang="en-US" dirty="0"/>
          </a:p>
        </p:txBody>
      </p:sp>
    </p:spTree>
    <p:extLst>
      <p:ext uri="{BB962C8B-B14F-4D97-AF65-F5344CB8AC3E}">
        <p14:creationId xmlns:p14="http://schemas.microsoft.com/office/powerpoint/2010/main" val="3106551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1830622-0A43-4E4D-8EB5-57B171420097}" type="slidenum">
              <a:rPr lang="en-US" smtClean="0"/>
              <a:pPr/>
              <a:t>6</a:t>
            </a:fld>
            <a:endParaRPr lang="en-US" dirty="0"/>
          </a:p>
        </p:txBody>
      </p:sp>
    </p:spTree>
    <p:extLst>
      <p:ext uri="{BB962C8B-B14F-4D97-AF65-F5344CB8AC3E}">
        <p14:creationId xmlns:p14="http://schemas.microsoft.com/office/powerpoint/2010/main" val="3763798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689EA62-F05B-6944-86D9-1ED8FBCB09BC}" type="slidenum">
              <a:rPr lang="en-US" smtClean="0"/>
              <a:pPr/>
              <a:t>7</a:t>
            </a:fld>
            <a:endParaRPr lang="en-US"/>
          </a:p>
        </p:txBody>
      </p:sp>
    </p:spTree>
    <p:extLst>
      <p:ext uri="{BB962C8B-B14F-4D97-AF65-F5344CB8AC3E}">
        <p14:creationId xmlns:p14="http://schemas.microsoft.com/office/powerpoint/2010/main" val="1611505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830622-0A43-4E4D-8EB5-57B171420097}" type="slidenum">
              <a:rPr lang="en-US" smtClean="0"/>
              <a:pPr/>
              <a:t>8</a:t>
            </a:fld>
            <a:endParaRPr lang="en-US" dirty="0"/>
          </a:p>
        </p:txBody>
      </p:sp>
    </p:spTree>
    <p:extLst>
      <p:ext uri="{BB962C8B-B14F-4D97-AF65-F5344CB8AC3E}">
        <p14:creationId xmlns:p14="http://schemas.microsoft.com/office/powerpoint/2010/main" val="3198491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30622-0A43-4E4D-8EB5-57B171420097}" type="slidenum">
              <a:rPr lang="en-US" smtClean="0"/>
              <a:pPr/>
              <a:t>11</a:t>
            </a:fld>
            <a:endParaRPr lang="en-US" dirty="0"/>
          </a:p>
        </p:txBody>
      </p:sp>
    </p:spTree>
    <p:extLst>
      <p:ext uri="{BB962C8B-B14F-4D97-AF65-F5344CB8AC3E}">
        <p14:creationId xmlns:p14="http://schemas.microsoft.com/office/powerpoint/2010/main" val="1097536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EB355D9-7C74-4CFC-89A0-E7C433959604}" type="datetime1">
              <a:rPr lang="en-US" smtClean="0"/>
              <a:pPr/>
              <a:t>11/3/15</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D04E450-6462-4C77-8BF5-1EBD38BDA11F}"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2F230BE-16BD-4444-BDFE-4DB87277BDE1}" type="datetime1">
              <a:rPr lang="en-US" smtClean="0"/>
              <a:pPr/>
              <a:t>11/3/15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04E450-6462-4C77-8BF5-1EBD38BDA11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30E3F30-BC77-41C6-8057-88D07D8DAF19}" type="datetime1">
              <a:rPr lang="en-US" smtClean="0"/>
              <a:pPr/>
              <a:t>11/3/15</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1D04E450-6462-4C77-8BF5-1EBD38BDA11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4B4EAC3-8FF4-4143-8A00-373A678147C9}" type="datetime1">
              <a:rPr lang="en-US" smtClean="0"/>
              <a:pPr/>
              <a:t>11/3/15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D04E450-6462-4C77-8BF5-1EBD38BDA11F}"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636AE62-A473-4A30-9F3C-2AC51A02CD29}" type="datetime1">
              <a:rPr lang="en-US" smtClean="0"/>
              <a:pPr/>
              <a:t>11/3/15</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D04E450-6462-4C77-8BF5-1EBD38BDA11F}"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7D2CA88-4B05-421D-8374-C8B2A092FA86}" type="datetime1">
              <a:rPr lang="en-US" smtClean="0"/>
              <a:pPr/>
              <a:t>11/3/15</a:t>
            </a:fld>
            <a:endParaRPr lang="en-US" dirty="0"/>
          </a:p>
        </p:txBody>
      </p:sp>
      <p:sp>
        <p:nvSpPr>
          <p:cNvPr id="10" name="Slide Number Placeholder 9"/>
          <p:cNvSpPr>
            <a:spLocks noGrp="1"/>
          </p:cNvSpPr>
          <p:nvPr>
            <p:ph type="sldNum" sz="quarter" idx="16"/>
          </p:nvPr>
        </p:nvSpPr>
        <p:spPr/>
        <p:txBody>
          <a:bodyPr rtlCol="0"/>
          <a:lstStyle/>
          <a:p>
            <a:fld id="{1D04E450-6462-4C77-8BF5-1EBD38BDA11F}"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34E2F42-A056-47D6-9384-B0FE5886EB57}" type="datetime1">
              <a:rPr lang="en-US" smtClean="0"/>
              <a:pPr/>
              <a:t>11/3/15</a:t>
            </a:fld>
            <a:endParaRPr lang="en-US" dirty="0"/>
          </a:p>
        </p:txBody>
      </p:sp>
      <p:sp>
        <p:nvSpPr>
          <p:cNvPr id="12" name="Slide Number Placeholder 11"/>
          <p:cNvSpPr>
            <a:spLocks noGrp="1"/>
          </p:cNvSpPr>
          <p:nvPr>
            <p:ph type="sldNum" sz="quarter" idx="16"/>
          </p:nvPr>
        </p:nvSpPr>
        <p:spPr/>
        <p:txBody>
          <a:bodyPr rtlCol="0"/>
          <a:lstStyle/>
          <a:p>
            <a:fld id="{1D04E450-6462-4C77-8BF5-1EBD38BDA11F}"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FE9B268-63D3-4286-BF8B-FFA6B64B5610}" type="datetime1">
              <a:rPr lang="en-US" smtClean="0"/>
              <a:pPr/>
              <a:t>11/3/15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D04E450-6462-4C77-8BF5-1EBD38BDA11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14C7FA-D351-4BA6-8585-2F1552343F77}" type="datetime1">
              <a:rPr lang="en-US" smtClean="0"/>
              <a:pPr/>
              <a:t>11/3/15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D04E450-6462-4C77-8BF5-1EBD38BDA11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BA95F24-9E79-415A-AFEE-1DD1672B5B85}" type="datetime1">
              <a:rPr lang="en-US" smtClean="0"/>
              <a:pPr/>
              <a:t>11/3/15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D04E450-6462-4C77-8BF5-1EBD38BDA11F}"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6532319-21D0-4731-9FE1-0B16B6592FD3}" type="datetime1">
              <a:rPr lang="en-US" smtClean="0"/>
              <a:pPr/>
              <a:t>11/3/15</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D04E450-6462-4C77-8BF5-1EBD38BDA11F}"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F602FD3-61A9-4738-8F1B-1D8BFF0B212D}" type="datetime1">
              <a:rPr lang="en-US" smtClean="0"/>
              <a:pPr/>
              <a:t>11/3/15</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D04E450-6462-4C77-8BF5-1EBD38BDA11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4" Type="http://schemas.openxmlformats.org/officeDocument/2006/relationships/diagramLayout" Target="../diagrams/layout13.xml"/><Relationship Id="rId5" Type="http://schemas.openxmlformats.org/officeDocument/2006/relationships/diagramQuickStyle" Target="../diagrams/quickStyle13.xml"/><Relationship Id="rId6" Type="http://schemas.openxmlformats.org/officeDocument/2006/relationships/diagramColors" Target="../diagrams/colors13.xml"/><Relationship Id="rId7"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4.xml"/><Relationship Id="rId4" Type="http://schemas.openxmlformats.org/officeDocument/2006/relationships/diagramLayout" Target="../diagrams/layout14.xml"/><Relationship Id="rId5" Type="http://schemas.openxmlformats.org/officeDocument/2006/relationships/diagramQuickStyle" Target="../diagrams/quickStyle14.xml"/><Relationship Id="rId6" Type="http://schemas.openxmlformats.org/officeDocument/2006/relationships/diagramColors" Target="../diagrams/colors14.xml"/><Relationship Id="rId7"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5.xml"/><Relationship Id="rId4" Type="http://schemas.openxmlformats.org/officeDocument/2006/relationships/diagramLayout" Target="../diagrams/layout15.xml"/><Relationship Id="rId5" Type="http://schemas.openxmlformats.org/officeDocument/2006/relationships/diagramQuickStyle" Target="../diagrams/quickStyle15.xml"/><Relationship Id="rId6" Type="http://schemas.openxmlformats.org/officeDocument/2006/relationships/diagramColors" Target="../diagrams/colors15.xml"/><Relationship Id="rId7"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6.xml"/><Relationship Id="rId4" Type="http://schemas.openxmlformats.org/officeDocument/2006/relationships/diagramLayout" Target="../diagrams/layout16.xml"/><Relationship Id="rId5" Type="http://schemas.openxmlformats.org/officeDocument/2006/relationships/diagramQuickStyle" Target="../diagrams/quickStyle16.xml"/><Relationship Id="rId6" Type="http://schemas.openxmlformats.org/officeDocument/2006/relationships/diagramColors" Target="../diagrams/colors16.xml"/><Relationship Id="rId7" Type="http://schemas.microsoft.com/office/2007/relationships/diagramDrawing" Target="../diagrams/drawing16.xm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7.xml"/><Relationship Id="rId4" Type="http://schemas.openxmlformats.org/officeDocument/2006/relationships/diagramLayout" Target="../diagrams/layout17.xml"/><Relationship Id="rId5" Type="http://schemas.openxmlformats.org/officeDocument/2006/relationships/diagramQuickStyle" Target="../diagrams/quickStyle17.xml"/><Relationship Id="rId6" Type="http://schemas.openxmlformats.org/officeDocument/2006/relationships/diagramColors" Target="../diagrams/colors17.xml"/><Relationship Id="rId7" Type="http://schemas.microsoft.com/office/2007/relationships/diagramDrawing" Target="../diagrams/drawing17.xm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8.xml"/><Relationship Id="rId4" Type="http://schemas.openxmlformats.org/officeDocument/2006/relationships/diagramLayout" Target="../diagrams/layout18.xml"/><Relationship Id="rId5" Type="http://schemas.openxmlformats.org/officeDocument/2006/relationships/diagramQuickStyle" Target="../diagrams/quickStyle18.xml"/><Relationship Id="rId6" Type="http://schemas.openxmlformats.org/officeDocument/2006/relationships/diagramColors" Target="../diagrams/colors18.xml"/><Relationship Id="rId7" Type="http://schemas.microsoft.com/office/2007/relationships/diagramDrawing" Target="../diagrams/drawing18.xml"/><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9.xml"/><Relationship Id="rId4" Type="http://schemas.openxmlformats.org/officeDocument/2006/relationships/diagramLayout" Target="../diagrams/layout19.xml"/><Relationship Id="rId5" Type="http://schemas.openxmlformats.org/officeDocument/2006/relationships/diagramQuickStyle" Target="../diagrams/quickStyle19.xml"/><Relationship Id="rId6" Type="http://schemas.openxmlformats.org/officeDocument/2006/relationships/diagramColors" Target="../diagrams/colors19.xml"/><Relationship Id="rId7" Type="http://schemas.microsoft.com/office/2007/relationships/diagramDrawing" Target="../diagrams/drawing19.xml"/><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0.xml"/><Relationship Id="rId4" Type="http://schemas.openxmlformats.org/officeDocument/2006/relationships/diagramQuickStyle" Target="../diagrams/quickStyle20.xml"/><Relationship Id="rId5" Type="http://schemas.openxmlformats.org/officeDocument/2006/relationships/diagramColors" Target="../diagrams/colors20.xml"/><Relationship Id="rId6" Type="http://schemas.microsoft.com/office/2007/relationships/diagramDrawing" Target="../diagrams/drawing20.xml"/><Relationship Id="rId1" Type="http://schemas.openxmlformats.org/officeDocument/2006/relationships/slideLayout" Target="../slideLayouts/slideLayout2.xml"/><Relationship Id="rId2" Type="http://schemas.openxmlformats.org/officeDocument/2006/relationships/diagramData" Target="../diagrams/data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691" y="1524000"/>
            <a:ext cx="8991600" cy="2514600"/>
          </a:xfrm>
        </p:spPr>
        <p:txBody>
          <a:bodyPr>
            <a:noAutofit/>
          </a:bodyPr>
          <a:lstStyle/>
          <a:p>
            <a:pPr algn="ctr"/>
            <a:r>
              <a:rPr lang="en-US" sz="5400" b="1" cap="small" dirty="0" smtClean="0">
                <a:solidFill>
                  <a:srgbClr val="FFC000"/>
                </a:solidFill>
              </a:rPr>
              <a:t/>
            </a:r>
            <a:br>
              <a:rPr lang="en-US" sz="5400" b="1" cap="small" dirty="0" smtClean="0">
                <a:solidFill>
                  <a:srgbClr val="FFC000"/>
                </a:solidFill>
              </a:rPr>
            </a:br>
            <a:r>
              <a:rPr lang="en-US" sz="5400" b="1" cap="small" dirty="0" smtClean="0">
                <a:solidFill>
                  <a:srgbClr val="FFC000"/>
                </a:solidFill>
              </a:rPr>
              <a:t/>
            </a:r>
            <a:br>
              <a:rPr lang="en-US" sz="5400" b="1" cap="small" dirty="0" smtClean="0">
                <a:solidFill>
                  <a:srgbClr val="FFC000"/>
                </a:solidFill>
              </a:rPr>
            </a:br>
            <a:r>
              <a:rPr lang="en-US" sz="5400" b="1" cap="small" dirty="0" smtClean="0">
                <a:solidFill>
                  <a:srgbClr val="FFC000"/>
                </a:solidFill>
              </a:rPr>
              <a:t/>
            </a:r>
            <a:br>
              <a:rPr lang="en-US" sz="5400" b="1" cap="small" dirty="0" smtClean="0">
                <a:solidFill>
                  <a:srgbClr val="FFC000"/>
                </a:solidFill>
              </a:rPr>
            </a:br>
            <a:r>
              <a:rPr lang="en-US" sz="4000" b="1" dirty="0" smtClean="0"/>
              <a:t>The following materials were prepared for use by CARS and SASS consultants. </a:t>
            </a:r>
            <a:endParaRPr lang="en-US" sz="4000" b="1" dirty="0">
              <a:solidFill>
                <a:srgbClr val="FFC000"/>
              </a:solidFill>
            </a:endParaRPr>
          </a:p>
        </p:txBody>
      </p:sp>
      <p:sp>
        <p:nvSpPr>
          <p:cNvPr id="9" name="Subtitle 2"/>
          <p:cNvSpPr txBox="1">
            <a:spLocks/>
          </p:cNvSpPr>
          <p:nvPr/>
        </p:nvSpPr>
        <p:spPr>
          <a:xfrm>
            <a:off x="2286000" y="6019800"/>
            <a:ext cx="6934200" cy="838200"/>
          </a:xfrm>
          <a:prstGeom prst="rect">
            <a:avLst/>
          </a:prstGeom>
        </p:spPr>
        <p:txBody>
          <a:bodyPr vert="horz">
            <a:noAutofit/>
          </a:bodyPr>
          <a:lstStyle>
            <a:lvl1pPr marL="0" indent="0" algn="r" rtl="0" eaLnBrk="1" latinLnBrk="0" hangingPunct="1">
              <a:spcBef>
                <a:spcPts val="600"/>
              </a:spcBef>
              <a:buClr>
                <a:schemeClr val="accent1"/>
              </a:buClr>
              <a:buSzPct val="76000"/>
              <a:buFont typeface="Wingdings 3"/>
              <a:buNone/>
              <a:defRPr kumimoji="0" sz="2000" kern="1200">
                <a:solidFill>
                  <a:schemeClr val="tx2"/>
                </a:solidFill>
                <a:latin typeface="+mj-lt"/>
                <a:ea typeface="+mj-ea"/>
                <a:cs typeface="+mj-cs"/>
              </a:defRPr>
            </a:lvl1pPr>
            <a:lvl2pPr marL="457200" indent="0" algn="ctr" rtl="0" eaLnBrk="1" latinLnBrk="0" hangingPunct="1">
              <a:spcBef>
                <a:spcPts val="500"/>
              </a:spcBef>
              <a:buClr>
                <a:schemeClr val="accent2"/>
              </a:buClr>
              <a:buSzPct val="76000"/>
              <a:buFont typeface="Wingdings 3"/>
              <a:buNone/>
              <a:defRPr kumimoji="0" sz="2300" kern="1200">
                <a:solidFill>
                  <a:schemeClr val="tx2"/>
                </a:solidFill>
                <a:latin typeface="+mn-lt"/>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0" sz="2000" kern="1200">
                <a:solidFill>
                  <a:schemeClr val="tx1"/>
                </a:solidFill>
                <a:latin typeface="+mn-lt"/>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0" sz="1800" kern="1200">
                <a:solidFill>
                  <a:schemeClr val="tx1"/>
                </a:solidFill>
                <a:latin typeface="+mn-lt"/>
                <a:ea typeface="+mn-ea"/>
                <a:cs typeface="+mn-cs"/>
              </a:defRPr>
            </a:lvl4pPr>
            <a:lvl5pPr marL="1828800" indent="0" algn="ctr" rtl="0" eaLnBrk="1" latinLnBrk="0" hangingPunct="1">
              <a:spcBef>
                <a:spcPts val="300"/>
              </a:spcBef>
              <a:buClr>
                <a:schemeClr val="accent2"/>
              </a:buClr>
              <a:buSzPct val="70000"/>
              <a:buFont typeface="Wingdings"/>
              <a:buNone/>
              <a:defRPr kumimoji="0" sz="1600" kern="1200">
                <a:solidFill>
                  <a:schemeClr val="tx1"/>
                </a:solidFill>
                <a:latin typeface="+mn-lt"/>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pPr algn="ctr" fontAlgn="t"/>
            <a:r>
              <a:rPr lang="en-US" dirty="0" smtClean="0">
                <a:solidFill>
                  <a:schemeClr val="tx1"/>
                </a:solidFill>
              </a:rPr>
              <a:t>James </a:t>
            </a:r>
            <a:r>
              <a:rPr lang="en-US" dirty="0">
                <a:solidFill>
                  <a:schemeClr val="tx1"/>
                </a:solidFill>
              </a:rPr>
              <a:t>Madison University</a:t>
            </a:r>
            <a:endParaRPr lang="en-US" dirty="0" smtClean="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Implementation Fidelity?</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1D04E450-6462-4C77-8BF5-1EBD38BDA11F}" type="slidenum">
              <a:rPr lang="en-US" smtClean="0"/>
              <a:pPr/>
              <a:t>10</a:t>
            </a:fld>
            <a:endParaRPr lang="en-US" dirty="0"/>
          </a:p>
        </p:txBody>
      </p:sp>
      <p:sp>
        <p:nvSpPr>
          <p:cNvPr id="4" name="Content Placeholder 3"/>
          <p:cNvSpPr>
            <a:spLocks noGrp="1"/>
          </p:cNvSpPr>
          <p:nvPr>
            <p:ph sz="quarter" idx="1"/>
          </p:nvPr>
        </p:nvSpPr>
        <p:spPr>
          <a:xfrm>
            <a:off x="152400" y="1600200"/>
            <a:ext cx="8839200" cy="4495800"/>
          </a:xfrm>
        </p:spPr>
        <p:txBody>
          <a:bodyPr>
            <a:normAutofit lnSpcReduction="10000"/>
          </a:bodyPr>
          <a:lstStyle/>
          <a:p>
            <a:r>
              <a:rPr lang="en-US" dirty="0" smtClean="0"/>
              <a:t>When developing an intervention or program, a great deal of attention is given to:</a:t>
            </a:r>
          </a:p>
          <a:p>
            <a:pPr lvl="1"/>
            <a:r>
              <a:rPr lang="en-US" dirty="0" smtClean="0">
                <a:solidFill>
                  <a:schemeClr val="tx2">
                    <a:lumMod val="75000"/>
                  </a:schemeClr>
                </a:solidFill>
              </a:rPr>
              <a:t>Designing</a:t>
            </a:r>
            <a:r>
              <a:rPr lang="en-US" dirty="0" smtClean="0"/>
              <a:t> the intervention (e.g., curriculum, programming, strategies)</a:t>
            </a:r>
          </a:p>
          <a:p>
            <a:pPr lvl="1"/>
            <a:r>
              <a:rPr lang="en-US" dirty="0" smtClean="0">
                <a:solidFill>
                  <a:schemeClr val="tx2">
                    <a:lumMod val="75000"/>
                  </a:schemeClr>
                </a:solidFill>
              </a:rPr>
              <a:t>Training</a:t>
            </a:r>
            <a:r>
              <a:rPr lang="en-US" dirty="0" smtClean="0"/>
              <a:t> those who will implement the intervention (e.g., instructors, practitioners, interventionists). That is, the intervention procedures, curriculum, and/or guidelines must be well-specified and understood by teachers or program implementers.</a:t>
            </a:r>
          </a:p>
          <a:p>
            <a:r>
              <a:rPr lang="en-US" dirty="0" smtClean="0"/>
              <a:t>However, rarely is the alignment of the </a:t>
            </a:r>
            <a:r>
              <a:rPr lang="en-US" i="1" dirty="0" smtClean="0"/>
              <a:t>planned</a:t>
            </a:r>
            <a:r>
              <a:rPr lang="en-US" dirty="0" smtClean="0"/>
              <a:t> intervention and the </a:t>
            </a:r>
            <a:r>
              <a:rPr lang="en-US" i="1" dirty="0" smtClean="0"/>
              <a:t>implemented</a:t>
            </a:r>
            <a:r>
              <a:rPr lang="en-US" dirty="0" smtClean="0"/>
              <a:t> intervention assessed.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Implementation Fidelity?</a:t>
            </a:r>
            <a:endParaRPr lang="en-US" dirty="0"/>
          </a:p>
        </p:txBody>
      </p:sp>
      <p:sp>
        <p:nvSpPr>
          <p:cNvPr id="3" name="Content Placeholder 2"/>
          <p:cNvSpPr>
            <a:spLocks noGrp="1"/>
          </p:cNvSpPr>
          <p:nvPr>
            <p:ph sz="quarter" idx="1"/>
          </p:nvPr>
        </p:nvSpPr>
        <p:spPr>
          <a:xfrm>
            <a:off x="304800" y="1676400"/>
            <a:ext cx="8534400" cy="5181600"/>
          </a:xfrm>
        </p:spPr>
        <p:txBody>
          <a:bodyPr>
            <a:normAutofit fontScale="92500" lnSpcReduction="10000"/>
          </a:bodyPr>
          <a:lstStyle/>
          <a:p>
            <a:r>
              <a:rPr lang="en-US" dirty="0" smtClean="0"/>
              <a:t>“an assessment of the degree to which group leaders deliver the intervention </a:t>
            </a:r>
            <a:r>
              <a:rPr lang="en-US" b="1" dirty="0" smtClean="0"/>
              <a:t>completely</a:t>
            </a:r>
            <a:r>
              <a:rPr lang="en-US" dirty="0" smtClean="0"/>
              <a:t> and according to protocol” (Breitenstein et al., 2010)</a:t>
            </a:r>
          </a:p>
          <a:p>
            <a:r>
              <a:rPr lang="en-US" dirty="0" smtClean="0"/>
              <a:t>“determination of how </a:t>
            </a:r>
            <a:r>
              <a:rPr lang="en-US" b="1" dirty="0" smtClean="0"/>
              <a:t>well</a:t>
            </a:r>
            <a:r>
              <a:rPr lang="en-US" dirty="0" smtClean="0"/>
              <a:t> a program is being implemented in comparison with the </a:t>
            </a:r>
            <a:r>
              <a:rPr lang="en-US" b="1" dirty="0" smtClean="0"/>
              <a:t>original</a:t>
            </a:r>
            <a:r>
              <a:rPr lang="en-US" dirty="0" smtClean="0"/>
              <a:t> program design during an efficacy and/or effectiveness study” (O’Donnell, 2008)</a:t>
            </a:r>
          </a:p>
          <a:p>
            <a:r>
              <a:rPr lang="en-US" dirty="0" smtClean="0"/>
              <a:t>“the extent to which participants (e.g., teachers) deliver the </a:t>
            </a:r>
            <a:r>
              <a:rPr lang="en-US" b="1" dirty="0" smtClean="0"/>
              <a:t>intended</a:t>
            </a:r>
            <a:r>
              <a:rPr lang="en-US" dirty="0" smtClean="0"/>
              <a:t> innovation and whether other participants (e.g., students) accept or receive or are responsive to the intended services, at the intended level of treatment strength (Hulleman &amp; Cordray, 2009)</a:t>
            </a:r>
          </a:p>
          <a:p>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1D04E450-6462-4C77-8BF5-1EBD38BDA11F}" type="slidenum">
              <a:rPr lang="en-US" smtClean="0"/>
              <a:pPr/>
              <a:t>11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Implementation Fidelity?</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1D04E450-6462-4C77-8BF5-1EBD38BDA11F}" type="slidenum">
              <a:rPr lang="en-US" smtClean="0"/>
              <a:pPr/>
              <a:t>12</a:t>
            </a:fld>
            <a:endParaRPr lang="en-US" dirty="0"/>
          </a:p>
        </p:txBody>
      </p:sp>
      <p:sp>
        <p:nvSpPr>
          <p:cNvPr id="4" name="Content Placeholder 3"/>
          <p:cNvSpPr>
            <a:spLocks noGrp="1"/>
          </p:cNvSpPr>
          <p:nvPr>
            <p:ph sz="quarter" idx="1"/>
          </p:nvPr>
        </p:nvSpPr>
        <p:spPr>
          <a:xfrm>
            <a:off x="0" y="1447800"/>
            <a:ext cx="9067800" cy="4648200"/>
          </a:xfrm>
        </p:spPr>
        <p:txBody>
          <a:bodyPr>
            <a:normAutofit/>
          </a:bodyPr>
          <a:lstStyle/>
          <a:p>
            <a:r>
              <a:rPr lang="en-US" dirty="0" smtClean="0"/>
              <a:t>Also called…</a:t>
            </a:r>
          </a:p>
          <a:p>
            <a:pPr lvl="1"/>
            <a:r>
              <a:rPr lang="en-US" dirty="0" smtClean="0">
                <a:solidFill>
                  <a:srgbClr val="7030A0"/>
                </a:solidFill>
              </a:rPr>
              <a:t>Treatment Integrity</a:t>
            </a:r>
            <a:r>
              <a:rPr lang="en-US" dirty="0" smtClean="0"/>
              <a:t> in behavioral consultation</a:t>
            </a:r>
          </a:p>
          <a:p>
            <a:pPr lvl="2">
              <a:spcBef>
                <a:spcPts val="0"/>
              </a:spcBef>
            </a:pPr>
            <a:r>
              <a:rPr lang="en-US" sz="2000" dirty="0" smtClean="0"/>
              <a:t>“Treatment Integrity reflects the accuracy and consistency with which each component of the treatment is implemented” (Lane et al., 2004, p. 37).</a:t>
            </a:r>
            <a:endParaRPr lang="en-US" sz="3200" dirty="0" smtClean="0">
              <a:solidFill>
                <a:srgbClr val="7030A0"/>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Implementation Fidelity?</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1D04E450-6462-4C77-8BF5-1EBD38BDA11F}" type="slidenum">
              <a:rPr lang="en-US" smtClean="0"/>
              <a:pPr/>
              <a:t>13</a:t>
            </a:fld>
            <a:endParaRPr lang="en-US" dirty="0"/>
          </a:p>
        </p:txBody>
      </p:sp>
      <p:sp>
        <p:nvSpPr>
          <p:cNvPr id="4" name="Content Placeholder 3"/>
          <p:cNvSpPr>
            <a:spLocks noGrp="1"/>
          </p:cNvSpPr>
          <p:nvPr>
            <p:ph sz="quarter" idx="1"/>
          </p:nvPr>
        </p:nvSpPr>
        <p:spPr>
          <a:xfrm>
            <a:off x="0" y="1447800"/>
            <a:ext cx="9067800" cy="4648200"/>
          </a:xfrm>
        </p:spPr>
        <p:txBody>
          <a:bodyPr>
            <a:normAutofit lnSpcReduction="10000"/>
          </a:bodyPr>
          <a:lstStyle/>
          <a:p>
            <a:r>
              <a:rPr lang="en-US" dirty="0" smtClean="0"/>
              <a:t>Also called…</a:t>
            </a:r>
          </a:p>
          <a:p>
            <a:pPr lvl="1"/>
            <a:r>
              <a:rPr lang="en-US" dirty="0" smtClean="0">
                <a:solidFill>
                  <a:srgbClr val="7030A0"/>
                </a:solidFill>
              </a:rPr>
              <a:t>Treatment Integrity</a:t>
            </a:r>
            <a:r>
              <a:rPr lang="en-US" dirty="0" smtClean="0"/>
              <a:t> in behavioral consultation</a:t>
            </a:r>
          </a:p>
          <a:p>
            <a:pPr lvl="1"/>
            <a:r>
              <a:rPr lang="en-US" dirty="0" smtClean="0">
                <a:solidFill>
                  <a:srgbClr val="7030A0"/>
                </a:solidFill>
              </a:rPr>
              <a:t>Opportunity to Learn </a:t>
            </a:r>
            <a:r>
              <a:rPr lang="en-US" dirty="0" smtClean="0"/>
              <a:t>(OTL) in K-12 education</a:t>
            </a:r>
          </a:p>
          <a:p>
            <a:pPr lvl="2">
              <a:spcBef>
                <a:spcPts val="0"/>
              </a:spcBef>
            </a:pPr>
            <a:r>
              <a:rPr lang="en-US" sz="2000" dirty="0" smtClean="0"/>
              <a:t>Winfield (1987) notes that </a:t>
            </a:r>
            <a:r>
              <a:rPr lang="en-US" sz="2000" dirty="0" err="1" smtClean="0"/>
              <a:t>OTL</a:t>
            </a:r>
            <a:r>
              <a:rPr lang="en-US" sz="2000" dirty="0" smtClean="0"/>
              <a:t> relates to "the provision of adequate and timely instruction of specific content and skills prior to taking a test" (p. 438). She adds that </a:t>
            </a:r>
            <a:r>
              <a:rPr lang="en-US" sz="2000" dirty="0" err="1" smtClean="0"/>
              <a:t>OTL</a:t>
            </a:r>
            <a:r>
              <a:rPr lang="en-US" sz="2000" dirty="0" smtClean="0"/>
              <a:t> may be measured by "time spent in reviewing, practicing, or applying a particular concept or by the amount and depth of content covered with particular groups of students" (p. 439).</a:t>
            </a:r>
          </a:p>
          <a:p>
            <a:pPr lvl="2"/>
            <a:r>
              <a:rPr lang="en-US" sz="2000" dirty="0" smtClean="0"/>
              <a:t>When students are tested, evidence must be provided that students had adequate opportunity to learn the material on which they are being tested.</a:t>
            </a:r>
          </a:p>
          <a:p>
            <a:pPr lvl="2"/>
            <a:r>
              <a:rPr lang="en-US" sz="2000" dirty="0" smtClean="0"/>
              <a:t>"It is immoral to begin by measuring outcomes before we have seriously engaged the equitable and sufficient distribution of inputs--that is, opportunities and resources essential to the development of intellect and competence" (Gordon 1992, p. 2).</a:t>
            </a:r>
            <a:endParaRPr lang="en-US" sz="2000" dirty="0" smtClean="0">
              <a:solidFill>
                <a:srgbClr val="7030A0"/>
              </a:solidFill>
            </a:endParaRPr>
          </a:p>
        </p:txBody>
      </p:sp>
    </p:spTree>
    <p:extLst>
      <p:ext uri="{BB962C8B-B14F-4D97-AF65-F5344CB8AC3E}">
        <p14:creationId xmlns:p14="http://schemas.microsoft.com/office/powerpoint/2010/main" val="15511877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Implementation Fidelity?</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1D04E450-6462-4C77-8BF5-1EBD38BDA11F}" type="slidenum">
              <a:rPr lang="en-US" smtClean="0"/>
              <a:pPr/>
              <a:t>14</a:t>
            </a:fld>
            <a:endParaRPr lang="en-US" dirty="0"/>
          </a:p>
        </p:txBody>
      </p:sp>
      <p:sp>
        <p:nvSpPr>
          <p:cNvPr id="4" name="Content Placeholder 3"/>
          <p:cNvSpPr>
            <a:spLocks noGrp="1"/>
          </p:cNvSpPr>
          <p:nvPr>
            <p:ph sz="quarter" idx="1"/>
          </p:nvPr>
        </p:nvSpPr>
        <p:spPr>
          <a:xfrm>
            <a:off x="0" y="1447800"/>
            <a:ext cx="9067800" cy="4648200"/>
          </a:xfrm>
        </p:spPr>
        <p:txBody>
          <a:bodyPr>
            <a:normAutofit/>
          </a:bodyPr>
          <a:lstStyle/>
          <a:p>
            <a:r>
              <a:rPr lang="en-US" dirty="0" smtClean="0"/>
              <a:t>Also called…</a:t>
            </a:r>
          </a:p>
          <a:p>
            <a:pPr lvl="1"/>
            <a:r>
              <a:rPr lang="en-US" dirty="0" smtClean="0">
                <a:solidFill>
                  <a:srgbClr val="7030A0"/>
                </a:solidFill>
              </a:rPr>
              <a:t>Treatment Integrity</a:t>
            </a:r>
            <a:r>
              <a:rPr lang="en-US" dirty="0" smtClean="0"/>
              <a:t> in behavioral consultation</a:t>
            </a:r>
          </a:p>
          <a:p>
            <a:pPr lvl="1"/>
            <a:r>
              <a:rPr lang="en-US" dirty="0" smtClean="0">
                <a:solidFill>
                  <a:srgbClr val="7030A0"/>
                </a:solidFill>
              </a:rPr>
              <a:t>Opportunity to Learn </a:t>
            </a:r>
            <a:r>
              <a:rPr lang="en-US" dirty="0" smtClean="0"/>
              <a:t>(OTL) in K-12 education</a:t>
            </a:r>
          </a:p>
          <a:p>
            <a:pPr lvl="1"/>
            <a:r>
              <a:rPr lang="en-US" dirty="0" smtClean="0">
                <a:solidFill>
                  <a:srgbClr val="7030A0"/>
                </a:solidFill>
              </a:rPr>
              <a:t>Manipulation Fidelity/Check </a:t>
            </a:r>
            <a:r>
              <a:rPr lang="en-US" dirty="0" smtClean="0"/>
              <a:t>in experimental research</a:t>
            </a:r>
          </a:p>
          <a:p>
            <a:pPr lvl="2">
              <a:spcBef>
                <a:spcPts val="0"/>
              </a:spcBef>
            </a:pPr>
            <a:r>
              <a:rPr lang="en-US" sz="2000" dirty="0" smtClean="0"/>
              <a:t>“If interventions or experimental manipulations were used, provide evidence on whether they were delivered as intended. In basic experimental research, this might be the results of checks on the manipulation. In applied research, this might be, for example, records and observations of intervention delivery sessions and attendance records” (</a:t>
            </a:r>
            <a:r>
              <a:rPr lang="en-US" sz="2000" dirty="0" err="1" smtClean="0"/>
              <a:t>APA</a:t>
            </a:r>
            <a:r>
              <a:rPr lang="en-US" sz="2000" dirty="0" smtClean="0"/>
              <a:t> manual version 6, p. 35)</a:t>
            </a:r>
          </a:p>
        </p:txBody>
      </p:sp>
    </p:spTree>
    <p:extLst>
      <p:ext uri="{BB962C8B-B14F-4D97-AF65-F5344CB8AC3E}">
        <p14:creationId xmlns:p14="http://schemas.microsoft.com/office/powerpoint/2010/main" val="15511877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ext uri="{D42A27DB-BD31-4B8C-83A1-F6EECF244321}">
                <p14:modId xmlns:p14="http://schemas.microsoft.com/office/powerpoint/2010/main" val="1693366245"/>
              </p:ext>
            </p:extLst>
          </p:nvPr>
        </p:nvGraphicFramePr>
        <p:xfrm>
          <a:off x="304800" y="2133600"/>
          <a:ext cx="8229600" cy="3870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228600"/>
            <a:ext cx="9067800" cy="990600"/>
          </a:xfrm>
        </p:spPr>
        <p:txBody>
          <a:bodyPr>
            <a:normAutofit/>
          </a:bodyPr>
          <a:lstStyle/>
          <a:p>
            <a:r>
              <a:rPr lang="en-US" sz="4200" dirty="0" smtClean="0"/>
              <a:t>Assumption about “Planned” Intervention</a:t>
            </a:r>
            <a:endParaRPr lang="en-US" sz="4200" dirty="0"/>
          </a:p>
        </p:txBody>
      </p:sp>
      <p:sp>
        <p:nvSpPr>
          <p:cNvPr id="10" name="Slide Number Placeholder 9"/>
          <p:cNvSpPr>
            <a:spLocks noGrp="1"/>
          </p:cNvSpPr>
          <p:nvPr>
            <p:ph type="sldNum" sz="quarter" idx="12"/>
          </p:nvPr>
        </p:nvSpPr>
        <p:spPr/>
        <p:txBody>
          <a:bodyPr>
            <a:normAutofit fontScale="85000" lnSpcReduction="20000"/>
          </a:bodyPr>
          <a:lstStyle/>
          <a:p>
            <a:fld id="{1D04E450-6462-4C77-8BF5-1EBD38BDA11F}" type="slidenum">
              <a:rPr lang="en-US" smtClean="0"/>
              <a:pPr/>
              <a:t>15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ext uri="{D42A27DB-BD31-4B8C-83A1-F6EECF244321}">
                <p14:modId xmlns:p14="http://schemas.microsoft.com/office/powerpoint/2010/main" val="1693366245"/>
              </p:ext>
            </p:extLst>
          </p:nvPr>
        </p:nvGraphicFramePr>
        <p:xfrm>
          <a:off x="304800" y="2133600"/>
          <a:ext cx="8229600" cy="3870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914400" y="2073275"/>
            <a:ext cx="3200400" cy="4098925"/>
          </a:xfrm>
          <a:prstGeom prst="rect">
            <a:avLst/>
          </a:prstGeom>
          <a:solidFill>
            <a:schemeClr val="dk1">
              <a:alpha val="62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2648" y="228600"/>
            <a:ext cx="8378952" cy="990600"/>
          </a:xfrm>
        </p:spPr>
        <p:txBody>
          <a:bodyPr/>
          <a:lstStyle/>
          <a:p>
            <a:r>
              <a:rPr lang="en-US" dirty="0" smtClean="0"/>
              <a:t>“Actual” Intervention is a “Black Box”</a:t>
            </a:r>
            <a:endParaRPr lang="en-US" dirty="0"/>
          </a:p>
        </p:txBody>
      </p:sp>
      <p:sp>
        <p:nvSpPr>
          <p:cNvPr id="6" name="Content Placeholder 2"/>
          <p:cNvSpPr txBox="1">
            <a:spLocks/>
          </p:cNvSpPr>
          <p:nvPr/>
        </p:nvSpPr>
        <p:spPr>
          <a:xfrm>
            <a:off x="76200" y="1447800"/>
            <a:ext cx="6019800" cy="685800"/>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buNone/>
            </a:pPr>
            <a:r>
              <a:rPr lang="en-US" sz="2400" dirty="0" smtClean="0"/>
              <a:t>Actual Intervention/Program/Curriculum</a:t>
            </a:r>
            <a:endParaRPr lang="en-US" sz="2400" dirty="0"/>
          </a:p>
        </p:txBody>
      </p:sp>
      <p:sp>
        <p:nvSpPr>
          <p:cNvPr id="10" name="Slide Number Placeholder 9"/>
          <p:cNvSpPr>
            <a:spLocks noGrp="1"/>
          </p:cNvSpPr>
          <p:nvPr>
            <p:ph type="sldNum" sz="quarter" idx="12"/>
          </p:nvPr>
        </p:nvSpPr>
        <p:spPr/>
        <p:txBody>
          <a:bodyPr>
            <a:normAutofit fontScale="85000" lnSpcReduction="20000"/>
          </a:bodyPr>
          <a:lstStyle/>
          <a:p>
            <a:fld id="{1D04E450-6462-4C77-8BF5-1EBD38BDA11F}" type="slidenum">
              <a:rPr lang="en-US" smtClean="0"/>
              <a:pPr/>
              <a:t>16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3255146489"/>
              </p:ext>
            </p:extLst>
          </p:nvPr>
        </p:nvGraphicFramePr>
        <p:xfrm>
          <a:off x="304800" y="2133600"/>
          <a:ext cx="8229600" cy="3870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914400" y="2057400"/>
            <a:ext cx="3200400" cy="4098925"/>
          </a:xfrm>
          <a:prstGeom prst="rect">
            <a:avLst/>
          </a:prstGeom>
          <a:solidFill>
            <a:schemeClr val="dk1">
              <a:alpha val="62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smtClean="0"/>
              <a:t>Open the “Black Box”</a:t>
            </a:r>
            <a:endParaRPr lang="en-US" dirty="0"/>
          </a:p>
        </p:txBody>
      </p:sp>
      <p:sp>
        <p:nvSpPr>
          <p:cNvPr id="6" name="Content Placeholder 2"/>
          <p:cNvSpPr txBox="1">
            <a:spLocks/>
          </p:cNvSpPr>
          <p:nvPr/>
        </p:nvSpPr>
        <p:spPr>
          <a:xfrm>
            <a:off x="381000" y="6096000"/>
            <a:ext cx="7924800" cy="762000"/>
          </a:xfrm>
          <a:prstGeom prst="rect">
            <a:avLst/>
          </a:prstGeom>
        </p:spPr>
        <p:txBody>
          <a:bodyPr vert="horz">
            <a:normAutofit fontScale="925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smtClean="0"/>
              <a:t>Implementation Fidelity </a:t>
            </a:r>
            <a:r>
              <a:rPr lang="en-US" dirty="0"/>
              <a:t>A</a:t>
            </a:r>
            <a:r>
              <a:rPr lang="en-US" dirty="0" smtClean="0"/>
              <a:t>ssessment can open the “black box”</a:t>
            </a:r>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1D04E450-6462-4C77-8BF5-1EBD38BDA11F}" type="slidenum">
              <a:rPr lang="en-US" smtClean="0"/>
              <a:pPr/>
              <a:t>17</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7B5853B2-D66D-4E3A-BE9A-383F8722F80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76AD2186-7AEA-4342-BEC5-C845A1FA3E17}"/>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3" presetClass="exit" presetSubtype="10" fill="hold" grpId="0" nodeType="afterEffect">
                                  <p:stCondLst>
                                    <p:cond delay="0"/>
                                  </p:stCondLst>
                                  <p:childTnLst>
                                    <p:animEffect transition="out" filter="blinds(horizontal)">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ext uri="{D42A27DB-BD31-4B8C-83A1-F6EECF244321}">
                <p14:modId xmlns:p14="http://schemas.microsoft.com/office/powerpoint/2010/main" val="1693366245"/>
              </p:ext>
            </p:extLst>
          </p:nvPr>
        </p:nvGraphicFramePr>
        <p:xfrm>
          <a:off x="304800" y="2133600"/>
          <a:ext cx="8229600" cy="3870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228600"/>
            <a:ext cx="9067800" cy="990600"/>
          </a:xfrm>
        </p:spPr>
        <p:txBody>
          <a:bodyPr>
            <a:normAutofit/>
          </a:bodyPr>
          <a:lstStyle/>
          <a:p>
            <a:r>
              <a:rPr lang="en-US" sz="4200" dirty="0" smtClean="0"/>
              <a:t>“Planned” Drug Intervention</a:t>
            </a:r>
            <a:endParaRPr lang="en-US" sz="4200" dirty="0"/>
          </a:p>
        </p:txBody>
      </p:sp>
      <p:sp>
        <p:nvSpPr>
          <p:cNvPr id="10" name="Slide Number Placeholder 9"/>
          <p:cNvSpPr>
            <a:spLocks noGrp="1"/>
          </p:cNvSpPr>
          <p:nvPr>
            <p:ph type="sldNum" sz="quarter" idx="12"/>
          </p:nvPr>
        </p:nvSpPr>
        <p:spPr/>
        <p:txBody>
          <a:bodyPr>
            <a:normAutofit fontScale="85000" lnSpcReduction="20000"/>
          </a:bodyPr>
          <a:lstStyle/>
          <a:p>
            <a:fld id="{1D04E450-6462-4C77-8BF5-1EBD38BDA11F}" type="slidenum">
              <a:rPr lang="en-US" smtClean="0"/>
              <a:pPr/>
              <a:t>18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ext uri="{D42A27DB-BD31-4B8C-83A1-F6EECF244321}">
                <p14:modId xmlns:p14="http://schemas.microsoft.com/office/powerpoint/2010/main" val="1693366245"/>
              </p:ext>
            </p:extLst>
          </p:nvPr>
        </p:nvGraphicFramePr>
        <p:xfrm>
          <a:off x="304800" y="2133600"/>
          <a:ext cx="8229600" cy="3870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52400" y="228600"/>
            <a:ext cx="8915400" cy="990600"/>
          </a:xfrm>
        </p:spPr>
        <p:txBody>
          <a:bodyPr>
            <a:noAutofit/>
          </a:bodyPr>
          <a:lstStyle/>
          <a:p>
            <a:r>
              <a:rPr lang="en-US" sz="4200" dirty="0" smtClean="0"/>
              <a:t>“Actual” Drug Intervention is “Black Box”</a:t>
            </a:r>
            <a:endParaRPr lang="en-US" sz="4200" dirty="0"/>
          </a:p>
        </p:txBody>
      </p:sp>
      <p:sp>
        <p:nvSpPr>
          <p:cNvPr id="10" name="Slide Number Placeholder 9"/>
          <p:cNvSpPr>
            <a:spLocks noGrp="1"/>
          </p:cNvSpPr>
          <p:nvPr>
            <p:ph type="sldNum" sz="quarter" idx="12"/>
          </p:nvPr>
        </p:nvSpPr>
        <p:spPr/>
        <p:txBody>
          <a:bodyPr>
            <a:normAutofit fontScale="85000" lnSpcReduction="20000"/>
          </a:bodyPr>
          <a:lstStyle/>
          <a:p>
            <a:fld id="{1D04E450-6462-4C77-8BF5-1EBD38BDA11F}" type="slidenum">
              <a:rPr lang="en-US" smtClean="0"/>
              <a:pPr/>
              <a:t>19</a:t>
            </a:fld>
            <a:endParaRPr lang="en-US" dirty="0"/>
          </a:p>
        </p:txBody>
      </p:sp>
      <p:sp>
        <p:nvSpPr>
          <p:cNvPr id="9" name="Content Placeholder 2"/>
          <p:cNvSpPr txBox="1">
            <a:spLocks/>
          </p:cNvSpPr>
          <p:nvPr/>
        </p:nvSpPr>
        <p:spPr>
          <a:xfrm>
            <a:off x="381000" y="6096000"/>
            <a:ext cx="7924800" cy="762000"/>
          </a:xfrm>
          <a:prstGeom prst="rect">
            <a:avLst/>
          </a:prstGeom>
        </p:spPr>
        <p:txBody>
          <a:bodyPr vert="horz">
            <a:normAutofit fontScale="92500" lnSpcReduction="1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smtClean="0"/>
              <a:t>If patient tests positive for disease, does that mean the planned intervention (drug treatment) is ineffective?</a:t>
            </a:r>
            <a:endParaRPr lang="en-US" dirty="0"/>
          </a:p>
        </p:txBody>
      </p:sp>
      <p:sp>
        <p:nvSpPr>
          <p:cNvPr id="11" name="Rectangle 10"/>
          <p:cNvSpPr/>
          <p:nvPr/>
        </p:nvSpPr>
        <p:spPr>
          <a:xfrm>
            <a:off x="914400" y="1844675"/>
            <a:ext cx="3200400" cy="4251325"/>
          </a:xfrm>
          <a:prstGeom prst="rect">
            <a:avLst/>
          </a:prstGeom>
          <a:solidFill>
            <a:schemeClr val="dk1">
              <a:alpha val="62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295400"/>
            <a:ext cx="8991600" cy="2514600"/>
          </a:xfrm>
        </p:spPr>
        <p:txBody>
          <a:bodyPr>
            <a:noAutofit/>
          </a:bodyPr>
          <a:lstStyle/>
          <a:p>
            <a:pPr algn="ctr"/>
            <a:r>
              <a:rPr lang="en-US" sz="5400" b="1" cap="small" dirty="0" smtClean="0">
                <a:solidFill>
                  <a:srgbClr val="FFC000"/>
                </a:solidFill>
              </a:rPr>
              <a:t/>
            </a:r>
            <a:br>
              <a:rPr lang="en-US" sz="5400" b="1" cap="small" dirty="0" smtClean="0">
                <a:solidFill>
                  <a:srgbClr val="FFC000"/>
                </a:solidFill>
              </a:rPr>
            </a:br>
            <a:r>
              <a:rPr lang="en-US" sz="5400" b="1" cap="small" dirty="0" smtClean="0">
                <a:solidFill>
                  <a:srgbClr val="FFC000"/>
                </a:solidFill>
              </a:rPr>
              <a:t/>
            </a:r>
            <a:br>
              <a:rPr lang="en-US" sz="5400" b="1" cap="small" dirty="0" smtClean="0">
                <a:solidFill>
                  <a:srgbClr val="FFC000"/>
                </a:solidFill>
              </a:rPr>
            </a:br>
            <a:r>
              <a:rPr lang="en-US" sz="5400" b="1" cap="small" dirty="0" smtClean="0">
                <a:solidFill>
                  <a:srgbClr val="FFC000"/>
                </a:solidFill>
              </a:rPr>
              <a:t/>
            </a:r>
            <a:br>
              <a:rPr lang="en-US" sz="5400" b="1" cap="small" dirty="0" smtClean="0">
                <a:solidFill>
                  <a:srgbClr val="FFC000"/>
                </a:solidFill>
              </a:rPr>
            </a:br>
            <a:r>
              <a:rPr lang="en-US" sz="6600" b="1" cap="small" dirty="0" smtClean="0">
                <a:solidFill>
                  <a:srgbClr val="FFC000"/>
                </a:solidFill>
              </a:rPr>
              <a:t>Implementation Fidelity</a:t>
            </a:r>
            <a:br>
              <a:rPr lang="en-US" sz="6600" b="1" cap="small" dirty="0" smtClean="0">
                <a:solidFill>
                  <a:srgbClr val="FFC000"/>
                </a:solidFill>
              </a:rPr>
            </a:br>
            <a:r>
              <a:rPr lang="en-US" sz="5400" b="1" cap="small" dirty="0" smtClean="0">
                <a:solidFill>
                  <a:srgbClr val="FFC000"/>
                </a:solidFill>
              </a:rPr>
              <a:t>What?</a:t>
            </a:r>
            <a:br>
              <a:rPr lang="en-US" sz="5400" b="1" cap="small" dirty="0" smtClean="0">
                <a:solidFill>
                  <a:srgbClr val="FFC000"/>
                </a:solidFill>
              </a:rPr>
            </a:br>
            <a:r>
              <a:rPr lang="en-US" sz="5400" b="1" cap="small" dirty="0" smtClean="0">
                <a:solidFill>
                  <a:srgbClr val="FFC000"/>
                </a:solidFill>
              </a:rPr>
              <a:t>Why?</a:t>
            </a:r>
            <a:br>
              <a:rPr lang="en-US" sz="5400" b="1" cap="small" dirty="0" smtClean="0">
                <a:solidFill>
                  <a:srgbClr val="FFC000"/>
                </a:solidFill>
              </a:rPr>
            </a:br>
            <a:r>
              <a:rPr lang="en-US" sz="5400" b="1" cap="small" dirty="0" smtClean="0">
                <a:solidFill>
                  <a:srgbClr val="FFC000"/>
                </a:solidFill>
              </a:rPr>
              <a:t>How?</a:t>
            </a:r>
            <a:endParaRPr lang="en-US" sz="5400" b="1" dirty="0">
              <a:solidFill>
                <a:srgbClr val="FFC000"/>
              </a:solidFill>
            </a:endParaRPr>
          </a:p>
        </p:txBody>
      </p:sp>
      <p:sp>
        <p:nvSpPr>
          <p:cNvPr id="4" name="Subtitle 2"/>
          <p:cNvSpPr txBox="1">
            <a:spLocks/>
          </p:cNvSpPr>
          <p:nvPr/>
        </p:nvSpPr>
        <p:spPr>
          <a:xfrm>
            <a:off x="5029200" y="4495800"/>
            <a:ext cx="4114800" cy="762000"/>
          </a:xfrm>
          <a:prstGeom prst="rect">
            <a:avLst/>
          </a:prstGeom>
        </p:spPr>
        <p:txBody>
          <a:bodyPr vert="horz">
            <a:noAutofit/>
          </a:bodyPr>
          <a:lstStyle>
            <a:lvl1pPr marL="0" indent="0" algn="r" rtl="0" eaLnBrk="1" latinLnBrk="0" hangingPunct="1">
              <a:spcBef>
                <a:spcPts val="600"/>
              </a:spcBef>
              <a:buClr>
                <a:schemeClr val="accent1"/>
              </a:buClr>
              <a:buSzPct val="76000"/>
              <a:buFont typeface="Wingdings 3"/>
              <a:buNone/>
              <a:defRPr kumimoji="0" sz="2000" kern="1200">
                <a:solidFill>
                  <a:schemeClr val="tx2"/>
                </a:solidFill>
                <a:latin typeface="+mj-lt"/>
                <a:ea typeface="+mj-ea"/>
                <a:cs typeface="+mj-cs"/>
              </a:defRPr>
            </a:lvl1pPr>
            <a:lvl2pPr marL="457200" indent="0" algn="ctr" rtl="0" eaLnBrk="1" latinLnBrk="0" hangingPunct="1">
              <a:spcBef>
                <a:spcPts val="500"/>
              </a:spcBef>
              <a:buClr>
                <a:schemeClr val="accent2"/>
              </a:buClr>
              <a:buSzPct val="76000"/>
              <a:buFont typeface="Wingdings 3"/>
              <a:buNone/>
              <a:defRPr kumimoji="0" sz="2300" kern="1200">
                <a:solidFill>
                  <a:schemeClr val="tx2"/>
                </a:solidFill>
                <a:latin typeface="+mn-lt"/>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0" sz="2000" kern="1200">
                <a:solidFill>
                  <a:schemeClr val="tx1"/>
                </a:solidFill>
                <a:latin typeface="+mn-lt"/>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0" sz="1800" kern="1200">
                <a:solidFill>
                  <a:schemeClr val="tx1"/>
                </a:solidFill>
                <a:latin typeface="+mn-lt"/>
                <a:ea typeface="+mn-ea"/>
                <a:cs typeface="+mn-cs"/>
              </a:defRPr>
            </a:lvl4pPr>
            <a:lvl5pPr marL="1828800" indent="0" algn="ctr" rtl="0" eaLnBrk="1" latinLnBrk="0" hangingPunct="1">
              <a:spcBef>
                <a:spcPts val="300"/>
              </a:spcBef>
              <a:buClr>
                <a:schemeClr val="accent2"/>
              </a:buClr>
              <a:buSzPct val="70000"/>
              <a:buFont typeface="Wingdings"/>
              <a:buNone/>
              <a:defRPr kumimoji="0" sz="1600" kern="1200">
                <a:solidFill>
                  <a:schemeClr val="tx1"/>
                </a:solidFill>
                <a:latin typeface="+mn-lt"/>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pPr algn="ctr" fontAlgn="t"/>
            <a:r>
              <a:rPr lang="en-US" dirty="0" smtClean="0">
                <a:solidFill>
                  <a:schemeClr val="tx1"/>
                </a:solidFill>
              </a:rPr>
              <a:t> </a:t>
            </a:r>
            <a:r>
              <a:rPr lang="en-US" sz="3200" dirty="0" smtClean="0">
                <a:solidFill>
                  <a:schemeClr val="tx1"/>
                </a:solidFill>
              </a:rPr>
              <a:t>Jerusha Gerstner, MA</a:t>
            </a:r>
            <a:r>
              <a:rPr lang="en-US" sz="2800" dirty="0" smtClean="0">
                <a:solidFill>
                  <a:schemeClr val="tx1"/>
                </a:solidFill>
              </a:rPr>
              <a:t/>
            </a:r>
            <a:br>
              <a:rPr lang="en-US" sz="2800" dirty="0" smtClean="0">
                <a:solidFill>
                  <a:schemeClr val="tx1"/>
                </a:solidFill>
              </a:rPr>
            </a:br>
            <a:r>
              <a:rPr lang="en-US" sz="1800" dirty="0" smtClean="0">
                <a:solidFill>
                  <a:schemeClr val="tx1"/>
                </a:solidFill>
              </a:rPr>
              <a:t>Assessment Consultant</a:t>
            </a:r>
            <a:r>
              <a:rPr lang="en-US" sz="1600" dirty="0" smtClean="0">
                <a:solidFill>
                  <a:schemeClr val="tx1"/>
                </a:solidFill>
              </a:rPr>
              <a:t/>
            </a:r>
            <a:br>
              <a:rPr lang="en-US" sz="1600" dirty="0" smtClean="0">
                <a:solidFill>
                  <a:schemeClr val="tx1"/>
                </a:solidFill>
              </a:rPr>
            </a:br>
            <a:endParaRPr lang="en-US" sz="1600" dirty="0" smtClean="0">
              <a:solidFill>
                <a:schemeClr val="tx1"/>
              </a:solidFill>
            </a:endParaRPr>
          </a:p>
        </p:txBody>
      </p:sp>
      <p:sp>
        <p:nvSpPr>
          <p:cNvPr id="8" name="Subtitle 2"/>
          <p:cNvSpPr txBox="1">
            <a:spLocks/>
          </p:cNvSpPr>
          <p:nvPr/>
        </p:nvSpPr>
        <p:spPr>
          <a:xfrm>
            <a:off x="152400" y="4495800"/>
            <a:ext cx="4876800" cy="1066800"/>
          </a:xfrm>
          <a:prstGeom prst="rect">
            <a:avLst/>
          </a:prstGeom>
        </p:spPr>
        <p:txBody>
          <a:bodyPr vert="horz">
            <a:noAutofit/>
          </a:bodyPr>
          <a:lstStyle>
            <a:lvl1pPr marL="0" indent="0" algn="r" rtl="0" eaLnBrk="1" latinLnBrk="0" hangingPunct="1">
              <a:spcBef>
                <a:spcPts val="600"/>
              </a:spcBef>
              <a:buClr>
                <a:schemeClr val="accent1"/>
              </a:buClr>
              <a:buSzPct val="76000"/>
              <a:buFont typeface="Wingdings 3"/>
              <a:buNone/>
              <a:defRPr kumimoji="0" sz="2000" kern="1200">
                <a:solidFill>
                  <a:schemeClr val="tx2"/>
                </a:solidFill>
                <a:latin typeface="+mj-lt"/>
                <a:ea typeface="+mj-ea"/>
                <a:cs typeface="+mj-cs"/>
              </a:defRPr>
            </a:lvl1pPr>
            <a:lvl2pPr marL="457200" indent="0" algn="ctr" rtl="0" eaLnBrk="1" latinLnBrk="0" hangingPunct="1">
              <a:spcBef>
                <a:spcPts val="500"/>
              </a:spcBef>
              <a:buClr>
                <a:schemeClr val="accent2"/>
              </a:buClr>
              <a:buSzPct val="76000"/>
              <a:buFont typeface="Wingdings 3"/>
              <a:buNone/>
              <a:defRPr kumimoji="0" sz="2300" kern="1200">
                <a:solidFill>
                  <a:schemeClr val="tx2"/>
                </a:solidFill>
                <a:latin typeface="+mn-lt"/>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0" sz="2000" kern="1200">
                <a:solidFill>
                  <a:schemeClr val="tx1"/>
                </a:solidFill>
                <a:latin typeface="+mn-lt"/>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0" sz="1800" kern="1200">
                <a:solidFill>
                  <a:schemeClr val="tx1"/>
                </a:solidFill>
                <a:latin typeface="+mn-lt"/>
                <a:ea typeface="+mn-ea"/>
                <a:cs typeface="+mn-cs"/>
              </a:defRPr>
            </a:lvl4pPr>
            <a:lvl5pPr marL="1828800" indent="0" algn="ctr" rtl="0" eaLnBrk="1" latinLnBrk="0" hangingPunct="1">
              <a:spcBef>
                <a:spcPts val="300"/>
              </a:spcBef>
              <a:buClr>
                <a:schemeClr val="accent2"/>
              </a:buClr>
              <a:buSzPct val="70000"/>
              <a:buFont typeface="Wingdings"/>
              <a:buNone/>
              <a:defRPr kumimoji="0" sz="1600" kern="1200">
                <a:solidFill>
                  <a:schemeClr val="tx1"/>
                </a:solidFill>
                <a:latin typeface="+mn-lt"/>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pPr algn="ctr" fontAlgn="t"/>
            <a:r>
              <a:rPr lang="en-US" sz="2800" dirty="0" smtClean="0">
                <a:solidFill>
                  <a:schemeClr val="tx1"/>
                </a:solidFill>
              </a:rPr>
              <a:t> </a:t>
            </a:r>
            <a:r>
              <a:rPr lang="en-US" sz="3200" dirty="0" smtClean="0">
                <a:solidFill>
                  <a:schemeClr val="tx1"/>
                </a:solidFill>
              </a:rPr>
              <a:t>Sara Finney, PhD</a:t>
            </a:r>
            <a:r>
              <a:rPr lang="en-US" sz="2800" dirty="0" smtClean="0">
                <a:solidFill>
                  <a:schemeClr val="tx1"/>
                </a:solidFill>
              </a:rPr>
              <a:t/>
            </a:r>
            <a:br>
              <a:rPr lang="en-US" sz="2800" dirty="0" smtClean="0">
                <a:solidFill>
                  <a:schemeClr val="tx1"/>
                </a:solidFill>
              </a:rPr>
            </a:br>
            <a:r>
              <a:rPr lang="en-US" sz="1800" dirty="0" smtClean="0">
                <a:solidFill>
                  <a:schemeClr val="tx1"/>
                </a:solidFill>
              </a:rPr>
              <a:t>Associate Assessment Specialist &amp; </a:t>
            </a:r>
          </a:p>
          <a:p>
            <a:pPr algn="ctr" fontAlgn="t"/>
            <a:r>
              <a:rPr lang="en-US" sz="1800" dirty="0" smtClean="0">
                <a:solidFill>
                  <a:schemeClr val="tx1"/>
                </a:solidFill>
              </a:rPr>
              <a:t>Associate Professor of Graduate Psychology</a:t>
            </a:r>
          </a:p>
        </p:txBody>
      </p:sp>
      <p:sp>
        <p:nvSpPr>
          <p:cNvPr id="9" name="Subtitle 2"/>
          <p:cNvSpPr txBox="1">
            <a:spLocks/>
          </p:cNvSpPr>
          <p:nvPr/>
        </p:nvSpPr>
        <p:spPr>
          <a:xfrm>
            <a:off x="2286000" y="6019800"/>
            <a:ext cx="6934200" cy="838200"/>
          </a:xfrm>
          <a:prstGeom prst="rect">
            <a:avLst/>
          </a:prstGeom>
        </p:spPr>
        <p:txBody>
          <a:bodyPr vert="horz">
            <a:noAutofit/>
          </a:bodyPr>
          <a:lstStyle>
            <a:lvl1pPr marL="0" indent="0" algn="r" rtl="0" eaLnBrk="1" latinLnBrk="0" hangingPunct="1">
              <a:spcBef>
                <a:spcPts val="600"/>
              </a:spcBef>
              <a:buClr>
                <a:schemeClr val="accent1"/>
              </a:buClr>
              <a:buSzPct val="76000"/>
              <a:buFont typeface="Wingdings 3"/>
              <a:buNone/>
              <a:defRPr kumimoji="0" sz="2000" kern="1200">
                <a:solidFill>
                  <a:schemeClr val="tx2"/>
                </a:solidFill>
                <a:latin typeface="+mj-lt"/>
                <a:ea typeface="+mj-ea"/>
                <a:cs typeface="+mj-cs"/>
              </a:defRPr>
            </a:lvl1pPr>
            <a:lvl2pPr marL="457200" indent="0" algn="ctr" rtl="0" eaLnBrk="1" latinLnBrk="0" hangingPunct="1">
              <a:spcBef>
                <a:spcPts val="500"/>
              </a:spcBef>
              <a:buClr>
                <a:schemeClr val="accent2"/>
              </a:buClr>
              <a:buSzPct val="76000"/>
              <a:buFont typeface="Wingdings 3"/>
              <a:buNone/>
              <a:defRPr kumimoji="0" sz="2300" kern="1200">
                <a:solidFill>
                  <a:schemeClr val="tx2"/>
                </a:solidFill>
                <a:latin typeface="+mn-lt"/>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0" sz="2000" kern="1200">
                <a:solidFill>
                  <a:schemeClr val="tx1"/>
                </a:solidFill>
                <a:latin typeface="+mn-lt"/>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0" sz="1800" kern="1200">
                <a:solidFill>
                  <a:schemeClr val="tx1"/>
                </a:solidFill>
                <a:latin typeface="+mn-lt"/>
                <a:ea typeface="+mn-ea"/>
                <a:cs typeface="+mn-cs"/>
              </a:defRPr>
            </a:lvl4pPr>
            <a:lvl5pPr marL="1828800" indent="0" algn="ctr" rtl="0" eaLnBrk="1" latinLnBrk="0" hangingPunct="1">
              <a:spcBef>
                <a:spcPts val="300"/>
              </a:spcBef>
              <a:buClr>
                <a:schemeClr val="accent2"/>
              </a:buClr>
              <a:buSzPct val="70000"/>
              <a:buFont typeface="Wingdings"/>
              <a:buNone/>
              <a:defRPr kumimoji="0" sz="1600" kern="1200">
                <a:solidFill>
                  <a:schemeClr val="tx1"/>
                </a:solidFill>
                <a:latin typeface="+mn-lt"/>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pPr algn="ctr" fontAlgn="t"/>
            <a:r>
              <a:rPr lang="en-US" dirty="0" smtClean="0">
                <a:solidFill>
                  <a:schemeClr val="tx1"/>
                </a:solidFill>
              </a:rPr>
              <a:t>James </a:t>
            </a:r>
            <a:r>
              <a:rPr lang="en-US" dirty="0">
                <a:solidFill>
                  <a:schemeClr val="tx1"/>
                </a:solidFill>
              </a:rPr>
              <a:t>Madison University</a:t>
            </a:r>
            <a:endParaRPr lang="en-US" dirty="0" smtClean="0">
              <a:solidFill>
                <a:schemeClr val="tx1"/>
              </a:solidFill>
            </a:endParaRPr>
          </a:p>
        </p:txBody>
      </p:sp>
    </p:spTree>
    <p:extLst>
      <p:ext uri="{BB962C8B-B14F-4D97-AF65-F5344CB8AC3E}">
        <p14:creationId xmlns:p14="http://schemas.microsoft.com/office/powerpoint/2010/main" val="22587301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3255146489"/>
              </p:ext>
            </p:extLst>
          </p:nvPr>
        </p:nvGraphicFramePr>
        <p:xfrm>
          <a:off x="304800" y="2133600"/>
          <a:ext cx="8229600" cy="3870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76200" y="228600"/>
            <a:ext cx="8991600" cy="990600"/>
          </a:xfrm>
        </p:spPr>
        <p:txBody>
          <a:bodyPr>
            <a:noAutofit/>
          </a:bodyPr>
          <a:lstStyle/>
          <a:p>
            <a:r>
              <a:rPr lang="en-US" sz="4000" dirty="0" smtClean="0"/>
              <a:t>Measure Actual Drug Treatment Employed</a:t>
            </a:r>
            <a:endParaRPr lang="en-US" sz="4000" dirty="0"/>
          </a:p>
        </p:txBody>
      </p:sp>
      <p:sp>
        <p:nvSpPr>
          <p:cNvPr id="6" name="Content Placeholder 2"/>
          <p:cNvSpPr txBox="1">
            <a:spLocks/>
          </p:cNvSpPr>
          <p:nvPr/>
        </p:nvSpPr>
        <p:spPr>
          <a:xfrm>
            <a:off x="0" y="6324600"/>
            <a:ext cx="9067800" cy="533400"/>
          </a:xfrm>
          <a:prstGeom prst="rect">
            <a:avLst/>
          </a:prstGeom>
        </p:spPr>
        <p:txBody>
          <a:bodyPr vert="horz">
            <a:normAutofit fontScale="925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smtClean="0"/>
              <a:t>Implementation Fidelity </a:t>
            </a:r>
            <a:r>
              <a:rPr lang="en-US" dirty="0"/>
              <a:t>A</a:t>
            </a:r>
            <a:r>
              <a:rPr lang="en-US" dirty="0" smtClean="0"/>
              <a:t>ssessment can open intervention "black box”</a:t>
            </a:r>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1D04E450-6462-4C77-8BF5-1EBD38BDA11F}" type="slidenum">
              <a:rPr lang="en-US" smtClean="0"/>
              <a:pPr/>
              <a:t>20</a:t>
            </a:fld>
            <a:endParaRPr lang="en-US" dirty="0"/>
          </a:p>
        </p:txBody>
      </p:sp>
      <p:sp>
        <p:nvSpPr>
          <p:cNvPr id="7" name="Rectangle 6"/>
          <p:cNvSpPr/>
          <p:nvPr/>
        </p:nvSpPr>
        <p:spPr>
          <a:xfrm>
            <a:off x="914400" y="1844675"/>
            <a:ext cx="3200400" cy="4251325"/>
          </a:xfrm>
          <a:prstGeom prst="rect">
            <a:avLst/>
          </a:prstGeom>
          <a:solidFill>
            <a:schemeClr val="dk1">
              <a:alpha val="62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7B5853B2-D66D-4E3A-BE9A-383F8722F80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76AD2186-7AEA-4342-BEC5-C845A1FA3E17}"/>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4" presetClass="exit" presetSubtype="10" fill="hold" grpId="0" nodeType="withEffect">
                                  <p:stCondLst>
                                    <p:cond delay="0"/>
                                  </p:stCondLst>
                                  <p:childTnLst>
                                    <p:animEffect transition="out" filter="randombar(horizontal)">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6"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ext uri="{D42A27DB-BD31-4B8C-83A1-F6EECF244321}">
                <p14:modId xmlns:p14="http://schemas.microsoft.com/office/powerpoint/2010/main" val="1693366245"/>
              </p:ext>
            </p:extLst>
          </p:nvPr>
        </p:nvGraphicFramePr>
        <p:xfrm>
          <a:off x="304800" y="2133600"/>
          <a:ext cx="8229600" cy="3870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228600"/>
            <a:ext cx="9067800" cy="990600"/>
          </a:xfrm>
        </p:spPr>
        <p:txBody>
          <a:bodyPr>
            <a:normAutofit/>
          </a:bodyPr>
          <a:lstStyle/>
          <a:p>
            <a:r>
              <a:rPr lang="en-US" sz="4200" dirty="0" smtClean="0"/>
              <a:t>“Planned” Physical Fitness Program</a:t>
            </a:r>
            <a:endParaRPr lang="en-US" sz="4200" dirty="0"/>
          </a:p>
        </p:txBody>
      </p:sp>
      <p:sp>
        <p:nvSpPr>
          <p:cNvPr id="10" name="Slide Number Placeholder 9"/>
          <p:cNvSpPr>
            <a:spLocks noGrp="1"/>
          </p:cNvSpPr>
          <p:nvPr>
            <p:ph type="sldNum" sz="quarter" idx="12"/>
          </p:nvPr>
        </p:nvSpPr>
        <p:spPr/>
        <p:txBody>
          <a:bodyPr>
            <a:normAutofit fontScale="85000" lnSpcReduction="20000"/>
          </a:bodyPr>
          <a:lstStyle/>
          <a:p>
            <a:fld id="{1D04E450-6462-4C77-8BF5-1EBD38BDA11F}" type="slidenum">
              <a:rPr lang="en-US" smtClean="0"/>
              <a:pPr/>
              <a:t>21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ext uri="{D42A27DB-BD31-4B8C-83A1-F6EECF244321}">
                <p14:modId xmlns:p14="http://schemas.microsoft.com/office/powerpoint/2010/main" val="1693366245"/>
              </p:ext>
            </p:extLst>
          </p:nvPr>
        </p:nvGraphicFramePr>
        <p:xfrm>
          <a:off x="304800" y="2133600"/>
          <a:ext cx="8229600" cy="3870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914400" y="2073275"/>
            <a:ext cx="3200400" cy="4098925"/>
          </a:xfrm>
          <a:prstGeom prst="rect">
            <a:avLst/>
          </a:prstGeom>
          <a:solidFill>
            <a:schemeClr val="dk1">
              <a:alpha val="62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228600"/>
            <a:ext cx="8991600" cy="990600"/>
          </a:xfrm>
        </p:spPr>
        <p:txBody>
          <a:bodyPr>
            <a:noAutofit/>
          </a:bodyPr>
          <a:lstStyle/>
          <a:p>
            <a:r>
              <a:rPr lang="en-US" dirty="0" smtClean="0"/>
              <a:t>“Actual” Fitness Program is “Black Box”</a:t>
            </a:r>
            <a:endParaRPr lang="en-US" dirty="0"/>
          </a:p>
        </p:txBody>
      </p:sp>
      <p:sp>
        <p:nvSpPr>
          <p:cNvPr id="10" name="Slide Number Placeholder 9"/>
          <p:cNvSpPr>
            <a:spLocks noGrp="1"/>
          </p:cNvSpPr>
          <p:nvPr>
            <p:ph type="sldNum" sz="quarter" idx="12"/>
          </p:nvPr>
        </p:nvSpPr>
        <p:spPr/>
        <p:txBody>
          <a:bodyPr>
            <a:normAutofit fontScale="85000" lnSpcReduction="20000"/>
          </a:bodyPr>
          <a:lstStyle/>
          <a:p>
            <a:fld id="{1D04E450-6462-4C77-8BF5-1EBD38BDA11F}" type="slidenum">
              <a:rPr lang="en-US" smtClean="0"/>
              <a:pPr/>
              <a:t>22</a:t>
            </a:fld>
            <a:endParaRPr lang="en-US" dirty="0"/>
          </a:p>
        </p:txBody>
      </p:sp>
      <p:sp>
        <p:nvSpPr>
          <p:cNvPr id="9" name="Content Placeholder 2"/>
          <p:cNvSpPr txBox="1">
            <a:spLocks/>
          </p:cNvSpPr>
          <p:nvPr/>
        </p:nvSpPr>
        <p:spPr>
          <a:xfrm>
            <a:off x="381000" y="6172200"/>
            <a:ext cx="8610600" cy="685800"/>
          </a:xfrm>
          <a:prstGeom prst="rect">
            <a:avLst/>
          </a:prstGeom>
        </p:spPr>
        <p:txBody>
          <a:bodyPr vert="horz">
            <a:normAutofit fontScale="700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smtClean="0"/>
              <a:t>If person doesn’t lose weight, change in measurements or stamina, and pictures look the same as prior to the program, does that mean the planned fitness program is ineffective?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3255146489"/>
              </p:ext>
            </p:extLst>
          </p:nvPr>
        </p:nvGraphicFramePr>
        <p:xfrm>
          <a:off x="304800" y="2133600"/>
          <a:ext cx="8229600" cy="3870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914400" y="2057400"/>
            <a:ext cx="3200400" cy="4098925"/>
          </a:xfrm>
          <a:prstGeom prst="rect">
            <a:avLst/>
          </a:prstGeom>
          <a:solidFill>
            <a:schemeClr val="dk1">
              <a:alpha val="62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228600"/>
            <a:ext cx="8991600" cy="990600"/>
          </a:xfrm>
        </p:spPr>
        <p:txBody>
          <a:bodyPr>
            <a:noAutofit/>
          </a:bodyPr>
          <a:lstStyle/>
          <a:p>
            <a:r>
              <a:rPr lang="en-US" sz="4000" dirty="0" smtClean="0"/>
              <a:t>Measure Actual Fitness Program Employed</a:t>
            </a:r>
            <a:endParaRPr lang="en-US" sz="4000" dirty="0"/>
          </a:p>
        </p:txBody>
      </p:sp>
      <p:sp>
        <p:nvSpPr>
          <p:cNvPr id="6" name="Content Placeholder 2"/>
          <p:cNvSpPr txBox="1">
            <a:spLocks/>
          </p:cNvSpPr>
          <p:nvPr/>
        </p:nvSpPr>
        <p:spPr>
          <a:xfrm>
            <a:off x="152400" y="6324600"/>
            <a:ext cx="8991600" cy="533400"/>
          </a:xfrm>
          <a:prstGeom prst="rect">
            <a:avLst/>
          </a:prstGeom>
        </p:spPr>
        <p:txBody>
          <a:bodyPr vert="horz">
            <a:normAutofit fontScale="925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smtClean="0"/>
              <a:t>Implementation Fidelity </a:t>
            </a:r>
            <a:r>
              <a:rPr lang="en-US" dirty="0"/>
              <a:t>A</a:t>
            </a:r>
            <a:r>
              <a:rPr lang="en-US" dirty="0" smtClean="0"/>
              <a:t>ssessment can open program "black box”</a:t>
            </a:r>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1D04E450-6462-4C77-8BF5-1EBD38BDA11F}" type="slidenum">
              <a:rPr lang="en-US" smtClean="0"/>
              <a:pPr/>
              <a:t>23</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7B5853B2-D66D-4E3A-BE9A-383F8722F80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76AD2186-7AEA-4342-BEC5-C845A1FA3E17}"/>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3" presetClass="exit" presetSubtype="10" fill="hold" grpId="0" nodeType="afterEffect">
                                  <p:stCondLst>
                                    <p:cond delay="0"/>
                                  </p:stCondLst>
                                  <p:childTnLst>
                                    <p:animEffect transition="out" filter="blinds(horizontal)">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ext uri="{D42A27DB-BD31-4B8C-83A1-F6EECF244321}">
                <p14:modId xmlns:p14="http://schemas.microsoft.com/office/powerpoint/2010/main" val="1693366245"/>
              </p:ext>
            </p:extLst>
          </p:nvPr>
        </p:nvGraphicFramePr>
        <p:xfrm>
          <a:off x="304800" y="2133600"/>
          <a:ext cx="8229600" cy="3870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228600"/>
            <a:ext cx="9067800" cy="990600"/>
          </a:xfrm>
        </p:spPr>
        <p:txBody>
          <a:bodyPr>
            <a:normAutofit/>
          </a:bodyPr>
          <a:lstStyle/>
          <a:p>
            <a:r>
              <a:rPr lang="en-US" sz="3800" dirty="0" smtClean="0"/>
              <a:t>“Planned” Independent Variable Manipulation</a:t>
            </a:r>
            <a:endParaRPr lang="en-US" sz="3800" dirty="0"/>
          </a:p>
        </p:txBody>
      </p:sp>
      <p:sp>
        <p:nvSpPr>
          <p:cNvPr id="10" name="Slide Number Placeholder 9"/>
          <p:cNvSpPr>
            <a:spLocks noGrp="1"/>
          </p:cNvSpPr>
          <p:nvPr>
            <p:ph type="sldNum" sz="quarter" idx="12"/>
          </p:nvPr>
        </p:nvSpPr>
        <p:spPr/>
        <p:txBody>
          <a:bodyPr>
            <a:normAutofit fontScale="85000" lnSpcReduction="20000"/>
          </a:bodyPr>
          <a:lstStyle/>
          <a:p>
            <a:fld id="{1D04E450-6462-4C77-8BF5-1EBD38BDA11F}" type="slidenum">
              <a:rPr lang="en-US" smtClean="0"/>
              <a:pPr/>
              <a:t>24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ext uri="{D42A27DB-BD31-4B8C-83A1-F6EECF244321}">
                <p14:modId xmlns:p14="http://schemas.microsoft.com/office/powerpoint/2010/main" val="1693366245"/>
              </p:ext>
            </p:extLst>
          </p:nvPr>
        </p:nvGraphicFramePr>
        <p:xfrm>
          <a:off x="304800" y="2133600"/>
          <a:ext cx="8229600" cy="3870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52400" y="228600"/>
            <a:ext cx="8915400" cy="990600"/>
          </a:xfrm>
        </p:spPr>
        <p:txBody>
          <a:bodyPr>
            <a:noAutofit/>
          </a:bodyPr>
          <a:lstStyle/>
          <a:p>
            <a:r>
              <a:rPr lang="en-US" sz="4200" dirty="0" smtClean="0"/>
              <a:t>“Actual” Mood is “Black Box”</a:t>
            </a:r>
            <a:endParaRPr lang="en-US" sz="4200" dirty="0"/>
          </a:p>
        </p:txBody>
      </p:sp>
      <p:sp>
        <p:nvSpPr>
          <p:cNvPr id="10" name="Slide Number Placeholder 9"/>
          <p:cNvSpPr>
            <a:spLocks noGrp="1"/>
          </p:cNvSpPr>
          <p:nvPr>
            <p:ph type="sldNum" sz="quarter" idx="12"/>
          </p:nvPr>
        </p:nvSpPr>
        <p:spPr/>
        <p:txBody>
          <a:bodyPr>
            <a:normAutofit fontScale="85000" lnSpcReduction="20000"/>
          </a:bodyPr>
          <a:lstStyle/>
          <a:p>
            <a:fld id="{1D04E450-6462-4C77-8BF5-1EBD38BDA11F}" type="slidenum">
              <a:rPr lang="en-US" smtClean="0"/>
              <a:pPr/>
              <a:t>25</a:t>
            </a:fld>
            <a:endParaRPr lang="en-US" dirty="0"/>
          </a:p>
        </p:txBody>
      </p:sp>
      <p:sp>
        <p:nvSpPr>
          <p:cNvPr id="9" name="Content Placeholder 2"/>
          <p:cNvSpPr txBox="1">
            <a:spLocks/>
          </p:cNvSpPr>
          <p:nvPr/>
        </p:nvSpPr>
        <p:spPr>
          <a:xfrm>
            <a:off x="381000" y="6096000"/>
            <a:ext cx="7924800" cy="762000"/>
          </a:xfrm>
          <a:prstGeom prst="rect">
            <a:avLst/>
          </a:prstGeom>
        </p:spPr>
        <p:txBody>
          <a:bodyPr vert="horz">
            <a:normAutofit fontScale="775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smtClean="0"/>
              <a:t>If participants in “bad” mood don’t solve fewer puzzles than participants in “good” mood, does that mean mood doesn’t affect performance?</a:t>
            </a:r>
            <a:endParaRPr lang="en-US" dirty="0"/>
          </a:p>
        </p:txBody>
      </p:sp>
      <p:sp>
        <p:nvSpPr>
          <p:cNvPr id="11" name="Rectangle 10"/>
          <p:cNvSpPr/>
          <p:nvPr/>
        </p:nvSpPr>
        <p:spPr>
          <a:xfrm>
            <a:off x="914400" y="1981200"/>
            <a:ext cx="3200400" cy="4098925"/>
          </a:xfrm>
          <a:prstGeom prst="rect">
            <a:avLst/>
          </a:prstGeom>
          <a:solidFill>
            <a:schemeClr val="dk1">
              <a:alpha val="62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3255146489"/>
              </p:ext>
            </p:extLst>
          </p:nvPr>
        </p:nvGraphicFramePr>
        <p:xfrm>
          <a:off x="304800" y="2133600"/>
          <a:ext cx="8229600" cy="3870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914400" y="1981200"/>
            <a:ext cx="3200400" cy="4098925"/>
          </a:xfrm>
          <a:prstGeom prst="rect">
            <a:avLst/>
          </a:prstGeom>
          <a:solidFill>
            <a:schemeClr val="dk1">
              <a:alpha val="62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228600"/>
            <a:ext cx="8991600" cy="990600"/>
          </a:xfrm>
        </p:spPr>
        <p:txBody>
          <a:bodyPr>
            <a:noAutofit/>
          </a:bodyPr>
          <a:lstStyle/>
          <a:p>
            <a:r>
              <a:rPr lang="en-US" sz="4000" dirty="0" smtClean="0"/>
              <a:t>Measure Actual Mood</a:t>
            </a:r>
            <a:endParaRPr lang="en-US" sz="4000" dirty="0"/>
          </a:p>
        </p:txBody>
      </p:sp>
      <p:sp>
        <p:nvSpPr>
          <p:cNvPr id="6" name="Content Placeholder 2"/>
          <p:cNvSpPr txBox="1">
            <a:spLocks/>
          </p:cNvSpPr>
          <p:nvPr/>
        </p:nvSpPr>
        <p:spPr>
          <a:xfrm>
            <a:off x="0" y="6324600"/>
            <a:ext cx="9067800" cy="5334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smtClean="0"/>
              <a:t>Manipulation Fidelity </a:t>
            </a:r>
            <a:r>
              <a:rPr lang="en-US" dirty="0"/>
              <a:t>A</a:t>
            </a:r>
            <a:r>
              <a:rPr lang="en-US" dirty="0" smtClean="0"/>
              <a:t>ssessment can open IV "black box”</a:t>
            </a:r>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1D04E450-6462-4C77-8BF5-1EBD38BDA11F}" type="slidenum">
              <a:rPr lang="en-US" smtClean="0"/>
              <a:pPr/>
              <a:t>26</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7B5853B2-D66D-4E3A-BE9A-383F8722F80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76AD2186-7AEA-4342-BEC5-C845A1FA3E17}"/>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3" presetClass="exit" presetSubtype="10" fill="hold" grpId="0" nodeType="afterEffect">
                                  <p:stCondLst>
                                    <p:cond delay="0"/>
                                  </p:stCondLst>
                                  <p:childTnLst>
                                    <p:animEffect transition="out" filter="blinds(horizontal)">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ext uri="{D42A27DB-BD31-4B8C-83A1-F6EECF244321}">
                <p14:modId xmlns:p14="http://schemas.microsoft.com/office/powerpoint/2010/main" val="1693366245"/>
              </p:ext>
            </p:extLst>
          </p:nvPr>
        </p:nvGraphicFramePr>
        <p:xfrm>
          <a:off x="304800" y="2057400"/>
          <a:ext cx="82296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228600"/>
            <a:ext cx="9067800" cy="990600"/>
          </a:xfrm>
        </p:spPr>
        <p:txBody>
          <a:bodyPr>
            <a:normAutofit/>
          </a:bodyPr>
          <a:lstStyle/>
          <a:p>
            <a:r>
              <a:rPr lang="en-US" sz="4200" dirty="0" smtClean="0"/>
              <a:t>“Planned” Curriculum</a:t>
            </a:r>
            <a:endParaRPr lang="en-US" sz="4200" dirty="0"/>
          </a:p>
        </p:txBody>
      </p:sp>
      <p:sp>
        <p:nvSpPr>
          <p:cNvPr id="10" name="Slide Number Placeholder 9"/>
          <p:cNvSpPr>
            <a:spLocks noGrp="1"/>
          </p:cNvSpPr>
          <p:nvPr>
            <p:ph type="sldNum" sz="quarter" idx="12"/>
          </p:nvPr>
        </p:nvSpPr>
        <p:spPr/>
        <p:txBody>
          <a:bodyPr>
            <a:normAutofit fontScale="85000" lnSpcReduction="20000"/>
          </a:bodyPr>
          <a:lstStyle/>
          <a:p>
            <a:fld id="{1D04E450-6462-4C77-8BF5-1EBD38BDA11F}" type="slidenum">
              <a:rPr lang="en-US" smtClean="0"/>
              <a:pPr/>
              <a:t>27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extLst>
              <p:ext uri="{D42A27DB-BD31-4B8C-83A1-F6EECF244321}">
                <p14:modId xmlns:p14="http://schemas.microsoft.com/office/powerpoint/2010/main" val="1693366245"/>
              </p:ext>
            </p:extLst>
          </p:nvPr>
        </p:nvGraphicFramePr>
        <p:xfrm>
          <a:off x="304800" y="1676400"/>
          <a:ext cx="8229600" cy="4327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914400" y="1600200"/>
            <a:ext cx="3200400" cy="4403725"/>
          </a:xfrm>
          <a:prstGeom prst="rect">
            <a:avLst/>
          </a:prstGeom>
          <a:solidFill>
            <a:schemeClr val="dk1">
              <a:alpha val="62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228600"/>
            <a:ext cx="9067800" cy="990600"/>
          </a:xfrm>
        </p:spPr>
        <p:txBody>
          <a:bodyPr>
            <a:noAutofit/>
          </a:bodyPr>
          <a:lstStyle/>
          <a:p>
            <a:r>
              <a:rPr lang="en-US" sz="4000" dirty="0" smtClean="0"/>
              <a:t>“Actual” Delivered Curriculum is “Black Box”</a:t>
            </a:r>
            <a:endParaRPr lang="en-US" sz="4000" dirty="0"/>
          </a:p>
        </p:txBody>
      </p:sp>
      <p:sp>
        <p:nvSpPr>
          <p:cNvPr id="10" name="Slide Number Placeholder 9"/>
          <p:cNvSpPr>
            <a:spLocks noGrp="1"/>
          </p:cNvSpPr>
          <p:nvPr>
            <p:ph type="sldNum" sz="quarter" idx="12"/>
          </p:nvPr>
        </p:nvSpPr>
        <p:spPr/>
        <p:txBody>
          <a:bodyPr>
            <a:normAutofit fontScale="85000" lnSpcReduction="20000"/>
          </a:bodyPr>
          <a:lstStyle/>
          <a:p>
            <a:fld id="{1D04E450-6462-4C77-8BF5-1EBD38BDA11F}" type="slidenum">
              <a:rPr lang="en-US" smtClean="0"/>
              <a:pPr/>
              <a:t>28</a:t>
            </a:fld>
            <a:endParaRPr lang="en-US" dirty="0"/>
          </a:p>
        </p:txBody>
      </p:sp>
      <p:sp>
        <p:nvSpPr>
          <p:cNvPr id="9" name="Content Placeholder 2"/>
          <p:cNvSpPr txBox="1">
            <a:spLocks/>
          </p:cNvSpPr>
          <p:nvPr/>
        </p:nvSpPr>
        <p:spPr>
          <a:xfrm>
            <a:off x="76200" y="6096000"/>
            <a:ext cx="8915400" cy="762000"/>
          </a:xfrm>
          <a:prstGeom prst="rect">
            <a:avLst/>
          </a:prstGeom>
        </p:spPr>
        <p:txBody>
          <a:bodyPr vert="horz">
            <a:normAutofit fontScale="92500" lnSpcReduction="1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smtClean="0"/>
              <a:t>If students can’t compare/contrast the two techniques, does that mean the </a:t>
            </a:r>
            <a:r>
              <a:rPr lang="en-US" i="1" dirty="0" smtClean="0"/>
              <a:t>planned</a:t>
            </a:r>
            <a:r>
              <a:rPr lang="en-US" dirty="0" smtClean="0"/>
              <a:t> curriculum is ineffective?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3255146489"/>
              </p:ext>
            </p:extLst>
          </p:nvPr>
        </p:nvGraphicFramePr>
        <p:xfrm>
          <a:off x="228600" y="16764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762000" y="1600200"/>
            <a:ext cx="3200400" cy="4495800"/>
          </a:xfrm>
          <a:prstGeom prst="rect">
            <a:avLst/>
          </a:prstGeom>
          <a:solidFill>
            <a:schemeClr val="dk1">
              <a:alpha val="62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228600"/>
            <a:ext cx="8991600" cy="990600"/>
          </a:xfrm>
        </p:spPr>
        <p:txBody>
          <a:bodyPr>
            <a:noAutofit/>
          </a:bodyPr>
          <a:lstStyle/>
          <a:p>
            <a:r>
              <a:rPr lang="en-US" sz="4000" dirty="0" smtClean="0"/>
              <a:t>Measure Actual Curriculum Delivered</a:t>
            </a:r>
            <a:endParaRPr lang="en-US" sz="4000" dirty="0"/>
          </a:p>
        </p:txBody>
      </p:sp>
      <p:sp>
        <p:nvSpPr>
          <p:cNvPr id="6" name="Content Placeholder 2"/>
          <p:cNvSpPr txBox="1">
            <a:spLocks/>
          </p:cNvSpPr>
          <p:nvPr/>
        </p:nvSpPr>
        <p:spPr>
          <a:xfrm>
            <a:off x="0" y="6248400"/>
            <a:ext cx="9067800" cy="609600"/>
          </a:xfrm>
          <a:prstGeom prst="rect">
            <a:avLst/>
          </a:prstGeom>
        </p:spPr>
        <p:txBody>
          <a:bodyPr vert="horz">
            <a:normAutofit fontScale="775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smtClean="0"/>
              <a:t>Implementation Fidelity </a:t>
            </a:r>
            <a:r>
              <a:rPr lang="en-US" dirty="0"/>
              <a:t>A</a:t>
            </a:r>
            <a:r>
              <a:rPr lang="en-US" dirty="0" smtClean="0"/>
              <a:t>ssessment can open the curriculum "black box” (i.e., make the delivered curriculum more transparent). Did students have the </a:t>
            </a:r>
            <a:r>
              <a:rPr lang="en-US" dirty="0" err="1" smtClean="0"/>
              <a:t>OTL</a:t>
            </a:r>
            <a:r>
              <a:rPr lang="en-US" dirty="0" smtClean="0"/>
              <a:t> the material?</a:t>
            </a:r>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1D04E450-6462-4C77-8BF5-1EBD38BDA11F}" type="slidenum">
              <a:rPr lang="en-US" smtClean="0"/>
              <a:pPr/>
              <a:t>29</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7B5853B2-D66D-4E3A-BE9A-383F8722F80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76AD2186-7AEA-4342-BEC5-C845A1FA3E17}"/>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3" presetClass="exit" presetSubtype="10" fill="hold" grpId="0" nodeType="afterEffect">
                                  <p:stCondLst>
                                    <p:cond delay="0"/>
                                  </p:stCondLst>
                                  <p:childTnLst>
                                    <p:animEffect transition="out" filter="blinds(horizontal)">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Workshop</a:t>
            </a:r>
            <a:endParaRPr lang="en-US" dirty="0"/>
          </a:p>
        </p:txBody>
      </p:sp>
      <p:sp>
        <p:nvSpPr>
          <p:cNvPr id="3" name="Content Placeholder 2"/>
          <p:cNvSpPr>
            <a:spLocks noGrp="1"/>
          </p:cNvSpPr>
          <p:nvPr>
            <p:ph sz="quarter" idx="1"/>
          </p:nvPr>
        </p:nvSpPr>
        <p:spPr>
          <a:xfrm>
            <a:off x="457200" y="1600200"/>
            <a:ext cx="8458200" cy="5029200"/>
          </a:xfrm>
        </p:spPr>
        <p:txBody>
          <a:bodyPr>
            <a:normAutofit/>
          </a:bodyPr>
          <a:lstStyle/>
          <a:p>
            <a:endParaRPr lang="en-US" sz="4800" u="sng" dirty="0" smtClean="0"/>
          </a:p>
          <a:p>
            <a:r>
              <a:rPr lang="en-US" sz="4800" u="sng" dirty="0" smtClean="0"/>
              <a:t>What</a:t>
            </a:r>
            <a:r>
              <a:rPr lang="en-US" sz="4800" dirty="0" smtClean="0"/>
              <a:t> is Implementation Fidelity?</a:t>
            </a:r>
          </a:p>
          <a:p>
            <a:endParaRPr lang="en-US" sz="2400" u="sng" dirty="0" smtClean="0"/>
          </a:p>
          <a:p>
            <a:r>
              <a:rPr lang="en-US" sz="4800" u="sng" dirty="0" smtClean="0"/>
              <a:t>Why</a:t>
            </a:r>
            <a:r>
              <a:rPr lang="en-US" sz="4800" dirty="0" smtClean="0"/>
              <a:t> is it Important to Assess?</a:t>
            </a:r>
          </a:p>
          <a:p>
            <a:endParaRPr lang="en-US" sz="2400" u="sng" dirty="0" smtClean="0"/>
          </a:p>
          <a:p>
            <a:r>
              <a:rPr lang="en-US" sz="4800" u="sng" dirty="0" smtClean="0"/>
              <a:t>How</a:t>
            </a:r>
            <a:r>
              <a:rPr lang="en-US" sz="4800" dirty="0" smtClean="0"/>
              <a:t> is it Assessed? </a:t>
            </a:r>
          </a:p>
          <a:p>
            <a:endParaRPr lang="en-US" sz="2400" dirty="0" smtClean="0"/>
          </a:p>
          <a:p>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1D04E450-6462-4C77-8BF5-1EBD38BDA11F}" type="slidenum">
              <a:rPr lang="en-US" smtClean="0"/>
              <a:pPr/>
              <a:t>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sp>
        <p:nvSpPr>
          <p:cNvPr id="2" name="Title 1"/>
          <p:cNvSpPr>
            <a:spLocks noGrp="1"/>
          </p:cNvSpPr>
          <p:nvPr>
            <p:ph type="title"/>
          </p:nvPr>
        </p:nvSpPr>
        <p:spPr/>
        <p:txBody>
          <a:bodyPr>
            <a:normAutofit/>
          </a:bodyPr>
          <a:lstStyle/>
          <a:p>
            <a:r>
              <a:rPr lang="en-US" sz="3600" b="1" dirty="0" smtClean="0"/>
              <a:t>Why</a:t>
            </a:r>
            <a:r>
              <a:rPr lang="en-US" sz="3600" dirty="0" smtClean="0"/>
              <a:t> is Fidelity Important to Assess?</a:t>
            </a:r>
            <a:endParaRPr lang="en-US" sz="3600" dirty="0"/>
          </a:p>
        </p:txBody>
      </p:sp>
      <p:sp>
        <p:nvSpPr>
          <p:cNvPr id="5" name="Slide Number Placeholder 4"/>
          <p:cNvSpPr>
            <a:spLocks noGrp="1"/>
          </p:cNvSpPr>
          <p:nvPr>
            <p:ph type="sldNum" sz="quarter" idx="11"/>
          </p:nvPr>
        </p:nvSpPr>
        <p:spPr/>
        <p:txBody>
          <a:bodyPr/>
          <a:lstStyle/>
          <a:p>
            <a:fld id="{1D04E450-6462-4C77-8BF5-1EBD38BDA11F}" type="slidenum">
              <a:rPr lang="en-US" smtClean="0"/>
              <a:pPr/>
              <a:t>30</a:t>
            </a:fld>
            <a:endParaRPr lang="en-US" dirty="0"/>
          </a:p>
        </p:txBody>
      </p:sp>
    </p:spTree>
    <p:extLst>
      <p:ext uri="{BB962C8B-B14F-4D97-AF65-F5344CB8AC3E}">
        <p14:creationId xmlns:p14="http://schemas.microsoft.com/office/powerpoint/2010/main" val="82784979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9220200" cy="990600"/>
          </a:xfrm>
        </p:spPr>
        <p:txBody>
          <a:bodyPr>
            <a:normAutofit/>
          </a:bodyPr>
          <a:lstStyle/>
          <a:p>
            <a:r>
              <a:rPr lang="en-US" dirty="0"/>
              <a:t>Why is </a:t>
            </a:r>
            <a:r>
              <a:rPr lang="en-US" dirty="0" smtClean="0"/>
              <a:t>Fidelity </a:t>
            </a:r>
            <a:r>
              <a:rPr lang="en-US" dirty="0"/>
              <a:t>Assessment Important?</a:t>
            </a:r>
          </a:p>
        </p:txBody>
      </p:sp>
      <p:sp>
        <p:nvSpPr>
          <p:cNvPr id="4" name="Content Placeholder 3"/>
          <p:cNvSpPr>
            <a:spLocks noGrp="1"/>
          </p:cNvSpPr>
          <p:nvPr>
            <p:ph sz="quarter" idx="1"/>
          </p:nvPr>
        </p:nvSpPr>
        <p:spPr>
          <a:xfrm>
            <a:off x="76200" y="1600200"/>
            <a:ext cx="8991600" cy="5105400"/>
          </a:xfrm>
        </p:spPr>
        <p:txBody>
          <a:bodyPr>
            <a:normAutofit fontScale="92500" lnSpcReduction="20000"/>
          </a:bodyPr>
          <a:lstStyle/>
          <a:p>
            <a:r>
              <a:rPr lang="en-US" sz="2800" dirty="0"/>
              <a:t>Implementation fidelity data </a:t>
            </a:r>
            <a:r>
              <a:rPr lang="en-US" sz="2800" dirty="0" smtClean="0"/>
              <a:t>help </a:t>
            </a:r>
            <a:r>
              <a:rPr lang="en-US" sz="2800" dirty="0"/>
              <a:t>answer </a:t>
            </a:r>
            <a:r>
              <a:rPr lang="en-US" sz="2800" dirty="0" smtClean="0"/>
              <a:t>“Why</a:t>
            </a:r>
            <a:r>
              <a:rPr lang="en-US" sz="2800" dirty="0"/>
              <a:t>” </a:t>
            </a:r>
            <a:r>
              <a:rPr lang="en-US" sz="2800" dirty="0" smtClean="0"/>
              <a:t>program outcomes are </a:t>
            </a:r>
            <a:r>
              <a:rPr lang="en-US" sz="2800" dirty="0"/>
              <a:t>not being </a:t>
            </a:r>
            <a:r>
              <a:rPr lang="en-US" sz="2800" dirty="0" smtClean="0"/>
              <a:t>observed.</a:t>
            </a:r>
          </a:p>
          <a:p>
            <a:r>
              <a:rPr lang="en-US" sz="2800" dirty="0" smtClean="0"/>
              <a:t>Common (not necessarily well-supported) answers to “Why?”</a:t>
            </a:r>
          </a:p>
          <a:p>
            <a:pPr marL="880110" lvl="1" indent="-514350">
              <a:buFont typeface="+mj-lt"/>
              <a:buAutoNum type="arabicPeriod"/>
            </a:pPr>
            <a:r>
              <a:rPr lang="en-US" dirty="0" smtClean="0"/>
              <a:t>Poor Measurement</a:t>
            </a:r>
          </a:p>
          <a:p>
            <a:pPr lvl="2"/>
            <a:r>
              <a:rPr lang="en-US" dirty="0" smtClean="0"/>
              <a:t>“Maybe the measure we developed is of low quality”</a:t>
            </a:r>
          </a:p>
          <a:p>
            <a:pPr lvl="2"/>
            <a:r>
              <a:rPr lang="en-US" dirty="0" smtClean="0"/>
              <a:t>“Maybe the measure we selected isn’t well aligned with the outcomes”</a:t>
            </a:r>
          </a:p>
          <a:p>
            <a:pPr lvl="2"/>
            <a:r>
              <a:rPr lang="en-US" dirty="0" smtClean="0"/>
              <a:t>Both of these “maybe’s” can be evaluated prior to evaluating program effectiveness, thus these “maybe’s” should already be ruled out.</a:t>
            </a:r>
          </a:p>
          <a:p>
            <a:pPr marL="880110" lvl="1" indent="-514350">
              <a:buFont typeface="+mj-lt"/>
              <a:buAutoNum type="arabicPeriod"/>
            </a:pPr>
            <a:r>
              <a:rPr lang="en-US" dirty="0" smtClean="0"/>
              <a:t>Programming simply doesn’t “work” &amp; should be replaced</a:t>
            </a:r>
          </a:p>
          <a:p>
            <a:r>
              <a:rPr lang="en-US" dirty="0" smtClean="0"/>
              <a:t>Another possible hypothesis, which is often overlooked and not assessed, is the planned program wasn’t implemented</a:t>
            </a:r>
          </a:p>
          <a:p>
            <a:pPr marL="868680" lvl="1" indent="-457200">
              <a:buFont typeface="+mj-lt"/>
              <a:buAutoNum type="arabicPeriod" startAt="3"/>
            </a:pPr>
            <a:r>
              <a:rPr lang="en-US" dirty="0" smtClean="0"/>
              <a:t>If programming intended to facilitate meeting program outcomes is </a:t>
            </a:r>
            <a:r>
              <a:rPr lang="en-US" b="1" i="1" dirty="0" smtClean="0"/>
              <a:t>not</a:t>
            </a:r>
            <a:r>
              <a:rPr lang="en-US" dirty="0" smtClean="0"/>
              <a:t> implemented as planned, the outcome measures reveal </a:t>
            </a:r>
            <a:r>
              <a:rPr lang="en-US" b="1" i="1" dirty="0" smtClean="0"/>
              <a:t>nothing</a:t>
            </a:r>
            <a:r>
              <a:rPr lang="en-US" dirty="0" smtClean="0"/>
              <a:t> about the efficacy of the </a:t>
            </a:r>
            <a:r>
              <a:rPr lang="en-US" b="1" i="1" dirty="0" smtClean="0"/>
              <a:t>planned</a:t>
            </a:r>
            <a:r>
              <a:rPr lang="en-US" dirty="0" smtClean="0"/>
              <a:t> program; the planned program was not actually administered, thus it wasn’t assessed</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1D04E450-6462-4C77-8BF5-1EBD38BDA11F}" type="slidenum">
              <a:rPr lang="en-US" smtClean="0"/>
              <a:pPr/>
              <a:t>31</a:t>
            </a:fld>
            <a:endParaRPr lang="en-US" dirty="0"/>
          </a:p>
        </p:txBody>
      </p:sp>
    </p:spTree>
    <p:extLst>
      <p:ext uri="{BB962C8B-B14F-4D97-AF65-F5344CB8AC3E}">
        <p14:creationId xmlns:p14="http://schemas.microsoft.com/office/powerpoint/2010/main" val="31205283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additive="base">
                                        <p:cTn id="3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 calcmode="lin" valueType="num">
                                      <p:cBhvr additive="base">
                                        <p:cTn id="4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990600"/>
          </a:xfrm>
        </p:spPr>
        <p:txBody>
          <a:bodyPr>
            <a:normAutofit/>
          </a:bodyPr>
          <a:lstStyle/>
          <a:p>
            <a:r>
              <a:rPr lang="en-US" dirty="0" smtClean="0"/>
              <a:t>Why is Fidelity Assessment Important?</a:t>
            </a:r>
            <a:endParaRPr lang="en-US" dirty="0"/>
          </a:p>
        </p:txBody>
      </p:sp>
      <p:sp>
        <p:nvSpPr>
          <p:cNvPr id="3" name="Content Placeholder 2"/>
          <p:cNvSpPr>
            <a:spLocks noGrp="1"/>
          </p:cNvSpPr>
          <p:nvPr>
            <p:ph sz="quarter" idx="1"/>
          </p:nvPr>
        </p:nvSpPr>
        <p:spPr>
          <a:xfrm>
            <a:off x="152400" y="1600200"/>
            <a:ext cx="8991600" cy="5105400"/>
          </a:xfrm>
        </p:spPr>
        <p:txBody>
          <a:bodyPr>
            <a:normAutofit fontScale="77500" lnSpcReduction="20000"/>
          </a:bodyPr>
          <a:lstStyle/>
          <a:p>
            <a:r>
              <a:rPr lang="en-US" sz="3100" dirty="0" smtClean="0">
                <a:solidFill>
                  <a:schemeClr val="tx1">
                    <a:lumMod val="95000"/>
                    <a:lumOff val="5000"/>
                  </a:schemeClr>
                </a:solidFill>
              </a:rPr>
              <a:t>Research has shown that effective programs implemented with high fidelity result in better outcomes </a:t>
            </a:r>
            <a:r>
              <a:rPr lang="en-US" sz="2300" dirty="0" smtClean="0">
                <a:solidFill>
                  <a:schemeClr val="tx1">
                    <a:lumMod val="95000"/>
                    <a:lumOff val="5000"/>
                  </a:schemeClr>
                </a:solidFill>
              </a:rPr>
              <a:t>(e.g., </a:t>
            </a:r>
            <a:r>
              <a:rPr lang="en-US" sz="2300" dirty="0" err="1" smtClean="0">
                <a:solidFill>
                  <a:schemeClr val="tx1">
                    <a:lumMod val="95000"/>
                    <a:lumOff val="5000"/>
                  </a:schemeClr>
                </a:solidFill>
              </a:rPr>
              <a:t>Hagermoser</a:t>
            </a:r>
            <a:r>
              <a:rPr lang="en-US" sz="2300" dirty="0" smtClean="0">
                <a:solidFill>
                  <a:schemeClr val="tx1">
                    <a:lumMod val="95000"/>
                    <a:lumOff val="5000"/>
                  </a:schemeClr>
                </a:solidFill>
              </a:rPr>
              <a:t> </a:t>
            </a:r>
            <a:r>
              <a:rPr lang="en-US" sz="2300" dirty="0" err="1" smtClean="0">
                <a:solidFill>
                  <a:schemeClr val="tx1">
                    <a:lumMod val="95000"/>
                    <a:lumOff val="5000"/>
                  </a:schemeClr>
                </a:solidFill>
              </a:rPr>
              <a:t>Sanetti</a:t>
            </a:r>
            <a:r>
              <a:rPr lang="en-US" sz="2300" dirty="0" smtClean="0">
                <a:solidFill>
                  <a:schemeClr val="tx1">
                    <a:lumMod val="95000"/>
                    <a:lumOff val="5000"/>
                  </a:schemeClr>
                </a:solidFill>
              </a:rPr>
              <a:t> &amp; </a:t>
            </a:r>
            <a:r>
              <a:rPr lang="en-US" sz="2300" dirty="0" err="1" smtClean="0">
                <a:solidFill>
                  <a:schemeClr val="tx1">
                    <a:lumMod val="95000"/>
                    <a:lumOff val="5000"/>
                  </a:schemeClr>
                </a:solidFill>
              </a:rPr>
              <a:t>Kratochwill</a:t>
            </a:r>
            <a:r>
              <a:rPr lang="en-US" sz="2300" dirty="0" smtClean="0">
                <a:solidFill>
                  <a:schemeClr val="tx1">
                    <a:lumMod val="95000"/>
                    <a:lumOff val="5000"/>
                  </a:schemeClr>
                </a:solidFill>
              </a:rPr>
              <a:t>, 2008). </a:t>
            </a:r>
          </a:p>
          <a:p>
            <a:pPr lvl="1"/>
            <a:r>
              <a:rPr lang="en-US" sz="2300" dirty="0" smtClean="0">
                <a:solidFill>
                  <a:schemeClr val="tx1">
                    <a:lumMod val="95000"/>
                    <a:lumOff val="5000"/>
                  </a:schemeClr>
                </a:solidFill>
              </a:rPr>
              <a:t>That is, low levels of implementation fidelity can make an effective program appear less effective or less efficient.</a:t>
            </a:r>
          </a:p>
          <a:p>
            <a:r>
              <a:rPr lang="en-US" sz="3100" dirty="0" smtClean="0"/>
              <a:t>The </a:t>
            </a:r>
            <a:r>
              <a:rPr lang="en-US" sz="3100" dirty="0"/>
              <a:t>combination of low implementation fidelity and the lack of its assessment can result in </a:t>
            </a:r>
            <a:r>
              <a:rPr lang="en-US" sz="3100" dirty="0" smtClean="0"/>
              <a:t>practitioners </a:t>
            </a:r>
            <a:r>
              <a:rPr lang="en-US" sz="3100" u="sng" dirty="0" smtClean="0"/>
              <a:t>changing</a:t>
            </a:r>
            <a:r>
              <a:rPr lang="en-US" sz="3100" dirty="0" smtClean="0"/>
              <a:t> </a:t>
            </a:r>
            <a:r>
              <a:rPr lang="en-US" sz="3100" dirty="0"/>
              <a:t>or </a:t>
            </a:r>
            <a:r>
              <a:rPr lang="en-US" sz="3100" u="sng" dirty="0"/>
              <a:t>terminating</a:t>
            </a:r>
            <a:r>
              <a:rPr lang="en-US" sz="3100" dirty="0"/>
              <a:t> a program that would be effective </a:t>
            </a:r>
            <a:r>
              <a:rPr lang="en-US" sz="3100" b="1" dirty="0"/>
              <a:t>if</a:t>
            </a:r>
            <a:r>
              <a:rPr lang="en-US" sz="3100" dirty="0"/>
              <a:t> implemented as </a:t>
            </a:r>
            <a:r>
              <a:rPr lang="en-US" sz="3100" dirty="0" smtClean="0"/>
              <a:t>planned</a:t>
            </a:r>
          </a:p>
          <a:p>
            <a:r>
              <a:rPr lang="en-US" sz="3100" dirty="0" smtClean="0"/>
              <a:t>As a scientific community, we </a:t>
            </a:r>
            <a:r>
              <a:rPr lang="en-US" sz="3100" i="1" dirty="0" smtClean="0"/>
              <a:t>should</a:t>
            </a:r>
            <a:r>
              <a:rPr lang="en-US" sz="3100" dirty="0" smtClean="0"/>
              <a:t> require implementation fidelity data in order to make </a:t>
            </a:r>
            <a:r>
              <a:rPr lang="en-US" sz="3100" b="1" dirty="0" smtClean="0"/>
              <a:t>valid</a:t>
            </a:r>
            <a:r>
              <a:rPr lang="en-US" sz="3100" dirty="0" smtClean="0"/>
              <a:t> inferences about program effectiveness.</a:t>
            </a:r>
          </a:p>
          <a:p>
            <a:pPr lvl="1"/>
            <a:r>
              <a:rPr lang="en-US" sz="2300" dirty="0" smtClean="0"/>
              <a:t>Drug treatment studies must document if the patients received the “planned” treatment before making claims about drug effectiveness.</a:t>
            </a:r>
          </a:p>
          <a:p>
            <a:pPr lvl="1"/>
            <a:r>
              <a:rPr lang="en-US" sz="2300" dirty="0" smtClean="0"/>
              <a:t>Journal editors and reviewers often request information pertaining to “manipulation checks” before allowing authors to make claims about cause (i.e., intervention) and effect (i.e., the outcome) relationships.</a:t>
            </a:r>
          </a:p>
          <a:p>
            <a:pPr lvl="1"/>
            <a:r>
              <a:rPr lang="en-US" sz="2300" dirty="0" smtClean="0"/>
              <a:t>Educators, the government, and parents of K-12 students want to know if students had the OTL course material before interpreting student test scores and making inferences about student ability or planned curriculum quality.</a:t>
            </a:r>
          </a:p>
        </p:txBody>
      </p:sp>
      <p:sp>
        <p:nvSpPr>
          <p:cNvPr id="5" name="Slide Number Placeholder 4"/>
          <p:cNvSpPr>
            <a:spLocks noGrp="1"/>
          </p:cNvSpPr>
          <p:nvPr>
            <p:ph type="sldNum" sz="quarter" idx="16"/>
          </p:nvPr>
        </p:nvSpPr>
        <p:spPr/>
        <p:txBody>
          <a:bodyPr>
            <a:normAutofit fontScale="85000" lnSpcReduction="20000"/>
          </a:bodyPr>
          <a:lstStyle/>
          <a:p>
            <a:fld id="{1D04E450-6462-4C77-8BF5-1EBD38BDA11F}" type="slidenum">
              <a:rPr lang="en-US" smtClean="0"/>
              <a:pPr/>
              <a:t>32</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9144000" cy="1143000"/>
          </a:xfrm>
        </p:spPr>
        <p:txBody>
          <a:bodyPr>
            <a:normAutofit fontScale="90000"/>
          </a:bodyPr>
          <a:lstStyle/>
          <a:p>
            <a:r>
              <a:rPr lang="en-US" dirty="0" smtClean="0"/>
              <a:t>The POWER of Coupling Fidelity &amp; Outcomes Data (1)</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835460116"/>
              </p:ext>
            </p:extLst>
          </p:nvPr>
        </p:nvGraphicFramePr>
        <p:xfrm>
          <a:off x="152400" y="1676400"/>
          <a:ext cx="8153400" cy="4343399"/>
        </p:xfrm>
        <a:graphic>
          <a:graphicData uri="http://schemas.openxmlformats.org/drawingml/2006/table">
            <a:tbl>
              <a:tblPr firstRow="1" bandRow="1">
                <a:tableStyleId>{5C22544A-7EE6-4342-B048-85BDC9FD1C3A}</a:tableStyleId>
              </a:tblPr>
              <a:tblGrid>
                <a:gridCol w="1066800"/>
                <a:gridCol w="1371600"/>
                <a:gridCol w="1371600"/>
                <a:gridCol w="2171700"/>
                <a:gridCol w="2171700"/>
              </a:tblGrid>
              <a:tr h="955305">
                <a:tc>
                  <a:txBody>
                    <a:bodyPr/>
                    <a:lstStyle/>
                    <a:p>
                      <a:pPr algn="ctr"/>
                      <a:r>
                        <a:rPr lang="en-US" sz="1400" dirty="0" smtClean="0"/>
                        <a:t>Realities</a:t>
                      </a:r>
                      <a:endParaRPr lang="en-US" sz="1400" dirty="0"/>
                    </a:p>
                  </a:txBody>
                  <a:tcPr anchor="ctr">
                    <a:solidFill>
                      <a:schemeClr val="tx2">
                        <a:lumMod val="75000"/>
                      </a:schemeClr>
                    </a:solidFill>
                  </a:tcPr>
                </a:tc>
                <a:tc>
                  <a:txBody>
                    <a:bodyPr/>
                    <a:lstStyle/>
                    <a:p>
                      <a:pPr algn="ctr"/>
                      <a:r>
                        <a:rPr lang="en-US" sz="1400" dirty="0" smtClean="0"/>
                        <a:t>Fidelity Assessment Results</a:t>
                      </a:r>
                      <a:endParaRPr lang="en-US" sz="1400" dirty="0"/>
                    </a:p>
                  </a:txBody>
                  <a:tcPr anchor="ctr">
                    <a:solidFill>
                      <a:schemeClr val="tx2">
                        <a:lumMod val="75000"/>
                      </a:schemeClr>
                    </a:solidFill>
                  </a:tcPr>
                </a:tc>
                <a:tc>
                  <a:txBody>
                    <a:bodyPr/>
                    <a:lstStyle/>
                    <a:p>
                      <a:pPr algn="ctr"/>
                      <a:r>
                        <a:rPr lang="en-US" sz="1400" dirty="0" smtClean="0"/>
                        <a:t>Outcomes Assessment Results</a:t>
                      </a:r>
                      <a:endParaRPr lang="en-US" sz="1400" dirty="0"/>
                    </a:p>
                  </a:txBody>
                  <a:tcPr anchor="ctr">
                    <a:solidFill>
                      <a:schemeClr val="tx2">
                        <a:lumMod val="75000"/>
                      </a:schemeClr>
                    </a:solidFill>
                  </a:tcPr>
                </a:tc>
                <a:tc>
                  <a:txBody>
                    <a:bodyPr/>
                    <a:lstStyle/>
                    <a:p>
                      <a:pPr algn="ctr"/>
                      <a:r>
                        <a:rPr lang="en-US" sz="1400" dirty="0" smtClean="0"/>
                        <a:t>Conclusions</a:t>
                      </a:r>
                      <a:r>
                        <a:rPr lang="en-US" sz="1400" baseline="0" dirty="0" smtClean="0"/>
                        <a:t> without Fidelity</a:t>
                      </a:r>
                      <a:endParaRPr lang="en-US" sz="1400" dirty="0"/>
                    </a:p>
                  </a:txBody>
                  <a:tcPr anchor="ctr">
                    <a:solidFill>
                      <a:schemeClr val="tx2">
                        <a:lumMod val="75000"/>
                      </a:schemeClr>
                    </a:solidFill>
                  </a:tcPr>
                </a:tc>
                <a:tc>
                  <a:txBody>
                    <a:bodyPr/>
                    <a:lstStyle/>
                    <a:p>
                      <a:pPr algn="ctr"/>
                      <a:r>
                        <a:rPr lang="en-US" sz="1400" dirty="0" smtClean="0"/>
                        <a:t>Conclusions with Fidelity</a:t>
                      </a:r>
                      <a:endParaRPr lang="en-US" sz="1400" dirty="0"/>
                    </a:p>
                  </a:txBody>
                  <a:tcPr anchor="ctr">
                    <a:solidFill>
                      <a:schemeClr val="tx2">
                        <a:lumMod val="75000"/>
                      </a:schemeClr>
                    </a:solidFill>
                  </a:tcPr>
                </a:tc>
              </a:tr>
              <a:tr h="738742">
                <a:tc>
                  <a:txBody>
                    <a:bodyPr/>
                    <a:lstStyle/>
                    <a:p>
                      <a:pPr algn="ctr"/>
                      <a:r>
                        <a:rPr lang="en-US" sz="1400" dirty="0" smtClean="0"/>
                        <a:t>1</a:t>
                      </a:r>
                      <a:endParaRPr lang="en-US" sz="1400" dirty="0"/>
                    </a:p>
                  </a:txBody>
                  <a:tcPr anchor="ctr">
                    <a:solidFill>
                      <a:schemeClr val="tx2">
                        <a:lumMod val="40000"/>
                        <a:lumOff val="60000"/>
                      </a:schemeClr>
                    </a:solidFill>
                  </a:tcPr>
                </a:tc>
                <a:tc>
                  <a:txBody>
                    <a:bodyPr/>
                    <a:lstStyle/>
                    <a:p>
                      <a:pPr algn="ctr"/>
                      <a:r>
                        <a:rPr lang="en-US" sz="1400" dirty="0" smtClean="0"/>
                        <a:t>High (+)</a:t>
                      </a:r>
                      <a:endParaRPr lang="en-US" sz="1400" dirty="0"/>
                    </a:p>
                  </a:txBody>
                  <a:tcPr anchor="ctr">
                    <a:solidFill>
                      <a:schemeClr val="tx2">
                        <a:lumMod val="40000"/>
                        <a:lumOff val="60000"/>
                      </a:schemeClr>
                    </a:solidFill>
                  </a:tcPr>
                </a:tc>
                <a:tc>
                  <a:txBody>
                    <a:bodyPr/>
                    <a:lstStyle/>
                    <a:p>
                      <a:pPr algn="ctr"/>
                      <a:r>
                        <a:rPr lang="en-US" sz="1400" dirty="0" smtClean="0"/>
                        <a:t>Good (+)</a:t>
                      </a:r>
                      <a:endParaRPr lang="en-US" sz="1400" dirty="0"/>
                    </a:p>
                  </a:txBody>
                  <a:tcPr anchor="ctr">
                    <a:solidFill>
                      <a:schemeClr val="tx2">
                        <a:lumMod val="40000"/>
                        <a:lumOff val="60000"/>
                      </a:schemeClr>
                    </a:solidFill>
                  </a:tcPr>
                </a:tc>
                <a:tc>
                  <a:txBody>
                    <a:bodyPr/>
                    <a:lstStyle/>
                    <a:p>
                      <a:pPr algn="ctr"/>
                      <a:r>
                        <a:rPr lang="en-US" sz="1400" dirty="0" smtClean="0"/>
                        <a:t>Program looks great!</a:t>
                      </a:r>
                      <a:endParaRPr lang="en-US" sz="1400" dirty="0"/>
                    </a:p>
                  </a:txBody>
                  <a:tcPr anchor="ctr">
                    <a:solidFill>
                      <a:schemeClr val="tx2">
                        <a:lumMod val="40000"/>
                        <a:lumOff val="60000"/>
                      </a:schemeClr>
                    </a:solidFill>
                  </a:tcPr>
                </a:tc>
                <a:tc>
                  <a:txBody>
                    <a:bodyPr/>
                    <a:lstStyle/>
                    <a:p>
                      <a:pPr algn="ctr"/>
                      <a:r>
                        <a:rPr lang="en-US" sz="1400" dirty="0" smtClean="0"/>
                        <a:t>Program may be effective.</a:t>
                      </a:r>
                      <a:endParaRPr lang="en-US" sz="1400" dirty="0"/>
                    </a:p>
                  </a:txBody>
                  <a:tcPr anchor="ctr">
                    <a:solidFill>
                      <a:schemeClr val="tx2">
                        <a:lumMod val="40000"/>
                        <a:lumOff val="60000"/>
                      </a:schemeClr>
                    </a:solidFill>
                  </a:tcPr>
                </a:tc>
              </a:tr>
              <a:tr h="955305">
                <a:tc>
                  <a:txBody>
                    <a:bodyPr/>
                    <a:lstStyle/>
                    <a:p>
                      <a:pPr algn="ctr"/>
                      <a:r>
                        <a:rPr lang="en-US" sz="1400" dirty="0" smtClean="0"/>
                        <a:t>2</a:t>
                      </a:r>
                      <a:endParaRPr lang="en-US" sz="1400" dirty="0"/>
                    </a:p>
                  </a:txBody>
                  <a:tcPr anchor="ctr">
                    <a:solidFill>
                      <a:schemeClr val="bg2">
                        <a:lumMod val="90000"/>
                      </a:schemeClr>
                    </a:solidFill>
                  </a:tcPr>
                </a:tc>
                <a:tc>
                  <a:txBody>
                    <a:bodyPr/>
                    <a:lstStyle/>
                    <a:p>
                      <a:pPr algn="ctr"/>
                      <a:r>
                        <a:rPr lang="en-US" sz="1400" dirty="0" smtClean="0"/>
                        <a:t>Low (-)</a:t>
                      </a:r>
                      <a:endParaRPr lang="en-US" sz="1400" dirty="0"/>
                    </a:p>
                  </a:txBody>
                  <a:tcPr anchor="ctr">
                    <a:solidFill>
                      <a:schemeClr val="bg2">
                        <a:lumMod val="90000"/>
                      </a:schemeClr>
                    </a:solidFill>
                  </a:tcPr>
                </a:tc>
                <a:tc>
                  <a:txBody>
                    <a:bodyPr/>
                    <a:lstStyle/>
                    <a:p>
                      <a:pPr algn="ctr"/>
                      <a:r>
                        <a:rPr lang="en-US" sz="1400" dirty="0" smtClean="0"/>
                        <a:t>Poor (-)</a:t>
                      </a:r>
                      <a:endParaRPr lang="en-US" sz="1400" dirty="0"/>
                    </a:p>
                  </a:txBody>
                  <a:tcPr anchor="ctr">
                    <a:solidFill>
                      <a:schemeClr val="bg2">
                        <a:lumMod val="90000"/>
                      </a:schemeClr>
                    </a:solidFill>
                  </a:tcPr>
                </a:tc>
                <a:tc>
                  <a:txBody>
                    <a:bodyPr/>
                    <a:lstStyle/>
                    <a:p>
                      <a:pPr algn="ctr"/>
                      <a:r>
                        <a:rPr lang="en-US" sz="1400" b="0" dirty="0" smtClean="0"/>
                        <a:t>Program</a:t>
                      </a:r>
                      <a:r>
                        <a:rPr lang="en-US" sz="1400" b="0" baseline="0" dirty="0" smtClean="0"/>
                        <a:t> is not working.</a:t>
                      </a:r>
                      <a:endParaRPr lang="en-US" sz="1400" b="0" dirty="0"/>
                    </a:p>
                  </a:txBody>
                  <a:tcPr anchor="ctr">
                    <a:solidFill>
                      <a:schemeClr val="bg2">
                        <a:lumMod val="90000"/>
                      </a:schemeClr>
                    </a:solidFill>
                  </a:tcPr>
                </a:tc>
                <a:tc>
                  <a:txBody>
                    <a:bodyPr/>
                    <a:lstStyle/>
                    <a:p>
                      <a:pPr algn="ctr"/>
                      <a:r>
                        <a:rPr lang="en-US" sz="1400" b="1" dirty="0" smtClean="0"/>
                        <a:t>No</a:t>
                      </a:r>
                      <a:r>
                        <a:rPr lang="en-US" sz="1400" b="0" baseline="0" dirty="0" smtClean="0"/>
                        <a:t> conclusions can be made about the planned program.</a:t>
                      </a:r>
                      <a:endParaRPr lang="en-US" sz="1400" b="1" dirty="0"/>
                    </a:p>
                  </a:txBody>
                  <a:tcPr anchor="ctr">
                    <a:solidFill>
                      <a:schemeClr val="bg2">
                        <a:lumMod val="90000"/>
                      </a:schemeClr>
                    </a:solidFill>
                  </a:tcPr>
                </a:tc>
              </a:tr>
              <a:tr h="738742">
                <a:tc>
                  <a:txBody>
                    <a:bodyPr/>
                    <a:lstStyle/>
                    <a:p>
                      <a:pPr algn="ctr"/>
                      <a:r>
                        <a:rPr lang="en-US" sz="1400" dirty="0" smtClean="0"/>
                        <a:t>3</a:t>
                      </a:r>
                      <a:endParaRPr lang="en-US" sz="1400" dirty="0"/>
                    </a:p>
                  </a:txBody>
                  <a:tcPr anchor="ctr">
                    <a:solidFill>
                      <a:schemeClr val="tx2">
                        <a:lumMod val="40000"/>
                        <a:lumOff val="60000"/>
                      </a:schemeClr>
                    </a:solidFill>
                  </a:tcPr>
                </a:tc>
                <a:tc>
                  <a:txBody>
                    <a:bodyPr/>
                    <a:lstStyle/>
                    <a:p>
                      <a:pPr algn="ctr"/>
                      <a:r>
                        <a:rPr lang="en-US" sz="1400" dirty="0" smtClean="0"/>
                        <a:t>High (+)</a:t>
                      </a:r>
                      <a:endParaRPr lang="en-US" sz="1400" dirty="0"/>
                    </a:p>
                  </a:txBody>
                  <a:tcPr anchor="ctr">
                    <a:solidFill>
                      <a:schemeClr val="tx2">
                        <a:lumMod val="40000"/>
                        <a:lumOff val="60000"/>
                      </a:schemeClr>
                    </a:solidFill>
                  </a:tcPr>
                </a:tc>
                <a:tc>
                  <a:txBody>
                    <a:bodyPr/>
                    <a:lstStyle/>
                    <a:p>
                      <a:pPr algn="ctr"/>
                      <a:r>
                        <a:rPr lang="en-US" sz="1400" dirty="0" smtClean="0"/>
                        <a:t>Poor (-)</a:t>
                      </a:r>
                      <a:endParaRPr lang="en-US" sz="1400" dirty="0"/>
                    </a:p>
                  </a:txBody>
                  <a:tcPr anchor="ctr">
                    <a:solidFill>
                      <a:schemeClr val="tx2">
                        <a:lumMod val="40000"/>
                        <a:lumOff val="60000"/>
                      </a:schemeClr>
                    </a:solidFill>
                  </a:tcPr>
                </a:tc>
                <a:tc>
                  <a:txBody>
                    <a:bodyPr/>
                    <a:lstStyle/>
                    <a:p>
                      <a:pPr algn="ctr"/>
                      <a:r>
                        <a:rPr lang="en-US" sz="1400" dirty="0" smtClean="0"/>
                        <a:t>Program</a:t>
                      </a:r>
                      <a:r>
                        <a:rPr lang="en-US" sz="1400" baseline="0" dirty="0" smtClean="0"/>
                        <a:t> is not working.</a:t>
                      </a:r>
                      <a:endParaRPr lang="en-US" sz="1400" dirty="0"/>
                    </a:p>
                  </a:txBody>
                  <a:tcPr anchor="ctr">
                    <a:solidFill>
                      <a:schemeClr val="tx2">
                        <a:lumMod val="40000"/>
                        <a:lumOff val="60000"/>
                      </a:schemeClr>
                    </a:solidFill>
                  </a:tcPr>
                </a:tc>
                <a:tc>
                  <a:txBody>
                    <a:bodyPr/>
                    <a:lstStyle/>
                    <a:p>
                      <a:pPr algn="ctr"/>
                      <a:r>
                        <a:rPr lang="en-US" sz="1400" dirty="0" smtClean="0"/>
                        <a:t>Program is ineffective in meeting outcomes.</a:t>
                      </a:r>
                      <a:endParaRPr lang="en-US" sz="1400" dirty="0"/>
                    </a:p>
                  </a:txBody>
                  <a:tcPr anchor="ctr">
                    <a:solidFill>
                      <a:schemeClr val="tx2">
                        <a:lumMod val="40000"/>
                        <a:lumOff val="60000"/>
                      </a:schemeClr>
                    </a:solidFill>
                  </a:tcPr>
                </a:tc>
              </a:tr>
              <a:tr h="955305">
                <a:tc>
                  <a:txBody>
                    <a:bodyPr/>
                    <a:lstStyle/>
                    <a:p>
                      <a:pPr algn="ctr"/>
                      <a:r>
                        <a:rPr lang="en-US" sz="1400" dirty="0" smtClean="0"/>
                        <a:t>4</a:t>
                      </a:r>
                      <a:endParaRPr lang="en-US" sz="1400" dirty="0"/>
                    </a:p>
                  </a:txBody>
                  <a:tcPr anchor="ctr">
                    <a:solidFill>
                      <a:schemeClr val="bg2">
                        <a:lumMod val="90000"/>
                      </a:schemeClr>
                    </a:solidFill>
                  </a:tcPr>
                </a:tc>
                <a:tc>
                  <a:txBody>
                    <a:bodyPr/>
                    <a:lstStyle/>
                    <a:p>
                      <a:pPr algn="ctr"/>
                      <a:r>
                        <a:rPr lang="en-US" sz="1400" dirty="0" smtClean="0"/>
                        <a:t>Low (-)</a:t>
                      </a:r>
                      <a:endParaRPr lang="en-US" sz="1400" dirty="0"/>
                    </a:p>
                  </a:txBody>
                  <a:tcPr anchor="ctr">
                    <a:solidFill>
                      <a:schemeClr val="bg2">
                        <a:lumMod val="90000"/>
                      </a:schemeClr>
                    </a:solidFill>
                  </a:tcPr>
                </a:tc>
                <a:tc>
                  <a:txBody>
                    <a:bodyPr/>
                    <a:lstStyle/>
                    <a:p>
                      <a:pPr algn="ctr"/>
                      <a:r>
                        <a:rPr lang="en-US" sz="1400" dirty="0" smtClean="0"/>
                        <a:t>Good (+)</a:t>
                      </a:r>
                      <a:endParaRPr lang="en-US" sz="1400" dirty="0"/>
                    </a:p>
                  </a:txBody>
                  <a:tcPr anchor="ctr">
                    <a:solidFill>
                      <a:schemeClr val="bg2">
                        <a:lumMod val="90000"/>
                      </a:schemeClr>
                    </a:solidFill>
                  </a:tcPr>
                </a:tc>
                <a:tc>
                  <a:txBody>
                    <a:bodyPr/>
                    <a:lstStyle/>
                    <a:p>
                      <a:pPr algn="ctr"/>
                      <a:r>
                        <a:rPr lang="en-US" sz="1400" dirty="0" smtClean="0"/>
                        <a:t>Program looks great!</a:t>
                      </a:r>
                      <a:endParaRPr lang="en-US" sz="1400" dirty="0"/>
                    </a:p>
                  </a:txBody>
                  <a:tcPr anchor="ctr">
                    <a:solidFill>
                      <a:schemeClr val="bg2">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t>No</a:t>
                      </a:r>
                      <a:r>
                        <a:rPr lang="en-US" sz="1400" b="0" baseline="0" dirty="0" smtClean="0"/>
                        <a:t> conclusions can be made about the planned program.</a:t>
                      </a:r>
                      <a:endParaRPr lang="en-US" sz="1400" b="1" dirty="0" smtClean="0"/>
                    </a:p>
                  </a:txBody>
                  <a:tcPr anchor="ctr">
                    <a:solidFill>
                      <a:schemeClr val="bg2">
                        <a:lumMod val="90000"/>
                      </a:schemeClr>
                    </a:solidFill>
                  </a:tcPr>
                </a:tc>
              </a:tr>
            </a:tbl>
          </a:graphicData>
        </a:graphic>
      </p:graphicFrame>
      <p:sp>
        <p:nvSpPr>
          <p:cNvPr id="6" name="Rectangle 5"/>
          <p:cNvSpPr/>
          <p:nvPr/>
        </p:nvSpPr>
        <p:spPr>
          <a:xfrm>
            <a:off x="1219200" y="1676400"/>
            <a:ext cx="1371600" cy="4343400"/>
          </a:xfrm>
          <a:prstGeom prst="rect">
            <a:avLst/>
          </a:prstGeom>
          <a:solidFill>
            <a:schemeClr val="dk1">
              <a:alpha val="8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3962400" y="1676400"/>
            <a:ext cx="2209800" cy="487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6096000" y="1676400"/>
            <a:ext cx="2209800" cy="457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normAutofit fontScale="85000" lnSpcReduction="20000"/>
          </a:bodyPr>
          <a:lstStyle/>
          <a:p>
            <a:fld id="{1D04E450-6462-4C77-8BF5-1EBD38BDA11F}" type="slidenum">
              <a:rPr lang="en-US" smtClean="0"/>
              <a:pPr/>
              <a:t>33</a:t>
            </a:fld>
            <a:endParaRPr lang="en-US" dirty="0"/>
          </a:p>
        </p:txBody>
      </p:sp>
    </p:spTree>
    <p:extLst>
      <p:ext uri="{BB962C8B-B14F-4D97-AF65-F5344CB8AC3E}">
        <p14:creationId xmlns:p14="http://schemas.microsoft.com/office/powerpoint/2010/main" val="6689524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0" nodeType="clickEffect">
                                  <p:stCondLst>
                                    <p:cond delay="0"/>
                                  </p:stCondLst>
                                  <p:childTnLst>
                                    <p:animEffect transition="out" filter="blinds(horizontal)">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grpId="0" nodeType="clickEffect">
                                  <p:stCondLst>
                                    <p:cond delay="0"/>
                                  </p:stCondLst>
                                  <p:childTnLst>
                                    <p:animEffect transition="out" filter="blinds(horizontal)">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3" presetClass="exit" presetSubtype="10" fill="hold" grpId="1" nodeType="withEffect">
                                  <p:stCondLst>
                                    <p:cond delay="0"/>
                                  </p:stCondLst>
                                  <p:childTnLst>
                                    <p:animEffect transition="out" filter="blinds(horizontal)">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61248" cy="990600"/>
          </a:xfrm>
        </p:spPr>
        <p:txBody>
          <a:bodyPr>
            <a:normAutofit fontScale="90000"/>
          </a:bodyPr>
          <a:lstStyle/>
          <a:p>
            <a:r>
              <a:rPr lang="en-US" dirty="0" smtClean="0"/>
              <a:t>The POWER of Coupling Fidelity &amp; Outcomes Data (2)</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17933439"/>
              </p:ext>
            </p:extLst>
          </p:nvPr>
        </p:nvGraphicFramePr>
        <p:xfrm>
          <a:off x="228600" y="1645920"/>
          <a:ext cx="8763000" cy="4785360"/>
        </p:xfrm>
        <a:graphic>
          <a:graphicData uri="http://schemas.openxmlformats.org/drawingml/2006/table">
            <a:tbl>
              <a:tblPr firstRow="1" bandRow="1">
                <a:tableStyleId>{5C22544A-7EE6-4342-B048-85BDC9FD1C3A}</a:tableStyleId>
              </a:tblPr>
              <a:tblGrid>
                <a:gridCol w="1371600"/>
                <a:gridCol w="1371600"/>
                <a:gridCol w="6019800"/>
              </a:tblGrid>
              <a:tr h="609600">
                <a:tc>
                  <a:txBody>
                    <a:bodyPr/>
                    <a:lstStyle/>
                    <a:p>
                      <a:pPr algn="ctr"/>
                      <a:r>
                        <a:rPr lang="en-US" sz="1800" dirty="0" smtClean="0">
                          <a:latin typeface="+mn-lt"/>
                        </a:rPr>
                        <a:t>Fidelity</a:t>
                      </a:r>
                    </a:p>
                    <a:p>
                      <a:pPr algn="ctr"/>
                      <a:r>
                        <a:rPr lang="en-US" sz="1800" dirty="0" smtClean="0">
                          <a:latin typeface="+mn-lt"/>
                        </a:rPr>
                        <a:t>Results</a:t>
                      </a:r>
                      <a:endParaRPr lang="en-US" sz="1800" dirty="0">
                        <a:latin typeface="+mn-lt"/>
                      </a:endParaRPr>
                    </a:p>
                  </a:txBody>
                  <a:tcPr anchor="ctr">
                    <a:solidFill>
                      <a:schemeClr val="tx2">
                        <a:lumMod val="75000"/>
                      </a:schemeClr>
                    </a:solidFill>
                  </a:tcPr>
                </a:tc>
                <a:tc>
                  <a:txBody>
                    <a:bodyPr/>
                    <a:lstStyle/>
                    <a:p>
                      <a:pPr algn="ctr"/>
                      <a:r>
                        <a:rPr lang="en-US" sz="1800" baseline="0" dirty="0" smtClean="0">
                          <a:latin typeface="+mn-lt"/>
                        </a:rPr>
                        <a:t>Outcomes Results</a:t>
                      </a:r>
                      <a:endParaRPr lang="en-US" sz="1800" dirty="0">
                        <a:latin typeface="+mn-lt"/>
                      </a:endParaRPr>
                    </a:p>
                  </a:txBody>
                  <a:tcPr anchor="ctr">
                    <a:solidFill>
                      <a:schemeClr val="tx2">
                        <a:lumMod val="75000"/>
                      </a:schemeClr>
                    </a:solidFill>
                  </a:tcPr>
                </a:tc>
                <a:tc>
                  <a:txBody>
                    <a:bodyPr/>
                    <a:lstStyle/>
                    <a:p>
                      <a:pPr algn="ctr"/>
                      <a:r>
                        <a:rPr lang="en-US" sz="1800" dirty="0" smtClean="0">
                          <a:latin typeface="+mn-lt"/>
                        </a:rPr>
                        <a:t>Conclusions that </a:t>
                      </a:r>
                      <a:br>
                        <a:rPr lang="en-US" sz="1800" dirty="0" smtClean="0">
                          <a:latin typeface="+mn-lt"/>
                        </a:rPr>
                      </a:br>
                      <a:r>
                        <a:rPr lang="en-US" sz="1800" dirty="0" smtClean="0">
                          <a:latin typeface="+mn-lt"/>
                        </a:rPr>
                        <a:t>can</a:t>
                      </a:r>
                      <a:r>
                        <a:rPr lang="en-US" sz="1800" baseline="0" dirty="0" smtClean="0">
                          <a:latin typeface="+mn-lt"/>
                        </a:rPr>
                        <a:t> </a:t>
                      </a:r>
                      <a:r>
                        <a:rPr lang="en-US" sz="1800" dirty="0" smtClean="0">
                          <a:latin typeface="+mn-lt"/>
                        </a:rPr>
                        <a:t>be made</a:t>
                      </a:r>
                      <a:endParaRPr lang="en-US" sz="1800" dirty="0">
                        <a:latin typeface="+mn-lt"/>
                      </a:endParaRPr>
                    </a:p>
                  </a:txBody>
                  <a:tcPr anchor="ctr">
                    <a:solidFill>
                      <a:schemeClr val="tx2">
                        <a:lumMod val="75000"/>
                      </a:schemeClr>
                    </a:solidFill>
                  </a:tcPr>
                </a:tc>
              </a:tr>
              <a:tr h="990600">
                <a:tc>
                  <a:txBody>
                    <a:bodyPr/>
                    <a:lstStyle/>
                    <a:p>
                      <a:pPr algn="ctr"/>
                      <a:r>
                        <a:rPr lang="en-US" sz="1400" dirty="0" smtClean="0"/>
                        <a:t>High (+)</a:t>
                      </a:r>
                      <a:endParaRPr lang="en-US" sz="1400" dirty="0"/>
                    </a:p>
                  </a:txBody>
                  <a:tcPr anchor="ctr">
                    <a:solidFill>
                      <a:schemeClr val="tx2">
                        <a:lumMod val="40000"/>
                        <a:lumOff val="60000"/>
                      </a:schemeClr>
                    </a:solidFill>
                  </a:tcPr>
                </a:tc>
                <a:tc>
                  <a:txBody>
                    <a:bodyPr/>
                    <a:lstStyle/>
                    <a:p>
                      <a:pPr algn="ctr"/>
                      <a:r>
                        <a:rPr lang="en-US" sz="1400" dirty="0" smtClean="0"/>
                        <a:t>Good (+)</a:t>
                      </a:r>
                      <a:endParaRPr lang="en-US" sz="1400" dirty="0"/>
                    </a:p>
                  </a:txBody>
                  <a:tcPr anchor="ctr">
                    <a:solidFill>
                      <a:schemeClr val="tx2">
                        <a:lumMod val="40000"/>
                        <a:lumOff val="60000"/>
                      </a:schemeClr>
                    </a:solidFill>
                  </a:tcPr>
                </a:tc>
                <a:tc>
                  <a:txBody>
                    <a:bodyPr/>
                    <a:lstStyle/>
                    <a:p>
                      <a:pPr marL="0" marR="0">
                        <a:spcBef>
                          <a:spcPts val="0"/>
                        </a:spcBef>
                        <a:spcAft>
                          <a:spcPts val="0"/>
                        </a:spcAft>
                      </a:pPr>
                      <a:r>
                        <a:rPr lang="en-US" sz="1600" dirty="0">
                          <a:latin typeface="+mn-lt"/>
                          <a:ea typeface="Calibri"/>
                          <a:cs typeface="Times New Roman"/>
                        </a:rPr>
                        <a:t>The program was implemented as planned and the </a:t>
                      </a:r>
                      <a:r>
                        <a:rPr lang="en-US" sz="1600" dirty="0" smtClean="0">
                          <a:latin typeface="+mn-lt"/>
                          <a:ea typeface="Calibri"/>
                          <a:cs typeface="Times New Roman"/>
                        </a:rPr>
                        <a:t>outcomes</a:t>
                      </a:r>
                      <a:r>
                        <a:rPr lang="en-US" sz="1600" baseline="0" dirty="0" smtClean="0">
                          <a:latin typeface="+mn-lt"/>
                          <a:ea typeface="Calibri"/>
                          <a:cs typeface="Times New Roman"/>
                        </a:rPr>
                        <a:t> </a:t>
                      </a:r>
                      <a:r>
                        <a:rPr lang="en-US" sz="1600" dirty="0" smtClean="0">
                          <a:latin typeface="+mn-lt"/>
                          <a:ea typeface="Calibri"/>
                          <a:cs typeface="Times New Roman"/>
                        </a:rPr>
                        <a:t>were </a:t>
                      </a:r>
                      <a:r>
                        <a:rPr lang="en-US" sz="1600" dirty="0">
                          <a:latin typeface="+mn-lt"/>
                          <a:ea typeface="Calibri"/>
                          <a:cs typeface="Times New Roman"/>
                        </a:rPr>
                        <a:t>met, thus the program may be effective. That is, the program may be contributing to meeting the intended </a:t>
                      </a:r>
                      <a:r>
                        <a:rPr lang="en-US" sz="1600" dirty="0" smtClean="0">
                          <a:latin typeface="+mn-lt"/>
                          <a:ea typeface="Calibri"/>
                          <a:cs typeface="Times New Roman"/>
                        </a:rPr>
                        <a:t>outcomes. Good</a:t>
                      </a:r>
                      <a:r>
                        <a:rPr lang="en-US" sz="1600" baseline="0" dirty="0" smtClean="0">
                          <a:latin typeface="+mn-lt"/>
                          <a:ea typeface="Calibri"/>
                          <a:cs typeface="Times New Roman"/>
                        </a:rPr>
                        <a:t> news!</a:t>
                      </a:r>
                      <a:endParaRPr lang="en-US" sz="1400" dirty="0">
                        <a:latin typeface="+mn-lt"/>
                        <a:ea typeface="Calibri"/>
                        <a:cs typeface="Times New Roman"/>
                      </a:endParaRPr>
                    </a:p>
                  </a:txBody>
                  <a:tcPr marL="68580" marR="68580" marT="0" marB="0" anchor="ctr">
                    <a:solidFill>
                      <a:schemeClr val="tx2">
                        <a:lumMod val="40000"/>
                        <a:lumOff val="60000"/>
                      </a:schemeClr>
                    </a:solidFill>
                  </a:tcPr>
                </a:tc>
              </a:tr>
              <a:tr h="990600">
                <a:tc>
                  <a:txBody>
                    <a:bodyPr/>
                    <a:lstStyle/>
                    <a:p>
                      <a:pPr algn="ctr"/>
                      <a:r>
                        <a:rPr lang="en-US" sz="1400" dirty="0" smtClean="0"/>
                        <a:t>Low (-)</a:t>
                      </a:r>
                      <a:endParaRPr lang="en-US" sz="1400" dirty="0"/>
                    </a:p>
                  </a:txBody>
                  <a:tcPr anchor="ctr">
                    <a:solidFill>
                      <a:schemeClr val="bg2">
                        <a:lumMod val="90000"/>
                      </a:schemeClr>
                    </a:solidFill>
                  </a:tcPr>
                </a:tc>
                <a:tc>
                  <a:txBody>
                    <a:bodyPr/>
                    <a:lstStyle/>
                    <a:p>
                      <a:pPr algn="ctr"/>
                      <a:r>
                        <a:rPr lang="en-US" sz="1400" dirty="0" smtClean="0"/>
                        <a:t>Poor (-)</a:t>
                      </a:r>
                      <a:endParaRPr lang="en-US" sz="1400" dirty="0"/>
                    </a:p>
                  </a:txBody>
                  <a:tcPr anchor="ctr">
                    <a:solidFill>
                      <a:schemeClr val="bg2">
                        <a:lumMod val="90000"/>
                      </a:schemeClr>
                    </a:solidFill>
                  </a:tcPr>
                </a:tc>
                <a:tc>
                  <a:txBody>
                    <a:bodyPr/>
                    <a:lstStyle/>
                    <a:p>
                      <a:pPr marL="0" marR="0">
                        <a:spcBef>
                          <a:spcPts val="0"/>
                        </a:spcBef>
                        <a:spcAft>
                          <a:spcPts val="0"/>
                        </a:spcAft>
                      </a:pPr>
                      <a:r>
                        <a:rPr lang="en-US" sz="1600" dirty="0" smtClean="0">
                          <a:latin typeface="+mn-lt"/>
                          <a:ea typeface="Calibri"/>
                          <a:cs typeface="Times New Roman"/>
                        </a:rPr>
                        <a:t>No </a:t>
                      </a:r>
                      <a:r>
                        <a:rPr lang="en-US" sz="1600" dirty="0">
                          <a:latin typeface="+mn-lt"/>
                          <a:ea typeface="Calibri"/>
                          <a:cs typeface="Times New Roman"/>
                        </a:rPr>
                        <a:t>claims can be made about the planned program, because the planned program was not implemented. Moreover, the </a:t>
                      </a:r>
                      <a:r>
                        <a:rPr lang="en-US" sz="1600" dirty="0" smtClean="0">
                          <a:latin typeface="+mn-lt"/>
                          <a:ea typeface="Calibri"/>
                          <a:cs typeface="Times New Roman"/>
                        </a:rPr>
                        <a:t>intended outcomes</a:t>
                      </a:r>
                      <a:r>
                        <a:rPr lang="en-US" sz="1600" baseline="0" dirty="0" smtClean="0">
                          <a:latin typeface="+mn-lt"/>
                          <a:ea typeface="Calibri"/>
                          <a:cs typeface="Times New Roman"/>
                        </a:rPr>
                        <a:t> </a:t>
                      </a:r>
                      <a:r>
                        <a:rPr lang="en-US" sz="1600" dirty="0" smtClean="0">
                          <a:latin typeface="+mn-lt"/>
                          <a:ea typeface="Calibri"/>
                          <a:cs typeface="Times New Roman"/>
                        </a:rPr>
                        <a:t>were </a:t>
                      </a:r>
                      <a:r>
                        <a:rPr lang="en-US" sz="1600" dirty="0">
                          <a:latin typeface="+mn-lt"/>
                          <a:ea typeface="Calibri"/>
                          <a:cs typeface="Times New Roman"/>
                        </a:rPr>
                        <a:t>not </a:t>
                      </a:r>
                      <a:r>
                        <a:rPr lang="en-US" sz="1600" dirty="0" smtClean="0">
                          <a:latin typeface="+mn-lt"/>
                          <a:ea typeface="Calibri"/>
                          <a:cs typeface="Times New Roman"/>
                        </a:rPr>
                        <a:t>observed. </a:t>
                      </a:r>
                      <a:r>
                        <a:rPr lang="en-US" sz="1600" dirty="0">
                          <a:latin typeface="+mn-lt"/>
                          <a:ea typeface="Calibri"/>
                          <a:cs typeface="Times New Roman"/>
                        </a:rPr>
                        <a:t>A new study should be conducted with increased implementation fidelity to assess the effectiveness of the planned program. </a:t>
                      </a:r>
                      <a:r>
                        <a:rPr lang="en-US" sz="1600" dirty="0" smtClean="0">
                          <a:latin typeface="+mn-lt"/>
                          <a:ea typeface="Calibri"/>
                          <a:cs typeface="Times New Roman"/>
                        </a:rPr>
                        <a:t>Do </a:t>
                      </a:r>
                      <a:r>
                        <a:rPr lang="en-US" sz="1600" i="1" dirty="0" smtClean="0">
                          <a:latin typeface="+mn-lt"/>
                          <a:ea typeface="Calibri"/>
                          <a:cs typeface="Times New Roman"/>
                        </a:rPr>
                        <a:t>not</a:t>
                      </a:r>
                      <a:r>
                        <a:rPr lang="en-US" sz="1600" dirty="0" smtClean="0">
                          <a:latin typeface="+mn-lt"/>
                          <a:ea typeface="Calibri"/>
                          <a:cs typeface="Times New Roman"/>
                        </a:rPr>
                        <a:t> </a:t>
                      </a:r>
                      <a:r>
                        <a:rPr lang="en-US" sz="1600" dirty="0">
                          <a:latin typeface="+mn-lt"/>
                          <a:ea typeface="Calibri"/>
                          <a:cs typeface="Times New Roman"/>
                        </a:rPr>
                        <a:t>claim the planned program was ineffective.</a:t>
                      </a:r>
                      <a:endParaRPr lang="en-US" sz="1400" dirty="0">
                        <a:latin typeface="+mn-lt"/>
                        <a:ea typeface="Calibri"/>
                        <a:cs typeface="Times New Roman"/>
                      </a:endParaRPr>
                    </a:p>
                  </a:txBody>
                  <a:tcPr marL="68580" marR="68580" marT="0" marB="0" anchor="ctr">
                    <a:solidFill>
                      <a:schemeClr val="bg2">
                        <a:lumMod val="90000"/>
                      </a:schemeClr>
                    </a:solidFill>
                  </a:tcPr>
                </a:tc>
              </a:tr>
              <a:tr h="990600">
                <a:tc>
                  <a:txBody>
                    <a:bodyPr/>
                    <a:lstStyle/>
                    <a:p>
                      <a:pPr algn="ctr"/>
                      <a:r>
                        <a:rPr lang="en-US" sz="1400" dirty="0" smtClean="0"/>
                        <a:t>High (+)</a:t>
                      </a:r>
                      <a:endParaRPr lang="en-US" sz="1400" dirty="0"/>
                    </a:p>
                  </a:txBody>
                  <a:tcPr anchor="ctr">
                    <a:solidFill>
                      <a:schemeClr val="tx2">
                        <a:lumMod val="40000"/>
                        <a:lumOff val="60000"/>
                      </a:schemeClr>
                    </a:solidFill>
                  </a:tcPr>
                </a:tc>
                <a:tc>
                  <a:txBody>
                    <a:bodyPr/>
                    <a:lstStyle/>
                    <a:p>
                      <a:pPr algn="ctr"/>
                      <a:r>
                        <a:rPr lang="en-US" sz="1400" dirty="0" smtClean="0"/>
                        <a:t>Poor (-)</a:t>
                      </a:r>
                      <a:endParaRPr lang="en-US" sz="1400" dirty="0"/>
                    </a:p>
                  </a:txBody>
                  <a:tcPr anchor="ctr">
                    <a:solidFill>
                      <a:schemeClr val="tx2">
                        <a:lumMod val="40000"/>
                        <a:lumOff val="60000"/>
                      </a:schemeClr>
                    </a:solidFill>
                  </a:tcPr>
                </a:tc>
                <a:tc>
                  <a:txBody>
                    <a:bodyPr/>
                    <a:lstStyle/>
                    <a:p>
                      <a:pPr marL="0" marR="0">
                        <a:spcBef>
                          <a:spcPts val="0"/>
                        </a:spcBef>
                        <a:spcAft>
                          <a:spcPts val="0"/>
                        </a:spcAft>
                      </a:pPr>
                      <a:r>
                        <a:rPr lang="en-US" sz="1600" dirty="0" smtClean="0">
                          <a:latin typeface="+mn-lt"/>
                          <a:ea typeface="Calibri"/>
                          <a:cs typeface="Times New Roman"/>
                        </a:rPr>
                        <a:t>The </a:t>
                      </a:r>
                      <a:r>
                        <a:rPr lang="en-US" sz="1600" dirty="0">
                          <a:latin typeface="+mn-lt"/>
                          <a:ea typeface="Calibri"/>
                          <a:cs typeface="Times New Roman"/>
                        </a:rPr>
                        <a:t>program was implemented as planned, but the </a:t>
                      </a:r>
                      <a:r>
                        <a:rPr lang="en-US" sz="1600" dirty="0" smtClean="0">
                          <a:latin typeface="+mn-lt"/>
                          <a:ea typeface="Calibri"/>
                          <a:cs typeface="Times New Roman"/>
                        </a:rPr>
                        <a:t>intended outcomes were </a:t>
                      </a:r>
                      <a:r>
                        <a:rPr lang="en-US" sz="1600" dirty="0">
                          <a:latin typeface="+mn-lt"/>
                          <a:ea typeface="Calibri"/>
                          <a:cs typeface="Times New Roman"/>
                        </a:rPr>
                        <a:t>not </a:t>
                      </a:r>
                      <a:r>
                        <a:rPr lang="en-US" sz="1600" dirty="0" smtClean="0">
                          <a:latin typeface="+mn-lt"/>
                          <a:ea typeface="Calibri"/>
                          <a:cs typeface="Times New Roman"/>
                        </a:rPr>
                        <a:t>observed. Thus, low</a:t>
                      </a:r>
                      <a:r>
                        <a:rPr lang="en-US" sz="1600" baseline="0" dirty="0" smtClean="0">
                          <a:latin typeface="+mn-lt"/>
                          <a:ea typeface="Calibri"/>
                          <a:cs typeface="Times New Roman"/>
                        </a:rPr>
                        <a:t> implementation fidelity can be ruled out as the reason for poor outcomes. </a:t>
                      </a:r>
                      <a:r>
                        <a:rPr lang="en-US" sz="1600" dirty="0" smtClean="0">
                          <a:latin typeface="+mn-lt"/>
                          <a:ea typeface="Calibri"/>
                          <a:cs typeface="Times New Roman"/>
                        </a:rPr>
                        <a:t>Outcome </a:t>
                      </a:r>
                      <a:r>
                        <a:rPr lang="en-US" sz="1600" dirty="0">
                          <a:latin typeface="+mn-lt"/>
                          <a:ea typeface="Calibri"/>
                          <a:cs typeface="Times New Roman"/>
                        </a:rPr>
                        <a:t>assessment results should contribute to informed changes to the planned </a:t>
                      </a:r>
                      <a:r>
                        <a:rPr lang="en-US" sz="1600" dirty="0" smtClean="0">
                          <a:latin typeface="+mn-lt"/>
                          <a:ea typeface="Calibri"/>
                          <a:cs typeface="Times New Roman"/>
                        </a:rPr>
                        <a:t>program by </a:t>
                      </a:r>
                      <a:r>
                        <a:rPr lang="en-US" sz="1600" baseline="0" dirty="0" smtClean="0">
                          <a:latin typeface="+mn-lt"/>
                          <a:ea typeface="Calibri"/>
                          <a:cs typeface="Times New Roman"/>
                        </a:rPr>
                        <a:t>stakeholders</a:t>
                      </a:r>
                      <a:r>
                        <a:rPr lang="en-US" sz="1600" dirty="0" smtClean="0">
                          <a:latin typeface="+mn-lt"/>
                          <a:ea typeface="Calibri"/>
                          <a:cs typeface="Times New Roman"/>
                        </a:rPr>
                        <a:t>.</a:t>
                      </a:r>
                      <a:endParaRPr lang="en-US" sz="1400" dirty="0">
                        <a:latin typeface="+mn-lt"/>
                        <a:ea typeface="Calibri"/>
                        <a:cs typeface="Times New Roman"/>
                      </a:endParaRPr>
                    </a:p>
                  </a:txBody>
                  <a:tcPr marL="68580" marR="68580" marT="0" marB="0" anchor="ctr">
                    <a:solidFill>
                      <a:schemeClr val="tx2">
                        <a:lumMod val="40000"/>
                        <a:lumOff val="60000"/>
                      </a:schemeClr>
                    </a:solidFill>
                  </a:tcPr>
                </a:tc>
              </a:tr>
              <a:tr h="944880">
                <a:tc>
                  <a:txBody>
                    <a:bodyPr/>
                    <a:lstStyle/>
                    <a:p>
                      <a:pPr algn="ctr"/>
                      <a:r>
                        <a:rPr lang="en-US" sz="1400" dirty="0" smtClean="0"/>
                        <a:t>Low (-)</a:t>
                      </a:r>
                      <a:endParaRPr lang="en-US" sz="1400" dirty="0"/>
                    </a:p>
                  </a:txBody>
                  <a:tcPr anchor="ctr">
                    <a:solidFill>
                      <a:schemeClr val="bg2">
                        <a:lumMod val="90000"/>
                      </a:schemeClr>
                    </a:solidFill>
                  </a:tcPr>
                </a:tc>
                <a:tc>
                  <a:txBody>
                    <a:bodyPr/>
                    <a:lstStyle/>
                    <a:p>
                      <a:pPr algn="ctr"/>
                      <a:r>
                        <a:rPr lang="en-US" sz="1400" dirty="0" smtClean="0"/>
                        <a:t>Good (+)</a:t>
                      </a:r>
                      <a:endParaRPr lang="en-US" sz="1400" dirty="0"/>
                    </a:p>
                  </a:txBody>
                  <a:tcPr anchor="ctr">
                    <a:solidFill>
                      <a:schemeClr val="bg2">
                        <a:lumMod val="90000"/>
                      </a:schemeClr>
                    </a:solidFill>
                  </a:tcPr>
                </a:tc>
                <a:tc>
                  <a:txBody>
                    <a:bodyPr/>
                    <a:lstStyle/>
                    <a:p>
                      <a:pPr marL="0" marR="0">
                        <a:spcBef>
                          <a:spcPts val="0"/>
                        </a:spcBef>
                        <a:spcAft>
                          <a:spcPts val="0"/>
                        </a:spcAft>
                      </a:pPr>
                      <a:r>
                        <a:rPr lang="en-US" sz="1600" dirty="0" smtClean="0">
                          <a:latin typeface="+mn-lt"/>
                          <a:ea typeface="Calibri"/>
                          <a:cs typeface="Times New Roman"/>
                        </a:rPr>
                        <a:t>The </a:t>
                      </a:r>
                      <a:r>
                        <a:rPr lang="en-US" sz="1600" dirty="0">
                          <a:latin typeface="+mn-lt"/>
                          <a:ea typeface="Calibri"/>
                          <a:cs typeface="Times New Roman"/>
                        </a:rPr>
                        <a:t>program was not implemented as planned. Thus, the planned program cannot be credited with contributing to students meeting the </a:t>
                      </a:r>
                      <a:r>
                        <a:rPr lang="en-US" sz="1600" dirty="0" smtClean="0">
                          <a:latin typeface="+mn-lt"/>
                          <a:ea typeface="Calibri"/>
                          <a:cs typeface="Times New Roman"/>
                        </a:rPr>
                        <a:t>outcomes. </a:t>
                      </a:r>
                      <a:r>
                        <a:rPr lang="en-US" sz="1600" dirty="0">
                          <a:latin typeface="+mn-lt"/>
                          <a:ea typeface="Calibri"/>
                          <a:cs typeface="Times New Roman"/>
                        </a:rPr>
                        <a:t>One should </a:t>
                      </a:r>
                      <a:r>
                        <a:rPr lang="en-US" sz="1600" i="1" dirty="0">
                          <a:latin typeface="+mn-lt"/>
                          <a:ea typeface="Calibri"/>
                          <a:cs typeface="Times New Roman"/>
                        </a:rPr>
                        <a:t>not</a:t>
                      </a:r>
                      <a:r>
                        <a:rPr lang="en-US" sz="1600" dirty="0">
                          <a:latin typeface="+mn-lt"/>
                          <a:ea typeface="Calibri"/>
                          <a:cs typeface="Times New Roman"/>
                        </a:rPr>
                        <a:t> claim the planned program was effective.</a:t>
                      </a:r>
                      <a:endParaRPr lang="en-US" sz="1400" dirty="0">
                        <a:latin typeface="+mn-lt"/>
                        <a:ea typeface="Calibri"/>
                        <a:cs typeface="Times New Roman"/>
                      </a:endParaRPr>
                    </a:p>
                  </a:txBody>
                  <a:tcPr marL="68580" marR="68580" marT="0" marB="0" anchor="ctr">
                    <a:solidFill>
                      <a:schemeClr val="bg2">
                        <a:lumMod val="90000"/>
                      </a:schemeClr>
                    </a:solidFill>
                  </a:tcPr>
                </a:tc>
              </a:tr>
            </a:tbl>
          </a:graphicData>
        </a:graphic>
      </p:graphicFrame>
      <p:sp>
        <p:nvSpPr>
          <p:cNvPr id="5" name="Slide Number Placeholder 4"/>
          <p:cNvSpPr>
            <a:spLocks noGrp="1"/>
          </p:cNvSpPr>
          <p:nvPr>
            <p:ph type="sldNum" sz="quarter" idx="12"/>
          </p:nvPr>
        </p:nvSpPr>
        <p:spPr/>
        <p:txBody>
          <a:bodyPr>
            <a:normAutofit fontScale="85000" lnSpcReduction="20000"/>
          </a:bodyPr>
          <a:lstStyle/>
          <a:p>
            <a:fld id="{1D04E450-6462-4C77-8BF5-1EBD38BDA11F}" type="slidenum">
              <a:rPr lang="en-US" smtClean="0"/>
              <a:pPr/>
              <a:t>34</a:t>
            </a:fld>
            <a:endParaRPr lang="en-US" dirty="0"/>
          </a:p>
        </p:txBody>
      </p:sp>
    </p:spTree>
    <p:extLst>
      <p:ext uri="{BB962C8B-B14F-4D97-AF65-F5344CB8AC3E}">
        <p14:creationId xmlns:p14="http://schemas.microsoft.com/office/powerpoint/2010/main" val="163334386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990600"/>
          </a:xfrm>
        </p:spPr>
        <p:txBody>
          <a:bodyPr/>
          <a:lstStyle/>
          <a:p>
            <a:r>
              <a:rPr lang="en-US" dirty="0" smtClean="0"/>
              <a:t>Summary and Meta-cognitive Check</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907137176"/>
              </p:ext>
            </p:extLst>
          </p:nvPr>
        </p:nvGraphicFramePr>
        <p:xfrm>
          <a:off x="152400" y="1066800"/>
          <a:ext cx="48768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p:cNvSpPr>
            <a:spLocks noGrp="1"/>
          </p:cNvSpPr>
          <p:nvPr>
            <p:ph sz="quarter" idx="2"/>
          </p:nvPr>
        </p:nvSpPr>
        <p:spPr>
          <a:xfrm>
            <a:off x="4876800" y="1600200"/>
            <a:ext cx="4267200" cy="5257800"/>
          </a:xfrm>
        </p:spPr>
        <p:txBody>
          <a:bodyPr>
            <a:normAutofit/>
          </a:bodyPr>
          <a:lstStyle/>
          <a:p>
            <a:r>
              <a:rPr lang="en-US" u="sng" dirty="0" smtClean="0"/>
              <a:t>What</a:t>
            </a:r>
            <a:r>
              <a:rPr lang="en-US" dirty="0" smtClean="0"/>
              <a:t> is implementation fidelity?</a:t>
            </a:r>
          </a:p>
          <a:p>
            <a:endParaRPr lang="en-US" u="sng" dirty="0" smtClean="0"/>
          </a:p>
          <a:p>
            <a:endParaRPr lang="en-US" u="sng" dirty="0" smtClean="0"/>
          </a:p>
          <a:p>
            <a:endParaRPr lang="en-US" u="sng" dirty="0" smtClean="0"/>
          </a:p>
          <a:p>
            <a:endParaRPr lang="en-US" u="sng" dirty="0" smtClean="0"/>
          </a:p>
          <a:p>
            <a:endParaRPr lang="en-US" u="sng" dirty="0" smtClean="0"/>
          </a:p>
          <a:p>
            <a:endParaRPr lang="en-US" u="sng" dirty="0" smtClean="0"/>
          </a:p>
          <a:p>
            <a:r>
              <a:rPr lang="en-US" u="sng" dirty="0" smtClean="0"/>
              <a:t>Why</a:t>
            </a:r>
            <a:r>
              <a:rPr lang="en-US" dirty="0" smtClean="0"/>
              <a:t> is implementation fidelity important?</a:t>
            </a:r>
          </a:p>
        </p:txBody>
      </p:sp>
      <p:sp>
        <p:nvSpPr>
          <p:cNvPr id="9" name="Slide Number Placeholder 8"/>
          <p:cNvSpPr>
            <a:spLocks noGrp="1"/>
          </p:cNvSpPr>
          <p:nvPr>
            <p:ph type="sldNum" sz="quarter" idx="16"/>
          </p:nvPr>
        </p:nvSpPr>
        <p:spPr/>
        <p:txBody>
          <a:bodyPr>
            <a:normAutofit fontScale="85000" lnSpcReduction="20000"/>
          </a:bodyPr>
          <a:lstStyle/>
          <a:p>
            <a:fld id="{1D04E450-6462-4C77-8BF5-1EBD38BDA11F}" type="slidenum">
              <a:rPr lang="en-US" smtClean="0"/>
              <a:pPr/>
              <a:t>35</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sp>
        <p:nvSpPr>
          <p:cNvPr id="2" name="Title 1"/>
          <p:cNvSpPr>
            <a:spLocks noGrp="1"/>
          </p:cNvSpPr>
          <p:nvPr>
            <p:ph type="title"/>
          </p:nvPr>
        </p:nvSpPr>
        <p:spPr/>
        <p:txBody>
          <a:bodyPr>
            <a:noAutofit/>
          </a:bodyPr>
          <a:lstStyle/>
          <a:p>
            <a:r>
              <a:rPr lang="en-US" sz="3500" b="1" dirty="0" smtClean="0"/>
              <a:t>How</a:t>
            </a:r>
            <a:r>
              <a:rPr lang="en-US" sz="3500" dirty="0" smtClean="0"/>
              <a:t> is Implementation Fidelity Assessed?</a:t>
            </a:r>
            <a:endParaRPr lang="en-US" sz="3500" dirty="0"/>
          </a:p>
        </p:txBody>
      </p:sp>
      <p:sp>
        <p:nvSpPr>
          <p:cNvPr id="5" name="Slide Number Placeholder 4"/>
          <p:cNvSpPr>
            <a:spLocks noGrp="1"/>
          </p:cNvSpPr>
          <p:nvPr>
            <p:ph type="sldNum" sz="quarter" idx="11"/>
          </p:nvPr>
        </p:nvSpPr>
        <p:spPr/>
        <p:txBody>
          <a:bodyPr/>
          <a:lstStyle/>
          <a:p>
            <a:fld id="{1D04E450-6462-4C77-8BF5-1EBD38BDA11F}" type="slidenum">
              <a:rPr lang="en-US" smtClean="0"/>
              <a:pPr/>
              <a:t>36</a:t>
            </a:fld>
            <a:endParaRPr lang="en-US" dirty="0"/>
          </a:p>
        </p:txBody>
      </p:sp>
    </p:spTree>
    <p:extLst>
      <p:ext uri="{BB962C8B-B14F-4D97-AF65-F5344CB8AC3E}">
        <p14:creationId xmlns:p14="http://schemas.microsoft.com/office/powerpoint/2010/main" val="82784979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Assess Fidelity?</a:t>
            </a:r>
            <a:endParaRPr lang="en-US" dirty="0"/>
          </a:p>
        </p:txBody>
      </p:sp>
      <p:sp>
        <p:nvSpPr>
          <p:cNvPr id="3" name="Content Placeholder 2"/>
          <p:cNvSpPr>
            <a:spLocks noGrp="1"/>
          </p:cNvSpPr>
          <p:nvPr>
            <p:ph sz="quarter" idx="1"/>
          </p:nvPr>
        </p:nvSpPr>
        <p:spPr>
          <a:xfrm>
            <a:off x="381000" y="1600200"/>
            <a:ext cx="8229600" cy="5105400"/>
          </a:xfrm>
        </p:spPr>
        <p:txBody>
          <a:bodyPr>
            <a:normAutofit fontScale="92500" lnSpcReduction="20000"/>
          </a:bodyPr>
          <a:lstStyle/>
          <a:p>
            <a:r>
              <a:rPr lang="en-US" sz="4100" dirty="0" smtClean="0"/>
              <a:t>After reviewing and integrating the literature, implementation fidelity can be viewed as the following 5 components, each of which will be described in turn:</a:t>
            </a:r>
          </a:p>
          <a:p>
            <a:pPr marL="788670" lvl="1" indent="-514350">
              <a:buFont typeface="+mj-lt"/>
              <a:buAutoNum type="arabicPeriod"/>
            </a:pPr>
            <a:r>
              <a:rPr lang="en-US" sz="4100" dirty="0" smtClean="0"/>
              <a:t>Program Differentiation</a:t>
            </a:r>
          </a:p>
          <a:p>
            <a:pPr marL="788670" lvl="1" indent="-514350">
              <a:buFont typeface="+mj-lt"/>
              <a:buAutoNum type="arabicPeriod"/>
            </a:pPr>
            <a:r>
              <a:rPr lang="en-US" sz="4100" dirty="0" smtClean="0"/>
              <a:t>Adherence</a:t>
            </a:r>
          </a:p>
          <a:p>
            <a:pPr marL="788670" lvl="1" indent="-514350">
              <a:buFont typeface="+mj-lt"/>
              <a:buAutoNum type="arabicPeriod"/>
            </a:pPr>
            <a:r>
              <a:rPr lang="en-US" sz="4100" dirty="0" smtClean="0"/>
              <a:t>Quality</a:t>
            </a:r>
          </a:p>
          <a:p>
            <a:pPr marL="788670" lvl="1" indent="-514350">
              <a:buFont typeface="+mj-lt"/>
              <a:buAutoNum type="arabicPeriod"/>
            </a:pPr>
            <a:r>
              <a:rPr lang="en-US" sz="4100" dirty="0" smtClean="0"/>
              <a:t>Exposure</a:t>
            </a:r>
          </a:p>
          <a:p>
            <a:pPr marL="788670" lvl="1" indent="-514350">
              <a:buFont typeface="+mj-lt"/>
              <a:buAutoNum type="arabicPeriod"/>
            </a:pPr>
            <a:r>
              <a:rPr lang="en-US" sz="4100" dirty="0" smtClean="0"/>
              <a:t>Responsiveness</a:t>
            </a:r>
            <a:endParaRPr lang="en-US" sz="4100" dirty="0"/>
          </a:p>
        </p:txBody>
      </p:sp>
      <p:sp>
        <p:nvSpPr>
          <p:cNvPr id="5" name="Slide Number Placeholder 4"/>
          <p:cNvSpPr>
            <a:spLocks noGrp="1"/>
          </p:cNvSpPr>
          <p:nvPr>
            <p:ph type="sldNum" sz="quarter" idx="12"/>
          </p:nvPr>
        </p:nvSpPr>
        <p:spPr/>
        <p:txBody>
          <a:bodyPr>
            <a:normAutofit fontScale="85000" lnSpcReduction="20000"/>
          </a:bodyPr>
          <a:lstStyle/>
          <a:p>
            <a:fld id="{1D04E450-6462-4C77-8BF5-1EBD38BDA11F}" type="slidenum">
              <a:rPr lang="en-US" smtClean="0"/>
              <a:pPr/>
              <a:t>37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Differentiation</a:t>
            </a:r>
            <a:endParaRPr lang="en-US" dirty="0"/>
          </a:p>
        </p:txBody>
      </p:sp>
      <p:sp>
        <p:nvSpPr>
          <p:cNvPr id="3" name="Content Placeholder 2"/>
          <p:cNvSpPr>
            <a:spLocks noGrp="1"/>
          </p:cNvSpPr>
          <p:nvPr>
            <p:ph sz="quarter" idx="1"/>
          </p:nvPr>
        </p:nvSpPr>
        <p:spPr>
          <a:xfrm>
            <a:off x="152400" y="1600200"/>
            <a:ext cx="8839200" cy="5029200"/>
          </a:xfrm>
        </p:spPr>
        <p:txBody>
          <a:bodyPr>
            <a:normAutofit fontScale="92500" lnSpcReduction="20000"/>
          </a:bodyPr>
          <a:lstStyle/>
          <a:p>
            <a:r>
              <a:rPr lang="en-US" dirty="0" smtClean="0">
                <a:solidFill>
                  <a:schemeClr val="accent6"/>
                </a:solidFill>
              </a:rPr>
              <a:t>“identifies </a:t>
            </a:r>
            <a:r>
              <a:rPr lang="en-US" dirty="0">
                <a:solidFill>
                  <a:schemeClr val="accent6"/>
                </a:solidFill>
              </a:rPr>
              <a:t>the unique features of different components or programs that are reliably differentiated from one another</a:t>
            </a:r>
            <a:r>
              <a:rPr lang="en-US" dirty="0" smtClean="0">
                <a:solidFill>
                  <a:schemeClr val="accent6"/>
                </a:solidFill>
              </a:rPr>
              <a:t>” (Mihalic, 2002, p. 1)</a:t>
            </a:r>
          </a:p>
          <a:p>
            <a:r>
              <a:rPr lang="en-US" dirty="0" smtClean="0"/>
              <a:t>Involves stakeholders detailing significant features of each program component:</a:t>
            </a:r>
          </a:p>
          <a:p>
            <a:pPr lvl="1"/>
            <a:r>
              <a:rPr lang="en-US" dirty="0" smtClean="0"/>
              <a:t>What </a:t>
            </a:r>
            <a:r>
              <a:rPr lang="en-US" dirty="0"/>
              <a:t>are the specific features associated with each program component? What is covered or presented in the </a:t>
            </a:r>
            <a:r>
              <a:rPr lang="en-US" dirty="0" smtClean="0"/>
              <a:t>programming mapped to each objective? </a:t>
            </a:r>
            <a:r>
              <a:rPr lang="en-US" dirty="0"/>
              <a:t>What </a:t>
            </a:r>
            <a:r>
              <a:rPr lang="en-US" dirty="0" smtClean="0"/>
              <a:t>are students “doing” to help them meet the objective? </a:t>
            </a:r>
          </a:p>
          <a:p>
            <a:r>
              <a:rPr lang="en-US" dirty="0" smtClean="0"/>
              <a:t>Essential for assessing </a:t>
            </a:r>
            <a:r>
              <a:rPr lang="en-US" i="1" dirty="0" smtClean="0"/>
              <a:t>other</a:t>
            </a:r>
            <a:r>
              <a:rPr lang="en-US" dirty="0" smtClean="0"/>
              <a:t> fidelity components</a:t>
            </a:r>
            <a:endParaRPr lang="en-US" dirty="0"/>
          </a:p>
          <a:p>
            <a:r>
              <a:rPr lang="en-US" dirty="0" smtClean="0"/>
              <a:t>This process is extremely important for making the program “crystal clear” to all those involved.</a:t>
            </a:r>
          </a:p>
          <a:p>
            <a:pPr lvl="1"/>
            <a:r>
              <a:rPr lang="en-US" sz="2400" dirty="0" smtClean="0"/>
              <a:t>Avoid: “Oh, when you said engage students in an exercise regime to facilitate the outcome of weight loss, I thought you meant…..”</a:t>
            </a:r>
          </a:p>
        </p:txBody>
      </p:sp>
      <p:sp>
        <p:nvSpPr>
          <p:cNvPr id="5" name="Slide Number Placeholder 4"/>
          <p:cNvSpPr>
            <a:spLocks noGrp="1"/>
          </p:cNvSpPr>
          <p:nvPr>
            <p:ph type="sldNum" sz="quarter" idx="12"/>
          </p:nvPr>
        </p:nvSpPr>
        <p:spPr/>
        <p:txBody>
          <a:bodyPr>
            <a:normAutofit fontScale="85000" lnSpcReduction="20000"/>
          </a:bodyPr>
          <a:lstStyle/>
          <a:p>
            <a:fld id="{1D04E450-6462-4C77-8BF5-1EBD38BDA11F}" type="slidenum">
              <a:rPr lang="en-US" smtClean="0"/>
              <a:pPr/>
              <a:t>38</a:t>
            </a:fld>
            <a:endParaRPr lang="en-US" dirty="0"/>
          </a:p>
        </p:txBody>
      </p:sp>
    </p:spTree>
    <p:extLst>
      <p:ext uri="{BB962C8B-B14F-4D97-AF65-F5344CB8AC3E}">
        <p14:creationId xmlns:p14="http://schemas.microsoft.com/office/powerpoint/2010/main" val="71569822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Adherence</a:t>
            </a:r>
            <a:endParaRPr lang="en-US" dirty="0"/>
          </a:p>
        </p:txBody>
      </p:sp>
      <p:sp>
        <p:nvSpPr>
          <p:cNvPr id="3" name="Content Placeholder 2"/>
          <p:cNvSpPr>
            <a:spLocks noGrp="1"/>
          </p:cNvSpPr>
          <p:nvPr>
            <p:ph sz="quarter" idx="1"/>
          </p:nvPr>
        </p:nvSpPr>
        <p:spPr>
          <a:xfrm>
            <a:off x="381000" y="1676400"/>
            <a:ext cx="8153400" cy="4724400"/>
          </a:xfrm>
        </p:spPr>
        <p:txBody>
          <a:bodyPr>
            <a:normAutofit lnSpcReduction="10000"/>
          </a:bodyPr>
          <a:lstStyle/>
          <a:p>
            <a:r>
              <a:rPr lang="en-US" dirty="0">
                <a:solidFill>
                  <a:schemeClr val="accent6"/>
                </a:solidFill>
              </a:rPr>
              <a:t>“The extent to which specified program components were delivered as prescribed in program manuals” </a:t>
            </a:r>
            <a:r>
              <a:rPr lang="en-US" dirty="0" smtClean="0">
                <a:solidFill>
                  <a:schemeClr val="accent6"/>
                </a:solidFill>
              </a:rPr>
              <a:t/>
            </a:r>
            <a:br>
              <a:rPr lang="en-US" dirty="0" smtClean="0">
                <a:solidFill>
                  <a:schemeClr val="accent6"/>
                </a:solidFill>
              </a:rPr>
            </a:br>
            <a:r>
              <a:rPr lang="en-US" dirty="0" smtClean="0">
                <a:solidFill>
                  <a:schemeClr val="accent6"/>
                </a:solidFill>
              </a:rPr>
              <a:t>(</a:t>
            </a:r>
            <a:r>
              <a:rPr lang="en-US" dirty="0">
                <a:solidFill>
                  <a:schemeClr val="accent6"/>
                </a:solidFill>
              </a:rPr>
              <a:t>Dane &amp; Schneider, </a:t>
            </a:r>
            <a:r>
              <a:rPr lang="en-US" dirty="0" smtClean="0">
                <a:solidFill>
                  <a:schemeClr val="accent6"/>
                </a:solidFill>
              </a:rPr>
              <a:t>1998, p. 45)</a:t>
            </a:r>
          </a:p>
          <a:p>
            <a:r>
              <a:rPr lang="en-US" dirty="0" smtClean="0"/>
              <a:t>Were </a:t>
            </a:r>
            <a:r>
              <a:rPr lang="en-US" dirty="0"/>
              <a:t>all </a:t>
            </a:r>
            <a:r>
              <a:rPr lang="en-US" dirty="0" smtClean="0"/>
              <a:t>the specific features </a:t>
            </a:r>
            <a:r>
              <a:rPr lang="en-US" dirty="0"/>
              <a:t>of the </a:t>
            </a:r>
            <a:r>
              <a:rPr lang="en-US" dirty="0" smtClean="0"/>
              <a:t>program that you laid out during program differentiation actually implemented?</a:t>
            </a:r>
          </a:p>
          <a:p>
            <a:pPr lvl="1"/>
            <a:r>
              <a:rPr lang="en-US" dirty="0" smtClean="0"/>
              <a:t>Did students have an opportunity to learn (</a:t>
            </a:r>
            <a:r>
              <a:rPr lang="en-US" dirty="0" err="1" smtClean="0"/>
              <a:t>OTL</a:t>
            </a:r>
            <a:r>
              <a:rPr lang="en-US" dirty="0" smtClean="0"/>
              <a:t>)?</a:t>
            </a:r>
          </a:p>
          <a:p>
            <a:r>
              <a:rPr lang="en-US" dirty="0" smtClean="0"/>
              <a:t>Assessment of Adherence</a:t>
            </a:r>
          </a:p>
          <a:p>
            <a:pPr lvl="1"/>
            <a:r>
              <a:rPr lang="en-US" dirty="0" smtClean="0"/>
              <a:t>Create a list of the program features and simply indicate whether or not they were implemented (“yes” or “no”)</a:t>
            </a:r>
          </a:p>
          <a:p>
            <a:pPr marL="685800" lvl="2" indent="0">
              <a:buNone/>
            </a:pP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1D04E450-6462-4C77-8BF5-1EBD38BDA11F}" type="slidenum">
              <a:rPr lang="en-US" smtClean="0"/>
              <a:pPr/>
              <a:t>39</a:t>
            </a:fld>
            <a:endParaRPr lang="en-US" dirty="0"/>
          </a:p>
        </p:txBody>
      </p:sp>
    </p:spTree>
    <p:extLst>
      <p:ext uri="{BB962C8B-B14F-4D97-AF65-F5344CB8AC3E}">
        <p14:creationId xmlns:p14="http://schemas.microsoft.com/office/powerpoint/2010/main" val="4599229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for the Workshop</a:t>
            </a:r>
            <a:endParaRPr lang="en-US" dirty="0"/>
          </a:p>
        </p:txBody>
      </p:sp>
      <p:sp>
        <p:nvSpPr>
          <p:cNvPr id="3" name="Content Placeholder 2"/>
          <p:cNvSpPr>
            <a:spLocks noGrp="1"/>
          </p:cNvSpPr>
          <p:nvPr>
            <p:ph sz="quarter" idx="1"/>
          </p:nvPr>
        </p:nvSpPr>
        <p:spPr>
          <a:xfrm>
            <a:off x="381000" y="1676400"/>
            <a:ext cx="8531352" cy="4953000"/>
          </a:xfrm>
        </p:spPr>
        <p:txBody>
          <a:bodyPr>
            <a:normAutofit/>
          </a:bodyPr>
          <a:lstStyle/>
          <a:p>
            <a:pPr lvl="0"/>
            <a:r>
              <a:rPr lang="en-US" dirty="0"/>
              <a:t>By the end of the </a:t>
            </a:r>
            <a:r>
              <a:rPr lang="en-US" dirty="0" smtClean="0"/>
              <a:t>workshop, attendees </a:t>
            </a:r>
            <a:r>
              <a:rPr lang="en-US" dirty="0"/>
              <a:t>will know or be able to do the following: </a:t>
            </a:r>
            <a:endParaRPr lang="en-US" dirty="0" smtClean="0"/>
          </a:p>
          <a:p>
            <a:pPr lvl="1"/>
            <a:r>
              <a:rPr lang="en-US" b="1" dirty="0" smtClean="0"/>
              <a:t>EXPLAIN</a:t>
            </a:r>
            <a:r>
              <a:rPr lang="en-US" dirty="0" smtClean="0"/>
              <a:t> implementation fidelity </a:t>
            </a:r>
            <a:r>
              <a:rPr lang="en-US" dirty="0"/>
              <a:t>and its importance to </a:t>
            </a:r>
            <a:r>
              <a:rPr lang="en-US" dirty="0" smtClean="0"/>
              <a:t>evaluating program effectiveness</a:t>
            </a:r>
            <a:endParaRPr lang="en-US" dirty="0"/>
          </a:p>
          <a:p>
            <a:pPr lvl="1"/>
            <a:r>
              <a:rPr lang="en-US" b="1" dirty="0" smtClean="0"/>
              <a:t>DESCRIBE</a:t>
            </a:r>
            <a:r>
              <a:rPr lang="en-US" dirty="0" smtClean="0"/>
              <a:t> </a:t>
            </a:r>
            <a:r>
              <a:rPr lang="en-US" dirty="0"/>
              <a:t>how to practically implement program fidelity </a:t>
            </a:r>
            <a:r>
              <a:rPr lang="en-US" dirty="0" smtClean="0"/>
              <a:t>assessment</a:t>
            </a:r>
            <a:endParaRPr lang="en-US" dirty="0"/>
          </a:p>
          <a:p>
            <a:pPr lvl="1"/>
            <a:r>
              <a:rPr lang="en-US" b="1" dirty="0" smtClean="0"/>
              <a:t>DEVELOP</a:t>
            </a:r>
            <a:r>
              <a:rPr lang="en-US" dirty="0" smtClean="0"/>
              <a:t> an implementation fidelity checklist</a:t>
            </a:r>
            <a:endParaRPr lang="en-US" dirty="0"/>
          </a:p>
          <a:p>
            <a:pPr lvl="1"/>
            <a:r>
              <a:rPr lang="en-US" b="1" dirty="0" smtClean="0"/>
              <a:t>DESCRIBE</a:t>
            </a:r>
            <a:r>
              <a:rPr lang="en-US" dirty="0" smtClean="0"/>
              <a:t> </a:t>
            </a:r>
            <a:r>
              <a:rPr lang="en-US" dirty="0"/>
              <a:t>how to use program fidelity assessment results to make </a:t>
            </a:r>
            <a:r>
              <a:rPr lang="en-US" dirty="0" smtClean="0"/>
              <a:t>informed changes </a:t>
            </a:r>
            <a:r>
              <a:rPr lang="en-US" dirty="0"/>
              <a:t>to programming</a:t>
            </a:r>
          </a:p>
          <a:p>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1D04E450-6462-4C77-8BF5-1EBD38BDA11F}" type="slidenum">
              <a:rPr lang="en-US" smtClean="0"/>
              <a:pPr/>
              <a:t>4</a:t>
            </a:fld>
            <a:endParaRPr lang="en-US" dirty="0"/>
          </a:p>
        </p:txBody>
      </p:sp>
    </p:spTree>
    <p:extLst>
      <p:ext uri="{BB962C8B-B14F-4D97-AF65-F5344CB8AC3E}">
        <p14:creationId xmlns:p14="http://schemas.microsoft.com/office/powerpoint/2010/main" val="229247623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a:t>
            </a:r>
            <a:endParaRPr lang="en-US" dirty="0"/>
          </a:p>
        </p:txBody>
      </p:sp>
      <p:sp>
        <p:nvSpPr>
          <p:cNvPr id="3" name="Content Placeholder 2"/>
          <p:cNvSpPr>
            <a:spLocks noGrp="1"/>
          </p:cNvSpPr>
          <p:nvPr>
            <p:ph sz="quarter" idx="1"/>
          </p:nvPr>
        </p:nvSpPr>
        <p:spPr>
          <a:xfrm>
            <a:off x="457200" y="1600200"/>
            <a:ext cx="8153400" cy="5029200"/>
          </a:xfrm>
        </p:spPr>
        <p:txBody>
          <a:bodyPr>
            <a:normAutofit fontScale="92500" lnSpcReduction="10000"/>
          </a:bodyPr>
          <a:lstStyle/>
          <a:p>
            <a:r>
              <a:rPr lang="en-US" dirty="0">
                <a:solidFill>
                  <a:schemeClr val="accent6"/>
                </a:solidFill>
              </a:rPr>
              <a:t>“A measure of qualitative aspects of program delivery that are not directly related to the implementation of prescribed content, such as implementer enthusiasm, leader preparedness, global estimates of session effectiveness, and leader attitudes toward program.” (Dane &amp; Schneider, </a:t>
            </a:r>
            <a:r>
              <a:rPr lang="en-US" dirty="0" smtClean="0">
                <a:solidFill>
                  <a:schemeClr val="accent6"/>
                </a:solidFill>
              </a:rPr>
              <a:t>1998, p. 45)</a:t>
            </a:r>
          </a:p>
          <a:p>
            <a:r>
              <a:rPr lang="en-US" dirty="0" smtClean="0"/>
              <a:t>How </a:t>
            </a:r>
            <a:r>
              <a:rPr lang="en-US" b="1" dirty="0"/>
              <a:t>well</a:t>
            </a:r>
            <a:r>
              <a:rPr lang="en-US" dirty="0"/>
              <a:t> were the program components administered</a:t>
            </a:r>
            <a:r>
              <a:rPr lang="en-US" dirty="0" smtClean="0"/>
              <a:t>?</a:t>
            </a:r>
          </a:p>
          <a:p>
            <a:r>
              <a:rPr lang="en-US" dirty="0" smtClean="0"/>
              <a:t>Assessment of Quality</a:t>
            </a:r>
          </a:p>
          <a:p>
            <a:pPr lvl="1"/>
            <a:r>
              <a:rPr lang="en-US" dirty="0" smtClean="0"/>
              <a:t>For those specific features that were implemented (adherence was “yes”), rate the quality of implementation (e.g., organized, engaging, clear, confusing, too fast, awkward)</a:t>
            </a:r>
          </a:p>
        </p:txBody>
      </p:sp>
      <p:sp>
        <p:nvSpPr>
          <p:cNvPr id="5" name="Slide Number Placeholder 4"/>
          <p:cNvSpPr>
            <a:spLocks noGrp="1"/>
          </p:cNvSpPr>
          <p:nvPr>
            <p:ph type="sldNum" sz="quarter" idx="12"/>
          </p:nvPr>
        </p:nvSpPr>
        <p:spPr/>
        <p:txBody>
          <a:bodyPr>
            <a:normAutofit fontScale="85000" lnSpcReduction="20000"/>
          </a:bodyPr>
          <a:lstStyle/>
          <a:p>
            <a:fld id="{1D04E450-6462-4C77-8BF5-1EBD38BDA11F}" type="slidenum">
              <a:rPr lang="en-US" smtClean="0"/>
              <a:pPr/>
              <a:t>40</a:t>
            </a:fld>
            <a:endParaRPr lang="en-US" dirty="0"/>
          </a:p>
        </p:txBody>
      </p:sp>
    </p:spTree>
    <p:extLst>
      <p:ext uri="{BB962C8B-B14F-4D97-AF65-F5344CB8AC3E}">
        <p14:creationId xmlns:p14="http://schemas.microsoft.com/office/powerpoint/2010/main" val="117391270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Exposure</a:t>
            </a:r>
            <a:endParaRPr lang="en-US" dirty="0"/>
          </a:p>
        </p:txBody>
      </p:sp>
      <p:sp>
        <p:nvSpPr>
          <p:cNvPr id="3" name="Content Placeholder 2"/>
          <p:cNvSpPr>
            <a:spLocks noGrp="1"/>
          </p:cNvSpPr>
          <p:nvPr>
            <p:ph sz="quarter" idx="1"/>
          </p:nvPr>
        </p:nvSpPr>
        <p:spPr>
          <a:xfrm>
            <a:off x="228600" y="1676400"/>
            <a:ext cx="8537448" cy="5029200"/>
          </a:xfrm>
        </p:spPr>
        <p:txBody>
          <a:bodyPr>
            <a:normAutofit fontScale="92500" lnSpcReduction="20000"/>
          </a:bodyPr>
          <a:lstStyle/>
          <a:p>
            <a:r>
              <a:rPr lang="en-US" dirty="0">
                <a:solidFill>
                  <a:schemeClr val="accent6"/>
                </a:solidFill>
              </a:rPr>
              <a:t>“An index that may include any of the following: (a) the </a:t>
            </a:r>
            <a:r>
              <a:rPr lang="en-US" u="sng" dirty="0">
                <a:solidFill>
                  <a:schemeClr val="accent6"/>
                </a:solidFill>
              </a:rPr>
              <a:t>number</a:t>
            </a:r>
            <a:r>
              <a:rPr lang="en-US" dirty="0">
                <a:solidFill>
                  <a:schemeClr val="accent6"/>
                </a:solidFill>
              </a:rPr>
              <a:t> of sessions implemented; (b) the </a:t>
            </a:r>
            <a:r>
              <a:rPr lang="en-US" u="sng" dirty="0">
                <a:solidFill>
                  <a:schemeClr val="accent6"/>
                </a:solidFill>
              </a:rPr>
              <a:t>length</a:t>
            </a:r>
            <a:r>
              <a:rPr lang="en-US" dirty="0">
                <a:solidFill>
                  <a:schemeClr val="accent6"/>
                </a:solidFill>
              </a:rPr>
              <a:t> of each session; or (c) the </a:t>
            </a:r>
            <a:r>
              <a:rPr lang="en-US" u="sng" dirty="0">
                <a:solidFill>
                  <a:schemeClr val="accent6"/>
                </a:solidFill>
              </a:rPr>
              <a:t>frequency</a:t>
            </a:r>
            <a:r>
              <a:rPr lang="en-US" dirty="0">
                <a:solidFill>
                  <a:schemeClr val="accent6"/>
                </a:solidFill>
              </a:rPr>
              <a:t> with which program techniques were implemented.”  (Dane &amp; Schneider, </a:t>
            </a:r>
            <a:r>
              <a:rPr lang="en-US" dirty="0" smtClean="0">
                <a:solidFill>
                  <a:schemeClr val="accent6"/>
                </a:solidFill>
              </a:rPr>
              <a:t>1998, p. 45)</a:t>
            </a:r>
          </a:p>
          <a:p>
            <a:r>
              <a:rPr lang="en-US" dirty="0"/>
              <a:t>Although the program intends </a:t>
            </a:r>
            <a:r>
              <a:rPr lang="en-US" dirty="0" smtClean="0"/>
              <a:t>for </a:t>
            </a:r>
            <a:r>
              <a:rPr lang="en-US" b="1" u="sng" dirty="0" smtClean="0"/>
              <a:t>all</a:t>
            </a:r>
            <a:r>
              <a:rPr lang="en-US" dirty="0" smtClean="0"/>
              <a:t> </a:t>
            </a:r>
            <a:r>
              <a:rPr lang="en-US" dirty="0"/>
              <a:t>students to </a:t>
            </a:r>
            <a:r>
              <a:rPr lang="en-US" dirty="0" smtClean="0"/>
              <a:t>receive a </a:t>
            </a:r>
            <a:r>
              <a:rPr lang="en-US" b="1" u="sng" dirty="0" smtClean="0"/>
              <a:t>full</a:t>
            </a:r>
            <a:r>
              <a:rPr lang="en-US" dirty="0" smtClean="0"/>
              <a:t> dose of each feature, </a:t>
            </a:r>
            <a:r>
              <a:rPr lang="en-US" dirty="0"/>
              <a:t>exposure measures </a:t>
            </a:r>
            <a:r>
              <a:rPr lang="en-US" dirty="0" smtClean="0"/>
              <a:t>the duration of each program component in actuality and how </a:t>
            </a:r>
            <a:r>
              <a:rPr lang="en-US" dirty="0"/>
              <a:t>many students actually attend the various components</a:t>
            </a:r>
            <a:r>
              <a:rPr lang="en-US" dirty="0" smtClean="0"/>
              <a:t>.</a:t>
            </a:r>
          </a:p>
          <a:p>
            <a:r>
              <a:rPr lang="en-US" dirty="0" smtClean="0"/>
              <a:t>Assessment of Exposure</a:t>
            </a:r>
          </a:p>
          <a:p>
            <a:pPr marL="880110" lvl="1" indent="-514350">
              <a:buFont typeface="+mj-lt"/>
              <a:buAutoNum type="arabicPeriod"/>
            </a:pPr>
            <a:r>
              <a:rPr lang="en-US" dirty="0" smtClean="0"/>
              <a:t>Record actual duration of program component </a:t>
            </a:r>
          </a:p>
          <a:p>
            <a:pPr lvl="2"/>
            <a:r>
              <a:rPr lang="en-US" dirty="0"/>
              <a:t>A</a:t>
            </a:r>
            <a:r>
              <a:rPr lang="en-US" dirty="0" smtClean="0"/>
              <a:t>mount of the program students are exposed to</a:t>
            </a:r>
          </a:p>
          <a:p>
            <a:pPr marL="880110" lvl="1" indent="-514350">
              <a:buFont typeface="+mj-lt"/>
              <a:buAutoNum type="arabicPeriod"/>
            </a:pPr>
            <a:r>
              <a:rPr lang="en-US" dirty="0" smtClean="0"/>
              <a:t>Record attendance at events </a:t>
            </a:r>
          </a:p>
          <a:p>
            <a:pPr lvl="2"/>
            <a:r>
              <a:rPr lang="en-US" dirty="0"/>
              <a:t>A</a:t>
            </a:r>
            <a:r>
              <a:rPr lang="en-US" dirty="0" smtClean="0"/>
              <a:t>mount of students exposed to the program</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1D04E450-6462-4C77-8BF5-1EBD38BDA11F}" type="slidenum">
              <a:rPr lang="en-US" smtClean="0"/>
              <a:pPr/>
              <a:t>41</a:t>
            </a:fld>
            <a:endParaRPr lang="en-US" dirty="0"/>
          </a:p>
        </p:txBody>
      </p:sp>
    </p:spTree>
    <p:extLst>
      <p:ext uri="{BB962C8B-B14F-4D97-AF65-F5344CB8AC3E}">
        <p14:creationId xmlns:p14="http://schemas.microsoft.com/office/powerpoint/2010/main" val="414379524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Responsiveness</a:t>
            </a:r>
            <a:endParaRPr lang="en-US" dirty="0"/>
          </a:p>
        </p:txBody>
      </p:sp>
      <p:sp>
        <p:nvSpPr>
          <p:cNvPr id="3" name="Content Placeholder 2"/>
          <p:cNvSpPr>
            <a:spLocks noGrp="1"/>
          </p:cNvSpPr>
          <p:nvPr>
            <p:ph sz="quarter" idx="1"/>
          </p:nvPr>
        </p:nvSpPr>
        <p:spPr>
          <a:xfrm>
            <a:off x="228600" y="1752600"/>
            <a:ext cx="8763000" cy="4495800"/>
          </a:xfrm>
        </p:spPr>
        <p:txBody>
          <a:bodyPr>
            <a:normAutofit/>
          </a:bodyPr>
          <a:lstStyle/>
          <a:p>
            <a:r>
              <a:rPr lang="en-US" dirty="0">
                <a:solidFill>
                  <a:schemeClr val="accent6"/>
                </a:solidFill>
              </a:rPr>
              <a:t>“A measure of participant response to program sessions, which may include indicators such as levels of participation and enthusiasm.” (Dane &amp; Schneider, </a:t>
            </a:r>
            <a:r>
              <a:rPr lang="en-US" dirty="0" smtClean="0">
                <a:solidFill>
                  <a:schemeClr val="accent6"/>
                </a:solidFill>
              </a:rPr>
              <a:t>1998, p. 45)</a:t>
            </a:r>
          </a:p>
          <a:p>
            <a:r>
              <a:rPr lang="en-US" dirty="0"/>
              <a:t>Engagement of participants during the </a:t>
            </a:r>
            <a:r>
              <a:rPr lang="en-US" dirty="0" smtClean="0"/>
              <a:t>program</a:t>
            </a:r>
          </a:p>
          <a:p>
            <a:r>
              <a:rPr lang="en-US" dirty="0" smtClean="0"/>
              <a:t>Assessment of Responsiveness</a:t>
            </a:r>
          </a:p>
          <a:p>
            <a:pPr marL="880110" lvl="1" indent="-514350">
              <a:buFont typeface="+mj-lt"/>
              <a:buAutoNum type="arabicPeriod"/>
            </a:pPr>
            <a:r>
              <a:rPr lang="en-US" dirty="0" smtClean="0"/>
              <a:t>Observe participants’ responsiveness during programming</a:t>
            </a:r>
          </a:p>
          <a:p>
            <a:pPr marL="880110" lvl="1" indent="-514350">
              <a:buFont typeface="+mj-lt"/>
              <a:buAutoNum type="arabicPeriod"/>
            </a:pPr>
            <a:r>
              <a:rPr lang="en-US" dirty="0" smtClean="0"/>
              <a:t>Self-report of responsiveness from students</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1D04E450-6462-4C77-8BF5-1EBD38BDA11F}" type="slidenum">
              <a:rPr lang="en-US" smtClean="0"/>
              <a:pPr/>
              <a:t>42</a:t>
            </a:fld>
            <a:endParaRPr lang="en-US" dirty="0"/>
          </a:p>
        </p:txBody>
      </p:sp>
    </p:spTree>
    <p:extLst>
      <p:ext uri="{BB962C8B-B14F-4D97-AF65-F5344CB8AC3E}">
        <p14:creationId xmlns:p14="http://schemas.microsoft.com/office/powerpoint/2010/main" val="32783310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3648" cy="990600"/>
          </a:xfrm>
        </p:spPr>
        <p:txBody>
          <a:bodyPr>
            <a:normAutofit fontScale="90000"/>
          </a:bodyPr>
          <a:lstStyle/>
          <a:p>
            <a:r>
              <a:rPr lang="en-US" dirty="0" smtClean="0"/>
              <a:t>Generic Implementation Fidelity Checklist</a:t>
            </a:r>
            <a:endParaRPr lang="en-US" dirty="0"/>
          </a:p>
        </p:txBody>
      </p:sp>
      <p:graphicFrame>
        <p:nvGraphicFramePr>
          <p:cNvPr id="5" name="Content Placeholder 4"/>
          <p:cNvGraphicFramePr>
            <a:graphicFrameLocks noGrp="1"/>
          </p:cNvGraphicFramePr>
          <p:nvPr>
            <p:ph sz="quarter" idx="1"/>
          </p:nvPr>
        </p:nvGraphicFramePr>
        <p:xfrm>
          <a:off x="228600" y="1828800"/>
          <a:ext cx="8461374" cy="3855720"/>
        </p:xfrm>
        <a:graphic>
          <a:graphicData uri="http://schemas.openxmlformats.org/drawingml/2006/table">
            <a:tbl>
              <a:tblPr firstRow="1" bandRow="1">
                <a:tableStyleId>{21E4AEA4-8DFA-4A89-87EB-49C32662AFE0}</a:tableStyleId>
              </a:tblPr>
              <a:tblGrid>
                <a:gridCol w="1551952"/>
                <a:gridCol w="1396757"/>
                <a:gridCol w="1474355"/>
                <a:gridCol w="1217852"/>
                <a:gridCol w="1410229"/>
                <a:gridCol w="1410229"/>
              </a:tblGrid>
              <a:tr h="1045029">
                <a:tc>
                  <a:txBody>
                    <a:bodyPr/>
                    <a:lstStyle/>
                    <a:p>
                      <a:pPr marL="0" marR="0" algn="ctr">
                        <a:lnSpc>
                          <a:spcPct val="115000"/>
                        </a:lnSpc>
                        <a:spcBef>
                          <a:spcPts val="0"/>
                        </a:spcBef>
                        <a:spcAft>
                          <a:spcPts val="0"/>
                        </a:spcAft>
                      </a:pPr>
                      <a:r>
                        <a:rPr lang="en-US" sz="2000" dirty="0" smtClean="0"/>
                        <a:t>Student Learning or Development </a:t>
                      </a:r>
                      <a:r>
                        <a:rPr lang="en-US" sz="2000" dirty="0"/>
                        <a:t>Objectives</a:t>
                      </a:r>
                      <a:endParaRPr lang="en-US" sz="1800" dirty="0">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t>Program Component</a:t>
                      </a:r>
                      <a:endParaRPr lang="en-US" sz="1800" dirty="0">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t>Duration of Program Component</a:t>
                      </a:r>
                      <a:endParaRPr lang="en-US" sz="1800" dirty="0">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t>Program Features</a:t>
                      </a:r>
                      <a:endParaRPr lang="en-US" sz="1800" dirty="0">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t>Adherence to Program Features (Y/N)</a:t>
                      </a:r>
                      <a:endParaRPr lang="en-US" sz="1800" dirty="0">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t>Quality</a:t>
                      </a:r>
                      <a:endParaRPr lang="en-US" sz="1800" dirty="0">
                        <a:latin typeface="+mn-lt"/>
                        <a:ea typeface="Calibri"/>
                        <a:cs typeface="Times New Roman"/>
                      </a:endParaRPr>
                    </a:p>
                  </a:txBody>
                  <a:tcPr marL="68580" marR="68580" marT="0" marB="0"/>
                </a:tc>
              </a:tr>
              <a:tr h="1393371">
                <a:tc>
                  <a:txBody>
                    <a:bodyPr/>
                    <a:lstStyle/>
                    <a:p>
                      <a:pPr marL="0" marR="0">
                        <a:lnSpc>
                          <a:spcPct val="115000"/>
                        </a:lnSpc>
                        <a:spcBef>
                          <a:spcPts val="0"/>
                        </a:spcBef>
                        <a:spcAft>
                          <a:spcPts val="0"/>
                        </a:spcAft>
                      </a:pPr>
                      <a:r>
                        <a:rPr lang="en-US" sz="2000" dirty="0"/>
                        <a:t>Objective 1</a:t>
                      </a:r>
                      <a:endParaRPr lang="en-US" sz="1800" dirty="0">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t>General program component aligned with objective 1</a:t>
                      </a:r>
                      <a:endParaRPr lang="en-US" sz="1800" dirty="0">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t>Length of the general component</a:t>
                      </a:r>
                      <a:endParaRPr lang="en-US" sz="1800" dirty="0">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t>Bulleted list of specific program features</a:t>
                      </a:r>
                      <a:endParaRPr lang="en-US" sz="1800" dirty="0">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t>For each specific feature a Y or N would be recorded here</a:t>
                      </a:r>
                      <a:endParaRPr lang="en-US" sz="1800" dirty="0">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a:t>For each specific feature, a quality rating would be recorded here.</a:t>
                      </a:r>
                      <a:endParaRPr lang="en-US" sz="1800" dirty="0">
                        <a:latin typeface="+mn-lt"/>
                        <a:ea typeface="Calibri"/>
                        <a:cs typeface="Times New Roman"/>
                      </a:endParaRPr>
                    </a:p>
                  </a:txBody>
                  <a:tcPr marL="68580" marR="68580" marT="0" marB="0"/>
                </a:tc>
              </a:tr>
            </a:tbl>
          </a:graphicData>
        </a:graphic>
      </p:graphicFrame>
      <p:sp>
        <p:nvSpPr>
          <p:cNvPr id="6" name="Slide Number Placeholder 5"/>
          <p:cNvSpPr>
            <a:spLocks noGrp="1"/>
          </p:cNvSpPr>
          <p:nvPr>
            <p:ph type="sldNum" sz="quarter" idx="12"/>
          </p:nvPr>
        </p:nvSpPr>
        <p:spPr/>
        <p:txBody>
          <a:bodyPr>
            <a:normAutofit fontScale="85000" lnSpcReduction="20000"/>
          </a:bodyPr>
          <a:lstStyle/>
          <a:p>
            <a:fld id="{1D04E450-6462-4C77-8BF5-1EBD38BDA11F}" type="slidenum">
              <a:rPr lang="en-US" smtClean="0"/>
              <a:pPr/>
              <a:t>43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Completing the Fidelity Checklist</a:t>
            </a:r>
            <a:endParaRPr lang="en-US" dirty="0"/>
          </a:p>
        </p:txBody>
      </p:sp>
      <p:sp>
        <p:nvSpPr>
          <p:cNvPr id="4" name="Content Placeholder 3"/>
          <p:cNvSpPr>
            <a:spLocks noGrp="1"/>
          </p:cNvSpPr>
          <p:nvPr>
            <p:ph sz="quarter" idx="2"/>
          </p:nvPr>
        </p:nvSpPr>
        <p:spPr>
          <a:xfrm>
            <a:off x="609600" y="2514600"/>
            <a:ext cx="3886200" cy="4114800"/>
          </a:xfrm>
        </p:spPr>
        <p:txBody>
          <a:bodyPr>
            <a:normAutofit fontScale="47500" lnSpcReduction="20000"/>
          </a:bodyPr>
          <a:lstStyle/>
          <a:p>
            <a:pPr marL="514350" indent="-514350">
              <a:lnSpc>
                <a:spcPct val="120000"/>
              </a:lnSpc>
              <a:buFont typeface="+mj-lt"/>
              <a:buAutoNum type="arabicPeriod"/>
            </a:pPr>
            <a:r>
              <a:rPr lang="en-US" sz="5500" dirty="0"/>
              <a:t>T</a:t>
            </a:r>
            <a:r>
              <a:rPr lang="en-US" sz="5500" dirty="0" smtClean="0"/>
              <a:t>he “live” program</a:t>
            </a:r>
          </a:p>
          <a:p>
            <a:pPr marL="514350" indent="-514350">
              <a:lnSpc>
                <a:spcPct val="120000"/>
              </a:lnSpc>
              <a:buFont typeface="+mj-lt"/>
              <a:buAutoNum type="arabicPeriod"/>
            </a:pPr>
            <a:r>
              <a:rPr lang="en-US" sz="5500" dirty="0" smtClean="0"/>
              <a:t>Videotape of the program </a:t>
            </a:r>
          </a:p>
          <a:p>
            <a:pPr marL="514350" indent="-514350">
              <a:lnSpc>
                <a:spcPct val="120000"/>
              </a:lnSpc>
              <a:buFont typeface="+mj-lt"/>
              <a:buAutoNum type="arabicPeriod"/>
            </a:pPr>
            <a:r>
              <a:rPr lang="en-US" sz="5500" dirty="0"/>
              <a:t>P</a:t>
            </a:r>
            <a:r>
              <a:rPr lang="en-US" sz="5500" dirty="0" smtClean="0"/>
              <a:t>rogram materials </a:t>
            </a:r>
            <a:r>
              <a:rPr lang="en-US" sz="3800" dirty="0" smtClean="0"/>
              <a:t>(e.g., curriculum maps, PowerPoint slides, instructions for a group activity)</a:t>
            </a:r>
            <a:r>
              <a:rPr lang="en-US" sz="5500" dirty="0" smtClean="0"/>
              <a:t> for Adherence </a:t>
            </a:r>
          </a:p>
          <a:p>
            <a:endParaRPr lang="en-US" sz="1500" dirty="0" smtClean="0"/>
          </a:p>
          <a:p>
            <a:r>
              <a:rPr lang="en-US" sz="3800" dirty="0" smtClean="0"/>
              <a:t>We believe these fall in rank order of validity </a:t>
            </a:r>
          </a:p>
        </p:txBody>
      </p:sp>
      <p:sp>
        <p:nvSpPr>
          <p:cNvPr id="8" name="Content Placeholder 7"/>
          <p:cNvSpPr>
            <a:spLocks noGrp="1"/>
          </p:cNvSpPr>
          <p:nvPr>
            <p:ph sz="quarter" idx="4"/>
          </p:nvPr>
        </p:nvSpPr>
        <p:spPr>
          <a:xfrm>
            <a:off x="4800600" y="2438400"/>
            <a:ext cx="3886200" cy="4267200"/>
          </a:xfrm>
        </p:spPr>
        <p:txBody>
          <a:bodyPr>
            <a:normAutofit/>
          </a:bodyPr>
          <a:lstStyle/>
          <a:p>
            <a:pPr marL="560070" indent="-514350">
              <a:buFont typeface="+mj-lt"/>
              <a:buAutoNum type="arabicPeriod"/>
            </a:pPr>
            <a:r>
              <a:rPr lang="en-US" sz="2600" dirty="0"/>
              <a:t>Independent auditors of the program</a:t>
            </a:r>
          </a:p>
          <a:p>
            <a:pPr marL="560070" indent="-514350">
              <a:buFont typeface="+mj-lt"/>
              <a:buAutoNum type="arabicPeriod"/>
            </a:pPr>
            <a:r>
              <a:rPr lang="en-US" sz="2600" dirty="0"/>
              <a:t>Implementers or facilitators of the </a:t>
            </a:r>
            <a:r>
              <a:rPr lang="en-US" sz="2600" dirty="0" smtClean="0"/>
              <a:t>program</a:t>
            </a:r>
          </a:p>
          <a:p>
            <a:pPr marL="560070" indent="-514350">
              <a:buFont typeface="+mj-lt"/>
              <a:buAutoNum type="arabicPeriod"/>
            </a:pPr>
            <a:r>
              <a:rPr lang="en-US" sz="2600" dirty="0" smtClean="0"/>
              <a:t>Participants of the program</a:t>
            </a:r>
          </a:p>
          <a:p>
            <a:pPr marL="45720" indent="0">
              <a:buNone/>
            </a:pPr>
            <a:endParaRPr lang="en-US" sz="700" dirty="0" smtClean="0"/>
          </a:p>
          <a:p>
            <a:pPr marL="560070" indent="-514350"/>
            <a:r>
              <a:rPr lang="en-US" sz="1800" dirty="0" smtClean="0"/>
              <a:t>Collect from all if possible</a:t>
            </a:r>
            <a:endParaRPr lang="en-US" sz="1800" dirty="0"/>
          </a:p>
          <a:p>
            <a:endParaRPr lang="en-US" dirty="0"/>
          </a:p>
        </p:txBody>
      </p:sp>
      <p:sp>
        <p:nvSpPr>
          <p:cNvPr id="5" name="Slide Number Placeholder 4"/>
          <p:cNvSpPr>
            <a:spLocks noGrp="1"/>
          </p:cNvSpPr>
          <p:nvPr>
            <p:ph type="sldNum" sz="quarter" idx="16"/>
          </p:nvPr>
        </p:nvSpPr>
        <p:spPr/>
        <p:txBody>
          <a:bodyPr>
            <a:normAutofit fontScale="85000" lnSpcReduction="20000"/>
          </a:bodyPr>
          <a:lstStyle/>
          <a:p>
            <a:fld id="{1D04E450-6462-4C77-8BF5-1EBD38BDA11F}" type="slidenum">
              <a:rPr lang="en-US" smtClean="0"/>
              <a:pPr/>
              <a:t>44</a:t>
            </a:fld>
            <a:endParaRPr lang="en-US" dirty="0"/>
          </a:p>
        </p:txBody>
      </p:sp>
      <p:sp>
        <p:nvSpPr>
          <p:cNvPr id="6" name="Text Placeholder 5"/>
          <p:cNvSpPr>
            <a:spLocks noGrp="1"/>
          </p:cNvSpPr>
          <p:nvPr>
            <p:ph type="body" sz="quarter" idx="1"/>
          </p:nvPr>
        </p:nvSpPr>
        <p:spPr/>
        <p:txBody>
          <a:bodyPr>
            <a:normAutofit/>
          </a:bodyPr>
          <a:lstStyle/>
          <a:p>
            <a:r>
              <a:rPr lang="en-US" sz="2800" dirty="0" smtClean="0"/>
              <a:t>What is rated?</a:t>
            </a:r>
            <a:endParaRPr lang="en-US" sz="2800" dirty="0"/>
          </a:p>
        </p:txBody>
      </p:sp>
      <p:sp>
        <p:nvSpPr>
          <p:cNvPr id="7" name="Text Placeholder 6"/>
          <p:cNvSpPr>
            <a:spLocks noGrp="1"/>
          </p:cNvSpPr>
          <p:nvPr>
            <p:ph type="body" sz="quarter" idx="3"/>
          </p:nvPr>
        </p:nvSpPr>
        <p:spPr/>
        <p:txBody>
          <a:bodyPr>
            <a:normAutofit/>
          </a:bodyPr>
          <a:lstStyle/>
          <a:p>
            <a:r>
              <a:rPr lang="en-US" sz="2800" dirty="0" smtClean="0"/>
              <a:t>Who does the rating?</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Example: Transfer Student Orientation Fidelity Assessment</a:t>
            </a:r>
            <a:endParaRPr lang="en-US" sz="3600" dirty="0"/>
          </a:p>
        </p:txBody>
      </p:sp>
      <p:sp>
        <p:nvSpPr>
          <p:cNvPr id="5" name="Slide Number Placeholder 4"/>
          <p:cNvSpPr>
            <a:spLocks noGrp="1"/>
          </p:cNvSpPr>
          <p:nvPr>
            <p:ph type="sldNum" sz="quarter" idx="11"/>
          </p:nvPr>
        </p:nvSpPr>
        <p:spPr/>
        <p:txBody>
          <a:bodyPr/>
          <a:lstStyle/>
          <a:p>
            <a:fld id="{1D04E450-6462-4C77-8BF5-1EBD38BDA11F}" type="slidenum">
              <a:rPr lang="en-US" smtClean="0"/>
              <a:pPr/>
              <a:t>45</a:t>
            </a:fld>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00476110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normAutofit lnSpcReduction="10000"/>
          </a:bodyPr>
          <a:lstStyle/>
          <a:p>
            <a:pPr>
              <a:buFont typeface="Arial" pitchFamily="34" charset="0"/>
              <a:buChar char="•"/>
            </a:pPr>
            <a:r>
              <a:rPr lang="en-US" dirty="0" smtClean="0"/>
              <a:t>Pretended to be students and attended all aspects of programming</a:t>
            </a:r>
          </a:p>
          <a:p>
            <a:pPr>
              <a:buFont typeface="Arial" pitchFamily="34" charset="0"/>
              <a:buChar char="•"/>
            </a:pPr>
            <a:r>
              <a:rPr lang="en-US" dirty="0" smtClean="0"/>
              <a:t>Implementers rated their adherence and quality</a:t>
            </a:r>
            <a:endParaRPr lang="en-US" dirty="0"/>
          </a:p>
        </p:txBody>
      </p:sp>
      <p:sp>
        <p:nvSpPr>
          <p:cNvPr id="3" name="Title 2"/>
          <p:cNvSpPr>
            <a:spLocks noGrp="1"/>
          </p:cNvSpPr>
          <p:nvPr>
            <p:ph type="title"/>
          </p:nvPr>
        </p:nvSpPr>
        <p:spPr/>
        <p:txBody>
          <a:bodyPr/>
          <a:lstStyle/>
          <a:p>
            <a:r>
              <a:rPr lang="en-US" dirty="0" smtClean="0"/>
              <a:t>Auditing Transfer Student Orientation</a:t>
            </a:r>
            <a:endParaRPr lang="en-US" dirty="0"/>
          </a:p>
        </p:txBody>
      </p:sp>
      <p:sp>
        <p:nvSpPr>
          <p:cNvPr id="4" name="Slide Number Placeholder 3"/>
          <p:cNvSpPr>
            <a:spLocks noGrp="1"/>
          </p:cNvSpPr>
          <p:nvPr>
            <p:ph type="sldNum" sz="quarter" idx="11"/>
          </p:nvPr>
        </p:nvSpPr>
        <p:spPr/>
        <p:txBody>
          <a:bodyPr/>
          <a:lstStyle/>
          <a:p>
            <a:fld id="{1D04E450-6462-4C77-8BF5-1EBD38BDA11F}" type="slidenum">
              <a:rPr lang="en-US" smtClean="0"/>
              <a:pPr/>
              <a:t>46</a:t>
            </a:fld>
            <a:endParaRPr lang="en-US" dirty="0"/>
          </a:p>
        </p:txBody>
      </p:sp>
      <p:pic>
        <p:nvPicPr>
          <p:cNvPr id="6" name="Picture Placeholder 5" descr="coffeebig.jpg"/>
          <p:cNvPicPr>
            <a:picLocks noGrp="1" noChangeAspect="1"/>
          </p:cNvPicPr>
          <p:nvPr>
            <p:ph type="pic" idx="1"/>
          </p:nvPr>
        </p:nvPicPr>
        <p:blipFill>
          <a:blip r:embed="rId2" cstate="print"/>
          <a:srcRect t="4815" b="4815"/>
          <a:stretch>
            <a:fillRect/>
          </a:stretch>
        </p:blipFill>
        <p:spPr/>
      </p:pic>
      <p:sp>
        <p:nvSpPr>
          <p:cNvPr id="7" name="Down Arrow 6"/>
          <p:cNvSpPr/>
          <p:nvPr/>
        </p:nvSpPr>
        <p:spPr>
          <a:xfrm>
            <a:off x="2514600" y="1143000"/>
            <a:ext cx="2286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3962400" y="1066800"/>
            <a:ext cx="2286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4953000" y="1143000"/>
            <a:ext cx="2286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tretch>
            <a:fillRect/>
          </a:stretch>
        </p:blipFill>
        <p:spPr bwMode="auto">
          <a:xfrm>
            <a:off x="228600" y="1600200"/>
            <a:ext cx="854152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 y="-76200"/>
            <a:ext cx="8531352" cy="990600"/>
          </a:xfrm>
        </p:spPr>
        <p:txBody>
          <a:bodyPr>
            <a:normAutofit/>
          </a:bodyPr>
          <a:lstStyle/>
          <a:p>
            <a:r>
              <a:rPr lang="en-US" dirty="0" smtClean="0"/>
              <a:t>Fidelity Assessment Checklist: </a:t>
            </a:r>
            <a:r>
              <a:rPr lang="en-US" dirty="0" err="1" smtClean="0"/>
              <a:t>TSO</a:t>
            </a:r>
            <a:r>
              <a:rPr lang="en-US" dirty="0" smtClean="0"/>
              <a:t> (1)</a:t>
            </a:r>
            <a:endParaRPr lang="en-US" dirty="0"/>
          </a:p>
        </p:txBody>
      </p:sp>
      <p:sp>
        <p:nvSpPr>
          <p:cNvPr id="8" name="Rectangle 7"/>
          <p:cNvSpPr/>
          <p:nvPr/>
        </p:nvSpPr>
        <p:spPr>
          <a:xfrm>
            <a:off x="1828800" y="762000"/>
            <a:ext cx="1861879" cy="461665"/>
          </a:xfrm>
          <a:prstGeom prst="rect">
            <a:avLst/>
          </a:prstGeom>
          <a:noFill/>
        </p:spPr>
        <p:txBody>
          <a:bodyPr wrap="square" lIns="91440" tIns="45720" rIns="91440" bIns="45720">
            <a:spAutoFit/>
          </a:bodyPr>
          <a:lstStyle/>
          <a:p>
            <a:pPr algn="ctr"/>
            <a:r>
              <a:rPr lang="en-US" sz="2400" b="1" spc="50" dirty="0" smtClean="0">
                <a:ln w="12700" cmpd="sng">
                  <a:solidFill>
                    <a:schemeClr val="accent2"/>
                  </a:solidFill>
                  <a:prstDash val="solid"/>
                </a:ln>
                <a:solidFill>
                  <a:schemeClr val="accent2"/>
                </a:solidFill>
                <a:effectLst>
                  <a:glow rad="53100">
                    <a:schemeClr val="accent6">
                      <a:satMod val="180000"/>
                      <a:alpha val="30000"/>
                    </a:schemeClr>
                  </a:glow>
                </a:effectLst>
              </a:rPr>
              <a:t>Exposure</a:t>
            </a:r>
            <a:endParaRPr lang="en-US" sz="2400" b="1" spc="50" dirty="0">
              <a:ln w="12700" cmpd="sng">
                <a:solidFill>
                  <a:schemeClr val="accent2"/>
                </a:solidFill>
                <a:prstDash val="solid"/>
              </a:ln>
              <a:solidFill>
                <a:schemeClr val="accent2"/>
              </a:solidFill>
              <a:effectLst>
                <a:glow rad="53100">
                  <a:schemeClr val="accent6">
                    <a:satMod val="180000"/>
                    <a:alpha val="30000"/>
                  </a:schemeClr>
                </a:glow>
              </a:effectLst>
            </a:endParaRPr>
          </a:p>
        </p:txBody>
      </p:sp>
      <p:sp>
        <p:nvSpPr>
          <p:cNvPr id="9" name="Rectangle 8"/>
          <p:cNvSpPr/>
          <p:nvPr/>
        </p:nvSpPr>
        <p:spPr>
          <a:xfrm>
            <a:off x="5377121" y="762000"/>
            <a:ext cx="1861879" cy="461665"/>
          </a:xfrm>
          <a:prstGeom prst="rect">
            <a:avLst/>
          </a:prstGeom>
          <a:noFill/>
        </p:spPr>
        <p:txBody>
          <a:bodyPr wrap="square" lIns="91440" tIns="45720" rIns="91440" bIns="45720">
            <a:spAutoFit/>
          </a:bodyPr>
          <a:lstStyle/>
          <a:p>
            <a:pPr algn="ctr"/>
            <a:r>
              <a:rPr lang="en-US" sz="2400" b="1" spc="50" dirty="0" smtClean="0">
                <a:ln w="12700" cmpd="sng">
                  <a:solidFill>
                    <a:schemeClr val="accent2"/>
                  </a:solidFill>
                  <a:prstDash val="solid"/>
                </a:ln>
                <a:solidFill>
                  <a:schemeClr val="accent2"/>
                </a:solidFill>
                <a:effectLst>
                  <a:glow rad="53100">
                    <a:schemeClr val="accent6">
                      <a:satMod val="180000"/>
                      <a:alpha val="30000"/>
                    </a:schemeClr>
                  </a:glow>
                </a:effectLst>
              </a:rPr>
              <a:t>Adherence</a:t>
            </a:r>
            <a:endParaRPr lang="en-US" sz="2400" b="1" spc="50" dirty="0">
              <a:ln w="12700" cmpd="sng">
                <a:solidFill>
                  <a:schemeClr val="accent2"/>
                </a:solidFill>
                <a:prstDash val="solid"/>
              </a:ln>
              <a:solidFill>
                <a:schemeClr val="accent2"/>
              </a:solidFill>
              <a:effectLst>
                <a:glow rad="53100">
                  <a:schemeClr val="accent6">
                    <a:satMod val="180000"/>
                    <a:alpha val="30000"/>
                  </a:schemeClr>
                </a:glow>
              </a:effectLst>
            </a:endParaRPr>
          </a:p>
        </p:txBody>
      </p:sp>
      <p:sp>
        <p:nvSpPr>
          <p:cNvPr id="10" name="Rectangle 9"/>
          <p:cNvSpPr/>
          <p:nvPr/>
        </p:nvSpPr>
        <p:spPr>
          <a:xfrm>
            <a:off x="7815520" y="685800"/>
            <a:ext cx="1557079" cy="461665"/>
          </a:xfrm>
          <a:prstGeom prst="rect">
            <a:avLst/>
          </a:prstGeom>
          <a:noFill/>
        </p:spPr>
        <p:txBody>
          <a:bodyPr wrap="square" lIns="91440" tIns="45720" rIns="91440" bIns="45720">
            <a:spAutoFit/>
          </a:bodyPr>
          <a:lstStyle/>
          <a:p>
            <a:pPr algn="ctr"/>
            <a:r>
              <a:rPr lang="en-US" sz="2400" b="1" spc="50" dirty="0" smtClean="0">
                <a:ln w="12700" cmpd="sng">
                  <a:solidFill>
                    <a:schemeClr val="accent2"/>
                  </a:solidFill>
                  <a:prstDash val="solid"/>
                </a:ln>
                <a:solidFill>
                  <a:schemeClr val="accent2"/>
                </a:solidFill>
                <a:effectLst>
                  <a:glow rad="53100">
                    <a:schemeClr val="accent6">
                      <a:satMod val="180000"/>
                      <a:alpha val="30000"/>
                    </a:schemeClr>
                  </a:glow>
                </a:effectLst>
              </a:rPr>
              <a:t>Quality</a:t>
            </a:r>
            <a:endParaRPr lang="en-US" sz="2400" b="1" spc="50" dirty="0">
              <a:ln w="12700" cmpd="sng">
                <a:solidFill>
                  <a:schemeClr val="accent2"/>
                </a:solidFill>
                <a:prstDash val="solid"/>
              </a:ln>
              <a:solidFill>
                <a:schemeClr val="accent2"/>
              </a:solidFill>
              <a:effectLst>
                <a:glow rad="53100">
                  <a:schemeClr val="accent6">
                    <a:satMod val="180000"/>
                    <a:alpha val="30000"/>
                  </a:schemeClr>
                </a:glow>
              </a:effectLst>
            </a:endParaRPr>
          </a:p>
        </p:txBody>
      </p:sp>
      <p:cxnSp>
        <p:nvCxnSpPr>
          <p:cNvPr id="12" name="Straight Arrow Connector 11"/>
          <p:cNvCxnSpPr/>
          <p:nvPr/>
        </p:nvCxnSpPr>
        <p:spPr>
          <a:xfrm>
            <a:off x="6308061" y="1143000"/>
            <a:ext cx="0" cy="68580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7696200" y="939239"/>
            <a:ext cx="424120" cy="813361"/>
          </a:xfrm>
          <a:prstGeom prst="bentConnector2">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371600" y="6027003"/>
            <a:ext cx="2740688" cy="830997"/>
          </a:xfrm>
          <a:prstGeom prst="rect">
            <a:avLst/>
          </a:prstGeom>
          <a:noFill/>
        </p:spPr>
        <p:txBody>
          <a:bodyPr wrap="square" lIns="91440" tIns="45720" rIns="91440" bIns="45720">
            <a:spAutoFit/>
          </a:bodyPr>
          <a:lstStyle/>
          <a:p>
            <a:pPr algn="ctr"/>
            <a:r>
              <a:rPr lang="en-US" sz="2400" b="1" spc="50" dirty="0" smtClean="0">
                <a:ln w="12700" cmpd="sng">
                  <a:solidFill>
                    <a:schemeClr val="accent2"/>
                  </a:solidFill>
                  <a:prstDash val="solid"/>
                </a:ln>
                <a:solidFill>
                  <a:schemeClr val="accent2"/>
                </a:solidFill>
                <a:effectLst>
                  <a:glow rad="53100">
                    <a:schemeClr val="accent6">
                      <a:satMod val="180000"/>
                      <a:alpha val="30000"/>
                    </a:schemeClr>
                  </a:glow>
                </a:effectLst>
              </a:rPr>
              <a:t>Program Differentiation</a:t>
            </a:r>
            <a:endParaRPr lang="en-US" sz="2400" b="1" spc="50" dirty="0">
              <a:ln w="12700" cmpd="sng">
                <a:solidFill>
                  <a:schemeClr val="accent2"/>
                </a:solidFill>
                <a:prstDash val="solid"/>
              </a:ln>
              <a:solidFill>
                <a:schemeClr val="accent2"/>
              </a:solidFill>
              <a:effectLst>
                <a:glow rad="53100">
                  <a:schemeClr val="accent6">
                    <a:satMod val="180000"/>
                    <a:alpha val="30000"/>
                  </a:schemeClr>
                </a:glow>
              </a:effectLst>
            </a:endParaRPr>
          </a:p>
        </p:txBody>
      </p:sp>
      <p:cxnSp>
        <p:nvCxnSpPr>
          <p:cNvPr id="29" name="Straight Arrow Connector 28"/>
          <p:cNvCxnSpPr/>
          <p:nvPr/>
        </p:nvCxnSpPr>
        <p:spPr>
          <a:xfrm flipV="1">
            <a:off x="1905000" y="6096000"/>
            <a:ext cx="0" cy="38100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581400" y="6096000"/>
            <a:ext cx="0" cy="381001"/>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200400" y="1143000"/>
            <a:ext cx="0" cy="91440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normAutofit fontScale="85000" lnSpcReduction="20000"/>
          </a:bodyPr>
          <a:lstStyle/>
          <a:p>
            <a:fld id="{1D04E450-6462-4C77-8BF5-1EBD38BDA11F}" type="slidenum">
              <a:rPr lang="en-US" smtClean="0"/>
              <a:pPr/>
              <a:t>47</a:t>
            </a:fld>
            <a:endParaRPr lang="en-US" dirty="0"/>
          </a:p>
        </p:txBody>
      </p:sp>
    </p:spTree>
    <p:extLst>
      <p:ext uri="{BB962C8B-B14F-4D97-AF65-F5344CB8AC3E}">
        <p14:creationId xmlns:p14="http://schemas.microsoft.com/office/powerpoint/2010/main" val="190373572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rmAutofit/>
          </a:bodyPr>
          <a:lstStyle/>
          <a:p>
            <a:r>
              <a:rPr lang="en-US" dirty="0" smtClean="0"/>
              <a:t>Fidelity Assessment Checklist: </a:t>
            </a:r>
            <a:r>
              <a:rPr lang="en-US" dirty="0" err="1" smtClean="0"/>
              <a:t>TSO</a:t>
            </a:r>
            <a:r>
              <a:rPr lang="en-US" dirty="0" smtClean="0"/>
              <a:t> (2)</a:t>
            </a:r>
            <a:endParaRPr lang="en-US" dirty="0"/>
          </a:p>
        </p:txBody>
      </p:sp>
      <p:pic>
        <p:nvPicPr>
          <p:cNvPr id="123906" name="Picture 2" descr="N:\AA\CARS\CARS-Common\Graduate Students\GAFILES\Jerusha\PCS_screenshot.png"/>
          <p:cNvPicPr>
            <a:picLocks noChangeAspect="1" noChangeArrowheads="1"/>
          </p:cNvPicPr>
          <p:nvPr/>
        </p:nvPicPr>
        <p:blipFill>
          <a:blip r:embed="rId3" cstate="print"/>
          <a:srcRect/>
          <a:stretch>
            <a:fillRect/>
          </a:stretch>
        </p:blipFill>
        <p:spPr bwMode="auto">
          <a:xfrm>
            <a:off x="193740" y="2252498"/>
            <a:ext cx="8603187" cy="3462502"/>
          </a:xfrm>
          <a:prstGeom prst="rect">
            <a:avLst/>
          </a:prstGeom>
          <a:noFill/>
        </p:spPr>
      </p:pic>
      <p:sp>
        <p:nvSpPr>
          <p:cNvPr id="6" name="Slide Number Placeholder 5"/>
          <p:cNvSpPr>
            <a:spLocks noGrp="1"/>
          </p:cNvSpPr>
          <p:nvPr>
            <p:ph type="sldNum" sz="quarter" idx="12"/>
          </p:nvPr>
        </p:nvSpPr>
        <p:spPr/>
        <p:txBody>
          <a:bodyPr>
            <a:normAutofit fontScale="85000" lnSpcReduction="20000"/>
          </a:bodyPr>
          <a:lstStyle/>
          <a:p>
            <a:fld id="{1D04E450-6462-4C77-8BF5-1EBD38BDA11F}" type="slidenum">
              <a:rPr lang="en-US" smtClean="0"/>
              <a:pPr/>
              <a:t>48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Responsiveness</a:t>
            </a:r>
            <a:endParaRPr lang="en-US" dirty="0"/>
          </a:p>
        </p:txBody>
      </p:sp>
      <p:sp>
        <p:nvSpPr>
          <p:cNvPr id="3" name="Content Placeholder 2"/>
          <p:cNvSpPr>
            <a:spLocks noGrp="1"/>
          </p:cNvSpPr>
          <p:nvPr>
            <p:ph sz="quarter" idx="1"/>
          </p:nvPr>
        </p:nvSpPr>
        <p:spPr>
          <a:xfrm>
            <a:off x="76200" y="1524000"/>
            <a:ext cx="8991600" cy="2819400"/>
          </a:xfrm>
        </p:spPr>
        <p:txBody>
          <a:bodyPr>
            <a:normAutofit lnSpcReduction="10000"/>
          </a:bodyPr>
          <a:lstStyle/>
          <a:p>
            <a:endParaRPr lang="en-US" dirty="0" smtClean="0"/>
          </a:p>
          <a:p>
            <a:pPr marL="560070" indent="-514350"/>
            <a:r>
              <a:rPr lang="en-US" dirty="0" smtClean="0"/>
              <a:t>Observe and rate during the audit the responsiveness of students</a:t>
            </a:r>
          </a:p>
          <a:p>
            <a:pPr marL="1154430" lvl="2" indent="-514350"/>
            <a:r>
              <a:rPr lang="en-US" dirty="0" smtClean="0"/>
              <a:t>Was difficult given the size of the room and number of students</a:t>
            </a:r>
          </a:p>
          <a:p>
            <a:pPr marL="560070" indent="-514350"/>
            <a:r>
              <a:rPr lang="en-US" dirty="0" smtClean="0"/>
              <a:t>Survey administered to students regarding responsiveness to material</a:t>
            </a:r>
          </a:p>
          <a:p>
            <a:pPr marL="1611630" lvl="3" indent="-51435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31376646"/>
              </p:ext>
            </p:extLst>
          </p:nvPr>
        </p:nvGraphicFramePr>
        <p:xfrm>
          <a:off x="228600" y="4419600"/>
          <a:ext cx="8686800" cy="1828800"/>
        </p:xfrm>
        <a:graphic>
          <a:graphicData uri="http://schemas.openxmlformats.org/drawingml/2006/table">
            <a:tbl>
              <a:tblPr firstRow="1" bandRow="1">
                <a:tableStyleId>{21E4AEA4-8DFA-4A89-87EB-49C32662AFE0}</a:tableStyleId>
              </a:tblPr>
              <a:tblGrid>
                <a:gridCol w="2895600"/>
                <a:gridCol w="2895600"/>
                <a:gridCol w="2895600"/>
              </a:tblGrid>
              <a:tr h="370840">
                <a:tc>
                  <a:txBody>
                    <a:bodyPr/>
                    <a:lstStyle/>
                    <a:p>
                      <a:r>
                        <a:rPr lang="en-US" dirty="0" smtClean="0"/>
                        <a:t>How attentive were you throughout the day?</a:t>
                      </a:r>
                      <a:endParaRPr lang="en-US" dirty="0"/>
                    </a:p>
                  </a:txBody>
                  <a:tcPr/>
                </a:tc>
                <a:tc>
                  <a:txBody>
                    <a:bodyPr/>
                    <a:lstStyle/>
                    <a:p>
                      <a:r>
                        <a:rPr lang="en-US" dirty="0" smtClean="0"/>
                        <a:t>How effective</a:t>
                      </a:r>
                      <a:r>
                        <a:rPr lang="en-US" baseline="0" dirty="0" smtClean="0"/>
                        <a:t> were the presenters in providing information?</a:t>
                      </a:r>
                      <a:endParaRPr lang="en-US" dirty="0"/>
                    </a:p>
                  </a:txBody>
                  <a:tcPr/>
                </a:tc>
                <a:tc>
                  <a:txBody>
                    <a:bodyPr/>
                    <a:lstStyle/>
                    <a:p>
                      <a:r>
                        <a:rPr lang="en-US" dirty="0" smtClean="0"/>
                        <a:t>How engaged</a:t>
                      </a:r>
                      <a:r>
                        <a:rPr lang="en-US" baseline="0" dirty="0" smtClean="0"/>
                        <a:t> were you during the day?</a:t>
                      </a:r>
                      <a:endParaRPr lang="en-US" dirty="0"/>
                    </a:p>
                  </a:txBody>
                  <a:tcPr/>
                </a:tc>
              </a:tr>
              <a:tr h="370840">
                <a:tc>
                  <a:txBody>
                    <a:bodyPr/>
                    <a:lstStyle/>
                    <a:p>
                      <a:pPr marL="342900" indent="-342900">
                        <a:buFont typeface="+mj-lt"/>
                        <a:buAutoNum type="arabicPeriod"/>
                      </a:pPr>
                      <a:r>
                        <a:rPr lang="en-US" dirty="0" smtClean="0"/>
                        <a:t>Not all attentive</a:t>
                      </a:r>
                    </a:p>
                    <a:p>
                      <a:pPr marL="342900" indent="-342900">
                        <a:buFont typeface="+mj-lt"/>
                        <a:buAutoNum type="arabicPeriod"/>
                      </a:pPr>
                      <a:r>
                        <a:rPr lang="en-US" dirty="0" smtClean="0"/>
                        <a:t>Somewhat attentive</a:t>
                      </a:r>
                    </a:p>
                    <a:p>
                      <a:pPr marL="342900" indent="-342900">
                        <a:buFont typeface="+mj-lt"/>
                        <a:buAutoNum type="arabicPeriod"/>
                      </a:pPr>
                      <a:r>
                        <a:rPr lang="en-US" dirty="0" smtClean="0"/>
                        <a:t>Very attentive</a:t>
                      </a:r>
                    </a:p>
                  </a:txBody>
                  <a:tcPr/>
                </a:tc>
                <a:tc>
                  <a:txBody>
                    <a:bodyPr/>
                    <a:lstStyle/>
                    <a:p>
                      <a:pPr marL="342900" indent="-342900">
                        <a:buAutoNum type="arabicPeriod"/>
                      </a:pPr>
                      <a:r>
                        <a:rPr lang="en-US" dirty="0" smtClean="0"/>
                        <a:t>Not all effective</a:t>
                      </a:r>
                    </a:p>
                    <a:p>
                      <a:pPr marL="342900" indent="-342900">
                        <a:buAutoNum type="arabicPeriod"/>
                      </a:pPr>
                      <a:r>
                        <a:rPr lang="en-US" dirty="0" smtClean="0"/>
                        <a:t>Somewhat effective</a:t>
                      </a:r>
                    </a:p>
                    <a:p>
                      <a:pPr marL="342900" indent="-342900">
                        <a:buAutoNum type="arabicPeriod"/>
                      </a:pPr>
                      <a:r>
                        <a:rPr lang="en-US" dirty="0" smtClean="0"/>
                        <a:t>Very effective</a:t>
                      </a:r>
                    </a:p>
                  </a:txBody>
                  <a:tcPr/>
                </a:tc>
                <a:tc>
                  <a:txBody>
                    <a:bodyPr/>
                    <a:lstStyle/>
                    <a:p>
                      <a:pPr marL="342900" indent="-342900">
                        <a:buAutoNum type="arabicPeriod"/>
                      </a:pPr>
                      <a:r>
                        <a:rPr lang="en-US" dirty="0" smtClean="0"/>
                        <a:t>Not at all engaged</a:t>
                      </a:r>
                    </a:p>
                    <a:p>
                      <a:pPr marL="342900" indent="-342900">
                        <a:buAutoNum type="arabicPeriod"/>
                      </a:pPr>
                      <a:r>
                        <a:rPr lang="en-US" dirty="0" smtClean="0"/>
                        <a:t>Somewhat engaged</a:t>
                      </a:r>
                    </a:p>
                    <a:p>
                      <a:pPr marL="342900" indent="-342900">
                        <a:buAutoNum type="arabicPeriod"/>
                      </a:pPr>
                      <a:r>
                        <a:rPr lang="en-US" dirty="0" smtClean="0"/>
                        <a:t>Very</a:t>
                      </a:r>
                      <a:r>
                        <a:rPr lang="en-US" baseline="0" dirty="0" smtClean="0"/>
                        <a:t> Engaged</a:t>
                      </a:r>
                    </a:p>
                  </a:txBody>
                  <a:tcPr/>
                </a:tc>
              </a:tr>
            </a:tbl>
          </a:graphicData>
        </a:graphic>
      </p:graphicFrame>
      <p:sp>
        <p:nvSpPr>
          <p:cNvPr id="6" name="Slide Number Placeholder 5"/>
          <p:cNvSpPr>
            <a:spLocks noGrp="1"/>
          </p:cNvSpPr>
          <p:nvPr>
            <p:ph type="sldNum" sz="quarter" idx="12"/>
          </p:nvPr>
        </p:nvSpPr>
        <p:spPr/>
        <p:txBody>
          <a:bodyPr>
            <a:normAutofit fontScale="85000" lnSpcReduction="20000"/>
          </a:bodyPr>
          <a:lstStyle/>
          <a:p>
            <a:fld id="{1D04E450-6462-4C77-8BF5-1EBD38BDA11F}" type="slidenum">
              <a:rPr lang="en-US" smtClean="0"/>
              <a:pPr/>
              <a:t>49</a:t>
            </a:fld>
            <a:endParaRPr lang="en-US" dirty="0"/>
          </a:p>
        </p:txBody>
      </p:sp>
    </p:spTree>
    <p:extLst>
      <p:ext uri="{BB962C8B-B14F-4D97-AF65-F5344CB8AC3E}">
        <p14:creationId xmlns:p14="http://schemas.microsoft.com/office/powerpoint/2010/main" val="32783310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Evidence-Based Decisions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1D04E450-6462-4C77-8BF5-1EBD38BDA11F}" type="slidenum">
              <a:rPr lang="en-US" smtClean="0"/>
              <a:pPr/>
              <a:t>5</a:t>
            </a:fld>
            <a:endParaRPr lang="en-US" dirty="0"/>
          </a:p>
        </p:txBody>
      </p:sp>
      <p:sp>
        <p:nvSpPr>
          <p:cNvPr id="4" name="Content Placeholder 3"/>
          <p:cNvSpPr>
            <a:spLocks noGrp="1"/>
          </p:cNvSpPr>
          <p:nvPr>
            <p:ph sz="quarter" idx="1"/>
          </p:nvPr>
        </p:nvSpPr>
        <p:spPr>
          <a:xfrm>
            <a:off x="76200" y="1600200"/>
            <a:ext cx="8991600" cy="4800600"/>
          </a:xfrm>
        </p:spPr>
        <p:txBody>
          <a:bodyPr>
            <a:normAutofit lnSpcReduction="10000"/>
          </a:bodyPr>
          <a:lstStyle/>
          <a:p>
            <a:r>
              <a:rPr lang="en-US" dirty="0" smtClean="0"/>
              <a:t>We strive for educational and innovation excellence</a:t>
            </a:r>
          </a:p>
          <a:p>
            <a:pPr lvl="1"/>
            <a:r>
              <a:rPr lang="en-US" sz="2400" dirty="0" smtClean="0"/>
              <a:t>Innovations (new programming, curriculum, instructional strategies, interventions) are adopted to improve (student) performance.</a:t>
            </a:r>
          </a:p>
          <a:p>
            <a:pPr lvl="1"/>
            <a:r>
              <a:rPr lang="en-US" sz="2400" dirty="0" smtClean="0"/>
              <a:t>Practitioners, instructors, and researchers must determine if the anticipated benefits (increased performance) occur and if they can be attributed to the new (and sometimes costly) intervention.</a:t>
            </a:r>
          </a:p>
          <a:p>
            <a:pPr lvl="1"/>
            <a:r>
              <a:rPr lang="en-US" sz="2400" dirty="0" smtClean="0"/>
              <a:t>The intent of assessment or effectiveness studies is to investigate if changes in the outcome (performance) are a result of the intervention (new program, curriculum, programming).</a:t>
            </a:r>
          </a:p>
          <a:p>
            <a:pPr lvl="1"/>
            <a:r>
              <a:rPr lang="en-US" sz="2400" dirty="0" smtClean="0"/>
              <a:t>Failure to assess the effectiveness of interventions can contribute to the use of ineffective programming, curriculum, or strategies or the termination of effective programming, curriculum, or strategies. </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Exposure via Attendance</a:t>
            </a:r>
            <a:endParaRPr lang="en-US" dirty="0"/>
          </a:p>
        </p:txBody>
      </p:sp>
      <p:sp>
        <p:nvSpPr>
          <p:cNvPr id="3" name="Content Placeholder 2"/>
          <p:cNvSpPr>
            <a:spLocks noGrp="1"/>
          </p:cNvSpPr>
          <p:nvPr>
            <p:ph sz="quarter" idx="1"/>
          </p:nvPr>
        </p:nvSpPr>
        <p:spPr>
          <a:xfrm>
            <a:off x="457200" y="1600200"/>
            <a:ext cx="8308848" cy="4495800"/>
          </a:xfrm>
        </p:spPr>
        <p:txBody>
          <a:bodyPr>
            <a:normAutofit fontScale="92500" lnSpcReduction="20000"/>
          </a:bodyPr>
          <a:lstStyle/>
          <a:p>
            <a:r>
              <a:rPr lang="en-US" dirty="0" smtClean="0"/>
              <a:t>In addition to attendance and duration, items </a:t>
            </a:r>
            <a:r>
              <a:rPr lang="en-US" dirty="0"/>
              <a:t>were added to </a:t>
            </a:r>
            <a:r>
              <a:rPr lang="en-US" dirty="0" smtClean="0"/>
              <a:t>Transfer Student Orientation posttest to assess exposure of optional programming.</a:t>
            </a:r>
            <a:endParaRPr lang="en-US" dirty="0"/>
          </a:p>
          <a:p>
            <a:pPr lvl="1"/>
            <a:r>
              <a:rPr lang="en-US" dirty="0"/>
              <a:t>The majority of events are mandatory for Transfer Student </a:t>
            </a:r>
            <a:r>
              <a:rPr lang="en-US" dirty="0" smtClean="0"/>
              <a:t>Orientation but not all (this may be the case for your program)</a:t>
            </a:r>
            <a:endParaRPr lang="en-US" dirty="0"/>
          </a:p>
          <a:p>
            <a:pPr lvl="1"/>
            <a:r>
              <a:rPr lang="en-US" dirty="0"/>
              <a:t>Questions were added to determine which optional events students </a:t>
            </a:r>
            <a:r>
              <a:rPr lang="en-US" dirty="0" smtClean="0"/>
              <a:t>attended</a:t>
            </a:r>
          </a:p>
          <a:p>
            <a:pPr lvl="2"/>
            <a:r>
              <a:rPr lang="en-US" dirty="0" smtClean="0"/>
              <a:t>Did you attend a University Tour?</a:t>
            </a:r>
          </a:p>
          <a:p>
            <a:pPr lvl="2"/>
            <a:r>
              <a:rPr lang="en-US" dirty="0" smtClean="0"/>
              <a:t>Did you attend the Student Resource Fair?</a:t>
            </a:r>
          </a:p>
          <a:p>
            <a:pPr lvl="1"/>
            <a:r>
              <a:rPr lang="en-US" dirty="0" smtClean="0"/>
              <a:t>With this information, we can see if students who were exposed to relevant programming, albeit optional, perform better on the objective measures than those who do not</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1D04E450-6462-4C77-8BF5-1EBD38BDA11F}" type="slidenum">
              <a:rPr lang="en-US" smtClean="0"/>
              <a:pPr/>
              <a:t>50</a:t>
            </a:fld>
            <a:endParaRPr lang="en-US" dirty="0"/>
          </a:p>
        </p:txBody>
      </p:sp>
    </p:spTree>
    <p:extLst>
      <p:ext uri="{BB962C8B-B14F-4D97-AF65-F5344CB8AC3E}">
        <p14:creationId xmlns:p14="http://schemas.microsoft.com/office/powerpoint/2010/main" val="35754097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610600" cy="990600"/>
          </a:xfrm>
        </p:spPr>
        <p:txBody>
          <a:bodyPr>
            <a:normAutofit fontScale="90000"/>
          </a:bodyPr>
          <a:lstStyle/>
          <a:p>
            <a:r>
              <a:rPr lang="en-US" dirty="0" smtClean="0"/>
              <a:t>Another Example of Fidelity Checklist: </a:t>
            </a:r>
            <a:r>
              <a:rPr lang="en-US" dirty="0"/>
              <a:t>Leadership Development Course</a:t>
            </a:r>
          </a:p>
        </p:txBody>
      </p:sp>
      <p:sp>
        <p:nvSpPr>
          <p:cNvPr id="3" name="Slide Number Placeholder 2"/>
          <p:cNvSpPr>
            <a:spLocks noGrp="1"/>
          </p:cNvSpPr>
          <p:nvPr>
            <p:ph type="sldNum" sz="quarter" idx="12"/>
          </p:nvPr>
        </p:nvSpPr>
        <p:spPr/>
        <p:txBody>
          <a:bodyPr>
            <a:normAutofit fontScale="85000" lnSpcReduction="20000"/>
          </a:bodyPr>
          <a:lstStyle/>
          <a:p>
            <a:fld id="{1D04E450-6462-4C77-8BF5-1EBD38BDA11F}" type="slidenum">
              <a:rPr lang="en-US" smtClean="0"/>
              <a:pPr/>
              <a:t>51</a:t>
            </a:fld>
            <a:endParaRPr lang="en-US" dirty="0"/>
          </a:p>
        </p:txBody>
      </p:sp>
      <p:pic>
        <p:nvPicPr>
          <p:cNvPr id="6" name="Content Placeholder 5"/>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04800" y="1524000"/>
            <a:ext cx="8640687" cy="5334000"/>
          </a:xfrm>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61248" cy="990600"/>
          </a:xfrm>
        </p:spPr>
        <p:txBody>
          <a:bodyPr/>
          <a:lstStyle/>
          <a:p>
            <a:r>
              <a:rPr lang="en-US" dirty="0" smtClean="0"/>
              <a:t>Summary and Meta-Cognitive Check</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1D04E450-6462-4C77-8BF5-1EBD38BDA11F}" type="slidenum">
              <a:rPr lang="en-US" smtClean="0"/>
              <a:pPr/>
              <a:t>52</a:t>
            </a:fld>
            <a:endParaRPr lang="en-US" dirty="0"/>
          </a:p>
        </p:txBody>
      </p:sp>
      <p:sp>
        <p:nvSpPr>
          <p:cNvPr id="4" name="Content Placeholder 3"/>
          <p:cNvSpPr>
            <a:spLocks noGrp="1"/>
          </p:cNvSpPr>
          <p:nvPr>
            <p:ph sz="quarter" idx="1"/>
          </p:nvPr>
        </p:nvSpPr>
        <p:spPr/>
        <p:txBody>
          <a:bodyPr/>
          <a:lstStyle/>
          <a:p>
            <a:r>
              <a:rPr lang="en-US" dirty="0" smtClean="0"/>
              <a:t>What are the 5 components of Implementation Fidelity?</a:t>
            </a:r>
          </a:p>
          <a:p>
            <a:endParaRPr lang="en-US" dirty="0" smtClean="0"/>
          </a:p>
          <a:p>
            <a:pPr>
              <a:buNone/>
            </a:pPr>
            <a:endParaRPr lang="en-US" dirty="0" smtClean="0"/>
          </a:p>
          <a:p>
            <a:r>
              <a:rPr lang="en-US" dirty="0" smtClean="0"/>
              <a:t>How and by whom can Implementation Fidelity data be collected?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Group Activity</a:t>
            </a:r>
            <a:endParaRPr lang="en-US" dirty="0"/>
          </a:p>
        </p:txBody>
      </p:sp>
      <p:sp>
        <p:nvSpPr>
          <p:cNvPr id="4" name="Slide Number Placeholder 3"/>
          <p:cNvSpPr>
            <a:spLocks noGrp="1"/>
          </p:cNvSpPr>
          <p:nvPr>
            <p:ph type="sldNum" sz="quarter" idx="11"/>
          </p:nvPr>
        </p:nvSpPr>
        <p:spPr/>
        <p:txBody>
          <a:bodyPr/>
          <a:lstStyle/>
          <a:p>
            <a:fld id="{1D04E450-6462-4C77-8BF5-1EBD38BDA11F}" type="slidenum">
              <a:rPr lang="en-US" smtClean="0"/>
              <a:pPr/>
              <a:t>53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228600"/>
            <a:ext cx="8991600" cy="990600"/>
          </a:xfrm>
        </p:spPr>
        <p:txBody>
          <a:bodyPr>
            <a:noAutofit/>
          </a:bodyPr>
          <a:lstStyle/>
          <a:p>
            <a:r>
              <a:rPr lang="en-US" dirty="0" smtClean="0"/>
              <a:t>Group Activity 1</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1D04E450-6462-4C77-8BF5-1EBD38BDA11F}" type="slidenum">
              <a:rPr lang="en-US" smtClean="0"/>
              <a:pPr/>
              <a:t>54</a:t>
            </a:fld>
            <a:endParaRPr lang="en-US" dirty="0"/>
          </a:p>
        </p:txBody>
      </p:sp>
      <p:sp>
        <p:nvSpPr>
          <p:cNvPr id="8" name="Content Placeholder 7"/>
          <p:cNvSpPr>
            <a:spLocks noGrp="1"/>
          </p:cNvSpPr>
          <p:nvPr>
            <p:ph sz="quarter" idx="1"/>
          </p:nvPr>
        </p:nvSpPr>
        <p:spPr/>
        <p:txBody>
          <a:bodyPr/>
          <a:lstStyle/>
          <a:p>
            <a:r>
              <a:rPr lang="en-US" dirty="0" smtClean="0"/>
              <a:t>A colleague indicates s/he is required (by a supervisor, editor, accrediting body, etc.) to document implementation fidelity (for a program, treatment, curriculum, etc.). However, your colleague doesn’t know how to start this process.</a:t>
            </a:r>
          </a:p>
          <a:p>
            <a:r>
              <a:rPr lang="en-US" dirty="0" smtClean="0"/>
              <a:t>What would you tell your colleague to do? That is, how would you get them started on the process of gathering this information?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81000" y="36179"/>
            <a:ext cx="8485362" cy="6814545"/>
          </a:xfrm>
        </p:spPr>
      </p:pic>
      <p:sp>
        <p:nvSpPr>
          <p:cNvPr id="6" name="Rectangle 5"/>
          <p:cNvSpPr/>
          <p:nvPr/>
        </p:nvSpPr>
        <p:spPr>
          <a:xfrm>
            <a:off x="3643895" y="228600"/>
            <a:ext cx="2209800" cy="6606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00895" y="228600"/>
            <a:ext cx="1143000" cy="662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74434" y="228600"/>
            <a:ext cx="990600" cy="662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normAutofit fontScale="85000" lnSpcReduction="20000"/>
          </a:bodyPr>
          <a:lstStyle/>
          <a:p>
            <a:fld id="{1D04E450-6462-4C77-8BF5-1EBD38BDA11F}" type="slidenum">
              <a:rPr lang="en-US" smtClean="0"/>
              <a:pPr/>
              <a:t>55</a:t>
            </a:fld>
            <a:endParaRPr lang="en-US" dirty="0"/>
          </a:p>
        </p:txBody>
      </p:sp>
      <p:sp>
        <p:nvSpPr>
          <p:cNvPr id="4" name="Rectangle 3"/>
          <p:cNvSpPr/>
          <p:nvPr/>
        </p:nvSpPr>
        <p:spPr>
          <a:xfrm>
            <a:off x="5815321" y="228600"/>
            <a:ext cx="3023879" cy="6553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1" fill="hold" grpId="0" nodeType="clickEffect">
                                  <p:stCondLst>
                                    <p:cond delay="0"/>
                                  </p:stCondLst>
                                  <p:childTnLst>
                                    <p:animEffect transition="out" filter="wipe(up)">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sp>
        <p:nvSpPr>
          <p:cNvPr id="2" name="Title 1"/>
          <p:cNvSpPr>
            <a:spLocks noGrp="1"/>
          </p:cNvSpPr>
          <p:nvPr>
            <p:ph type="title"/>
          </p:nvPr>
        </p:nvSpPr>
        <p:spPr/>
        <p:txBody>
          <a:bodyPr/>
          <a:lstStyle/>
          <a:p>
            <a:r>
              <a:rPr lang="en-US" dirty="0" smtClean="0"/>
              <a:t>Closing Thoughts</a:t>
            </a:r>
            <a:endParaRPr lang="en-US" dirty="0"/>
          </a:p>
        </p:txBody>
      </p:sp>
      <p:sp>
        <p:nvSpPr>
          <p:cNvPr id="5" name="Slide Number Placeholder 4"/>
          <p:cNvSpPr>
            <a:spLocks noGrp="1"/>
          </p:cNvSpPr>
          <p:nvPr>
            <p:ph type="sldNum" sz="quarter" idx="11"/>
          </p:nvPr>
        </p:nvSpPr>
        <p:spPr/>
        <p:txBody>
          <a:bodyPr/>
          <a:lstStyle/>
          <a:p>
            <a:fld id="{1D04E450-6462-4C77-8BF5-1EBD38BDA11F}" type="slidenum">
              <a:rPr lang="en-US" smtClean="0"/>
              <a:pPr/>
              <a:t>56</a:t>
            </a:fld>
            <a:endParaRPr lang="en-US" dirty="0"/>
          </a:p>
        </p:txBody>
      </p:sp>
    </p:spTree>
    <p:extLst>
      <p:ext uri="{BB962C8B-B14F-4D97-AF65-F5344CB8AC3E}">
        <p14:creationId xmlns:p14="http://schemas.microsoft.com/office/powerpoint/2010/main" val="251489263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1725529919"/>
              </p:ext>
            </p:extLst>
          </p:nvPr>
        </p:nvGraphicFramePr>
        <p:xfrm>
          <a:off x="4724400" y="1219200"/>
          <a:ext cx="42672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52400" y="228600"/>
            <a:ext cx="9448800" cy="990600"/>
          </a:xfrm>
        </p:spPr>
        <p:txBody>
          <a:bodyPr>
            <a:normAutofit fontScale="90000"/>
          </a:bodyPr>
          <a:lstStyle/>
          <a:p>
            <a:r>
              <a:rPr lang="en-US" dirty="0" smtClean="0"/>
              <a:t>Valid Inferences about Program Inferences</a:t>
            </a:r>
            <a:endParaRPr lang="en-US" dirty="0"/>
          </a:p>
        </p:txBody>
      </p:sp>
      <p:sp>
        <p:nvSpPr>
          <p:cNvPr id="3" name="Content Placeholder 2"/>
          <p:cNvSpPr>
            <a:spLocks noGrp="1"/>
          </p:cNvSpPr>
          <p:nvPr>
            <p:ph sz="quarter" idx="1"/>
          </p:nvPr>
        </p:nvSpPr>
        <p:spPr>
          <a:xfrm>
            <a:off x="76200" y="1589567"/>
            <a:ext cx="4495800" cy="5268433"/>
          </a:xfrm>
        </p:spPr>
        <p:txBody>
          <a:bodyPr>
            <a:normAutofit fontScale="62500" lnSpcReduction="20000"/>
          </a:bodyPr>
          <a:lstStyle/>
          <a:p>
            <a:r>
              <a:rPr lang="en-US" dirty="0" smtClean="0">
                <a:solidFill>
                  <a:schemeClr val="accent2"/>
                </a:solidFill>
              </a:rPr>
              <a:t>“Outcomes-based assessment uses the results of assessment to change and improve how a program, a department, a division, or an institution contributes to student learning.” </a:t>
            </a:r>
            <a:br>
              <a:rPr lang="en-US" dirty="0" smtClean="0">
                <a:solidFill>
                  <a:schemeClr val="accent2"/>
                </a:solidFill>
              </a:rPr>
            </a:br>
            <a:r>
              <a:rPr lang="en-US" sz="2200" dirty="0" smtClean="0">
                <a:solidFill>
                  <a:schemeClr val="accent2"/>
                </a:solidFill>
              </a:rPr>
              <a:t>(Bresciani, Gardner, &amp; Hickmott, 2009)</a:t>
            </a:r>
          </a:p>
          <a:p>
            <a:r>
              <a:rPr lang="en-US" dirty="0" smtClean="0"/>
              <a:t>We believe this is difficult </a:t>
            </a:r>
            <a:r>
              <a:rPr lang="en-US" sz="2600" dirty="0" smtClean="0"/>
              <a:t>(if not impossible) </a:t>
            </a:r>
            <a:r>
              <a:rPr lang="en-US" dirty="0" smtClean="0"/>
              <a:t>without implementation fidelity data.</a:t>
            </a:r>
          </a:p>
          <a:p>
            <a:r>
              <a:rPr lang="en-US" dirty="0" smtClean="0"/>
              <a:t>If the intended outcomes aren’t observed, practitioners and researchers won’t know if the results are due to </a:t>
            </a:r>
            <a:r>
              <a:rPr lang="en-US" dirty="0" smtClean="0">
                <a:solidFill>
                  <a:schemeClr val="tx2">
                    <a:lumMod val="75000"/>
                  </a:schemeClr>
                </a:solidFill>
              </a:rPr>
              <a:t>a poorly designed program, a well-designed program that matches theory but the theory is wrong, </a:t>
            </a:r>
            <a:r>
              <a:rPr lang="en-US" dirty="0" smtClean="0"/>
              <a:t>OR due to </a:t>
            </a:r>
            <a:r>
              <a:rPr lang="en-US" dirty="0" smtClean="0">
                <a:solidFill>
                  <a:schemeClr val="tx2">
                    <a:lumMod val="75000"/>
                  </a:schemeClr>
                </a:solidFill>
              </a:rPr>
              <a:t>a lack of high implementation fidelity</a:t>
            </a:r>
            <a:r>
              <a:rPr lang="en-US" dirty="0" smtClean="0"/>
              <a:t>.</a:t>
            </a:r>
          </a:p>
          <a:p>
            <a:r>
              <a:rPr lang="en-US" dirty="0" smtClean="0"/>
              <a:t>By incorporating Implementation</a:t>
            </a:r>
            <a:br>
              <a:rPr lang="en-US" dirty="0" smtClean="0"/>
            </a:br>
            <a:r>
              <a:rPr lang="en-US" dirty="0" smtClean="0"/>
              <a:t>Fidelity into the Assessment Cycle, we now</a:t>
            </a:r>
            <a:br>
              <a:rPr lang="en-US" dirty="0" smtClean="0"/>
            </a:br>
            <a:r>
              <a:rPr lang="en-US" dirty="0" smtClean="0"/>
              <a:t>have much more information about</a:t>
            </a:r>
            <a:br>
              <a:rPr lang="en-US" dirty="0" smtClean="0"/>
            </a:br>
            <a:r>
              <a:rPr lang="en-US" dirty="0" smtClean="0"/>
              <a:t>the </a:t>
            </a:r>
            <a:r>
              <a:rPr lang="en-US" b="1" dirty="0" smtClean="0">
                <a:solidFill>
                  <a:schemeClr val="tx2">
                    <a:lumMod val="75000"/>
                  </a:schemeClr>
                </a:solidFill>
              </a:rPr>
              <a:t>actual</a:t>
            </a:r>
            <a:r>
              <a:rPr lang="en-US" dirty="0" smtClean="0"/>
              <a:t> program the participants received and thus can make more valid inferences about the impact of our program.</a:t>
            </a:r>
          </a:p>
        </p:txBody>
      </p:sp>
      <p:sp>
        <p:nvSpPr>
          <p:cNvPr id="7" name="Slide Number Placeholder 6"/>
          <p:cNvSpPr>
            <a:spLocks noGrp="1"/>
          </p:cNvSpPr>
          <p:nvPr>
            <p:ph type="sldNum" sz="quarter" idx="16"/>
          </p:nvPr>
        </p:nvSpPr>
        <p:spPr/>
        <p:txBody>
          <a:bodyPr>
            <a:normAutofit fontScale="85000" lnSpcReduction="20000"/>
          </a:bodyPr>
          <a:lstStyle/>
          <a:p>
            <a:fld id="{1D04E450-6462-4C77-8BF5-1EBD38BDA11F}" type="slidenum">
              <a:rPr lang="en-US" smtClean="0"/>
              <a:pPr/>
              <a:t>57</a:t>
            </a:fld>
            <a:endParaRPr lang="en-US" dirty="0"/>
          </a:p>
        </p:txBody>
      </p:sp>
    </p:spTree>
    <p:extLst>
      <p:ext uri="{BB962C8B-B14F-4D97-AF65-F5344CB8AC3E}">
        <p14:creationId xmlns:p14="http://schemas.microsoft.com/office/powerpoint/2010/main" val="1453529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1" nodeType="withEffect">
                                  <p:stCondLst>
                                    <p:cond delay="0"/>
                                  </p:stCondLst>
                                  <p:childTnLst>
                                    <p:set>
                                      <p:cBhvr>
                                        <p:cTn id="6" dur="1" fill="hold">
                                          <p:stCondLst>
                                            <p:cond delay="0"/>
                                          </p:stCondLst>
                                        </p:cTn>
                                        <p:tgtEl>
                                          <p:spTgt spid="5">
                                            <p:graphicEl>
                                              <a:dgm id="{230EAF95-8A86-477D-81A2-3D082B48F9EE}"/>
                                            </p:graphicEl>
                                          </p:spTgt>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6" presetClass="emph" presetSubtype="0" fill="hold" nodeType="withEffect">
                                  <p:stCondLst>
                                    <p:cond delay="0"/>
                                  </p:stCondLst>
                                  <p:childTnLst>
                                    <p:animScale>
                                      <p:cBhvr>
                                        <p:cTn id="18" dur="2000" fill="hold"/>
                                        <p:tgtEl>
                                          <p:spTgt spid="5">
                                            <p:graphicEl>
                                              <a:dgm id="{029E4F8F-9679-40B5-91F6-620E4AB4D80B}"/>
                                            </p:graphicEl>
                                          </p:spTgt>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3" nodeType="clickEffect">
                                  <p:stCondLst>
                                    <p:cond delay="0"/>
                                  </p:stCondLst>
                                  <p:childTnLst>
                                    <p:set>
                                      <p:cBhvr>
                                        <p:cTn id="22" dur="1" fill="hold">
                                          <p:stCondLst>
                                            <p:cond delay="0"/>
                                          </p:stCondLst>
                                        </p:cTn>
                                        <p:tgtEl>
                                          <p:spTgt spid="5">
                                            <p:graphicEl>
                                              <a:dgm id="{230EAF95-8A86-477D-81A2-3D082B48F9EE}"/>
                                            </p:graphicEl>
                                          </p:spTgt>
                                        </p:tgtEl>
                                        <p:attrNameLst>
                                          <p:attrName>style.visibility</p:attrName>
                                        </p:attrNameLst>
                                      </p:cBhvr>
                                      <p:to>
                                        <p:strVal val="visible"/>
                                      </p:to>
                                    </p:set>
                                    <p:anim calcmode="lin" valueType="num">
                                      <p:cBhvr additive="base">
                                        <p:cTn id="23" dur="500" fill="hold"/>
                                        <p:tgtEl>
                                          <p:spTgt spid="5">
                                            <p:graphicEl>
                                              <a:dgm id="{230EAF95-8A86-477D-81A2-3D082B48F9EE}"/>
                                            </p:graphic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graphicEl>
                                              <a:dgm id="{230EAF95-8A86-477D-81A2-3D082B48F9EE}"/>
                                            </p:graphicEl>
                                          </p:spTgt>
                                        </p:tgtEl>
                                        <p:attrNameLst>
                                          <p:attrName>ppt_y</p:attrName>
                                        </p:attrNameLst>
                                      </p:cBhvr>
                                      <p:tavLst>
                                        <p:tav tm="0">
                                          <p:val>
                                            <p:strVal val="#ppt_y"/>
                                          </p:val>
                                        </p:tav>
                                        <p:tav tm="100000">
                                          <p:val>
                                            <p:strVal val="#ppt_y"/>
                                          </p:val>
                                        </p:tav>
                                      </p:tavLst>
                                    </p:anim>
                                  </p:childTnLst>
                                </p:cTn>
                              </p:par>
                              <p:par>
                                <p:cTn id="25" presetID="1"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1">
        <p:bldSub>
          <a:bldDgm bld="one"/>
        </p:bldSub>
      </p:bldGraphic>
      <p:bldGraphic spid="5" grpId="3" uiExpand="1">
        <p:bldSub>
          <a:bldDgm bld="one"/>
        </p:bldSub>
      </p:bldGraphic>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3648" cy="990600"/>
          </a:xfrm>
        </p:spPr>
        <p:txBody>
          <a:bodyPr>
            <a:normAutofit/>
          </a:bodyPr>
          <a:lstStyle/>
          <a:p>
            <a:r>
              <a:rPr lang="en-US" dirty="0" smtClean="0"/>
              <a:t>Implementation Fidelity in a Nutshell</a:t>
            </a:r>
            <a:endParaRPr lang="en-US" dirty="0"/>
          </a:p>
        </p:txBody>
      </p:sp>
      <p:graphicFrame>
        <p:nvGraphicFramePr>
          <p:cNvPr id="5" name="Content Placeholder 4"/>
          <p:cNvGraphicFramePr>
            <a:graphicFrameLocks noGrp="1"/>
          </p:cNvGraphicFramePr>
          <p:nvPr>
            <p:ph sz="quarter" idx="1"/>
          </p:nvPr>
        </p:nvGraphicFramePr>
        <p:xfrm>
          <a:off x="304800" y="1600200"/>
          <a:ext cx="8610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normAutofit fontScale="85000" lnSpcReduction="20000"/>
          </a:bodyPr>
          <a:lstStyle/>
          <a:p>
            <a:fld id="{1D04E450-6462-4C77-8BF5-1EBD38BDA11F}" type="slidenum">
              <a:rPr lang="en-US" smtClean="0"/>
              <a:pPr/>
              <a:t>58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228600"/>
            <a:ext cx="8991600" cy="990600"/>
          </a:xfrm>
        </p:spPr>
        <p:txBody>
          <a:bodyPr>
            <a:noAutofit/>
          </a:bodyPr>
          <a:lstStyle/>
          <a:p>
            <a:r>
              <a:rPr lang="en-US" sz="3900" dirty="0" smtClean="0"/>
              <a:t>Barriers to Assessing Implementation Fidelity</a:t>
            </a:r>
            <a:endParaRPr lang="en-US" sz="3900" dirty="0"/>
          </a:p>
        </p:txBody>
      </p:sp>
      <p:sp>
        <p:nvSpPr>
          <p:cNvPr id="5" name="Slide Number Placeholder 4"/>
          <p:cNvSpPr>
            <a:spLocks noGrp="1"/>
          </p:cNvSpPr>
          <p:nvPr>
            <p:ph type="sldNum" sz="quarter" idx="12"/>
          </p:nvPr>
        </p:nvSpPr>
        <p:spPr/>
        <p:txBody>
          <a:bodyPr>
            <a:normAutofit fontScale="85000" lnSpcReduction="20000"/>
          </a:bodyPr>
          <a:lstStyle/>
          <a:p>
            <a:fld id="{1D04E450-6462-4C77-8BF5-1EBD38BDA11F}" type="slidenum">
              <a:rPr lang="en-US" smtClean="0"/>
              <a:pPr/>
              <a:t>59</a:t>
            </a:fld>
            <a:endParaRPr lang="en-US" dirty="0"/>
          </a:p>
        </p:txBody>
      </p:sp>
      <p:sp>
        <p:nvSpPr>
          <p:cNvPr id="7" name="Content Placeholder 6"/>
          <p:cNvSpPr>
            <a:spLocks noGrp="1"/>
          </p:cNvSpPr>
          <p:nvPr>
            <p:ph sz="quarter" idx="1"/>
          </p:nvPr>
        </p:nvSpPr>
        <p:spPr>
          <a:xfrm>
            <a:off x="76200" y="1524000"/>
            <a:ext cx="8915400" cy="5257800"/>
          </a:xfrm>
        </p:spPr>
        <p:txBody>
          <a:bodyPr>
            <a:normAutofit fontScale="92500" lnSpcReduction="20000"/>
          </a:bodyPr>
          <a:lstStyle/>
          <a:p>
            <a:pPr marL="514350" indent="-514350">
              <a:buFont typeface="+mj-lt"/>
              <a:buAutoNum type="arabicPeriod"/>
            </a:pPr>
            <a:r>
              <a:rPr lang="en-US" sz="2400" dirty="0" smtClean="0"/>
              <a:t>Lack of </a:t>
            </a:r>
            <a:r>
              <a:rPr lang="en-US" sz="2400" dirty="0" smtClean="0">
                <a:solidFill>
                  <a:schemeClr val="tx2">
                    <a:lumMod val="75000"/>
                  </a:schemeClr>
                </a:solidFill>
              </a:rPr>
              <a:t>general knowledge </a:t>
            </a:r>
            <a:r>
              <a:rPr lang="en-US" sz="2400" dirty="0" smtClean="0"/>
              <a:t>of implementation fidelity</a:t>
            </a:r>
            <a:r>
              <a:rPr lang="en-US" sz="2200" dirty="0" smtClean="0"/>
              <a:t> </a:t>
            </a:r>
            <a:r>
              <a:rPr lang="en-US" sz="1600" dirty="0" smtClean="0"/>
              <a:t>(The “what” and “why”)</a:t>
            </a:r>
          </a:p>
          <a:p>
            <a:pPr marL="1108710" lvl="2" indent="-514350">
              <a:spcBef>
                <a:spcPts val="0"/>
              </a:spcBef>
            </a:pPr>
            <a:r>
              <a:rPr lang="en-US" sz="1700" dirty="0" smtClean="0"/>
              <a:t>Practitioners/instructors may assume implementation fidelity is high because implementers/teachers </a:t>
            </a:r>
            <a:r>
              <a:rPr lang="en-US" sz="1700" i="1" dirty="0" smtClean="0"/>
              <a:t>should</a:t>
            </a:r>
            <a:r>
              <a:rPr lang="en-US" sz="1700" dirty="0" smtClean="0"/>
              <a:t> present program/curriculum exactly as directed. However, this assumption needs to be tested, as research indicates this assumption is often wrong. </a:t>
            </a:r>
          </a:p>
          <a:p>
            <a:pPr marL="1108710" lvl="2" indent="-514350">
              <a:spcBef>
                <a:spcPts val="0"/>
              </a:spcBef>
            </a:pPr>
            <a:r>
              <a:rPr lang="en-US" sz="1700" dirty="0" smtClean="0"/>
              <a:t>Practitioners/instructors may not understand how lack of fidelity can attenuate program effectiveness</a:t>
            </a:r>
            <a:r>
              <a:rPr lang="en-US" sz="1400" dirty="0" smtClean="0"/>
              <a:t>.</a:t>
            </a:r>
          </a:p>
          <a:p>
            <a:pPr marL="514350" indent="-514350">
              <a:spcBef>
                <a:spcPts val="300"/>
              </a:spcBef>
              <a:buFont typeface="+mj-lt"/>
              <a:buAutoNum type="arabicPeriod"/>
            </a:pPr>
            <a:r>
              <a:rPr lang="en-US" sz="2400" dirty="0" smtClean="0"/>
              <a:t>Lack of </a:t>
            </a:r>
            <a:r>
              <a:rPr lang="en-US" sz="2400" dirty="0" smtClean="0">
                <a:solidFill>
                  <a:schemeClr val="tx2">
                    <a:lumMod val="75000"/>
                  </a:schemeClr>
                </a:solidFill>
              </a:rPr>
              <a:t>specific guidelines </a:t>
            </a:r>
            <a:r>
              <a:rPr lang="en-US" sz="2400" dirty="0" smtClean="0"/>
              <a:t>on fidelity procedures </a:t>
            </a:r>
            <a:r>
              <a:rPr lang="en-US" sz="1700" dirty="0" smtClean="0"/>
              <a:t>(The “how”)</a:t>
            </a:r>
          </a:p>
          <a:p>
            <a:pPr marL="514350" indent="-514350">
              <a:spcBef>
                <a:spcPts val="300"/>
              </a:spcBef>
              <a:buFont typeface="+mj-lt"/>
              <a:buAutoNum type="arabicPeriod"/>
            </a:pPr>
            <a:r>
              <a:rPr lang="en-US" sz="2400" dirty="0" smtClean="0">
                <a:solidFill>
                  <a:schemeClr val="tx2">
                    <a:lumMod val="75000"/>
                  </a:schemeClr>
                </a:solidFill>
              </a:rPr>
              <a:t>Time, cost, and labor </a:t>
            </a:r>
            <a:r>
              <a:rPr lang="en-US" sz="2400" dirty="0" smtClean="0"/>
              <a:t>demands</a:t>
            </a:r>
          </a:p>
          <a:p>
            <a:pPr marL="1108710" lvl="2" indent="-514350">
              <a:spcBef>
                <a:spcPts val="0"/>
              </a:spcBef>
            </a:pPr>
            <a:r>
              <a:rPr lang="en-US" sz="1700" dirty="0" smtClean="0"/>
              <a:t>Resources are needed to learn about implementation fidelity and engage in it.</a:t>
            </a:r>
          </a:p>
          <a:p>
            <a:pPr marL="1108710" lvl="2" indent="-514350"/>
            <a:r>
              <a:rPr lang="en-US" sz="1700" dirty="0" smtClean="0"/>
              <a:t>However, these resources will decrease as implementation fidelity becomes a part of the standard program effectiveness study (i.e., workshops like this won’t be needed) and may result in the need for fewer program effectiveness studies (i.e., a few studies done well vs. many studies with ambiguous results due to a lack of implementation fidelity data).</a:t>
            </a:r>
          </a:p>
          <a:p>
            <a:pPr marL="514350" indent="-514350">
              <a:spcBef>
                <a:spcPts val="300"/>
              </a:spcBef>
              <a:buFont typeface="+mj-lt"/>
              <a:buAutoNum type="arabicPeriod"/>
            </a:pPr>
            <a:r>
              <a:rPr lang="en-US" sz="2400" dirty="0" smtClean="0"/>
              <a:t>Lack of </a:t>
            </a:r>
            <a:r>
              <a:rPr lang="en-US" sz="2400" dirty="0" smtClean="0">
                <a:solidFill>
                  <a:schemeClr val="tx2">
                    <a:lumMod val="75000"/>
                  </a:schemeClr>
                </a:solidFill>
              </a:rPr>
              <a:t>requirements </a:t>
            </a:r>
            <a:r>
              <a:rPr lang="en-US" sz="2400" dirty="0" smtClean="0"/>
              <a:t>to report this information</a:t>
            </a:r>
          </a:p>
          <a:p>
            <a:pPr marL="1108710" lvl="2" indent="-514350">
              <a:spcBef>
                <a:spcPts val="0"/>
              </a:spcBef>
            </a:pPr>
            <a:r>
              <a:rPr lang="en-US" sz="1700" dirty="0" smtClean="0"/>
              <a:t>Only some scholarly journals will require you to </a:t>
            </a:r>
            <a:r>
              <a:rPr lang="en-US" sz="1700" i="1" dirty="0" smtClean="0"/>
              <a:t>discuss</a:t>
            </a:r>
            <a:r>
              <a:rPr lang="en-US" sz="1700" dirty="0" smtClean="0"/>
              <a:t> implementation fidelity in the Methods and especially in the Discussion (if hypotheses weren’t supported, was this due to poor experimental; discuss this and hopefully have implementation data to inform the discussion).</a:t>
            </a:r>
          </a:p>
          <a:p>
            <a:pPr marL="1108710" lvl="2" indent="-514350"/>
            <a:r>
              <a:rPr lang="en-US" sz="1700" dirty="0" smtClean="0"/>
              <a:t>Research has shown that lack of perceived value of implementation fidelity data by administrators or the system serves as a barrier to fidelity assessment (Cochrane &amp; </a:t>
            </a:r>
            <a:r>
              <a:rPr lang="en-US" sz="1700" dirty="0" err="1" smtClean="0"/>
              <a:t>Laux</a:t>
            </a:r>
            <a:r>
              <a:rPr lang="en-US" sz="1700" dirty="0" smtClean="0"/>
              <a:t>, 2008). Thus, we urge administrators to request these data and the explication of how these data were used to provide a more complete and accurate picture of program effectiveness. </a:t>
            </a:r>
            <a:endParaRPr lang="en-US" sz="17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p:cNvGraphicFramePr>
          <p:nvPr>
            <p:extLst>
              <p:ext uri="{D42A27DB-BD31-4B8C-83A1-F6EECF244321}">
                <p14:modId xmlns:p14="http://schemas.microsoft.com/office/powerpoint/2010/main" val="3087529744"/>
              </p:ext>
            </p:extLst>
          </p:nvPr>
        </p:nvGraphicFramePr>
        <p:xfrm>
          <a:off x="-762000" y="1600200"/>
          <a:ext cx="8763000" cy="5089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Standard Assessment Cycle</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1D04E450-6462-4C77-8BF5-1EBD38BDA11F}" type="slidenum">
              <a:rPr lang="en-US" smtClean="0"/>
              <a:pPr/>
              <a:t>6</a:t>
            </a:fld>
            <a:endParaRPr lang="en-US" dirty="0"/>
          </a:p>
        </p:txBody>
      </p:sp>
      <p:sp>
        <p:nvSpPr>
          <p:cNvPr id="5" name="TextBox 4"/>
          <p:cNvSpPr txBox="1"/>
          <p:nvPr/>
        </p:nvSpPr>
        <p:spPr>
          <a:xfrm>
            <a:off x="6629400" y="1502688"/>
            <a:ext cx="2438400" cy="5355312"/>
          </a:xfrm>
          <a:prstGeom prst="rect">
            <a:avLst/>
          </a:prstGeom>
          <a:noFill/>
          <a:ln>
            <a:solidFill>
              <a:srgbClr val="FFC000"/>
            </a:solidFill>
          </a:ln>
        </p:spPr>
        <p:txBody>
          <a:bodyPr wrap="square" rtlCol="0">
            <a:spAutoFit/>
          </a:bodyPr>
          <a:lstStyle/>
          <a:p>
            <a:r>
              <a:rPr lang="en-US" dirty="0" smtClean="0"/>
              <a:t>This same cycle applies to assessing a “program”, “intervention”, “curriculum”,  “treatment”, </a:t>
            </a:r>
          </a:p>
          <a:p>
            <a:r>
              <a:rPr lang="en-US" dirty="0" smtClean="0"/>
              <a:t>“workshop”, </a:t>
            </a:r>
          </a:p>
          <a:p>
            <a:r>
              <a:rPr lang="en-US" dirty="0" smtClean="0"/>
              <a:t>“innovation” or </a:t>
            </a:r>
          </a:p>
          <a:p>
            <a:r>
              <a:rPr lang="en-US" dirty="0" smtClean="0"/>
              <a:t>“course” of any length or strength.</a:t>
            </a:r>
          </a:p>
          <a:p>
            <a:r>
              <a:rPr lang="en-US" dirty="0" smtClean="0"/>
              <a:t>  -It’s a process of evaluating if “what” you developed results in the intended outcomes. </a:t>
            </a:r>
          </a:p>
          <a:p>
            <a:r>
              <a:rPr lang="en-US" dirty="0" smtClean="0"/>
              <a:t>  -The “what” can be a variety of things.</a:t>
            </a:r>
          </a:p>
          <a:p>
            <a:r>
              <a:rPr lang="en-US" dirty="0" smtClean="0"/>
              <a:t>  -We use generic words “program” or “intervention.”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Thank you!    </a:t>
            </a:r>
            <a:endParaRPr lang="en-US" dirty="0"/>
          </a:p>
        </p:txBody>
      </p:sp>
      <p:sp>
        <p:nvSpPr>
          <p:cNvPr id="4" name="Slide Number Placeholder 3"/>
          <p:cNvSpPr>
            <a:spLocks noGrp="1"/>
          </p:cNvSpPr>
          <p:nvPr>
            <p:ph type="sldNum" sz="quarter" idx="11"/>
          </p:nvPr>
        </p:nvSpPr>
        <p:spPr/>
        <p:txBody>
          <a:bodyPr/>
          <a:lstStyle/>
          <a:p>
            <a:fld id="{1D04E450-6462-4C77-8BF5-1EBD38BDA11F}" type="slidenum">
              <a:rPr lang="en-US" smtClean="0"/>
              <a:pPr/>
              <a:t>60</a:t>
            </a:fld>
            <a:endParaRPr lang="en-US" dirty="0"/>
          </a:p>
        </p:txBody>
      </p:sp>
      <p:sp>
        <p:nvSpPr>
          <p:cNvPr id="7" name="TextBox 6"/>
          <p:cNvSpPr txBox="1"/>
          <p:nvPr/>
        </p:nvSpPr>
        <p:spPr>
          <a:xfrm>
            <a:off x="5486400" y="1828800"/>
            <a:ext cx="3657600" cy="646331"/>
          </a:xfrm>
          <a:prstGeom prst="rect">
            <a:avLst/>
          </a:prstGeom>
          <a:noFill/>
          <a:ln>
            <a:noFill/>
          </a:ln>
        </p:spPr>
        <p:txBody>
          <a:bodyPr wrap="square" rtlCol="0">
            <a:spAutoFit/>
          </a:bodyPr>
          <a:lstStyle/>
          <a:p>
            <a:r>
              <a:rPr lang="en-US" dirty="0" smtClean="0">
                <a:solidFill>
                  <a:srgbClr val="7030A0"/>
                </a:solidFill>
              </a:rPr>
              <a:t>finneysj@jmu.edu</a:t>
            </a:r>
          </a:p>
          <a:p>
            <a:r>
              <a:rPr lang="en-US" dirty="0" smtClean="0">
                <a:solidFill>
                  <a:srgbClr val="7030A0"/>
                </a:solidFill>
              </a:rPr>
              <a:t>gerstnjj@jmu.edu </a:t>
            </a:r>
            <a:endParaRPr lang="en-US" dirty="0">
              <a:solidFill>
                <a:srgbClr val="7030A0"/>
              </a:solidFill>
            </a:endParaRPr>
          </a:p>
        </p:txBody>
      </p:sp>
    </p:spTree>
    <p:extLst>
      <p:ext uri="{BB962C8B-B14F-4D97-AF65-F5344CB8AC3E}">
        <p14:creationId xmlns:p14="http://schemas.microsoft.com/office/powerpoint/2010/main" val="16483297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p:cNvGraphicFramePr>
            <a:graphicFrameLocks/>
          </p:cNvGraphicFramePr>
          <p:nvPr>
            <p:extLst>
              <p:ext uri="{D42A27DB-BD31-4B8C-83A1-F6EECF244321}">
                <p14:modId xmlns:p14="http://schemas.microsoft.com/office/powerpoint/2010/main" val="677002380"/>
              </p:ext>
            </p:extLst>
          </p:nvPr>
        </p:nvGraphicFramePr>
        <p:xfrm>
          <a:off x="-152400" y="1616075"/>
          <a:ext cx="8763000" cy="5089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eft Arrow 4"/>
          <p:cNvSpPr/>
          <p:nvPr/>
        </p:nvSpPr>
        <p:spPr>
          <a:xfrm rot="2005526">
            <a:off x="5798289" y="6021977"/>
            <a:ext cx="929411"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4"/>
          <p:cNvSpPr/>
          <p:nvPr/>
        </p:nvSpPr>
        <p:spPr>
          <a:xfrm>
            <a:off x="6629400" y="5888940"/>
            <a:ext cx="1667047" cy="825128"/>
          </a:xfrm>
          <a:prstGeom prst="round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2000" kern="1200" dirty="0" smtClean="0"/>
              <a:t>Implementation Fidelity</a:t>
            </a:r>
            <a:endParaRPr lang="en-US" sz="2000" kern="1200" dirty="0"/>
          </a:p>
        </p:txBody>
      </p:sp>
      <p:sp>
        <p:nvSpPr>
          <p:cNvPr id="9" name="Title 1"/>
          <p:cNvSpPr>
            <a:spLocks noGrp="1"/>
          </p:cNvSpPr>
          <p:nvPr>
            <p:ph type="title"/>
          </p:nvPr>
        </p:nvSpPr>
        <p:spPr/>
        <p:txBody>
          <a:bodyPr>
            <a:normAutofit fontScale="90000"/>
          </a:bodyPr>
          <a:lstStyle/>
          <a:p>
            <a:r>
              <a:rPr lang="en-US" dirty="0" smtClean="0"/>
              <a:t>Incorporating Implementation Fidelity to the Assessment Cycle</a:t>
            </a:r>
            <a:endParaRPr lang="en-US" dirty="0"/>
          </a:p>
        </p:txBody>
      </p:sp>
      <p:sp>
        <p:nvSpPr>
          <p:cNvPr id="7" name="Slide Number Placeholder 6"/>
          <p:cNvSpPr>
            <a:spLocks noGrp="1"/>
          </p:cNvSpPr>
          <p:nvPr>
            <p:ph type="sldNum" sz="quarter" idx="12"/>
          </p:nvPr>
        </p:nvSpPr>
        <p:spPr/>
        <p:txBody>
          <a:bodyPr>
            <a:normAutofit fontScale="85000" lnSpcReduction="20000"/>
          </a:bodyPr>
          <a:lstStyle/>
          <a:p>
            <a:fld id="{1D04E450-6462-4C77-8BF5-1EBD38BDA11F}" type="slidenum">
              <a:rPr lang="en-US" smtClean="0"/>
              <a:pPr/>
              <a:t>7</a:t>
            </a:fld>
            <a:endParaRPr lang="en-US" dirty="0"/>
          </a:p>
        </p:txBody>
      </p:sp>
    </p:spTree>
    <p:extLst>
      <p:ext uri="{BB962C8B-B14F-4D97-AF65-F5344CB8AC3E}">
        <p14:creationId xmlns:p14="http://schemas.microsoft.com/office/powerpoint/2010/main" val="42480431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0600" y="3352800"/>
            <a:ext cx="7504113" cy="2514600"/>
          </a:xfrm>
        </p:spPr>
        <p:txBody>
          <a:bodyPr/>
          <a:lstStyle/>
          <a:p>
            <a:endParaRPr lang="en-US" dirty="0"/>
          </a:p>
        </p:txBody>
      </p:sp>
      <p:sp>
        <p:nvSpPr>
          <p:cNvPr id="2" name="Title 1"/>
          <p:cNvSpPr>
            <a:spLocks noGrp="1"/>
          </p:cNvSpPr>
          <p:nvPr>
            <p:ph type="title"/>
          </p:nvPr>
        </p:nvSpPr>
        <p:spPr/>
        <p:txBody>
          <a:bodyPr>
            <a:normAutofit/>
          </a:bodyPr>
          <a:lstStyle/>
          <a:p>
            <a:r>
              <a:rPr lang="en-US" b="1" dirty="0" smtClean="0"/>
              <a:t>What</a:t>
            </a:r>
            <a:r>
              <a:rPr lang="en-US" dirty="0" smtClean="0"/>
              <a:t> is Implementation Fidelity?</a:t>
            </a:r>
            <a:endParaRPr lang="en-US" dirty="0"/>
          </a:p>
        </p:txBody>
      </p:sp>
      <p:sp>
        <p:nvSpPr>
          <p:cNvPr id="5" name="Slide Number Placeholder 4"/>
          <p:cNvSpPr>
            <a:spLocks noGrp="1"/>
          </p:cNvSpPr>
          <p:nvPr>
            <p:ph type="sldNum" sz="quarter" idx="11"/>
          </p:nvPr>
        </p:nvSpPr>
        <p:spPr/>
        <p:txBody>
          <a:bodyPr/>
          <a:lstStyle/>
          <a:p>
            <a:fld id="{1D04E450-6462-4C77-8BF5-1EBD38BDA11F}" type="slidenum">
              <a:rPr lang="en-US" smtClean="0"/>
              <a:pPr/>
              <a:t>8</a:t>
            </a:fld>
            <a:endParaRPr lang="en-US" dirty="0"/>
          </a:p>
        </p:txBody>
      </p:sp>
    </p:spTree>
    <p:extLst>
      <p:ext uri="{BB962C8B-B14F-4D97-AF65-F5344CB8AC3E}">
        <p14:creationId xmlns:p14="http://schemas.microsoft.com/office/powerpoint/2010/main" val="8278497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Implementation Fidelity?</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1D04E450-6462-4C77-8BF5-1EBD38BDA11F}" type="slidenum">
              <a:rPr lang="en-US" smtClean="0"/>
              <a:pPr/>
              <a:t>9</a:t>
            </a:fld>
            <a:endParaRPr lang="en-US" dirty="0"/>
          </a:p>
        </p:txBody>
      </p:sp>
      <p:sp>
        <p:nvSpPr>
          <p:cNvPr id="4" name="Content Placeholder 3"/>
          <p:cNvSpPr>
            <a:spLocks noGrp="1"/>
          </p:cNvSpPr>
          <p:nvPr>
            <p:ph sz="quarter" idx="1"/>
          </p:nvPr>
        </p:nvSpPr>
        <p:spPr>
          <a:xfrm>
            <a:off x="609600" y="1828800"/>
            <a:ext cx="8153400" cy="4495800"/>
          </a:xfrm>
        </p:spPr>
        <p:txBody>
          <a:bodyPr/>
          <a:lstStyle/>
          <a:p>
            <a:pPr>
              <a:buNone/>
            </a:pPr>
            <a:r>
              <a:rPr lang="en-US" dirty="0" smtClean="0"/>
              <a:t>  </a:t>
            </a:r>
            <a:r>
              <a:rPr lang="en-US" sz="4200" dirty="0" smtClean="0"/>
              <a:t>“The bridge between a promising idea and the impact on students is implementation, but innovations are seldom implemented as intended” </a:t>
            </a:r>
            <a:r>
              <a:rPr lang="en-US" sz="3600" dirty="0" smtClean="0"/>
              <a:t>(Berman and McLaughlin, 1976, p. 349). </a:t>
            </a: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JMU">
      <a:dk1>
        <a:sysClr val="windowText" lastClr="000000"/>
      </a:dk1>
      <a:lt1>
        <a:sysClr val="window" lastClr="FFFFFF"/>
      </a:lt1>
      <a:dk2>
        <a:srgbClr val="AB73D5"/>
      </a:dk2>
      <a:lt2>
        <a:srgbClr val="FBEEC9"/>
      </a:lt2>
      <a:accent1>
        <a:srgbClr val="F0A22E"/>
      </a:accent1>
      <a:accent2>
        <a:srgbClr val="7030A0"/>
      </a:accent2>
      <a:accent3>
        <a:srgbClr val="B58B80"/>
      </a:accent3>
      <a:accent4>
        <a:srgbClr val="C3986D"/>
      </a:accent4>
      <a:accent5>
        <a:srgbClr val="A19574"/>
      </a:accent5>
      <a:accent6>
        <a:srgbClr val="C17529"/>
      </a:accent6>
      <a:hlink>
        <a:srgbClr val="AD1F1F"/>
      </a:hlink>
      <a:folHlink>
        <a:srgbClr val="FFC42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5325</TotalTime>
  <Words>3978</Words>
  <Application>Microsoft Macintosh PowerPoint</Application>
  <PresentationFormat>On-screen Show (4:3)</PresentationFormat>
  <Paragraphs>541</Paragraphs>
  <Slides>60</Slides>
  <Notes>43</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Median</vt:lpstr>
      <vt:lpstr>   The following materials were prepared for use by CARS and SASS consultants. </vt:lpstr>
      <vt:lpstr>   Implementation Fidelity What? Why? How?</vt:lpstr>
      <vt:lpstr>Overview of Workshop</vt:lpstr>
      <vt:lpstr>Objectives for the Workshop</vt:lpstr>
      <vt:lpstr>Making Evidence-Based Decisions</vt:lpstr>
      <vt:lpstr>Standard Assessment Cycle</vt:lpstr>
      <vt:lpstr>Incorporating Implementation Fidelity to the Assessment Cycle</vt:lpstr>
      <vt:lpstr>What is Implementation Fidelity?</vt:lpstr>
      <vt:lpstr>What is Implementation Fidelity?</vt:lpstr>
      <vt:lpstr>What is Implementation Fidelity?</vt:lpstr>
      <vt:lpstr>What is Implementation Fidelity?</vt:lpstr>
      <vt:lpstr>What is Implementation Fidelity?</vt:lpstr>
      <vt:lpstr>What is Implementation Fidelity?</vt:lpstr>
      <vt:lpstr>What is Implementation Fidelity?</vt:lpstr>
      <vt:lpstr>Assumption about “Planned” Intervention</vt:lpstr>
      <vt:lpstr>“Actual” Intervention is a “Black Box”</vt:lpstr>
      <vt:lpstr>Open the “Black Box”</vt:lpstr>
      <vt:lpstr>“Planned” Drug Intervention</vt:lpstr>
      <vt:lpstr>“Actual” Drug Intervention is “Black Box”</vt:lpstr>
      <vt:lpstr>Measure Actual Drug Treatment Employed</vt:lpstr>
      <vt:lpstr>“Planned” Physical Fitness Program</vt:lpstr>
      <vt:lpstr>“Actual” Fitness Program is “Black Box”</vt:lpstr>
      <vt:lpstr>Measure Actual Fitness Program Employed</vt:lpstr>
      <vt:lpstr>“Planned” Independent Variable Manipulation</vt:lpstr>
      <vt:lpstr>“Actual” Mood is “Black Box”</vt:lpstr>
      <vt:lpstr>Measure Actual Mood</vt:lpstr>
      <vt:lpstr>“Planned” Curriculum</vt:lpstr>
      <vt:lpstr>“Actual” Delivered Curriculum is “Black Box”</vt:lpstr>
      <vt:lpstr>Measure Actual Curriculum Delivered</vt:lpstr>
      <vt:lpstr>Why is Fidelity Important to Assess?</vt:lpstr>
      <vt:lpstr>Why is Fidelity Assessment Important?</vt:lpstr>
      <vt:lpstr>Why is Fidelity Assessment Important?</vt:lpstr>
      <vt:lpstr>The POWER of Coupling Fidelity &amp; Outcomes Data (1)</vt:lpstr>
      <vt:lpstr>The POWER of Coupling Fidelity &amp; Outcomes Data (2)</vt:lpstr>
      <vt:lpstr>Summary and Meta-cognitive Check</vt:lpstr>
      <vt:lpstr>How is Implementation Fidelity Assessed?</vt:lpstr>
      <vt:lpstr>How Do We Assess Fidelity?</vt:lpstr>
      <vt:lpstr>Program Differentiation</vt:lpstr>
      <vt:lpstr>Adherence</vt:lpstr>
      <vt:lpstr>Quality</vt:lpstr>
      <vt:lpstr>Exposure</vt:lpstr>
      <vt:lpstr>Responsiveness</vt:lpstr>
      <vt:lpstr>Generic Implementation Fidelity Checklist</vt:lpstr>
      <vt:lpstr>Completing the Fidelity Checklist</vt:lpstr>
      <vt:lpstr>Example: Transfer Student Orientation Fidelity Assessment</vt:lpstr>
      <vt:lpstr>Auditing Transfer Student Orientation</vt:lpstr>
      <vt:lpstr>Fidelity Assessment Checklist: TSO (1)</vt:lpstr>
      <vt:lpstr>Fidelity Assessment Checklist: TSO (2)</vt:lpstr>
      <vt:lpstr>Responsiveness</vt:lpstr>
      <vt:lpstr>Assessing Exposure via Attendance</vt:lpstr>
      <vt:lpstr>Another Example of Fidelity Checklist: Leadership Development Course</vt:lpstr>
      <vt:lpstr>Summary and Meta-Cognitive Check</vt:lpstr>
      <vt:lpstr>Group Activity</vt:lpstr>
      <vt:lpstr>Group Activity 1</vt:lpstr>
      <vt:lpstr>PowerPoint Presentation</vt:lpstr>
      <vt:lpstr>Closing Thoughts</vt:lpstr>
      <vt:lpstr>Valid Inferences about Program Inferences</vt:lpstr>
      <vt:lpstr>Implementation Fidelity in a Nutshell</vt:lpstr>
      <vt:lpstr>Barriers to Assessing Implementation Fidelity</vt:lpstr>
      <vt:lpstr>Thank you!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Incorporating Implementation Fidelity into the Outcomes Assessment Cycle</dc:title>
  <dc:creator>Jerusha Gerstner</dc:creator>
  <cp:lastModifiedBy>Monica Erbacher</cp:lastModifiedBy>
  <cp:revision>619</cp:revision>
  <cp:lastPrinted>2011-05-20T19:29:29Z</cp:lastPrinted>
  <dcterms:created xsi:type="dcterms:W3CDTF">2011-05-17T01:03:53Z</dcterms:created>
  <dcterms:modified xsi:type="dcterms:W3CDTF">2015-11-04T01:37:12Z</dcterms:modified>
</cp:coreProperties>
</file>