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6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Distribution of IDC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2B-40BA-B1EA-A5E8DD4249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B2B-40BA-B1EA-A5E8DD4249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2B-40BA-B1EA-A5E8DD4249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2B-40BA-B1EA-A5E8DD42495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B2B-40BA-B1EA-A5E8DD424955}"/>
              </c:ext>
            </c:extLst>
          </c:dPt>
          <c:dLbls>
            <c:dLbl>
              <c:idx val="0"/>
              <c:layout>
                <c:manualLayout>
                  <c:x val="-8.6068616422947233E-2"/>
                  <c:y val="-2.0072876528731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2B-40BA-B1EA-A5E8DD424955}"/>
                </c:ext>
              </c:extLst>
            </c:dLbl>
            <c:dLbl>
              <c:idx val="1"/>
              <c:layout>
                <c:manualLayout>
                  <c:x val="-3.2548848060659087E-2"/>
                  <c:y val="-0.1064471994192215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2B-40BA-B1EA-A5E8DD424955}"/>
                </c:ext>
              </c:extLst>
            </c:dLbl>
            <c:dLbl>
              <c:idx val="2"/>
              <c:layout>
                <c:manualLayout>
                  <c:x val="-9.8079510894471617E-2"/>
                  <c:y val="0.1918562573295359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2B-40BA-B1EA-A5E8DD424955}"/>
                </c:ext>
              </c:extLst>
            </c:dLbl>
            <c:dLbl>
              <c:idx val="3"/>
              <c:layout>
                <c:manualLayout>
                  <c:x val="-4.49698995958836E-3"/>
                  <c:y val="5.33888981962361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560846560846555E-2"/>
                      <c:h val="0.102836879432624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B2B-40BA-B1EA-A5E8DD424955}"/>
                </c:ext>
              </c:extLst>
            </c:dLbl>
            <c:dLbl>
              <c:idx val="4"/>
              <c:layout>
                <c:manualLayout>
                  <c:x val="7.8114714827313492E-3"/>
                  <c:y val="-8.96032277880158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2B-40BA-B1EA-A5E8DD424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Provost</c:v>
                </c:pt>
                <c:pt idx="1">
                  <c:v>Dean</c:v>
                </c:pt>
                <c:pt idx="2">
                  <c:v>E&amp;G</c:v>
                </c:pt>
                <c:pt idx="3">
                  <c:v>SPA</c:v>
                </c:pt>
                <c:pt idx="4">
                  <c:v>Department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0.3</c:v>
                </c:pt>
                <c:pt idx="3">
                  <c:v>0.2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2B-40BA-B1EA-A5E8DD42495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jmu.edu/sponsoredprograms/forms-tools-resources/index.shtml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jmu.edu/sponsoredprograms/forms-tools-resources/index.s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7C37A-5F7F-4503-AB99-0AC8B818E664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9B984C36-B5BE-4850-83A8-6F624AE080FE}">
      <dgm:prSet phldrT="[Text]"/>
      <dgm:spPr/>
      <dgm:t>
        <a:bodyPr/>
        <a:lstStyle/>
        <a:p>
          <a:r>
            <a:rPr lang="en-US" dirty="0"/>
            <a:t>Verify proposal meets sponsor guidelines </a:t>
          </a:r>
        </a:p>
      </dgm:t>
    </dgm:pt>
    <dgm:pt modelId="{B0852A7B-B82A-48E5-BDA3-9A62A03B6A12}" type="parTrans" cxnId="{F82EDA66-3FB3-4831-B462-7F1361B34B2D}">
      <dgm:prSet/>
      <dgm:spPr/>
      <dgm:t>
        <a:bodyPr/>
        <a:lstStyle/>
        <a:p>
          <a:endParaRPr lang="en-US"/>
        </a:p>
      </dgm:t>
    </dgm:pt>
    <dgm:pt modelId="{8AB27C0B-24B3-4A57-9B30-1F393B7F08AB}" type="sibTrans" cxnId="{F82EDA66-3FB3-4831-B462-7F1361B34B2D}">
      <dgm:prSet/>
      <dgm:spPr/>
      <dgm:t>
        <a:bodyPr/>
        <a:lstStyle/>
        <a:p>
          <a:endParaRPr lang="en-US"/>
        </a:p>
      </dgm:t>
    </dgm:pt>
    <dgm:pt modelId="{2BEA2C59-E52B-4B62-B4A9-6C36678D01DE}">
      <dgm:prSet phldrT="[Text]"/>
      <dgm:spPr/>
      <dgm:t>
        <a:bodyPr/>
        <a:lstStyle/>
        <a:p>
          <a:r>
            <a:rPr lang="en-US" dirty="0"/>
            <a:t>Ensure completion and accuracy of forms</a:t>
          </a:r>
        </a:p>
      </dgm:t>
    </dgm:pt>
    <dgm:pt modelId="{0EEFE66B-B5ED-453E-9D15-0D8160A88D2F}" type="parTrans" cxnId="{D504016C-DEFD-41A5-A346-41BB5ADEF731}">
      <dgm:prSet/>
      <dgm:spPr/>
      <dgm:t>
        <a:bodyPr/>
        <a:lstStyle/>
        <a:p>
          <a:endParaRPr lang="en-US"/>
        </a:p>
      </dgm:t>
    </dgm:pt>
    <dgm:pt modelId="{75F42C92-9265-4E9C-8ED7-F575FF5A8FB4}" type="sibTrans" cxnId="{D504016C-DEFD-41A5-A346-41BB5ADEF731}">
      <dgm:prSet/>
      <dgm:spPr/>
      <dgm:t>
        <a:bodyPr/>
        <a:lstStyle/>
        <a:p>
          <a:endParaRPr lang="en-US"/>
        </a:p>
      </dgm:t>
    </dgm:pt>
    <dgm:pt modelId="{005BA399-14F7-4526-B28A-D6EB517EE8F4}">
      <dgm:prSet phldrT="[Text]"/>
      <dgm:spPr/>
      <dgm:t>
        <a:bodyPr/>
        <a:lstStyle/>
        <a:p>
          <a:r>
            <a:rPr lang="en-US" dirty="0"/>
            <a:t>Flag compliance issues</a:t>
          </a:r>
        </a:p>
      </dgm:t>
    </dgm:pt>
    <dgm:pt modelId="{E21A49FC-A79A-48D3-A469-1C3211105E91}" type="parTrans" cxnId="{3A8B2881-D662-4C87-8637-19F6DE8613CE}">
      <dgm:prSet/>
      <dgm:spPr/>
      <dgm:t>
        <a:bodyPr/>
        <a:lstStyle/>
        <a:p>
          <a:endParaRPr lang="en-US"/>
        </a:p>
      </dgm:t>
    </dgm:pt>
    <dgm:pt modelId="{726A44F0-0582-4AA6-BA30-A2E8E1612A1E}" type="sibTrans" cxnId="{3A8B2881-D662-4C87-8637-19F6DE8613CE}">
      <dgm:prSet/>
      <dgm:spPr/>
      <dgm:t>
        <a:bodyPr/>
        <a:lstStyle/>
        <a:p>
          <a:endParaRPr lang="en-US"/>
        </a:p>
      </dgm:t>
    </dgm:pt>
    <dgm:pt modelId="{9760DD8E-5976-4AC6-BA1C-0C40B8EAC301}">
      <dgm:prSet phldrT="[Text]"/>
      <dgm:spPr/>
      <dgm:t>
        <a:bodyPr/>
        <a:lstStyle/>
        <a:p>
          <a:r>
            <a:rPr lang="en-US" dirty="0"/>
            <a:t>Serves as AOR and final university approval</a:t>
          </a:r>
        </a:p>
      </dgm:t>
    </dgm:pt>
    <dgm:pt modelId="{BEBCE606-C1C7-4FEB-BE1D-983D31F5CA32}" type="parTrans" cxnId="{FBAFE783-9EA1-4153-A467-176DD9B06E64}">
      <dgm:prSet/>
      <dgm:spPr/>
      <dgm:t>
        <a:bodyPr/>
        <a:lstStyle/>
        <a:p>
          <a:endParaRPr lang="en-US"/>
        </a:p>
      </dgm:t>
    </dgm:pt>
    <dgm:pt modelId="{FD81F8B8-C1F6-481B-8413-B7626D572C3F}" type="sibTrans" cxnId="{FBAFE783-9EA1-4153-A467-176DD9B06E64}">
      <dgm:prSet/>
      <dgm:spPr/>
      <dgm:t>
        <a:bodyPr/>
        <a:lstStyle/>
        <a:p>
          <a:endParaRPr lang="en-US"/>
        </a:p>
      </dgm:t>
    </dgm:pt>
    <dgm:pt modelId="{8FD2760C-26FE-47E4-BAEF-D858353882E8}">
      <dgm:prSet phldrT="[Text]"/>
      <dgm:spPr/>
      <dgm:t>
        <a:bodyPr/>
        <a:lstStyle/>
        <a:p>
          <a:r>
            <a:rPr lang="en-US" dirty="0"/>
            <a:t>Submit proposal to sponsor</a:t>
          </a:r>
        </a:p>
      </dgm:t>
    </dgm:pt>
    <dgm:pt modelId="{5A5F787D-F58A-4B9E-9108-8985FCFFE5DF}" type="parTrans" cxnId="{A536BCF4-5C2C-4E32-9524-7B6D5950F645}">
      <dgm:prSet/>
      <dgm:spPr/>
      <dgm:t>
        <a:bodyPr/>
        <a:lstStyle/>
        <a:p>
          <a:endParaRPr lang="en-US"/>
        </a:p>
      </dgm:t>
    </dgm:pt>
    <dgm:pt modelId="{7C64B9D3-314D-465F-A145-2FAE19E310AF}" type="sibTrans" cxnId="{A536BCF4-5C2C-4E32-9524-7B6D5950F645}">
      <dgm:prSet/>
      <dgm:spPr/>
      <dgm:t>
        <a:bodyPr/>
        <a:lstStyle/>
        <a:p>
          <a:endParaRPr lang="en-US"/>
        </a:p>
      </dgm:t>
    </dgm:pt>
    <dgm:pt modelId="{A94BAC8C-905F-42A0-8F47-5A17B88D0C61}">
      <dgm:prSet phldrT="[Text]"/>
      <dgm:spPr/>
      <dgm:t>
        <a:bodyPr/>
        <a:lstStyle/>
        <a:p>
          <a:r>
            <a:rPr lang="en-US" dirty="0"/>
            <a:t>Negotiate terms and conditions of award</a:t>
          </a:r>
        </a:p>
      </dgm:t>
    </dgm:pt>
    <dgm:pt modelId="{CBA16E0C-AFFE-457F-8546-09D5333AB207}" type="parTrans" cxnId="{5C7909C0-49CB-4CB3-97BE-69A945D94699}">
      <dgm:prSet/>
      <dgm:spPr/>
      <dgm:t>
        <a:bodyPr/>
        <a:lstStyle/>
        <a:p>
          <a:endParaRPr lang="en-US"/>
        </a:p>
      </dgm:t>
    </dgm:pt>
    <dgm:pt modelId="{A9758291-18AD-4EFC-B073-A2329F0F05F6}" type="sibTrans" cxnId="{5C7909C0-49CB-4CB3-97BE-69A945D94699}">
      <dgm:prSet/>
      <dgm:spPr/>
      <dgm:t>
        <a:bodyPr/>
        <a:lstStyle/>
        <a:p>
          <a:endParaRPr lang="en-US"/>
        </a:p>
      </dgm:t>
    </dgm:pt>
    <dgm:pt modelId="{E1A3FAE9-07CB-4003-8DE3-561FCA95CCB9}">
      <dgm:prSet phldrT="[Text]"/>
      <dgm:spPr/>
      <dgm:t>
        <a:bodyPr/>
        <a:lstStyle/>
        <a:p>
          <a:r>
            <a:rPr lang="en-US" dirty="0"/>
            <a:t>Assist with prior approvals</a:t>
          </a:r>
        </a:p>
      </dgm:t>
    </dgm:pt>
    <dgm:pt modelId="{7E77811C-3618-4536-B695-446B3F908021}" type="parTrans" cxnId="{F81D87B2-3E9C-4CC1-A643-5ED4F22C7462}">
      <dgm:prSet/>
      <dgm:spPr/>
      <dgm:t>
        <a:bodyPr/>
        <a:lstStyle/>
        <a:p>
          <a:endParaRPr lang="en-US"/>
        </a:p>
      </dgm:t>
    </dgm:pt>
    <dgm:pt modelId="{24DF406F-FBBD-444F-BD5D-51ADAB332C31}" type="sibTrans" cxnId="{F81D87B2-3E9C-4CC1-A643-5ED4F22C7462}">
      <dgm:prSet/>
      <dgm:spPr/>
      <dgm:t>
        <a:bodyPr/>
        <a:lstStyle/>
        <a:p>
          <a:endParaRPr lang="en-US"/>
        </a:p>
      </dgm:t>
    </dgm:pt>
    <dgm:pt modelId="{61BC2832-1D99-4DD3-AA80-85DD3A41EFDD}">
      <dgm:prSet phldrT="[Text]"/>
      <dgm:spPr/>
      <dgm:t>
        <a:bodyPr/>
        <a:lstStyle/>
        <a:p>
          <a:r>
            <a:rPr lang="en-US" dirty="0"/>
            <a:t>Build Compliant Budgets</a:t>
          </a:r>
        </a:p>
      </dgm:t>
    </dgm:pt>
    <dgm:pt modelId="{BDCE3203-8556-4207-BE74-07860712ECB5}" type="parTrans" cxnId="{79E6C5FD-7418-4E42-83AE-601918BB2497}">
      <dgm:prSet/>
      <dgm:spPr/>
    </dgm:pt>
    <dgm:pt modelId="{B64C86D4-68C1-4952-ABFE-459351D22D2A}" type="sibTrans" cxnId="{79E6C5FD-7418-4E42-83AE-601918BB2497}">
      <dgm:prSet/>
      <dgm:spPr/>
    </dgm:pt>
    <dgm:pt modelId="{E2BD5042-367A-475F-8DC2-6A672A9A1EF0}" type="pres">
      <dgm:prSet presAssocID="{D337C37A-5F7F-4503-AB99-0AC8B818E664}" presName="diagram" presStyleCnt="0">
        <dgm:presLayoutVars>
          <dgm:dir/>
          <dgm:resizeHandles val="exact"/>
        </dgm:presLayoutVars>
      </dgm:prSet>
      <dgm:spPr/>
    </dgm:pt>
    <dgm:pt modelId="{E6B3D0BC-C096-4A68-BCE5-ED90E9061CC4}" type="pres">
      <dgm:prSet presAssocID="{9B984C36-B5BE-4850-83A8-6F624AE080FE}" presName="node" presStyleLbl="node1" presStyleIdx="0" presStyleCnt="8">
        <dgm:presLayoutVars>
          <dgm:bulletEnabled val="1"/>
        </dgm:presLayoutVars>
      </dgm:prSet>
      <dgm:spPr/>
    </dgm:pt>
    <dgm:pt modelId="{45E971F2-5082-48DA-A320-7C489408E0A8}" type="pres">
      <dgm:prSet presAssocID="{8AB27C0B-24B3-4A57-9B30-1F393B7F08AB}" presName="sibTrans" presStyleCnt="0"/>
      <dgm:spPr/>
    </dgm:pt>
    <dgm:pt modelId="{8D1E2C5D-88EC-4CF1-9A11-EFAC6007A467}" type="pres">
      <dgm:prSet presAssocID="{2BEA2C59-E52B-4B62-B4A9-6C36678D01DE}" presName="node" presStyleLbl="node1" presStyleIdx="1" presStyleCnt="8">
        <dgm:presLayoutVars>
          <dgm:bulletEnabled val="1"/>
        </dgm:presLayoutVars>
      </dgm:prSet>
      <dgm:spPr/>
    </dgm:pt>
    <dgm:pt modelId="{B4254FA9-32EA-4612-B560-0B216085EE3C}" type="pres">
      <dgm:prSet presAssocID="{75F42C92-9265-4E9C-8ED7-F575FF5A8FB4}" presName="sibTrans" presStyleCnt="0"/>
      <dgm:spPr/>
    </dgm:pt>
    <dgm:pt modelId="{7D155B53-3A5F-44C6-B1E0-EE3E6B47BA55}" type="pres">
      <dgm:prSet presAssocID="{005BA399-14F7-4526-B28A-D6EB517EE8F4}" presName="node" presStyleLbl="node1" presStyleIdx="2" presStyleCnt="8">
        <dgm:presLayoutVars>
          <dgm:bulletEnabled val="1"/>
        </dgm:presLayoutVars>
      </dgm:prSet>
      <dgm:spPr/>
    </dgm:pt>
    <dgm:pt modelId="{5473EB3D-79A1-465C-9254-171A0ACECFAB}" type="pres">
      <dgm:prSet presAssocID="{726A44F0-0582-4AA6-BA30-A2E8E1612A1E}" presName="sibTrans" presStyleCnt="0"/>
      <dgm:spPr/>
    </dgm:pt>
    <dgm:pt modelId="{E3A9BB28-8F09-48BE-8411-A0E2D86BD0D5}" type="pres">
      <dgm:prSet presAssocID="{61BC2832-1D99-4DD3-AA80-85DD3A41EFDD}" presName="node" presStyleLbl="node1" presStyleIdx="3" presStyleCnt="8">
        <dgm:presLayoutVars>
          <dgm:bulletEnabled val="1"/>
        </dgm:presLayoutVars>
      </dgm:prSet>
      <dgm:spPr/>
    </dgm:pt>
    <dgm:pt modelId="{785C0C44-F010-4783-AA80-91FCE5BA338A}" type="pres">
      <dgm:prSet presAssocID="{B64C86D4-68C1-4952-ABFE-459351D22D2A}" presName="sibTrans" presStyleCnt="0"/>
      <dgm:spPr/>
    </dgm:pt>
    <dgm:pt modelId="{6FCF5CB8-18D3-4C0A-92E5-2096A7D95536}" type="pres">
      <dgm:prSet presAssocID="{9760DD8E-5976-4AC6-BA1C-0C40B8EAC301}" presName="node" presStyleLbl="node1" presStyleIdx="4" presStyleCnt="8">
        <dgm:presLayoutVars>
          <dgm:bulletEnabled val="1"/>
        </dgm:presLayoutVars>
      </dgm:prSet>
      <dgm:spPr/>
    </dgm:pt>
    <dgm:pt modelId="{6B1C0B21-36B2-4283-AF53-A7BF1CE9A4F8}" type="pres">
      <dgm:prSet presAssocID="{FD81F8B8-C1F6-481B-8413-B7626D572C3F}" presName="sibTrans" presStyleCnt="0"/>
      <dgm:spPr/>
    </dgm:pt>
    <dgm:pt modelId="{F944DF14-6782-4826-8485-938BAA9A586D}" type="pres">
      <dgm:prSet presAssocID="{8FD2760C-26FE-47E4-BAEF-D858353882E8}" presName="node" presStyleLbl="node1" presStyleIdx="5" presStyleCnt="8">
        <dgm:presLayoutVars>
          <dgm:bulletEnabled val="1"/>
        </dgm:presLayoutVars>
      </dgm:prSet>
      <dgm:spPr/>
    </dgm:pt>
    <dgm:pt modelId="{F43A94EF-04BA-4545-BF59-73F7AD06BA81}" type="pres">
      <dgm:prSet presAssocID="{7C64B9D3-314D-465F-A145-2FAE19E310AF}" presName="sibTrans" presStyleCnt="0"/>
      <dgm:spPr/>
    </dgm:pt>
    <dgm:pt modelId="{CC22F011-0D53-464C-A88C-8B1EEB1E08CB}" type="pres">
      <dgm:prSet presAssocID="{A94BAC8C-905F-42A0-8F47-5A17B88D0C61}" presName="node" presStyleLbl="node1" presStyleIdx="6" presStyleCnt="8">
        <dgm:presLayoutVars>
          <dgm:bulletEnabled val="1"/>
        </dgm:presLayoutVars>
      </dgm:prSet>
      <dgm:spPr/>
    </dgm:pt>
    <dgm:pt modelId="{66A0E1D7-C6FB-4A8D-910F-1F8B4EC3A891}" type="pres">
      <dgm:prSet presAssocID="{A9758291-18AD-4EFC-B073-A2329F0F05F6}" presName="sibTrans" presStyleCnt="0"/>
      <dgm:spPr/>
    </dgm:pt>
    <dgm:pt modelId="{F3D7E784-4C3E-4332-85C9-B0FDD0902D86}" type="pres">
      <dgm:prSet presAssocID="{E1A3FAE9-07CB-4003-8DE3-561FCA95CCB9}" presName="node" presStyleLbl="node1" presStyleIdx="7" presStyleCnt="8">
        <dgm:presLayoutVars>
          <dgm:bulletEnabled val="1"/>
        </dgm:presLayoutVars>
      </dgm:prSet>
      <dgm:spPr/>
    </dgm:pt>
  </dgm:ptLst>
  <dgm:cxnLst>
    <dgm:cxn modelId="{8BDBE25F-83FF-4B92-9BE1-311F99DD95B9}" type="presOf" srcId="{8FD2760C-26FE-47E4-BAEF-D858353882E8}" destId="{F944DF14-6782-4826-8485-938BAA9A586D}" srcOrd="0" destOrd="0" presId="urn:microsoft.com/office/officeart/2005/8/layout/default"/>
    <dgm:cxn modelId="{F82EDA66-3FB3-4831-B462-7F1361B34B2D}" srcId="{D337C37A-5F7F-4503-AB99-0AC8B818E664}" destId="{9B984C36-B5BE-4850-83A8-6F624AE080FE}" srcOrd="0" destOrd="0" parTransId="{B0852A7B-B82A-48E5-BDA3-9A62A03B6A12}" sibTransId="{8AB27C0B-24B3-4A57-9B30-1F393B7F08AB}"/>
    <dgm:cxn modelId="{D504016C-DEFD-41A5-A346-41BB5ADEF731}" srcId="{D337C37A-5F7F-4503-AB99-0AC8B818E664}" destId="{2BEA2C59-E52B-4B62-B4A9-6C36678D01DE}" srcOrd="1" destOrd="0" parTransId="{0EEFE66B-B5ED-453E-9D15-0D8160A88D2F}" sibTransId="{75F42C92-9265-4E9C-8ED7-F575FF5A8FB4}"/>
    <dgm:cxn modelId="{5E650177-1B3E-49F6-99EF-040F91268EB1}" type="presOf" srcId="{005BA399-14F7-4526-B28A-D6EB517EE8F4}" destId="{7D155B53-3A5F-44C6-B1E0-EE3E6B47BA55}" srcOrd="0" destOrd="0" presId="urn:microsoft.com/office/officeart/2005/8/layout/default"/>
    <dgm:cxn modelId="{E0626C79-2CFC-45C0-A751-6EDE182A0ECD}" type="presOf" srcId="{9760DD8E-5976-4AC6-BA1C-0C40B8EAC301}" destId="{6FCF5CB8-18D3-4C0A-92E5-2096A7D95536}" srcOrd="0" destOrd="0" presId="urn:microsoft.com/office/officeart/2005/8/layout/default"/>
    <dgm:cxn modelId="{0EE4B27C-618D-4554-A89D-ECBDA48B15C7}" type="presOf" srcId="{9B984C36-B5BE-4850-83A8-6F624AE080FE}" destId="{E6B3D0BC-C096-4A68-BCE5-ED90E9061CC4}" srcOrd="0" destOrd="0" presId="urn:microsoft.com/office/officeart/2005/8/layout/default"/>
    <dgm:cxn modelId="{3A8B2881-D662-4C87-8637-19F6DE8613CE}" srcId="{D337C37A-5F7F-4503-AB99-0AC8B818E664}" destId="{005BA399-14F7-4526-B28A-D6EB517EE8F4}" srcOrd="2" destOrd="0" parTransId="{E21A49FC-A79A-48D3-A469-1C3211105E91}" sibTransId="{726A44F0-0582-4AA6-BA30-A2E8E1612A1E}"/>
    <dgm:cxn modelId="{FBAFE783-9EA1-4153-A467-176DD9B06E64}" srcId="{D337C37A-5F7F-4503-AB99-0AC8B818E664}" destId="{9760DD8E-5976-4AC6-BA1C-0C40B8EAC301}" srcOrd="4" destOrd="0" parTransId="{BEBCE606-C1C7-4FEB-BE1D-983D31F5CA32}" sibTransId="{FD81F8B8-C1F6-481B-8413-B7626D572C3F}"/>
    <dgm:cxn modelId="{9212CC86-A9CC-412D-9259-463DD4F88F4C}" type="presOf" srcId="{E1A3FAE9-07CB-4003-8DE3-561FCA95CCB9}" destId="{F3D7E784-4C3E-4332-85C9-B0FDD0902D86}" srcOrd="0" destOrd="0" presId="urn:microsoft.com/office/officeart/2005/8/layout/default"/>
    <dgm:cxn modelId="{278D5A8F-F7DB-47E1-90B7-B68D13B323AA}" type="presOf" srcId="{A94BAC8C-905F-42A0-8F47-5A17B88D0C61}" destId="{CC22F011-0D53-464C-A88C-8B1EEB1E08CB}" srcOrd="0" destOrd="0" presId="urn:microsoft.com/office/officeart/2005/8/layout/default"/>
    <dgm:cxn modelId="{996FFD9A-4F65-41BF-932B-CAD1E67C9222}" type="presOf" srcId="{D337C37A-5F7F-4503-AB99-0AC8B818E664}" destId="{E2BD5042-367A-475F-8DC2-6A672A9A1EF0}" srcOrd="0" destOrd="0" presId="urn:microsoft.com/office/officeart/2005/8/layout/default"/>
    <dgm:cxn modelId="{B834B7A4-92B0-4399-AF6C-51E39A04D4CC}" type="presOf" srcId="{61BC2832-1D99-4DD3-AA80-85DD3A41EFDD}" destId="{E3A9BB28-8F09-48BE-8411-A0E2D86BD0D5}" srcOrd="0" destOrd="0" presId="urn:microsoft.com/office/officeart/2005/8/layout/default"/>
    <dgm:cxn modelId="{F81D87B2-3E9C-4CC1-A643-5ED4F22C7462}" srcId="{D337C37A-5F7F-4503-AB99-0AC8B818E664}" destId="{E1A3FAE9-07CB-4003-8DE3-561FCA95CCB9}" srcOrd="7" destOrd="0" parTransId="{7E77811C-3618-4536-B695-446B3F908021}" sibTransId="{24DF406F-FBBD-444F-BD5D-51ADAB332C31}"/>
    <dgm:cxn modelId="{5C7909C0-49CB-4CB3-97BE-69A945D94699}" srcId="{D337C37A-5F7F-4503-AB99-0AC8B818E664}" destId="{A94BAC8C-905F-42A0-8F47-5A17B88D0C61}" srcOrd="6" destOrd="0" parTransId="{CBA16E0C-AFFE-457F-8546-09D5333AB207}" sibTransId="{A9758291-18AD-4EFC-B073-A2329F0F05F6}"/>
    <dgm:cxn modelId="{5750C5E0-647B-4F3C-B268-783B8FB8DFA5}" type="presOf" srcId="{2BEA2C59-E52B-4B62-B4A9-6C36678D01DE}" destId="{8D1E2C5D-88EC-4CF1-9A11-EFAC6007A467}" srcOrd="0" destOrd="0" presId="urn:microsoft.com/office/officeart/2005/8/layout/default"/>
    <dgm:cxn modelId="{A536BCF4-5C2C-4E32-9524-7B6D5950F645}" srcId="{D337C37A-5F7F-4503-AB99-0AC8B818E664}" destId="{8FD2760C-26FE-47E4-BAEF-D858353882E8}" srcOrd="5" destOrd="0" parTransId="{5A5F787D-F58A-4B9E-9108-8985FCFFE5DF}" sibTransId="{7C64B9D3-314D-465F-A145-2FAE19E310AF}"/>
    <dgm:cxn modelId="{79E6C5FD-7418-4E42-83AE-601918BB2497}" srcId="{D337C37A-5F7F-4503-AB99-0AC8B818E664}" destId="{61BC2832-1D99-4DD3-AA80-85DD3A41EFDD}" srcOrd="3" destOrd="0" parTransId="{BDCE3203-8556-4207-BE74-07860712ECB5}" sibTransId="{B64C86D4-68C1-4952-ABFE-459351D22D2A}"/>
    <dgm:cxn modelId="{3760DD7E-7D26-4E1B-95EE-640C5DF5F9D5}" type="presParOf" srcId="{E2BD5042-367A-475F-8DC2-6A672A9A1EF0}" destId="{E6B3D0BC-C096-4A68-BCE5-ED90E9061CC4}" srcOrd="0" destOrd="0" presId="urn:microsoft.com/office/officeart/2005/8/layout/default"/>
    <dgm:cxn modelId="{796FA144-7282-4BC9-93EB-5A217DE71948}" type="presParOf" srcId="{E2BD5042-367A-475F-8DC2-6A672A9A1EF0}" destId="{45E971F2-5082-48DA-A320-7C489408E0A8}" srcOrd="1" destOrd="0" presId="urn:microsoft.com/office/officeart/2005/8/layout/default"/>
    <dgm:cxn modelId="{94A0BD5F-9367-40BA-8B00-D9072448052F}" type="presParOf" srcId="{E2BD5042-367A-475F-8DC2-6A672A9A1EF0}" destId="{8D1E2C5D-88EC-4CF1-9A11-EFAC6007A467}" srcOrd="2" destOrd="0" presId="urn:microsoft.com/office/officeart/2005/8/layout/default"/>
    <dgm:cxn modelId="{BB171DC9-BE88-4A7F-9A79-159D1A8C240B}" type="presParOf" srcId="{E2BD5042-367A-475F-8DC2-6A672A9A1EF0}" destId="{B4254FA9-32EA-4612-B560-0B216085EE3C}" srcOrd="3" destOrd="0" presId="urn:microsoft.com/office/officeart/2005/8/layout/default"/>
    <dgm:cxn modelId="{BE59DDCC-D190-47D1-B2E0-A758714D7B16}" type="presParOf" srcId="{E2BD5042-367A-475F-8DC2-6A672A9A1EF0}" destId="{7D155B53-3A5F-44C6-B1E0-EE3E6B47BA55}" srcOrd="4" destOrd="0" presId="urn:microsoft.com/office/officeart/2005/8/layout/default"/>
    <dgm:cxn modelId="{CBF005F5-F4E1-48B7-9154-06C409280D61}" type="presParOf" srcId="{E2BD5042-367A-475F-8DC2-6A672A9A1EF0}" destId="{5473EB3D-79A1-465C-9254-171A0ACECFAB}" srcOrd="5" destOrd="0" presId="urn:microsoft.com/office/officeart/2005/8/layout/default"/>
    <dgm:cxn modelId="{CE00726A-F070-40CE-BF48-B0F53F8A1D49}" type="presParOf" srcId="{E2BD5042-367A-475F-8DC2-6A672A9A1EF0}" destId="{E3A9BB28-8F09-48BE-8411-A0E2D86BD0D5}" srcOrd="6" destOrd="0" presId="urn:microsoft.com/office/officeart/2005/8/layout/default"/>
    <dgm:cxn modelId="{50B22D06-E563-4719-A7E6-0564F3C452FC}" type="presParOf" srcId="{E2BD5042-367A-475F-8DC2-6A672A9A1EF0}" destId="{785C0C44-F010-4783-AA80-91FCE5BA338A}" srcOrd="7" destOrd="0" presId="urn:microsoft.com/office/officeart/2005/8/layout/default"/>
    <dgm:cxn modelId="{160D0D79-4878-43D4-8F4D-9502AE25559B}" type="presParOf" srcId="{E2BD5042-367A-475F-8DC2-6A672A9A1EF0}" destId="{6FCF5CB8-18D3-4C0A-92E5-2096A7D95536}" srcOrd="8" destOrd="0" presId="urn:microsoft.com/office/officeart/2005/8/layout/default"/>
    <dgm:cxn modelId="{623BB498-7A16-42C1-BE38-57A9AF89EA54}" type="presParOf" srcId="{E2BD5042-367A-475F-8DC2-6A672A9A1EF0}" destId="{6B1C0B21-36B2-4283-AF53-A7BF1CE9A4F8}" srcOrd="9" destOrd="0" presId="urn:microsoft.com/office/officeart/2005/8/layout/default"/>
    <dgm:cxn modelId="{FB969C7F-5FF3-41A5-997E-D43D30236FC8}" type="presParOf" srcId="{E2BD5042-367A-475F-8DC2-6A672A9A1EF0}" destId="{F944DF14-6782-4826-8485-938BAA9A586D}" srcOrd="10" destOrd="0" presId="urn:microsoft.com/office/officeart/2005/8/layout/default"/>
    <dgm:cxn modelId="{62F0FE93-3E2D-4616-B28F-8B1C47CE8A89}" type="presParOf" srcId="{E2BD5042-367A-475F-8DC2-6A672A9A1EF0}" destId="{F43A94EF-04BA-4545-BF59-73F7AD06BA81}" srcOrd="11" destOrd="0" presId="urn:microsoft.com/office/officeart/2005/8/layout/default"/>
    <dgm:cxn modelId="{77D314DD-7805-451E-9332-9E1EC826FDCB}" type="presParOf" srcId="{E2BD5042-367A-475F-8DC2-6A672A9A1EF0}" destId="{CC22F011-0D53-464C-A88C-8B1EEB1E08CB}" srcOrd="12" destOrd="0" presId="urn:microsoft.com/office/officeart/2005/8/layout/default"/>
    <dgm:cxn modelId="{CF063DE7-7463-4DC1-AC41-A4A015B80EB7}" type="presParOf" srcId="{E2BD5042-367A-475F-8DC2-6A672A9A1EF0}" destId="{66A0E1D7-C6FB-4A8D-910F-1F8B4EC3A891}" srcOrd="13" destOrd="0" presId="urn:microsoft.com/office/officeart/2005/8/layout/default"/>
    <dgm:cxn modelId="{21B7436C-CB9E-49C7-B1BF-30CFDC97C791}" type="presParOf" srcId="{E2BD5042-367A-475F-8DC2-6A672A9A1EF0}" destId="{F3D7E784-4C3E-4332-85C9-B0FDD0902D8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A7EDC3-0A40-4060-98F0-1ECA22A00F5D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8760CDB-B993-4B6A-97DB-41E2150543E0}">
      <dgm:prSet phldrT="[Text]"/>
      <dgm:spPr/>
      <dgm:t>
        <a:bodyPr/>
        <a:lstStyle/>
        <a:p>
          <a:r>
            <a:rPr lang="en-US" dirty="0"/>
            <a:t>General use office supplies</a:t>
          </a:r>
        </a:p>
      </dgm:t>
    </dgm:pt>
    <dgm:pt modelId="{22BDBCBD-0587-4077-9A29-565B8CE953F8}" type="parTrans" cxnId="{29A3F9BA-49E0-4DE3-8F88-04A8285E9305}">
      <dgm:prSet/>
      <dgm:spPr/>
      <dgm:t>
        <a:bodyPr/>
        <a:lstStyle/>
        <a:p>
          <a:endParaRPr lang="en-US"/>
        </a:p>
      </dgm:t>
    </dgm:pt>
    <dgm:pt modelId="{AF20E2F0-4CFF-4CE4-8876-31DF39D1325A}" type="sibTrans" cxnId="{29A3F9BA-49E0-4DE3-8F88-04A8285E9305}">
      <dgm:prSet/>
      <dgm:spPr/>
      <dgm:t>
        <a:bodyPr/>
        <a:lstStyle/>
        <a:p>
          <a:endParaRPr lang="en-US"/>
        </a:p>
      </dgm:t>
    </dgm:pt>
    <dgm:pt modelId="{EB284078-D799-4B5F-A5A2-FD62D0BABA4A}">
      <dgm:prSet phldrT="[Text]"/>
      <dgm:spPr/>
      <dgm:t>
        <a:bodyPr/>
        <a:lstStyle/>
        <a:p>
          <a:r>
            <a:rPr lang="en-US" dirty="0"/>
            <a:t>Alumni/ae activities</a:t>
          </a:r>
        </a:p>
      </dgm:t>
    </dgm:pt>
    <dgm:pt modelId="{61BB1F65-0CAA-48FD-A8C8-37DBDC9E7862}" type="parTrans" cxnId="{73CDFD1C-87D6-4659-AE62-2F7B43CFD170}">
      <dgm:prSet/>
      <dgm:spPr/>
      <dgm:t>
        <a:bodyPr/>
        <a:lstStyle/>
        <a:p>
          <a:endParaRPr lang="en-US"/>
        </a:p>
      </dgm:t>
    </dgm:pt>
    <dgm:pt modelId="{BC7F6109-0EA7-4019-99E9-788ED4D04E6A}" type="sibTrans" cxnId="{73CDFD1C-87D6-4659-AE62-2F7B43CFD170}">
      <dgm:prSet/>
      <dgm:spPr/>
      <dgm:t>
        <a:bodyPr/>
        <a:lstStyle/>
        <a:p>
          <a:endParaRPr lang="en-US"/>
        </a:p>
      </dgm:t>
    </dgm:pt>
    <dgm:pt modelId="{16DC608F-2D1D-4D59-9021-95D6B39235A9}">
      <dgm:prSet phldrT="[Text]"/>
      <dgm:spPr/>
      <dgm:t>
        <a:bodyPr/>
        <a:lstStyle/>
        <a:p>
          <a:r>
            <a:rPr lang="en-US" dirty="0"/>
            <a:t>Memberships</a:t>
          </a:r>
        </a:p>
      </dgm:t>
    </dgm:pt>
    <dgm:pt modelId="{87DB9128-C73D-463D-85E5-2F9A52D755CA}" type="parTrans" cxnId="{7998D3E8-6A5C-46E0-B539-779E0494DF11}">
      <dgm:prSet/>
      <dgm:spPr/>
      <dgm:t>
        <a:bodyPr/>
        <a:lstStyle/>
        <a:p>
          <a:endParaRPr lang="en-US"/>
        </a:p>
      </dgm:t>
    </dgm:pt>
    <dgm:pt modelId="{ADDA793A-6036-4790-BB47-4FABD171C71C}" type="sibTrans" cxnId="{7998D3E8-6A5C-46E0-B539-779E0494DF11}">
      <dgm:prSet/>
      <dgm:spPr/>
      <dgm:t>
        <a:bodyPr/>
        <a:lstStyle/>
        <a:p>
          <a:endParaRPr lang="en-US"/>
        </a:p>
      </dgm:t>
    </dgm:pt>
    <dgm:pt modelId="{E689B9C2-2DFD-4A86-A427-AE1EFBEB9363}">
      <dgm:prSet phldrT="[Text]"/>
      <dgm:spPr/>
      <dgm:t>
        <a:bodyPr/>
        <a:lstStyle/>
        <a:p>
          <a:r>
            <a:rPr lang="en-US" dirty="0"/>
            <a:t>Entertainment/alcohol</a:t>
          </a:r>
        </a:p>
      </dgm:t>
    </dgm:pt>
    <dgm:pt modelId="{322B39B6-38FF-426B-B430-FE5B48E49DCB}" type="parTrans" cxnId="{C02F37E4-365C-4A08-A03E-6B8E9E2F747A}">
      <dgm:prSet/>
      <dgm:spPr/>
      <dgm:t>
        <a:bodyPr/>
        <a:lstStyle/>
        <a:p>
          <a:endParaRPr lang="en-US"/>
        </a:p>
      </dgm:t>
    </dgm:pt>
    <dgm:pt modelId="{0895E499-8EF0-4508-93FF-E1CE37CB311A}" type="sibTrans" cxnId="{C02F37E4-365C-4A08-A03E-6B8E9E2F747A}">
      <dgm:prSet/>
      <dgm:spPr/>
      <dgm:t>
        <a:bodyPr/>
        <a:lstStyle/>
        <a:p>
          <a:endParaRPr lang="en-US"/>
        </a:p>
      </dgm:t>
    </dgm:pt>
    <dgm:pt modelId="{2F8D1449-703F-4765-97A8-87142FE5D788}" type="pres">
      <dgm:prSet presAssocID="{37A7EDC3-0A40-4060-98F0-1ECA22A00F5D}" presName="diagram" presStyleCnt="0">
        <dgm:presLayoutVars>
          <dgm:dir/>
          <dgm:resizeHandles val="exact"/>
        </dgm:presLayoutVars>
      </dgm:prSet>
      <dgm:spPr/>
    </dgm:pt>
    <dgm:pt modelId="{619F7A22-B5BA-4CEB-A933-4A0CE1B6BA64}" type="pres">
      <dgm:prSet presAssocID="{A8760CDB-B993-4B6A-97DB-41E2150543E0}" presName="node" presStyleLbl="node1" presStyleIdx="0" presStyleCnt="4">
        <dgm:presLayoutVars>
          <dgm:bulletEnabled val="1"/>
        </dgm:presLayoutVars>
      </dgm:prSet>
      <dgm:spPr/>
    </dgm:pt>
    <dgm:pt modelId="{426E8135-ECEF-4FC8-8F38-C5AD8A8D0E6A}" type="pres">
      <dgm:prSet presAssocID="{AF20E2F0-4CFF-4CE4-8876-31DF39D1325A}" presName="sibTrans" presStyleCnt="0"/>
      <dgm:spPr/>
    </dgm:pt>
    <dgm:pt modelId="{F2A1D976-4896-4B04-9AAC-00179C8FE912}" type="pres">
      <dgm:prSet presAssocID="{EB284078-D799-4B5F-A5A2-FD62D0BABA4A}" presName="node" presStyleLbl="node1" presStyleIdx="1" presStyleCnt="4">
        <dgm:presLayoutVars>
          <dgm:bulletEnabled val="1"/>
        </dgm:presLayoutVars>
      </dgm:prSet>
      <dgm:spPr/>
    </dgm:pt>
    <dgm:pt modelId="{4D6D2388-414E-4268-A977-E5B72C8E69F0}" type="pres">
      <dgm:prSet presAssocID="{BC7F6109-0EA7-4019-99E9-788ED4D04E6A}" presName="sibTrans" presStyleCnt="0"/>
      <dgm:spPr/>
    </dgm:pt>
    <dgm:pt modelId="{BDC74CB9-F873-4814-9F86-EF7C0BA3FED6}" type="pres">
      <dgm:prSet presAssocID="{16DC608F-2D1D-4D59-9021-95D6B39235A9}" presName="node" presStyleLbl="node1" presStyleIdx="2" presStyleCnt="4">
        <dgm:presLayoutVars>
          <dgm:bulletEnabled val="1"/>
        </dgm:presLayoutVars>
      </dgm:prSet>
      <dgm:spPr/>
    </dgm:pt>
    <dgm:pt modelId="{B872AE26-2E08-4F91-98F0-0FE48AF90301}" type="pres">
      <dgm:prSet presAssocID="{ADDA793A-6036-4790-BB47-4FABD171C71C}" presName="sibTrans" presStyleCnt="0"/>
      <dgm:spPr/>
    </dgm:pt>
    <dgm:pt modelId="{B7C7E0C8-B7B8-4673-B336-8A4B08B571EE}" type="pres">
      <dgm:prSet presAssocID="{E689B9C2-2DFD-4A86-A427-AE1EFBEB9363}" presName="node" presStyleLbl="node1" presStyleIdx="3" presStyleCnt="4">
        <dgm:presLayoutVars>
          <dgm:bulletEnabled val="1"/>
        </dgm:presLayoutVars>
      </dgm:prSet>
      <dgm:spPr/>
    </dgm:pt>
  </dgm:ptLst>
  <dgm:cxnLst>
    <dgm:cxn modelId="{7C8F6F04-0CBE-444D-A0E0-1DE2DB0C58DC}" type="presOf" srcId="{E689B9C2-2DFD-4A86-A427-AE1EFBEB9363}" destId="{B7C7E0C8-B7B8-4673-B336-8A4B08B571EE}" srcOrd="0" destOrd="0" presId="urn:microsoft.com/office/officeart/2005/8/layout/default"/>
    <dgm:cxn modelId="{34C8C007-45CB-416E-9E1C-A49124CA46FF}" type="presOf" srcId="{16DC608F-2D1D-4D59-9021-95D6B39235A9}" destId="{BDC74CB9-F873-4814-9F86-EF7C0BA3FED6}" srcOrd="0" destOrd="0" presId="urn:microsoft.com/office/officeart/2005/8/layout/default"/>
    <dgm:cxn modelId="{73CDFD1C-87D6-4659-AE62-2F7B43CFD170}" srcId="{37A7EDC3-0A40-4060-98F0-1ECA22A00F5D}" destId="{EB284078-D799-4B5F-A5A2-FD62D0BABA4A}" srcOrd="1" destOrd="0" parTransId="{61BB1F65-0CAA-48FD-A8C8-37DBDC9E7862}" sibTransId="{BC7F6109-0EA7-4019-99E9-788ED4D04E6A}"/>
    <dgm:cxn modelId="{62174F42-3B0C-4934-998D-587A23807C1F}" type="presOf" srcId="{37A7EDC3-0A40-4060-98F0-1ECA22A00F5D}" destId="{2F8D1449-703F-4765-97A8-87142FE5D788}" srcOrd="0" destOrd="0" presId="urn:microsoft.com/office/officeart/2005/8/layout/default"/>
    <dgm:cxn modelId="{7649F9B5-A5F6-4209-921F-C6F796F2A0D7}" type="presOf" srcId="{A8760CDB-B993-4B6A-97DB-41E2150543E0}" destId="{619F7A22-B5BA-4CEB-A933-4A0CE1B6BA64}" srcOrd="0" destOrd="0" presId="urn:microsoft.com/office/officeart/2005/8/layout/default"/>
    <dgm:cxn modelId="{29A3F9BA-49E0-4DE3-8F88-04A8285E9305}" srcId="{37A7EDC3-0A40-4060-98F0-1ECA22A00F5D}" destId="{A8760CDB-B993-4B6A-97DB-41E2150543E0}" srcOrd="0" destOrd="0" parTransId="{22BDBCBD-0587-4077-9A29-565B8CE953F8}" sibTransId="{AF20E2F0-4CFF-4CE4-8876-31DF39D1325A}"/>
    <dgm:cxn modelId="{BAA694D9-1DA4-4D60-8F35-E28EB47EBF92}" type="presOf" srcId="{EB284078-D799-4B5F-A5A2-FD62D0BABA4A}" destId="{F2A1D976-4896-4B04-9AAC-00179C8FE912}" srcOrd="0" destOrd="0" presId="urn:microsoft.com/office/officeart/2005/8/layout/default"/>
    <dgm:cxn modelId="{C02F37E4-365C-4A08-A03E-6B8E9E2F747A}" srcId="{37A7EDC3-0A40-4060-98F0-1ECA22A00F5D}" destId="{E689B9C2-2DFD-4A86-A427-AE1EFBEB9363}" srcOrd="3" destOrd="0" parTransId="{322B39B6-38FF-426B-B430-FE5B48E49DCB}" sibTransId="{0895E499-8EF0-4508-93FF-E1CE37CB311A}"/>
    <dgm:cxn modelId="{7998D3E8-6A5C-46E0-B539-779E0494DF11}" srcId="{37A7EDC3-0A40-4060-98F0-1ECA22A00F5D}" destId="{16DC608F-2D1D-4D59-9021-95D6B39235A9}" srcOrd="2" destOrd="0" parTransId="{87DB9128-C73D-463D-85E5-2F9A52D755CA}" sibTransId="{ADDA793A-6036-4790-BB47-4FABD171C71C}"/>
    <dgm:cxn modelId="{35DC1444-2AF1-4664-AFED-12B98E564932}" type="presParOf" srcId="{2F8D1449-703F-4765-97A8-87142FE5D788}" destId="{619F7A22-B5BA-4CEB-A933-4A0CE1B6BA64}" srcOrd="0" destOrd="0" presId="urn:microsoft.com/office/officeart/2005/8/layout/default"/>
    <dgm:cxn modelId="{8A3ABAF0-CD49-47C4-837B-91F6D2E0E31A}" type="presParOf" srcId="{2F8D1449-703F-4765-97A8-87142FE5D788}" destId="{426E8135-ECEF-4FC8-8F38-C5AD8A8D0E6A}" srcOrd="1" destOrd="0" presId="urn:microsoft.com/office/officeart/2005/8/layout/default"/>
    <dgm:cxn modelId="{767D7599-4A08-41E2-B54B-CE8F07F733F9}" type="presParOf" srcId="{2F8D1449-703F-4765-97A8-87142FE5D788}" destId="{F2A1D976-4896-4B04-9AAC-00179C8FE912}" srcOrd="2" destOrd="0" presId="urn:microsoft.com/office/officeart/2005/8/layout/default"/>
    <dgm:cxn modelId="{91F4A4BB-FB3D-49BD-A5A1-2E82D22056FA}" type="presParOf" srcId="{2F8D1449-703F-4765-97A8-87142FE5D788}" destId="{4D6D2388-414E-4268-A977-E5B72C8E69F0}" srcOrd="3" destOrd="0" presId="urn:microsoft.com/office/officeart/2005/8/layout/default"/>
    <dgm:cxn modelId="{395E97AB-5600-4D0B-BA9A-6953D549C672}" type="presParOf" srcId="{2F8D1449-703F-4765-97A8-87142FE5D788}" destId="{BDC74CB9-F873-4814-9F86-EF7C0BA3FED6}" srcOrd="4" destOrd="0" presId="urn:microsoft.com/office/officeart/2005/8/layout/default"/>
    <dgm:cxn modelId="{A758D91B-CE7B-4023-8ACC-F6C2A1C145F1}" type="presParOf" srcId="{2F8D1449-703F-4765-97A8-87142FE5D788}" destId="{B872AE26-2E08-4F91-98F0-0FE48AF90301}" srcOrd="5" destOrd="0" presId="urn:microsoft.com/office/officeart/2005/8/layout/default"/>
    <dgm:cxn modelId="{FA175033-C080-477D-872E-877867D5DE9F}" type="presParOf" srcId="{2F8D1449-703F-4765-97A8-87142FE5D788}" destId="{B7C7E0C8-B7B8-4673-B336-8A4B08B571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CE9082-D556-4B76-A2D0-BCAB1BEA234E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916060CD-99B0-416B-8E69-33182484CF2B}">
      <dgm:prSet phldrT="[Text]"/>
      <dgm:spPr/>
      <dgm:t>
        <a:bodyPr/>
        <a:lstStyle/>
        <a:p>
          <a:r>
            <a:rPr lang="en-US" b="1" dirty="0"/>
            <a:t>Personnel and Fringe</a:t>
          </a:r>
        </a:p>
      </dgm:t>
    </dgm:pt>
    <dgm:pt modelId="{432124B7-D68B-4DD3-B21A-D2A596C158DB}" type="parTrans" cxnId="{6DADF9B9-D4DE-45DB-BF4D-B8E3EFE394D0}">
      <dgm:prSet/>
      <dgm:spPr/>
      <dgm:t>
        <a:bodyPr/>
        <a:lstStyle/>
        <a:p>
          <a:endParaRPr lang="en-US"/>
        </a:p>
      </dgm:t>
    </dgm:pt>
    <dgm:pt modelId="{B800C079-0C90-4696-BF3C-3A88A92B3B62}" type="sibTrans" cxnId="{6DADF9B9-D4DE-45DB-BF4D-B8E3EFE394D0}">
      <dgm:prSet/>
      <dgm:spPr/>
      <dgm:t>
        <a:bodyPr/>
        <a:lstStyle/>
        <a:p>
          <a:endParaRPr lang="en-US"/>
        </a:p>
      </dgm:t>
    </dgm:pt>
    <dgm:pt modelId="{193F4B75-CC58-4ABF-8F11-FCAA20CAF2D2}">
      <dgm:prSet phldrT="[Text]"/>
      <dgm:spPr/>
      <dgm:t>
        <a:bodyPr/>
        <a:lstStyle/>
        <a:p>
          <a:r>
            <a:rPr lang="en-US" dirty="0"/>
            <a:t>Includes faculty, staff, and students</a:t>
          </a:r>
        </a:p>
      </dgm:t>
    </dgm:pt>
    <dgm:pt modelId="{FBABAB43-D60B-4DC4-80F2-18F8EB18AA9C}" type="parTrans" cxnId="{7C8197C4-AF3E-4D80-95B1-A676E453002F}">
      <dgm:prSet/>
      <dgm:spPr/>
      <dgm:t>
        <a:bodyPr/>
        <a:lstStyle/>
        <a:p>
          <a:endParaRPr lang="en-US"/>
        </a:p>
      </dgm:t>
    </dgm:pt>
    <dgm:pt modelId="{62148819-909E-4F58-92FD-FEAAE6176A12}" type="sibTrans" cxnId="{7C8197C4-AF3E-4D80-95B1-A676E453002F}">
      <dgm:prSet/>
      <dgm:spPr/>
      <dgm:t>
        <a:bodyPr/>
        <a:lstStyle/>
        <a:p>
          <a:endParaRPr lang="en-US"/>
        </a:p>
      </dgm:t>
    </dgm:pt>
    <dgm:pt modelId="{2F05110E-7DC4-4813-8A25-458EEB86ACA4}">
      <dgm:prSet phldrT="[Text]"/>
      <dgm:spPr/>
      <dgm:t>
        <a:bodyPr/>
        <a:lstStyle/>
        <a:p>
          <a:r>
            <a:rPr lang="en-US" dirty="0"/>
            <a:t>Fringe can be FICA or full fringe depending on the personnel</a:t>
          </a:r>
        </a:p>
      </dgm:t>
    </dgm:pt>
    <dgm:pt modelId="{C3D14FA4-706D-4FF8-8CAC-F94B6449B952}" type="parTrans" cxnId="{FF0BF37D-2605-476D-8023-649E8B1354E3}">
      <dgm:prSet/>
      <dgm:spPr/>
      <dgm:t>
        <a:bodyPr/>
        <a:lstStyle/>
        <a:p>
          <a:endParaRPr lang="en-US"/>
        </a:p>
      </dgm:t>
    </dgm:pt>
    <dgm:pt modelId="{5B2269DF-243F-49DC-827A-D5E612555B8E}" type="sibTrans" cxnId="{FF0BF37D-2605-476D-8023-649E8B1354E3}">
      <dgm:prSet/>
      <dgm:spPr/>
      <dgm:t>
        <a:bodyPr/>
        <a:lstStyle/>
        <a:p>
          <a:endParaRPr lang="en-US"/>
        </a:p>
      </dgm:t>
    </dgm:pt>
    <dgm:pt modelId="{C60CECC8-329E-4517-A729-78EFF747DE61}">
      <dgm:prSet phldrT="[Text]"/>
      <dgm:spPr/>
      <dgm:t>
        <a:bodyPr/>
        <a:lstStyle/>
        <a:p>
          <a:r>
            <a:rPr lang="en-US" b="1" dirty="0"/>
            <a:t>Travel</a:t>
          </a:r>
        </a:p>
      </dgm:t>
    </dgm:pt>
    <dgm:pt modelId="{9AEBB8FB-E283-4853-A5A5-2AD34681F05B}" type="parTrans" cxnId="{476F28C2-A019-4281-AAA8-90EF9626936B}">
      <dgm:prSet/>
      <dgm:spPr/>
      <dgm:t>
        <a:bodyPr/>
        <a:lstStyle/>
        <a:p>
          <a:endParaRPr lang="en-US"/>
        </a:p>
      </dgm:t>
    </dgm:pt>
    <dgm:pt modelId="{98B424A3-0B47-4277-9B71-F8035CBC4809}" type="sibTrans" cxnId="{476F28C2-A019-4281-AAA8-90EF9626936B}">
      <dgm:prSet/>
      <dgm:spPr/>
      <dgm:t>
        <a:bodyPr/>
        <a:lstStyle/>
        <a:p>
          <a:endParaRPr lang="en-US"/>
        </a:p>
      </dgm:t>
    </dgm:pt>
    <dgm:pt modelId="{BAA77A5B-BAB3-4DCF-ADA7-CB267F4F48E7}">
      <dgm:prSet phldrT="[Text]"/>
      <dgm:spPr/>
      <dgm:t>
        <a:bodyPr/>
        <a:lstStyle/>
        <a:p>
          <a:r>
            <a:rPr lang="en-US" dirty="0"/>
            <a:t>Lodging, per diems, mileage, transportation, conference fees</a:t>
          </a:r>
        </a:p>
      </dgm:t>
    </dgm:pt>
    <dgm:pt modelId="{7A88D828-8512-43CE-9D03-5635AC631219}" type="parTrans" cxnId="{A6A69426-18D9-4636-AC23-B159939226DD}">
      <dgm:prSet/>
      <dgm:spPr/>
      <dgm:t>
        <a:bodyPr/>
        <a:lstStyle/>
        <a:p>
          <a:endParaRPr lang="en-US"/>
        </a:p>
      </dgm:t>
    </dgm:pt>
    <dgm:pt modelId="{782541BE-704D-4F09-BA2D-96872DF35390}" type="sibTrans" cxnId="{A6A69426-18D9-4636-AC23-B159939226DD}">
      <dgm:prSet/>
      <dgm:spPr/>
      <dgm:t>
        <a:bodyPr/>
        <a:lstStyle/>
        <a:p>
          <a:endParaRPr lang="en-US"/>
        </a:p>
      </dgm:t>
    </dgm:pt>
    <dgm:pt modelId="{AD4DDC1E-A44C-4810-88EB-BB204FBB7B56}">
      <dgm:prSet phldrT="[Text]"/>
      <dgm:spPr/>
      <dgm:t>
        <a:bodyPr/>
        <a:lstStyle/>
        <a:p>
          <a:r>
            <a:rPr lang="en-US" dirty="0"/>
            <a:t>Includes field work mileage</a:t>
          </a:r>
        </a:p>
      </dgm:t>
    </dgm:pt>
    <dgm:pt modelId="{509451A0-DC38-4F32-97EA-4646CD127FE9}" type="parTrans" cxnId="{0977977C-B16C-4CB6-9B66-CA2F79692F1D}">
      <dgm:prSet/>
      <dgm:spPr/>
      <dgm:t>
        <a:bodyPr/>
        <a:lstStyle/>
        <a:p>
          <a:endParaRPr lang="en-US"/>
        </a:p>
      </dgm:t>
    </dgm:pt>
    <dgm:pt modelId="{49CCA13F-DB99-4AB0-BAF1-E779BF07E0DC}" type="sibTrans" cxnId="{0977977C-B16C-4CB6-9B66-CA2F79692F1D}">
      <dgm:prSet/>
      <dgm:spPr/>
      <dgm:t>
        <a:bodyPr/>
        <a:lstStyle/>
        <a:p>
          <a:endParaRPr lang="en-US"/>
        </a:p>
      </dgm:t>
    </dgm:pt>
    <dgm:pt modelId="{DB6FE656-A76E-4BC6-B1EA-2872B8705020}">
      <dgm:prSet phldrT="[Text]"/>
      <dgm:spPr/>
      <dgm:t>
        <a:bodyPr/>
        <a:lstStyle/>
        <a:p>
          <a:r>
            <a:rPr lang="en-US" b="1" dirty="0"/>
            <a:t>Equipment</a:t>
          </a:r>
        </a:p>
      </dgm:t>
    </dgm:pt>
    <dgm:pt modelId="{88F671A4-BD96-46DD-A720-C3311700BF40}" type="parTrans" cxnId="{9F0070A4-B9A6-4187-895E-8ABF6516D78B}">
      <dgm:prSet/>
      <dgm:spPr/>
      <dgm:t>
        <a:bodyPr/>
        <a:lstStyle/>
        <a:p>
          <a:endParaRPr lang="en-US"/>
        </a:p>
      </dgm:t>
    </dgm:pt>
    <dgm:pt modelId="{8F04E485-8EF8-4019-BDB7-654D288339AD}" type="sibTrans" cxnId="{9F0070A4-B9A6-4187-895E-8ABF6516D78B}">
      <dgm:prSet/>
      <dgm:spPr/>
      <dgm:t>
        <a:bodyPr/>
        <a:lstStyle/>
        <a:p>
          <a:endParaRPr lang="en-US"/>
        </a:p>
      </dgm:t>
    </dgm:pt>
    <dgm:pt modelId="{12210619-AE7E-479C-9E0D-0474ED8CC4DB}">
      <dgm:prSet phldrT="[Text]"/>
      <dgm:spPr/>
      <dgm:t>
        <a:bodyPr/>
        <a:lstStyle/>
        <a:p>
          <a:r>
            <a:rPr lang="en-US" b="1" dirty="0"/>
            <a:t>Materials and Supplies</a:t>
          </a:r>
        </a:p>
      </dgm:t>
    </dgm:pt>
    <dgm:pt modelId="{3E7D9582-5BE4-462F-A15D-9C0E43E5C086}" type="parTrans" cxnId="{431DC286-90E4-4DB4-8096-03C5DFA11360}">
      <dgm:prSet/>
      <dgm:spPr/>
      <dgm:t>
        <a:bodyPr/>
        <a:lstStyle/>
        <a:p>
          <a:endParaRPr lang="en-US"/>
        </a:p>
      </dgm:t>
    </dgm:pt>
    <dgm:pt modelId="{C557DF82-8E19-406B-8FD5-BCA1FCA3BF11}" type="sibTrans" cxnId="{431DC286-90E4-4DB4-8096-03C5DFA11360}">
      <dgm:prSet/>
      <dgm:spPr/>
      <dgm:t>
        <a:bodyPr/>
        <a:lstStyle/>
        <a:p>
          <a:endParaRPr lang="en-US"/>
        </a:p>
      </dgm:t>
    </dgm:pt>
    <dgm:pt modelId="{A7883DE9-F9E7-4162-98C2-0E3B2B1645EF}">
      <dgm:prSet phldrT="[Text]"/>
      <dgm:spPr/>
      <dgm:t>
        <a:bodyPr/>
        <a:lstStyle/>
        <a:p>
          <a:r>
            <a:rPr lang="en-US" b="1" dirty="0"/>
            <a:t>Other Direct Costs</a:t>
          </a:r>
        </a:p>
      </dgm:t>
    </dgm:pt>
    <dgm:pt modelId="{90B84F3F-5EBC-40B5-BEB2-028FB649866A}" type="parTrans" cxnId="{4BABB144-80B8-4093-9770-FA6F0BA0A6A3}">
      <dgm:prSet/>
      <dgm:spPr/>
      <dgm:t>
        <a:bodyPr/>
        <a:lstStyle/>
        <a:p>
          <a:endParaRPr lang="en-US"/>
        </a:p>
      </dgm:t>
    </dgm:pt>
    <dgm:pt modelId="{A855B38C-ABDC-4DBD-8B98-56CA8A389FDF}" type="sibTrans" cxnId="{4BABB144-80B8-4093-9770-FA6F0BA0A6A3}">
      <dgm:prSet/>
      <dgm:spPr/>
      <dgm:t>
        <a:bodyPr/>
        <a:lstStyle/>
        <a:p>
          <a:endParaRPr lang="en-US"/>
        </a:p>
      </dgm:t>
    </dgm:pt>
    <dgm:pt modelId="{7464AF05-E09E-4407-933F-CA0DC3C383CE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/>
            <a:t>Indirect Costs/ Overhead/ Facilities and Administrative</a:t>
          </a:r>
        </a:p>
      </dgm:t>
    </dgm:pt>
    <dgm:pt modelId="{3FB3AAF7-9630-46F1-B7EE-B1230EC61876}" type="parTrans" cxnId="{D52BE38A-10DF-46F8-B6A4-9A64F1C5CD56}">
      <dgm:prSet/>
      <dgm:spPr/>
      <dgm:t>
        <a:bodyPr/>
        <a:lstStyle/>
        <a:p>
          <a:endParaRPr lang="en-US"/>
        </a:p>
      </dgm:t>
    </dgm:pt>
    <dgm:pt modelId="{CB3CEFF8-0329-4E00-9A8E-2A782A475823}" type="sibTrans" cxnId="{D52BE38A-10DF-46F8-B6A4-9A64F1C5CD56}">
      <dgm:prSet/>
      <dgm:spPr/>
      <dgm:t>
        <a:bodyPr/>
        <a:lstStyle/>
        <a:p>
          <a:endParaRPr lang="en-US"/>
        </a:p>
      </dgm:t>
    </dgm:pt>
    <dgm:pt modelId="{1B0B8E22-3799-41D0-BDEE-920880CB74F3}">
      <dgm:prSet phldrT="[Text]"/>
      <dgm:spPr/>
      <dgm:t>
        <a:bodyPr/>
        <a:lstStyle/>
        <a:p>
          <a:r>
            <a:rPr lang="en-US" dirty="0"/>
            <a:t>Purchases over $5,000 with a life of over 1 year</a:t>
          </a:r>
        </a:p>
      </dgm:t>
    </dgm:pt>
    <dgm:pt modelId="{3F067933-6ECC-4905-BA92-B55FEF852693}" type="parTrans" cxnId="{ADB98CED-0659-4D25-BFCA-7D4160309960}">
      <dgm:prSet/>
      <dgm:spPr/>
      <dgm:t>
        <a:bodyPr/>
        <a:lstStyle/>
        <a:p>
          <a:endParaRPr lang="en-US"/>
        </a:p>
      </dgm:t>
    </dgm:pt>
    <dgm:pt modelId="{2516D703-8EE4-4AF8-B00B-957BD9B48939}" type="sibTrans" cxnId="{ADB98CED-0659-4D25-BFCA-7D4160309960}">
      <dgm:prSet/>
      <dgm:spPr/>
      <dgm:t>
        <a:bodyPr/>
        <a:lstStyle/>
        <a:p>
          <a:endParaRPr lang="en-US"/>
        </a:p>
      </dgm:t>
    </dgm:pt>
    <dgm:pt modelId="{4618A86D-0373-4469-AEFE-71676D5073E3}">
      <dgm:prSet phldrT="[Text]"/>
      <dgm:spPr/>
      <dgm:t>
        <a:bodyPr/>
        <a:lstStyle/>
        <a:p>
          <a:r>
            <a:rPr lang="en-US" dirty="0"/>
            <a:t>Lab or field work materials, computers, books, software, etc.</a:t>
          </a:r>
        </a:p>
      </dgm:t>
    </dgm:pt>
    <dgm:pt modelId="{B6697CB4-3F29-4036-AC3F-0AEB03FFCBD6}" type="parTrans" cxnId="{F295AF18-08DD-40BA-B1AF-DA2EC8ADEBCE}">
      <dgm:prSet/>
      <dgm:spPr/>
      <dgm:t>
        <a:bodyPr/>
        <a:lstStyle/>
        <a:p>
          <a:endParaRPr lang="en-US"/>
        </a:p>
      </dgm:t>
    </dgm:pt>
    <dgm:pt modelId="{70AAF229-6E63-4B2F-8C43-644A73E83A56}" type="sibTrans" cxnId="{F295AF18-08DD-40BA-B1AF-DA2EC8ADEBCE}">
      <dgm:prSet/>
      <dgm:spPr/>
      <dgm:t>
        <a:bodyPr/>
        <a:lstStyle/>
        <a:p>
          <a:endParaRPr lang="en-US"/>
        </a:p>
      </dgm:t>
    </dgm:pt>
    <dgm:pt modelId="{BCC36FE3-D8B2-4FAA-9984-DE5843D8FB71}">
      <dgm:prSet phldrT="[Text]"/>
      <dgm:spPr/>
      <dgm:t>
        <a:bodyPr/>
        <a:lstStyle/>
        <a:p>
          <a:r>
            <a:rPr lang="en-US" dirty="0"/>
            <a:t>DOES NOT include general office supplies</a:t>
          </a:r>
        </a:p>
      </dgm:t>
    </dgm:pt>
    <dgm:pt modelId="{6AA397C5-7306-4B5F-9E6D-D56E946829A0}" type="parTrans" cxnId="{1CE5995C-BF66-4C84-BA5F-DE564812EED6}">
      <dgm:prSet/>
      <dgm:spPr/>
      <dgm:t>
        <a:bodyPr/>
        <a:lstStyle/>
        <a:p>
          <a:endParaRPr lang="en-US"/>
        </a:p>
      </dgm:t>
    </dgm:pt>
    <dgm:pt modelId="{BCB02BAA-2678-4BBF-B782-025103FE7B9B}" type="sibTrans" cxnId="{1CE5995C-BF66-4C84-BA5F-DE564812EED6}">
      <dgm:prSet/>
      <dgm:spPr/>
      <dgm:t>
        <a:bodyPr/>
        <a:lstStyle/>
        <a:p>
          <a:endParaRPr lang="en-US"/>
        </a:p>
      </dgm:t>
    </dgm:pt>
    <dgm:pt modelId="{3A171DF5-8A31-40E4-B7CD-4057FF731AB0}">
      <dgm:prSet phldrT="[Text]"/>
      <dgm:spPr/>
      <dgm:t>
        <a:bodyPr/>
        <a:lstStyle/>
        <a:p>
          <a:r>
            <a:rPr lang="en-US" dirty="0"/>
            <a:t>Can include </a:t>
          </a:r>
          <a:r>
            <a:rPr lang="en-US" dirty="0" err="1"/>
            <a:t>subawards</a:t>
          </a:r>
          <a:r>
            <a:rPr lang="en-US" dirty="0"/>
            <a:t>, tuition, publication costs, honoraria, space rental, etc.</a:t>
          </a:r>
        </a:p>
      </dgm:t>
    </dgm:pt>
    <dgm:pt modelId="{24AFDC45-8001-4DCC-B13E-6CBF616DCCE8}" type="parTrans" cxnId="{6C60E8F0-45B8-432F-853D-DE564AEAA7FF}">
      <dgm:prSet/>
      <dgm:spPr/>
      <dgm:t>
        <a:bodyPr/>
        <a:lstStyle/>
        <a:p>
          <a:endParaRPr lang="en-US"/>
        </a:p>
      </dgm:t>
    </dgm:pt>
    <dgm:pt modelId="{02A85796-B9A5-4427-8982-713CD5A2F794}" type="sibTrans" cxnId="{6C60E8F0-45B8-432F-853D-DE564AEAA7FF}">
      <dgm:prSet/>
      <dgm:spPr/>
      <dgm:t>
        <a:bodyPr/>
        <a:lstStyle/>
        <a:p>
          <a:endParaRPr lang="en-US"/>
        </a:p>
      </dgm:t>
    </dgm:pt>
    <dgm:pt modelId="{D42DF05C-FE12-49C0-8326-B85326C7B98F}">
      <dgm:prSet phldrT="[Text]"/>
      <dgm:spPr/>
      <dgm:t>
        <a:bodyPr/>
        <a:lstStyle/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dirty="0"/>
            <a:t>Required on all proposals unless the sponsor disallows IDC</a:t>
          </a:r>
        </a:p>
      </dgm:t>
    </dgm:pt>
    <dgm:pt modelId="{C24E3589-F261-4F58-A54A-3EFAB91C6E1D}" type="parTrans" cxnId="{04FB4A26-C8BB-4AEE-9E95-197F0CFE1635}">
      <dgm:prSet/>
      <dgm:spPr/>
      <dgm:t>
        <a:bodyPr/>
        <a:lstStyle/>
        <a:p>
          <a:endParaRPr lang="en-US"/>
        </a:p>
      </dgm:t>
    </dgm:pt>
    <dgm:pt modelId="{4855279B-B506-4C00-AC32-7B1E8764C353}" type="sibTrans" cxnId="{04FB4A26-C8BB-4AEE-9E95-197F0CFE1635}">
      <dgm:prSet/>
      <dgm:spPr/>
      <dgm:t>
        <a:bodyPr/>
        <a:lstStyle/>
        <a:p>
          <a:endParaRPr lang="en-US"/>
        </a:p>
      </dgm:t>
    </dgm:pt>
    <dgm:pt modelId="{4F69B835-EBBD-4B7F-A5DD-428306E5D549}">
      <dgm:prSet phldrT="[Text]"/>
      <dgm:spPr/>
      <dgm:t>
        <a:bodyPr/>
        <a:lstStyle/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dirty="0"/>
            <a:t>Rates are federally negotiated</a:t>
          </a:r>
        </a:p>
      </dgm:t>
    </dgm:pt>
    <dgm:pt modelId="{391992AC-A2E2-443D-A87B-E538B0FB61CA}" type="parTrans" cxnId="{D741138C-A283-4C7A-A4EE-8CE8ABF1E18D}">
      <dgm:prSet/>
      <dgm:spPr/>
      <dgm:t>
        <a:bodyPr/>
        <a:lstStyle/>
        <a:p>
          <a:endParaRPr lang="en-US"/>
        </a:p>
      </dgm:t>
    </dgm:pt>
    <dgm:pt modelId="{8355FC32-1AAA-4C98-8CF9-BF815553600A}" type="sibTrans" cxnId="{D741138C-A283-4C7A-A4EE-8CE8ABF1E18D}">
      <dgm:prSet/>
      <dgm:spPr/>
      <dgm:t>
        <a:bodyPr/>
        <a:lstStyle/>
        <a:p>
          <a:endParaRPr lang="en-US"/>
        </a:p>
      </dgm:t>
    </dgm:pt>
    <dgm:pt modelId="{49CA053F-885A-4E67-A6F8-F5BE9D3DC935}">
      <dgm:prSet phldrT="[Text]"/>
      <dgm:spPr/>
      <dgm:t>
        <a:bodyPr/>
        <a:lstStyle/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dirty="0"/>
            <a:t>Funds distributed back to the college and department for their use</a:t>
          </a:r>
        </a:p>
      </dgm:t>
    </dgm:pt>
    <dgm:pt modelId="{A69AB486-BB5C-4845-9C34-732321CD8FEA}" type="parTrans" cxnId="{79876080-642F-4256-9D47-61E37D3E000E}">
      <dgm:prSet/>
      <dgm:spPr/>
      <dgm:t>
        <a:bodyPr/>
        <a:lstStyle/>
        <a:p>
          <a:endParaRPr lang="en-US"/>
        </a:p>
      </dgm:t>
    </dgm:pt>
    <dgm:pt modelId="{B7CCA6EC-C657-42A2-9CF2-FD17FDDDC1D4}" type="sibTrans" cxnId="{79876080-642F-4256-9D47-61E37D3E000E}">
      <dgm:prSet/>
      <dgm:spPr/>
      <dgm:t>
        <a:bodyPr/>
        <a:lstStyle/>
        <a:p>
          <a:endParaRPr lang="en-US"/>
        </a:p>
      </dgm:t>
    </dgm:pt>
    <dgm:pt modelId="{270EE410-FFB8-4BCE-A34C-900D230C698D}">
      <dgm:prSet phldrT="[Text]"/>
      <dgm:spPr/>
      <dgm:t>
        <a:bodyPr/>
        <a:lstStyle/>
        <a:p>
          <a:r>
            <a:rPr lang="en-US" b="1" dirty="0"/>
            <a:t>Contractual or Professional Services</a:t>
          </a:r>
        </a:p>
      </dgm:t>
    </dgm:pt>
    <dgm:pt modelId="{E2588D80-6316-4CE0-80FC-409D3024555E}" type="parTrans" cxnId="{61BEBC0D-990E-445F-935D-10E70C513658}">
      <dgm:prSet/>
      <dgm:spPr/>
      <dgm:t>
        <a:bodyPr/>
        <a:lstStyle/>
        <a:p>
          <a:endParaRPr lang="en-US"/>
        </a:p>
      </dgm:t>
    </dgm:pt>
    <dgm:pt modelId="{7CB9D0E3-97BC-4B01-B0F7-EDDCB4C5F76F}" type="sibTrans" cxnId="{61BEBC0D-990E-445F-935D-10E70C513658}">
      <dgm:prSet/>
      <dgm:spPr/>
      <dgm:t>
        <a:bodyPr/>
        <a:lstStyle/>
        <a:p>
          <a:endParaRPr lang="en-US"/>
        </a:p>
      </dgm:t>
    </dgm:pt>
    <dgm:pt modelId="{B325D6E8-8C34-4CA4-AEA6-CCED789CA1A4}">
      <dgm:prSet phldrT="[Text]"/>
      <dgm:spPr/>
      <dgm:t>
        <a:bodyPr/>
        <a:lstStyle/>
        <a:p>
          <a:r>
            <a:rPr lang="en-US" b="0" dirty="0"/>
            <a:t>Considered a vendor for services</a:t>
          </a:r>
        </a:p>
      </dgm:t>
    </dgm:pt>
    <dgm:pt modelId="{895A878E-29B5-4E26-9C59-EF8CEE0E6253}" type="parTrans" cxnId="{F3E58325-6781-4094-B17C-69D40160FFB4}">
      <dgm:prSet/>
      <dgm:spPr/>
      <dgm:t>
        <a:bodyPr/>
        <a:lstStyle/>
        <a:p>
          <a:endParaRPr lang="en-US"/>
        </a:p>
      </dgm:t>
    </dgm:pt>
    <dgm:pt modelId="{F3DB81E3-589C-42E0-84A9-01311AD945B7}" type="sibTrans" cxnId="{F3E58325-6781-4094-B17C-69D40160FFB4}">
      <dgm:prSet/>
      <dgm:spPr/>
      <dgm:t>
        <a:bodyPr/>
        <a:lstStyle/>
        <a:p>
          <a:endParaRPr lang="en-US"/>
        </a:p>
      </dgm:t>
    </dgm:pt>
    <dgm:pt modelId="{40965DDD-416F-4745-A817-F1BE174CD71B}">
      <dgm:prSet phldrT="[Text]"/>
      <dgm:spPr/>
      <dgm:t>
        <a:bodyPr/>
        <a:lstStyle/>
        <a:p>
          <a:r>
            <a:rPr lang="en-US" b="0" dirty="0"/>
            <a:t>Often times must work with Procurement before purchasing services (&gt;$5,000)</a:t>
          </a:r>
        </a:p>
      </dgm:t>
    </dgm:pt>
    <dgm:pt modelId="{ED3D0723-37BD-4E17-8D46-C06355A2BB72}" type="parTrans" cxnId="{B4103C81-D967-4980-814C-5DE33EAEB26C}">
      <dgm:prSet/>
      <dgm:spPr/>
      <dgm:t>
        <a:bodyPr/>
        <a:lstStyle/>
        <a:p>
          <a:endParaRPr lang="en-US"/>
        </a:p>
      </dgm:t>
    </dgm:pt>
    <dgm:pt modelId="{12D79A29-694E-4792-8853-614D8042343A}" type="sibTrans" cxnId="{B4103C81-D967-4980-814C-5DE33EAEB26C}">
      <dgm:prSet/>
      <dgm:spPr/>
      <dgm:t>
        <a:bodyPr/>
        <a:lstStyle/>
        <a:p>
          <a:endParaRPr lang="en-US"/>
        </a:p>
      </dgm:t>
    </dgm:pt>
    <dgm:pt modelId="{FD9EDE59-DFB7-4830-A453-7960D02E3E49}">
      <dgm:prSet phldrT="[Text]"/>
      <dgm:spPr/>
      <dgm:t>
        <a:bodyPr/>
        <a:lstStyle/>
        <a:p>
          <a:r>
            <a:rPr lang="en-US" b="1" dirty="0"/>
            <a:t>Participant Support Costs</a:t>
          </a:r>
        </a:p>
      </dgm:t>
    </dgm:pt>
    <dgm:pt modelId="{607EA0CC-C89E-459D-A74A-CD5530C3346B}" type="parTrans" cxnId="{AC4682D3-18D0-4DF4-B772-A0C025F094F5}">
      <dgm:prSet/>
      <dgm:spPr/>
      <dgm:t>
        <a:bodyPr/>
        <a:lstStyle/>
        <a:p>
          <a:endParaRPr lang="en-US"/>
        </a:p>
      </dgm:t>
    </dgm:pt>
    <dgm:pt modelId="{151A9AD3-E849-43B1-AF67-89AD767DAE91}" type="sibTrans" cxnId="{AC4682D3-18D0-4DF4-B772-A0C025F094F5}">
      <dgm:prSet/>
      <dgm:spPr/>
      <dgm:t>
        <a:bodyPr/>
        <a:lstStyle/>
        <a:p>
          <a:endParaRPr lang="en-US"/>
        </a:p>
      </dgm:t>
    </dgm:pt>
    <dgm:pt modelId="{A09C0B62-AACE-4501-B4FD-14A969F5C43B}">
      <dgm:prSet phldrT="[Text]"/>
      <dgm:spPr/>
      <dgm:t>
        <a:bodyPr/>
        <a:lstStyle/>
        <a:p>
          <a:r>
            <a:rPr lang="en-US" b="0" dirty="0"/>
            <a:t>Training stipends, training supplies, travel, and meals</a:t>
          </a:r>
        </a:p>
      </dgm:t>
    </dgm:pt>
    <dgm:pt modelId="{A6E91FA6-B2BD-4893-8DD8-9248A8ACF8B2}" type="parTrans" cxnId="{4BB94BCB-876D-43AD-98AD-656911D09E75}">
      <dgm:prSet/>
      <dgm:spPr/>
      <dgm:t>
        <a:bodyPr/>
        <a:lstStyle/>
        <a:p>
          <a:endParaRPr lang="en-US"/>
        </a:p>
      </dgm:t>
    </dgm:pt>
    <dgm:pt modelId="{2C7B4169-4CF3-41A2-AFF0-86787123BBC2}" type="sibTrans" cxnId="{4BB94BCB-876D-43AD-98AD-656911D09E75}">
      <dgm:prSet/>
      <dgm:spPr/>
      <dgm:t>
        <a:bodyPr/>
        <a:lstStyle/>
        <a:p>
          <a:endParaRPr lang="en-US"/>
        </a:p>
      </dgm:t>
    </dgm:pt>
    <dgm:pt modelId="{37FDAB86-FE52-44F0-BDEB-EEB0A5C8B054}">
      <dgm:prSet phldrT="[Text]"/>
      <dgm:spPr/>
      <dgm:t>
        <a:bodyPr/>
        <a:lstStyle/>
        <a:p>
          <a:r>
            <a:rPr lang="en-US" b="0" dirty="0"/>
            <a:t>Reserved only for those individuals who are trainees or are attending workshops, conferences, or training projects</a:t>
          </a:r>
        </a:p>
      </dgm:t>
    </dgm:pt>
    <dgm:pt modelId="{92A4E437-B8D3-4DBF-8F7F-E35156AC8E97}" type="parTrans" cxnId="{35CEADA8-98FC-4C08-9F7B-91CBD42DF147}">
      <dgm:prSet/>
      <dgm:spPr/>
      <dgm:t>
        <a:bodyPr/>
        <a:lstStyle/>
        <a:p>
          <a:endParaRPr lang="en-US"/>
        </a:p>
      </dgm:t>
    </dgm:pt>
    <dgm:pt modelId="{DAF15EE9-A08B-47CC-A900-76E5BBBBFF8A}" type="sibTrans" cxnId="{35CEADA8-98FC-4C08-9F7B-91CBD42DF147}">
      <dgm:prSet/>
      <dgm:spPr/>
      <dgm:t>
        <a:bodyPr/>
        <a:lstStyle/>
        <a:p>
          <a:endParaRPr lang="en-US"/>
        </a:p>
      </dgm:t>
    </dgm:pt>
    <dgm:pt modelId="{615A9837-7DFA-4CB1-AF8C-4936026E4CED}">
      <dgm:prSet phldrT="[Text]"/>
      <dgm:spPr/>
      <dgm:t>
        <a:bodyPr/>
        <a:lstStyle/>
        <a:p>
          <a:r>
            <a:rPr lang="en-US" dirty="0"/>
            <a:t>Costs per item are &lt;$5,000</a:t>
          </a:r>
        </a:p>
      </dgm:t>
    </dgm:pt>
    <dgm:pt modelId="{C25E9326-5678-466C-955F-D79607C00100}" type="parTrans" cxnId="{A661655C-DB26-4B4E-B6E0-9106A04F78F7}">
      <dgm:prSet/>
      <dgm:spPr/>
      <dgm:t>
        <a:bodyPr/>
        <a:lstStyle/>
        <a:p>
          <a:endParaRPr lang="en-US"/>
        </a:p>
      </dgm:t>
    </dgm:pt>
    <dgm:pt modelId="{E4735DD2-979A-4741-8A76-426C5F29D9C8}" type="sibTrans" cxnId="{A661655C-DB26-4B4E-B6E0-9106A04F78F7}">
      <dgm:prSet/>
      <dgm:spPr/>
      <dgm:t>
        <a:bodyPr/>
        <a:lstStyle/>
        <a:p>
          <a:endParaRPr lang="en-US"/>
        </a:p>
      </dgm:t>
    </dgm:pt>
    <dgm:pt modelId="{18129997-0CE0-4898-BEB7-CE0E9CEE3982}">
      <dgm:prSet phldrT="[Text]"/>
      <dgm:spPr/>
      <dgm:t>
        <a:bodyPr/>
        <a:lstStyle/>
        <a:p>
          <a:r>
            <a:rPr lang="en-US" dirty="0"/>
            <a:t>Must work with Procurement before purchasing</a:t>
          </a:r>
        </a:p>
      </dgm:t>
    </dgm:pt>
    <dgm:pt modelId="{A4030611-4B7E-4FD2-8D87-D8FD7DC3AF19}" type="parTrans" cxnId="{9E775707-0B48-41AF-8456-312534F8CED6}">
      <dgm:prSet/>
      <dgm:spPr/>
      <dgm:t>
        <a:bodyPr/>
        <a:lstStyle/>
        <a:p>
          <a:endParaRPr lang="en-US"/>
        </a:p>
      </dgm:t>
    </dgm:pt>
    <dgm:pt modelId="{2934C95D-1819-4C5E-80C7-843D0885A8DD}" type="sibTrans" cxnId="{9E775707-0B48-41AF-8456-312534F8CED6}">
      <dgm:prSet/>
      <dgm:spPr/>
      <dgm:t>
        <a:bodyPr/>
        <a:lstStyle/>
        <a:p>
          <a:endParaRPr lang="en-US"/>
        </a:p>
      </dgm:t>
    </dgm:pt>
    <dgm:pt modelId="{55FD845D-80F2-47AB-90AB-50552CCBE510}" type="pres">
      <dgm:prSet presAssocID="{71CE9082-D556-4B76-A2D0-BCAB1BEA234E}" presName="diagram" presStyleCnt="0">
        <dgm:presLayoutVars>
          <dgm:dir/>
          <dgm:resizeHandles val="exact"/>
        </dgm:presLayoutVars>
      </dgm:prSet>
      <dgm:spPr/>
    </dgm:pt>
    <dgm:pt modelId="{F16C888A-9181-4EFC-B912-706C6707F0D4}" type="pres">
      <dgm:prSet presAssocID="{916060CD-99B0-416B-8E69-33182484CF2B}" presName="node" presStyleLbl="node1" presStyleIdx="0" presStyleCnt="8">
        <dgm:presLayoutVars>
          <dgm:bulletEnabled val="1"/>
        </dgm:presLayoutVars>
      </dgm:prSet>
      <dgm:spPr/>
    </dgm:pt>
    <dgm:pt modelId="{C065066D-4C80-4EAC-9224-9077C5AC689C}" type="pres">
      <dgm:prSet presAssocID="{B800C079-0C90-4696-BF3C-3A88A92B3B62}" presName="sibTrans" presStyleCnt="0"/>
      <dgm:spPr/>
    </dgm:pt>
    <dgm:pt modelId="{86FFFEB4-83EC-49B5-B5B7-3E77F6B1082B}" type="pres">
      <dgm:prSet presAssocID="{270EE410-FFB8-4BCE-A34C-900D230C698D}" presName="node" presStyleLbl="node1" presStyleIdx="1" presStyleCnt="8">
        <dgm:presLayoutVars>
          <dgm:bulletEnabled val="1"/>
        </dgm:presLayoutVars>
      </dgm:prSet>
      <dgm:spPr/>
    </dgm:pt>
    <dgm:pt modelId="{04522237-0C88-4281-AA35-FE4C6ADA16A8}" type="pres">
      <dgm:prSet presAssocID="{7CB9D0E3-97BC-4B01-B0F7-EDDCB4C5F76F}" presName="sibTrans" presStyleCnt="0"/>
      <dgm:spPr/>
    </dgm:pt>
    <dgm:pt modelId="{640E53D1-AD52-47D4-8036-DB3A3334F75A}" type="pres">
      <dgm:prSet presAssocID="{C60CECC8-329E-4517-A729-78EFF747DE61}" presName="node" presStyleLbl="node1" presStyleIdx="2" presStyleCnt="8">
        <dgm:presLayoutVars>
          <dgm:bulletEnabled val="1"/>
        </dgm:presLayoutVars>
      </dgm:prSet>
      <dgm:spPr/>
    </dgm:pt>
    <dgm:pt modelId="{133EEF57-D8A3-4349-A3EF-3A07BF3A6B7B}" type="pres">
      <dgm:prSet presAssocID="{98B424A3-0B47-4277-9B71-F8035CBC4809}" presName="sibTrans" presStyleCnt="0"/>
      <dgm:spPr/>
    </dgm:pt>
    <dgm:pt modelId="{548C5542-0E8F-4786-BE06-B7E8C75EFD4A}" type="pres">
      <dgm:prSet presAssocID="{DB6FE656-A76E-4BC6-B1EA-2872B8705020}" presName="node" presStyleLbl="node1" presStyleIdx="3" presStyleCnt="8">
        <dgm:presLayoutVars>
          <dgm:bulletEnabled val="1"/>
        </dgm:presLayoutVars>
      </dgm:prSet>
      <dgm:spPr/>
    </dgm:pt>
    <dgm:pt modelId="{D28850AE-4AA0-45D5-A9D3-37BF039265E8}" type="pres">
      <dgm:prSet presAssocID="{8F04E485-8EF8-4019-BDB7-654D288339AD}" presName="sibTrans" presStyleCnt="0"/>
      <dgm:spPr/>
    </dgm:pt>
    <dgm:pt modelId="{031AFA79-2544-4B7C-9FB4-1ADE92BA23C3}" type="pres">
      <dgm:prSet presAssocID="{12210619-AE7E-479C-9E0D-0474ED8CC4DB}" presName="node" presStyleLbl="node1" presStyleIdx="4" presStyleCnt="8">
        <dgm:presLayoutVars>
          <dgm:bulletEnabled val="1"/>
        </dgm:presLayoutVars>
      </dgm:prSet>
      <dgm:spPr/>
    </dgm:pt>
    <dgm:pt modelId="{D2BB9F8A-C342-4E63-80FB-D3B981737619}" type="pres">
      <dgm:prSet presAssocID="{C557DF82-8E19-406B-8FD5-BCA1FCA3BF11}" presName="sibTrans" presStyleCnt="0"/>
      <dgm:spPr/>
    </dgm:pt>
    <dgm:pt modelId="{1E4981A7-4BF2-4B20-A97E-A60112A0AD83}" type="pres">
      <dgm:prSet presAssocID="{A7883DE9-F9E7-4162-98C2-0E3B2B1645EF}" presName="node" presStyleLbl="node1" presStyleIdx="5" presStyleCnt="8">
        <dgm:presLayoutVars>
          <dgm:bulletEnabled val="1"/>
        </dgm:presLayoutVars>
      </dgm:prSet>
      <dgm:spPr/>
    </dgm:pt>
    <dgm:pt modelId="{00EF7D31-0A41-4C45-9E17-540509943DA0}" type="pres">
      <dgm:prSet presAssocID="{A855B38C-ABDC-4DBD-8B98-56CA8A389FDF}" presName="sibTrans" presStyleCnt="0"/>
      <dgm:spPr/>
    </dgm:pt>
    <dgm:pt modelId="{35D1D916-4EB0-486B-BF7D-0449B289E248}" type="pres">
      <dgm:prSet presAssocID="{FD9EDE59-DFB7-4830-A453-7960D02E3E49}" presName="node" presStyleLbl="node1" presStyleIdx="6" presStyleCnt="8">
        <dgm:presLayoutVars>
          <dgm:bulletEnabled val="1"/>
        </dgm:presLayoutVars>
      </dgm:prSet>
      <dgm:spPr/>
    </dgm:pt>
    <dgm:pt modelId="{0531845B-3427-4C06-BE8D-4DC8CDE2B9B7}" type="pres">
      <dgm:prSet presAssocID="{151A9AD3-E849-43B1-AF67-89AD767DAE91}" presName="sibTrans" presStyleCnt="0"/>
      <dgm:spPr/>
    </dgm:pt>
    <dgm:pt modelId="{A17AC7F1-4C13-420D-AE5F-E9B1A6A1C0E0}" type="pres">
      <dgm:prSet presAssocID="{7464AF05-E09E-4407-933F-CA0DC3C383CE}" presName="node" presStyleLbl="node1" presStyleIdx="7" presStyleCnt="8">
        <dgm:presLayoutVars>
          <dgm:bulletEnabled val="1"/>
        </dgm:presLayoutVars>
      </dgm:prSet>
      <dgm:spPr/>
    </dgm:pt>
  </dgm:ptLst>
  <dgm:cxnLst>
    <dgm:cxn modelId="{9E775707-0B48-41AF-8456-312534F8CED6}" srcId="{DB6FE656-A76E-4BC6-B1EA-2872B8705020}" destId="{18129997-0CE0-4898-BEB7-CE0E9CEE3982}" srcOrd="1" destOrd="0" parTransId="{A4030611-4B7E-4FD2-8D87-D8FD7DC3AF19}" sibTransId="{2934C95D-1819-4C5E-80C7-843D0885A8DD}"/>
    <dgm:cxn modelId="{8916380D-BCFC-4A67-84DA-C8483FC6B09C}" type="presOf" srcId="{40965DDD-416F-4745-A817-F1BE174CD71B}" destId="{86FFFEB4-83EC-49B5-B5B7-3E77F6B1082B}" srcOrd="0" destOrd="2" presId="urn:microsoft.com/office/officeart/2005/8/layout/default"/>
    <dgm:cxn modelId="{EDD54F0D-C972-42F5-B4C8-3800559DC99B}" type="presOf" srcId="{DB6FE656-A76E-4BC6-B1EA-2872B8705020}" destId="{548C5542-0E8F-4786-BE06-B7E8C75EFD4A}" srcOrd="0" destOrd="0" presId="urn:microsoft.com/office/officeart/2005/8/layout/default"/>
    <dgm:cxn modelId="{61BEBC0D-990E-445F-935D-10E70C513658}" srcId="{71CE9082-D556-4B76-A2D0-BCAB1BEA234E}" destId="{270EE410-FFB8-4BCE-A34C-900D230C698D}" srcOrd="1" destOrd="0" parTransId="{E2588D80-6316-4CE0-80FC-409D3024555E}" sibTransId="{7CB9D0E3-97BC-4B01-B0F7-EDDCB4C5F76F}"/>
    <dgm:cxn modelId="{F295AF18-08DD-40BA-B1AF-DA2EC8ADEBCE}" srcId="{12210619-AE7E-479C-9E0D-0474ED8CC4DB}" destId="{4618A86D-0373-4469-AEFE-71676D5073E3}" srcOrd="0" destOrd="0" parTransId="{B6697CB4-3F29-4036-AC3F-0AEB03FFCBD6}" sibTransId="{70AAF229-6E63-4B2F-8C43-644A73E83A56}"/>
    <dgm:cxn modelId="{2C73ED1D-64E5-473D-9AA7-0D14CFC4B6F2}" type="presOf" srcId="{2F05110E-7DC4-4813-8A25-458EEB86ACA4}" destId="{F16C888A-9181-4EFC-B912-706C6707F0D4}" srcOrd="0" destOrd="2" presId="urn:microsoft.com/office/officeart/2005/8/layout/default"/>
    <dgm:cxn modelId="{FC51FD1D-E245-4D40-A723-EDD5ADADCAE2}" type="presOf" srcId="{193F4B75-CC58-4ABF-8F11-FCAA20CAF2D2}" destId="{F16C888A-9181-4EFC-B912-706C6707F0D4}" srcOrd="0" destOrd="1" presId="urn:microsoft.com/office/officeart/2005/8/layout/default"/>
    <dgm:cxn modelId="{BC93BD23-D2A5-4311-8499-2B99E39005FE}" type="presOf" srcId="{49CA053F-885A-4E67-A6F8-F5BE9D3DC935}" destId="{A17AC7F1-4C13-420D-AE5F-E9B1A6A1C0E0}" srcOrd="0" destOrd="3" presId="urn:microsoft.com/office/officeart/2005/8/layout/default"/>
    <dgm:cxn modelId="{F3E58325-6781-4094-B17C-69D40160FFB4}" srcId="{270EE410-FFB8-4BCE-A34C-900D230C698D}" destId="{B325D6E8-8C34-4CA4-AEA6-CCED789CA1A4}" srcOrd="0" destOrd="0" parTransId="{895A878E-29B5-4E26-9C59-EF8CEE0E6253}" sibTransId="{F3DB81E3-589C-42E0-84A9-01311AD945B7}"/>
    <dgm:cxn modelId="{FE1C9E25-32F2-4C7F-B700-F31BEDC59C57}" type="presOf" srcId="{A7883DE9-F9E7-4162-98C2-0E3B2B1645EF}" destId="{1E4981A7-4BF2-4B20-A97E-A60112A0AD83}" srcOrd="0" destOrd="0" presId="urn:microsoft.com/office/officeart/2005/8/layout/default"/>
    <dgm:cxn modelId="{04FB4A26-C8BB-4AEE-9E95-197F0CFE1635}" srcId="{7464AF05-E09E-4407-933F-CA0DC3C383CE}" destId="{D42DF05C-FE12-49C0-8326-B85326C7B98F}" srcOrd="0" destOrd="0" parTransId="{C24E3589-F261-4F58-A54A-3EFAB91C6E1D}" sibTransId="{4855279B-B506-4C00-AC32-7B1E8764C353}"/>
    <dgm:cxn modelId="{A6A69426-18D9-4636-AC23-B159939226DD}" srcId="{C60CECC8-329E-4517-A729-78EFF747DE61}" destId="{BAA77A5B-BAB3-4DCF-ADA7-CB267F4F48E7}" srcOrd="0" destOrd="0" parTransId="{7A88D828-8512-43CE-9D03-5635AC631219}" sibTransId="{782541BE-704D-4F09-BA2D-96872DF35390}"/>
    <dgm:cxn modelId="{84E61A28-10A5-430C-8247-3F7E18293AD9}" type="presOf" srcId="{18129997-0CE0-4898-BEB7-CE0E9CEE3982}" destId="{548C5542-0E8F-4786-BE06-B7E8C75EFD4A}" srcOrd="0" destOrd="2" presId="urn:microsoft.com/office/officeart/2005/8/layout/default"/>
    <dgm:cxn modelId="{3C1A0F30-8CDA-4A6B-A211-85B7F53E89EC}" type="presOf" srcId="{C60CECC8-329E-4517-A729-78EFF747DE61}" destId="{640E53D1-AD52-47D4-8036-DB3A3334F75A}" srcOrd="0" destOrd="0" presId="urn:microsoft.com/office/officeart/2005/8/layout/default"/>
    <dgm:cxn modelId="{DF04C63E-18D4-48C1-8EFD-FC679AF42C3E}" type="presOf" srcId="{D42DF05C-FE12-49C0-8326-B85326C7B98F}" destId="{A17AC7F1-4C13-420D-AE5F-E9B1A6A1C0E0}" srcOrd="0" destOrd="1" presId="urn:microsoft.com/office/officeart/2005/8/layout/default"/>
    <dgm:cxn modelId="{A661655C-DB26-4B4E-B6E0-9106A04F78F7}" srcId="{12210619-AE7E-479C-9E0D-0474ED8CC4DB}" destId="{615A9837-7DFA-4CB1-AF8C-4936026E4CED}" srcOrd="2" destOrd="0" parTransId="{C25E9326-5678-466C-955F-D79607C00100}" sibTransId="{E4735DD2-979A-4741-8A76-426C5F29D9C8}"/>
    <dgm:cxn modelId="{1CE5995C-BF66-4C84-BA5F-DE564812EED6}" srcId="{12210619-AE7E-479C-9E0D-0474ED8CC4DB}" destId="{BCC36FE3-D8B2-4FAA-9984-DE5843D8FB71}" srcOrd="1" destOrd="0" parTransId="{6AA397C5-7306-4B5F-9E6D-D56E946829A0}" sibTransId="{BCB02BAA-2678-4BBF-B782-025103FE7B9B}"/>
    <dgm:cxn modelId="{03701562-AD05-481F-A8AB-E869596D76A9}" type="presOf" srcId="{7464AF05-E09E-4407-933F-CA0DC3C383CE}" destId="{A17AC7F1-4C13-420D-AE5F-E9B1A6A1C0E0}" srcOrd="0" destOrd="0" presId="urn:microsoft.com/office/officeart/2005/8/layout/default"/>
    <dgm:cxn modelId="{4BABB144-80B8-4093-9770-FA6F0BA0A6A3}" srcId="{71CE9082-D556-4B76-A2D0-BCAB1BEA234E}" destId="{A7883DE9-F9E7-4162-98C2-0E3B2B1645EF}" srcOrd="5" destOrd="0" parTransId="{90B84F3F-5EBC-40B5-BEB2-028FB649866A}" sibTransId="{A855B38C-ABDC-4DBD-8B98-56CA8A389FDF}"/>
    <dgm:cxn modelId="{9AC70469-9552-40D6-BA7F-D593F8A4D73B}" type="presOf" srcId="{AD4DDC1E-A44C-4810-88EB-BB204FBB7B56}" destId="{640E53D1-AD52-47D4-8036-DB3A3334F75A}" srcOrd="0" destOrd="2" presId="urn:microsoft.com/office/officeart/2005/8/layout/default"/>
    <dgm:cxn modelId="{671EAF52-FA07-4601-98E2-04B5A801BFB6}" type="presOf" srcId="{BCC36FE3-D8B2-4FAA-9984-DE5843D8FB71}" destId="{031AFA79-2544-4B7C-9FB4-1ADE92BA23C3}" srcOrd="0" destOrd="2" presId="urn:microsoft.com/office/officeart/2005/8/layout/default"/>
    <dgm:cxn modelId="{6BDC3154-6134-4E02-8C1D-628EE419D138}" type="presOf" srcId="{4F69B835-EBBD-4B7F-A5DD-428306E5D549}" destId="{A17AC7F1-4C13-420D-AE5F-E9B1A6A1C0E0}" srcOrd="0" destOrd="2" presId="urn:microsoft.com/office/officeart/2005/8/layout/default"/>
    <dgm:cxn modelId="{5D463354-3837-4076-B386-04311806B800}" type="presOf" srcId="{71CE9082-D556-4B76-A2D0-BCAB1BEA234E}" destId="{55FD845D-80F2-47AB-90AB-50552CCBE510}" srcOrd="0" destOrd="0" presId="urn:microsoft.com/office/officeart/2005/8/layout/default"/>
    <dgm:cxn modelId="{D530BD78-2CE8-4D6D-98B2-176D9AB6299D}" type="presOf" srcId="{4618A86D-0373-4469-AEFE-71676D5073E3}" destId="{031AFA79-2544-4B7C-9FB4-1ADE92BA23C3}" srcOrd="0" destOrd="1" presId="urn:microsoft.com/office/officeart/2005/8/layout/default"/>
    <dgm:cxn modelId="{0977977C-B16C-4CB6-9B66-CA2F79692F1D}" srcId="{C60CECC8-329E-4517-A729-78EFF747DE61}" destId="{AD4DDC1E-A44C-4810-88EB-BB204FBB7B56}" srcOrd="1" destOrd="0" parTransId="{509451A0-DC38-4F32-97EA-4646CD127FE9}" sibTransId="{49CCA13F-DB99-4AB0-BAF1-E779BF07E0DC}"/>
    <dgm:cxn modelId="{FF0BF37D-2605-476D-8023-649E8B1354E3}" srcId="{916060CD-99B0-416B-8E69-33182484CF2B}" destId="{2F05110E-7DC4-4813-8A25-458EEB86ACA4}" srcOrd="1" destOrd="0" parTransId="{C3D14FA4-706D-4FF8-8CAC-F94B6449B952}" sibTransId="{5B2269DF-243F-49DC-827A-D5E612555B8E}"/>
    <dgm:cxn modelId="{79876080-642F-4256-9D47-61E37D3E000E}" srcId="{7464AF05-E09E-4407-933F-CA0DC3C383CE}" destId="{49CA053F-885A-4E67-A6F8-F5BE9D3DC935}" srcOrd="2" destOrd="0" parTransId="{A69AB486-BB5C-4845-9C34-732321CD8FEA}" sibTransId="{B7CCA6EC-C657-42A2-9CF2-FD17FDDDC1D4}"/>
    <dgm:cxn modelId="{B4103C81-D967-4980-814C-5DE33EAEB26C}" srcId="{270EE410-FFB8-4BCE-A34C-900D230C698D}" destId="{40965DDD-416F-4745-A817-F1BE174CD71B}" srcOrd="1" destOrd="0" parTransId="{ED3D0723-37BD-4E17-8D46-C06355A2BB72}" sibTransId="{12D79A29-694E-4792-8853-614D8042343A}"/>
    <dgm:cxn modelId="{C9DE0C82-1622-4BCA-9F58-23C49F5F6C71}" type="presOf" srcId="{BAA77A5B-BAB3-4DCF-ADA7-CB267F4F48E7}" destId="{640E53D1-AD52-47D4-8036-DB3A3334F75A}" srcOrd="0" destOrd="1" presId="urn:microsoft.com/office/officeart/2005/8/layout/default"/>
    <dgm:cxn modelId="{039E9582-2C14-4E27-A2EA-E3213038C646}" type="presOf" srcId="{270EE410-FFB8-4BCE-A34C-900D230C698D}" destId="{86FFFEB4-83EC-49B5-B5B7-3E77F6B1082B}" srcOrd="0" destOrd="0" presId="urn:microsoft.com/office/officeart/2005/8/layout/default"/>
    <dgm:cxn modelId="{431DC286-90E4-4DB4-8096-03C5DFA11360}" srcId="{71CE9082-D556-4B76-A2D0-BCAB1BEA234E}" destId="{12210619-AE7E-479C-9E0D-0474ED8CC4DB}" srcOrd="4" destOrd="0" parTransId="{3E7D9582-5BE4-462F-A15D-9C0E43E5C086}" sibTransId="{C557DF82-8E19-406B-8FD5-BCA1FCA3BF11}"/>
    <dgm:cxn modelId="{D52BE38A-10DF-46F8-B6A4-9A64F1C5CD56}" srcId="{71CE9082-D556-4B76-A2D0-BCAB1BEA234E}" destId="{7464AF05-E09E-4407-933F-CA0DC3C383CE}" srcOrd="7" destOrd="0" parTransId="{3FB3AAF7-9630-46F1-B7EE-B1230EC61876}" sibTransId="{CB3CEFF8-0329-4E00-9A8E-2A782A475823}"/>
    <dgm:cxn modelId="{D741138C-A283-4C7A-A4EE-8CE8ABF1E18D}" srcId="{7464AF05-E09E-4407-933F-CA0DC3C383CE}" destId="{4F69B835-EBBD-4B7F-A5DD-428306E5D549}" srcOrd="1" destOrd="0" parTransId="{391992AC-A2E2-443D-A87B-E538B0FB61CA}" sibTransId="{8355FC32-1AAA-4C98-8CF9-BF815553600A}"/>
    <dgm:cxn modelId="{EF2CAD95-3657-475F-88D0-ED4309449558}" type="presOf" srcId="{3A171DF5-8A31-40E4-B7CD-4057FF731AB0}" destId="{1E4981A7-4BF2-4B20-A97E-A60112A0AD83}" srcOrd="0" destOrd="1" presId="urn:microsoft.com/office/officeart/2005/8/layout/default"/>
    <dgm:cxn modelId="{9F0070A4-B9A6-4187-895E-8ABF6516D78B}" srcId="{71CE9082-D556-4B76-A2D0-BCAB1BEA234E}" destId="{DB6FE656-A76E-4BC6-B1EA-2872B8705020}" srcOrd="3" destOrd="0" parTransId="{88F671A4-BD96-46DD-A720-C3311700BF40}" sibTransId="{8F04E485-8EF8-4019-BDB7-654D288339AD}"/>
    <dgm:cxn modelId="{E141EEA7-68E2-4D93-9BAA-C10687989608}" type="presOf" srcId="{916060CD-99B0-416B-8E69-33182484CF2B}" destId="{F16C888A-9181-4EFC-B912-706C6707F0D4}" srcOrd="0" destOrd="0" presId="urn:microsoft.com/office/officeart/2005/8/layout/default"/>
    <dgm:cxn modelId="{35CEADA8-98FC-4C08-9F7B-91CBD42DF147}" srcId="{FD9EDE59-DFB7-4830-A453-7960D02E3E49}" destId="{37FDAB86-FE52-44F0-BDEB-EEB0A5C8B054}" srcOrd="1" destOrd="0" parTransId="{92A4E437-B8D3-4DBF-8F7F-E35156AC8E97}" sibTransId="{DAF15EE9-A08B-47CC-A900-76E5BBBBFF8A}"/>
    <dgm:cxn modelId="{27F93DB3-2022-4B3E-9188-6A215E3A4B53}" type="presOf" srcId="{A09C0B62-AACE-4501-B4FD-14A969F5C43B}" destId="{35D1D916-4EB0-486B-BF7D-0449B289E248}" srcOrd="0" destOrd="1" presId="urn:microsoft.com/office/officeart/2005/8/layout/default"/>
    <dgm:cxn modelId="{6DADF9B9-D4DE-45DB-BF4D-B8E3EFE394D0}" srcId="{71CE9082-D556-4B76-A2D0-BCAB1BEA234E}" destId="{916060CD-99B0-416B-8E69-33182484CF2B}" srcOrd="0" destOrd="0" parTransId="{432124B7-D68B-4DD3-B21A-D2A596C158DB}" sibTransId="{B800C079-0C90-4696-BF3C-3A88A92B3B62}"/>
    <dgm:cxn modelId="{5C23F3BE-5B72-4896-9FF8-BFA9B07F5746}" type="presOf" srcId="{FD9EDE59-DFB7-4830-A453-7960D02E3E49}" destId="{35D1D916-4EB0-486B-BF7D-0449B289E248}" srcOrd="0" destOrd="0" presId="urn:microsoft.com/office/officeart/2005/8/layout/default"/>
    <dgm:cxn modelId="{476F28C2-A019-4281-AAA8-90EF9626936B}" srcId="{71CE9082-D556-4B76-A2D0-BCAB1BEA234E}" destId="{C60CECC8-329E-4517-A729-78EFF747DE61}" srcOrd="2" destOrd="0" parTransId="{9AEBB8FB-E283-4853-A5A5-2AD34681F05B}" sibTransId="{98B424A3-0B47-4277-9B71-F8035CBC4809}"/>
    <dgm:cxn modelId="{CC8F37C3-0916-4259-A86A-8398AED7183F}" type="presOf" srcId="{B325D6E8-8C34-4CA4-AEA6-CCED789CA1A4}" destId="{86FFFEB4-83EC-49B5-B5B7-3E77F6B1082B}" srcOrd="0" destOrd="1" presId="urn:microsoft.com/office/officeart/2005/8/layout/default"/>
    <dgm:cxn modelId="{7C8197C4-AF3E-4D80-95B1-A676E453002F}" srcId="{916060CD-99B0-416B-8E69-33182484CF2B}" destId="{193F4B75-CC58-4ABF-8F11-FCAA20CAF2D2}" srcOrd="0" destOrd="0" parTransId="{FBABAB43-D60B-4DC4-80F2-18F8EB18AA9C}" sibTransId="{62148819-909E-4F58-92FD-FEAAE6176A12}"/>
    <dgm:cxn modelId="{4BB94BCB-876D-43AD-98AD-656911D09E75}" srcId="{FD9EDE59-DFB7-4830-A453-7960D02E3E49}" destId="{A09C0B62-AACE-4501-B4FD-14A969F5C43B}" srcOrd="0" destOrd="0" parTransId="{A6E91FA6-B2BD-4893-8DD8-9248A8ACF8B2}" sibTransId="{2C7B4169-4CF3-41A2-AFF0-86787123BBC2}"/>
    <dgm:cxn modelId="{AC4682D3-18D0-4DF4-B772-A0C025F094F5}" srcId="{71CE9082-D556-4B76-A2D0-BCAB1BEA234E}" destId="{FD9EDE59-DFB7-4830-A453-7960D02E3E49}" srcOrd="6" destOrd="0" parTransId="{607EA0CC-C89E-459D-A74A-CD5530C3346B}" sibTransId="{151A9AD3-E849-43B1-AF67-89AD767DAE91}"/>
    <dgm:cxn modelId="{A3A1F9D7-F4E7-4027-B439-BCA8A74A2FC7}" type="presOf" srcId="{1B0B8E22-3799-41D0-BDEE-920880CB74F3}" destId="{548C5542-0E8F-4786-BE06-B7E8C75EFD4A}" srcOrd="0" destOrd="1" presId="urn:microsoft.com/office/officeart/2005/8/layout/default"/>
    <dgm:cxn modelId="{2B773EEB-16B8-4EF7-AD49-43BDC0438FB8}" type="presOf" srcId="{37FDAB86-FE52-44F0-BDEB-EEB0A5C8B054}" destId="{35D1D916-4EB0-486B-BF7D-0449B289E248}" srcOrd="0" destOrd="2" presId="urn:microsoft.com/office/officeart/2005/8/layout/default"/>
    <dgm:cxn modelId="{ADB98CED-0659-4D25-BFCA-7D4160309960}" srcId="{DB6FE656-A76E-4BC6-B1EA-2872B8705020}" destId="{1B0B8E22-3799-41D0-BDEE-920880CB74F3}" srcOrd="0" destOrd="0" parTransId="{3F067933-6ECC-4905-BA92-B55FEF852693}" sibTransId="{2516D703-8EE4-4AF8-B00B-957BD9B48939}"/>
    <dgm:cxn modelId="{6C60E8F0-45B8-432F-853D-DE564AEAA7FF}" srcId="{A7883DE9-F9E7-4162-98C2-0E3B2B1645EF}" destId="{3A171DF5-8A31-40E4-B7CD-4057FF731AB0}" srcOrd="0" destOrd="0" parTransId="{24AFDC45-8001-4DCC-B13E-6CBF616DCCE8}" sibTransId="{02A85796-B9A5-4427-8982-713CD5A2F794}"/>
    <dgm:cxn modelId="{A7252BF4-5F21-46A0-AD63-97B3C365F93F}" type="presOf" srcId="{12210619-AE7E-479C-9E0D-0474ED8CC4DB}" destId="{031AFA79-2544-4B7C-9FB4-1ADE92BA23C3}" srcOrd="0" destOrd="0" presId="urn:microsoft.com/office/officeart/2005/8/layout/default"/>
    <dgm:cxn modelId="{4E735AFF-AB7C-43A8-9628-A46C716A5E29}" type="presOf" srcId="{615A9837-7DFA-4CB1-AF8C-4936026E4CED}" destId="{031AFA79-2544-4B7C-9FB4-1ADE92BA23C3}" srcOrd="0" destOrd="3" presId="urn:microsoft.com/office/officeart/2005/8/layout/default"/>
    <dgm:cxn modelId="{5FCB5819-9DF9-4417-99AD-239375E2091E}" type="presParOf" srcId="{55FD845D-80F2-47AB-90AB-50552CCBE510}" destId="{F16C888A-9181-4EFC-B912-706C6707F0D4}" srcOrd="0" destOrd="0" presId="urn:microsoft.com/office/officeart/2005/8/layout/default"/>
    <dgm:cxn modelId="{15A36A9C-A721-40D9-B119-8FF2F2E87CBF}" type="presParOf" srcId="{55FD845D-80F2-47AB-90AB-50552CCBE510}" destId="{C065066D-4C80-4EAC-9224-9077C5AC689C}" srcOrd="1" destOrd="0" presId="urn:microsoft.com/office/officeart/2005/8/layout/default"/>
    <dgm:cxn modelId="{77D1F91F-BFCC-414C-88AA-4BC2D291A7C7}" type="presParOf" srcId="{55FD845D-80F2-47AB-90AB-50552CCBE510}" destId="{86FFFEB4-83EC-49B5-B5B7-3E77F6B1082B}" srcOrd="2" destOrd="0" presId="urn:microsoft.com/office/officeart/2005/8/layout/default"/>
    <dgm:cxn modelId="{90EE9161-C107-44A3-B209-5E21853EBB42}" type="presParOf" srcId="{55FD845D-80F2-47AB-90AB-50552CCBE510}" destId="{04522237-0C88-4281-AA35-FE4C6ADA16A8}" srcOrd="3" destOrd="0" presId="urn:microsoft.com/office/officeart/2005/8/layout/default"/>
    <dgm:cxn modelId="{B108123C-1E50-4401-8CA1-05670D77C03A}" type="presParOf" srcId="{55FD845D-80F2-47AB-90AB-50552CCBE510}" destId="{640E53D1-AD52-47D4-8036-DB3A3334F75A}" srcOrd="4" destOrd="0" presId="urn:microsoft.com/office/officeart/2005/8/layout/default"/>
    <dgm:cxn modelId="{1B03B5E9-C586-4516-82E5-7C740548D54C}" type="presParOf" srcId="{55FD845D-80F2-47AB-90AB-50552CCBE510}" destId="{133EEF57-D8A3-4349-A3EF-3A07BF3A6B7B}" srcOrd="5" destOrd="0" presId="urn:microsoft.com/office/officeart/2005/8/layout/default"/>
    <dgm:cxn modelId="{72839D77-52B6-4E75-8199-BA88ECD53067}" type="presParOf" srcId="{55FD845D-80F2-47AB-90AB-50552CCBE510}" destId="{548C5542-0E8F-4786-BE06-B7E8C75EFD4A}" srcOrd="6" destOrd="0" presId="urn:microsoft.com/office/officeart/2005/8/layout/default"/>
    <dgm:cxn modelId="{8BB7B730-D574-4060-9916-28985BE67415}" type="presParOf" srcId="{55FD845D-80F2-47AB-90AB-50552CCBE510}" destId="{D28850AE-4AA0-45D5-A9D3-37BF039265E8}" srcOrd="7" destOrd="0" presId="urn:microsoft.com/office/officeart/2005/8/layout/default"/>
    <dgm:cxn modelId="{5456E859-37B0-448A-857B-0AA639B5880F}" type="presParOf" srcId="{55FD845D-80F2-47AB-90AB-50552CCBE510}" destId="{031AFA79-2544-4B7C-9FB4-1ADE92BA23C3}" srcOrd="8" destOrd="0" presId="urn:microsoft.com/office/officeart/2005/8/layout/default"/>
    <dgm:cxn modelId="{A0983BE4-824D-4D5B-B9E6-82C961139231}" type="presParOf" srcId="{55FD845D-80F2-47AB-90AB-50552CCBE510}" destId="{D2BB9F8A-C342-4E63-80FB-D3B981737619}" srcOrd="9" destOrd="0" presId="urn:microsoft.com/office/officeart/2005/8/layout/default"/>
    <dgm:cxn modelId="{E25CC33E-D572-4DE9-90D9-5DFCE3C9ED7D}" type="presParOf" srcId="{55FD845D-80F2-47AB-90AB-50552CCBE510}" destId="{1E4981A7-4BF2-4B20-A97E-A60112A0AD83}" srcOrd="10" destOrd="0" presId="urn:microsoft.com/office/officeart/2005/8/layout/default"/>
    <dgm:cxn modelId="{B9A447AE-939F-4033-8F7A-DC1B71AE9448}" type="presParOf" srcId="{55FD845D-80F2-47AB-90AB-50552CCBE510}" destId="{00EF7D31-0A41-4C45-9E17-540509943DA0}" srcOrd="11" destOrd="0" presId="urn:microsoft.com/office/officeart/2005/8/layout/default"/>
    <dgm:cxn modelId="{42677D04-7396-4BBB-9905-887667995157}" type="presParOf" srcId="{55FD845D-80F2-47AB-90AB-50552CCBE510}" destId="{35D1D916-4EB0-486B-BF7D-0449B289E248}" srcOrd="12" destOrd="0" presId="urn:microsoft.com/office/officeart/2005/8/layout/default"/>
    <dgm:cxn modelId="{406CA346-DAD4-4F9F-BC25-A39ABE12782B}" type="presParOf" srcId="{55FD845D-80F2-47AB-90AB-50552CCBE510}" destId="{0531845B-3427-4C06-BE8D-4DC8CDE2B9B7}" srcOrd="13" destOrd="0" presId="urn:microsoft.com/office/officeart/2005/8/layout/default"/>
    <dgm:cxn modelId="{6267D1AE-D95D-43B0-A0FF-8266C07326ED}" type="presParOf" srcId="{55FD845D-80F2-47AB-90AB-50552CCBE510}" destId="{A17AC7F1-4C13-420D-AE5F-E9B1A6A1C0E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45B6FA-91E8-4A95-94B5-D3DDDA47A52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1E2AF261-C11A-4B88-A450-34AD01645541}">
      <dgm:prSet phldrT="[Text]"/>
      <dgm:spPr/>
      <dgm:t>
        <a:bodyPr/>
        <a:lstStyle/>
        <a:p>
          <a:r>
            <a:rPr lang="en-US" dirty="0"/>
            <a:t>Funds pledged and disclosed by the applicant to contribute towards the project</a:t>
          </a:r>
        </a:p>
      </dgm:t>
    </dgm:pt>
    <dgm:pt modelId="{FB11424F-EF44-4914-B400-02DD039319B7}" type="parTrans" cxnId="{F98D3D7C-C00C-44D2-89B5-44FBB372A1C4}">
      <dgm:prSet/>
      <dgm:spPr/>
      <dgm:t>
        <a:bodyPr/>
        <a:lstStyle/>
        <a:p>
          <a:endParaRPr lang="en-US"/>
        </a:p>
      </dgm:t>
    </dgm:pt>
    <dgm:pt modelId="{F826984E-D50C-4378-AAD4-DEB257D5A302}" type="sibTrans" cxnId="{F98D3D7C-C00C-44D2-89B5-44FBB372A1C4}">
      <dgm:prSet/>
      <dgm:spPr/>
      <dgm:t>
        <a:bodyPr/>
        <a:lstStyle/>
        <a:p>
          <a:endParaRPr lang="en-US"/>
        </a:p>
      </dgm:t>
    </dgm:pt>
    <dgm:pt modelId="{23F118FB-2995-4004-A205-FABEF810A9C0}">
      <dgm:prSet/>
      <dgm:spPr/>
      <dgm:t>
        <a:bodyPr/>
        <a:lstStyle/>
        <a:p>
          <a:r>
            <a:rPr lang="en-US"/>
            <a:t>May be in-cash (salary for personnel, funds for supplies) or in-kind (volunteer time or donation of equipment or supplies)</a:t>
          </a:r>
        </a:p>
      </dgm:t>
    </dgm:pt>
    <dgm:pt modelId="{07AD2D46-C932-4153-8E68-EEE74FDA98E0}" type="parTrans" cxnId="{BA955A2E-B0EC-4A04-8C9A-05EB1A67011A}">
      <dgm:prSet/>
      <dgm:spPr/>
      <dgm:t>
        <a:bodyPr/>
        <a:lstStyle/>
        <a:p>
          <a:endParaRPr lang="en-US"/>
        </a:p>
      </dgm:t>
    </dgm:pt>
    <dgm:pt modelId="{55067B48-2F63-4A13-B0EF-329DE417DBE3}" type="sibTrans" cxnId="{BA955A2E-B0EC-4A04-8C9A-05EB1A67011A}">
      <dgm:prSet/>
      <dgm:spPr/>
      <dgm:t>
        <a:bodyPr/>
        <a:lstStyle/>
        <a:p>
          <a:endParaRPr lang="en-US"/>
        </a:p>
      </dgm:t>
    </dgm:pt>
    <dgm:pt modelId="{762DE0D8-3418-41C7-95D4-84D6F8AB5054}">
      <dgm:prSet/>
      <dgm:spPr/>
      <dgm:t>
        <a:bodyPr/>
        <a:lstStyle/>
        <a:p>
          <a:r>
            <a:rPr lang="en-US"/>
            <a:t>Sources of match must be identified and approved at the time of the submission</a:t>
          </a:r>
        </a:p>
      </dgm:t>
    </dgm:pt>
    <dgm:pt modelId="{3C005842-37E2-4444-98A1-39DE5CB51E02}" type="parTrans" cxnId="{59FCDD6A-0F8C-4A37-BD93-2C98F37F35A4}">
      <dgm:prSet/>
      <dgm:spPr/>
      <dgm:t>
        <a:bodyPr/>
        <a:lstStyle/>
        <a:p>
          <a:endParaRPr lang="en-US"/>
        </a:p>
      </dgm:t>
    </dgm:pt>
    <dgm:pt modelId="{FA12CAAA-660A-4BC2-81FF-FE3501AC2144}" type="sibTrans" cxnId="{59FCDD6A-0F8C-4A37-BD93-2C98F37F35A4}">
      <dgm:prSet/>
      <dgm:spPr/>
      <dgm:t>
        <a:bodyPr/>
        <a:lstStyle/>
        <a:p>
          <a:endParaRPr lang="en-US"/>
        </a:p>
      </dgm:t>
    </dgm:pt>
    <dgm:pt modelId="{20D345E1-95C2-4B7A-A16C-D979B4D429BB}">
      <dgm:prSet/>
      <dgm:spPr/>
      <dgm:t>
        <a:bodyPr/>
        <a:lstStyle/>
        <a:p>
          <a:r>
            <a:rPr lang="en-US" dirty="0"/>
            <a:t>The university discourages voluntary match (match that is not required per the guidelines)</a:t>
          </a:r>
        </a:p>
      </dgm:t>
    </dgm:pt>
    <dgm:pt modelId="{FD5D995B-32EB-49F6-8133-D7EEC20402C8}" type="parTrans" cxnId="{5E8D212B-F83D-4352-B5DA-5B1C08492CD3}">
      <dgm:prSet/>
      <dgm:spPr/>
      <dgm:t>
        <a:bodyPr/>
        <a:lstStyle/>
        <a:p>
          <a:endParaRPr lang="en-US"/>
        </a:p>
      </dgm:t>
    </dgm:pt>
    <dgm:pt modelId="{D2D3AB41-5BB3-45C9-A114-B67D4BA4AC9D}" type="sibTrans" cxnId="{5E8D212B-F83D-4352-B5DA-5B1C08492CD3}">
      <dgm:prSet/>
      <dgm:spPr/>
      <dgm:t>
        <a:bodyPr/>
        <a:lstStyle/>
        <a:p>
          <a:endParaRPr lang="en-US"/>
        </a:p>
      </dgm:t>
    </dgm:pt>
    <dgm:pt modelId="{EC26F878-FB4F-468E-942F-DD890BBFD0F7}" type="pres">
      <dgm:prSet presAssocID="{8745B6FA-91E8-4A95-94B5-D3DDDA47A524}" presName="Name0" presStyleCnt="0">
        <dgm:presLayoutVars>
          <dgm:chMax val="7"/>
          <dgm:chPref val="7"/>
          <dgm:dir/>
        </dgm:presLayoutVars>
      </dgm:prSet>
      <dgm:spPr/>
    </dgm:pt>
    <dgm:pt modelId="{7FAEC6C0-7558-4DD4-B0F1-1A03CFE44D6D}" type="pres">
      <dgm:prSet presAssocID="{8745B6FA-91E8-4A95-94B5-D3DDDA47A524}" presName="Name1" presStyleCnt="0"/>
      <dgm:spPr/>
    </dgm:pt>
    <dgm:pt modelId="{F71658C1-E0A5-4D47-8D6A-E2126EB20325}" type="pres">
      <dgm:prSet presAssocID="{8745B6FA-91E8-4A95-94B5-D3DDDA47A524}" presName="cycle" presStyleCnt="0"/>
      <dgm:spPr/>
    </dgm:pt>
    <dgm:pt modelId="{2D51AD62-FE82-44DB-83A2-13F7D59482F9}" type="pres">
      <dgm:prSet presAssocID="{8745B6FA-91E8-4A95-94B5-D3DDDA47A524}" presName="srcNode" presStyleLbl="node1" presStyleIdx="0" presStyleCnt="4"/>
      <dgm:spPr/>
    </dgm:pt>
    <dgm:pt modelId="{3CA06562-5C29-452C-9C3B-24AF47C4B800}" type="pres">
      <dgm:prSet presAssocID="{8745B6FA-91E8-4A95-94B5-D3DDDA47A524}" presName="conn" presStyleLbl="parChTrans1D2" presStyleIdx="0" presStyleCnt="1"/>
      <dgm:spPr/>
    </dgm:pt>
    <dgm:pt modelId="{8C2B9130-B1B0-44C5-AB11-6BB351F98982}" type="pres">
      <dgm:prSet presAssocID="{8745B6FA-91E8-4A95-94B5-D3DDDA47A524}" presName="extraNode" presStyleLbl="node1" presStyleIdx="0" presStyleCnt="4"/>
      <dgm:spPr/>
    </dgm:pt>
    <dgm:pt modelId="{545BAAC0-5CBD-4674-BA02-F85AEBA7C40E}" type="pres">
      <dgm:prSet presAssocID="{8745B6FA-91E8-4A95-94B5-D3DDDA47A524}" presName="dstNode" presStyleLbl="node1" presStyleIdx="0" presStyleCnt="4"/>
      <dgm:spPr/>
    </dgm:pt>
    <dgm:pt modelId="{D2C0797B-E289-40E1-AFE7-6DA17C73218B}" type="pres">
      <dgm:prSet presAssocID="{1E2AF261-C11A-4B88-A450-34AD01645541}" presName="text_1" presStyleLbl="node1" presStyleIdx="0" presStyleCnt="4">
        <dgm:presLayoutVars>
          <dgm:bulletEnabled val="1"/>
        </dgm:presLayoutVars>
      </dgm:prSet>
      <dgm:spPr/>
    </dgm:pt>
    <dgm:pt modelId="{61DEE316-6957-45AB-82E8-CAEF2D4DCD20}" type="pres">
      <dgm:prSet presAssocID="{1E2AF261-C11A-4B88-A450-34AD01645541}" presName="accent_1" presStyleCnt="0"/>
      <dgm:spPr/>
    </dgm:pt>
    <dgm:pt modelId="{BB805162-FB34-482C-A26E-4F534B11CDFE}" type="pres">
      <dgm:prSet presAssocID="{1E2AF261-C11A-4B88-A450-34AD01645541}" presName="accentRepeatNode" presStyleLbl="solidFgAcc1" presStyleIdx="0" presStyleCnt="4"/>
      <dgm:spPr/>
    </dgm:pt>
    <dgm:pt modelId="{082143DE-2255-4306-A371-923BB4873121}" type="pres">
      <dgm:prSet presAssocID="{23F118FB-2995-4004-A205-FABEF810A9C0}" presName="text_2" presStyleLbl="node1" presStyleIdx="1" presStyleCnt="4">
        <dgm:presLayoutVars>
          <dgm:bulletEnabled val="1"/>
        </dgm:presLayoutVars>
      </dgm:prSet>
      <dgm:spPr/>
    </dgm:pt>
    <dgm:pt modelId="{2770A472-1056-4182-987E-A66F1501C68A}" type="pres">
      <dgm:prSet presAssocID="{23F118FB-2995-4004-A205-FABEF810A9C0}" presName="accent_2" presStyleCnt="0"/>
      <dgm:spPr/>
    </dgm:pt>
    <dgm:pt modelId="{C4C7C5B0-0EEB-41DE-AB79-D8EFEE251E6C}" type="pres">
      <dgm:prSet presAssocID="{23F118FB-2995-4004-A205-FABEF810A9C0}" presName="accentRepeatNode" presStyleLbl="solidFgAcc1" presStyleIdx="1" presStyleCnt="4"/>
      <dgm:spPr/>
    </dgm:pt>
    <dgm:pt modelId="{0B3EFF54-EDE0-450D-9A54-B5F27FF14EC6}" type="pres">
      <dgm:prSet presAssocID="{762DE0D8-3418-41C7-95D4-84D6F8AB5054}" presName="text_3" presStyleLbl="node1" presStyleIdx="2" presStyleCnt="4">
        <dgm:presLayoutVars>
          <dgm:bulletEnabled val="1"/>
        </dgm:presLayoutVars>
      </dgm:prSet>
      <dgm:spPr/>
    </dgm:pt>
    <dgm:pt modelId="{EE9006E8-55B4-4787-A3B1-D4097B91A7E3}" type="pres">
      <dgm:prSet presAssocID="{762DE0D8-3418-41C7-95D4-84D6F8AB5054}" presName="accent_3" presStyleCnt="0"/>
      <dgm:spPr/>
    </dgm:pt>
    <dgm:pt modelId="{092DD92F-CD94-40FB-A99A-728E10711E74}" type="pres">
      <dgm:prSet presAssocID="{762DE0D8-3418-41C7-95D4-84D6F8AB5054}" presName="accentRepeatNode" presStyleLbl="solidFgAcc1" presStyleIdx="2" presStyleCnt="4"/>
      <dgm:spPr/>
    </dgm:pt>
    <dgm:pt modelId="{2243B7A0-5DF9-481A-9722-C103A02734EB}" type="pres">
      <dgm:prSet presAssocID="{20D345E1-95C2-4B7A-A16C-D979B4D429BB}" presName="text_4" presStyleLbl="node1" presStyleIdx="3" presStyleCnt="4">
        <dgm:presLayoutVars>
          <dgm:bulletEnabled val="1"/>
        </dgm:presLayoutVars>
      </dgm:prSet>
      <dgm:spPr/>
    </dgm:pt>
    <dgm:pt modelId="{C13A9820-12CF-4C3B-B215-6A1FD7E12B0E}" type="pres">
      <dgm:prSet presAssocID="{20D345E1-95C2-4B7A-A16C-D979B4D429BB}" presName="accent_4" presStyleCnt="0"/>
      <dgm:spPr/>
    </dgm:pt>
    <dgm:pt modelId="{4DBCE49E-F00B-42B5-95F7-B0FBC39EA7CC}" type="pres">
      <dgm:prSet presAssocID="{20D345E1-95C2-4B7A-A16C-D979B4D429BB}" presName="accentRepeatNode" presStyleLbl="solidFgAcc1" presStyleIdx="3" presStyleCnt="4"/>
      <dgm:spPr/>
    </dgm:pt>
  </dgm:ptLst>
  <dgm:cxnLst>
    <dgm:cxn modelId="{5E8D212B-F83D-4352-B5DA-5B1C08492CD3}" srcId="{8745B6FA-91E8-4A95-94B5-D3DDDA47A524}" destId="{20D345E1-95C2-4B7A-A16C-D979B4D429BB}" srcOrd="3" destOrd="0" parTransId="{FD5D995B-32EB-49F6-8133-D7EEC20402C8}" sibTransId="{D2D3AB41-5BB3-45C9-A114-B67D4BA4AC9D}"/>
    <dgm:cxn modelId="{BA955A2E-B0EC-4A04-8C9A-05EB1A67011A}" srcId="{8745B6FA-91E8-4A95-94B5-D3DDDA47A524}" destId="{23F118FB-2995-4004-A205-FABEF810A9C0}" srcOrd="1" destOrd="0" parTransId="{07AD2D46-C932-4153-8E68-EEE74FDA98E0}" sibTransId="{55067B48-2F63-4A13-B0EF-329DE417DBE3}"/>
    <dgm:cxn modelId="{59FCDD6A-0F8C-4A37-BD93-2C98F37F35A4}" srcId="{8745B6FA-91E8-4A95-94B5-D3DDDA47A524}" destId="{762DE0D8-3418-41C7-95D4-84D6F8AB5054}" srcOrd="2" destOrd="0" parTransId="{3C005842-37E2-4444-98A1-39DE5CB51E02}" sibTransId="{FA12CAAA-660A-4BC2-81FF-FE3501AC2144}"/>
    <dgm:cxn modelId="{BA43727A-C0B1-46B5-8204-501163027C26}" type="presOf" srcId="{20D345E1-95C2-4B7A-A16C-D979B4D429BB}" destId="{2243B7A0-5DF9-481A-9722-C103A02734EB}" srcOrd="0" destOrd="0" presId="urn:microsoft.com/office/officeart/2008/layout/VerticalCurvedList"/>
    <dgm:cxn modelId="{F98D3D7C-C00C-44D2-89B5-44FBB372A1C4}" srcId="{8745B6FA-91E8-4A95-94B5-D3DDDA47A524}" destId="{1E2AF261-C11A-4B88-A450-34AD01645541}" srcOrd="0" destOrd="0" parTransId="{FB11424F-EF44-4914-B400-02DD039319B7}" sibTransId="{F826984E-D50C-4378-AAD4-DEB257D5A302}"/>
    <dgm:cxn modelId="{E9131788-FE64-4B89-99A9-2F22448455B4}" type="presOf" srcId="{23F118FB-2995-4004-A205-FABEF810A9C0}" destId="{082143DE-2255-4306-A371-923BB4873121}" srcOrd="0" destOrd="0" presId="urn:microsoft.com/office/officeart/2008/layout/VerticalCurvedList"/>
    <dgm:cxn modelId="{91EEAA8C-D29E-4BFB-9C5A-51586B02A8AE}" type="presOf" srcId="{762DE0D8-3418-41C7-95D4-84D6F8AB5054}" destId="{0B3EFF54-EDE0-450D-9A54-B5F27FF14EC6}" srcOrd="0" destOrd="0" presId="urn:microsoft.com/office/officeart/2008/layout/VerticalCurvedList"/>
    <dgm:cxn modelId="{F0F03491-DEBC-4192-BF8B-37977529EC17}" type="presOf" srcId="{8745B6FA-91E8-4A95-94B5-D3DDDA47A524}" destId="{EC26F878-FB4F-468E-942F-DD890BBFD0F7}" srcOrd="0" destOrd="0" presId="urn:microsoft.com/office/officeart/2008/layout/VerticalCurvedList"/>
    <dgm:cxn modelId="{2F276BCA-E1A9-4235-A694-0C43A6CC34E2}" type="presOf" srcId="{1E2AF261-C11A-4B88-A450-34AD01645541}" destId="{D2C0797B-E289-40E1-AFE7-6DA17C73218B}" srcOrd="0" destOrd="0" presId="urn:microsoft.com/office/officeart/2008/layout/VerticalCurvedList"/>
    <dgm:cxn modelId="{FD9342EF-DD87-4670-AB5B-766795C28D74}" type="presOf" srcId="{F826984E-D50C-4378-AAD4-DEB257D5A302}" destId="{3CA06562-5C29-452C-9C3B-24AF47C4B800}" srcOrd="0" destOrd="0" presId="urn:microsoft.com/office/officeart/2008/layout/VerticalCurvedList"/>
    <dgm:cxn modelId="{07BF28FD-420C-47DC-A68B-E6E92D4BBEE3}" type="presParOf" srcId="{EC26F878-FB4F-468E-942F-DD890BBFD0F7}" destId="{7FAEC6C0-7558-4DD4-B0F1-1A03CFE44D6D}" srcOrd="0" destOrd="0" presId="urn:microsoft.com/office/officeart/2008/layout/VerticalCurvedList"/>
    <dgm:cxn modelId="{CD74E0A1-C8D0-443D-B3F9-BF32CA4296B9}" type="presParOf" srcId="{7FAEC6C0-7558-4DD4-B0F1-1A03CFE44D6D}" destId="{F71658C1-E0A5-4D47-8D6A-E2126EB20325}" srcOrd="0" destOrd="0" presId="urn:microsoft.com/office/officeart/2008/layout/VerticalCurvedList"/>
    <dgm:cxn modelId="{71D2D7F8-F0BF-454C-A3FD-3996A4B2AFE2}" type="presParOf" srcId="{F71658C1-E0A5-4D47-8D6A-E2126EB20325}" destId="{2D51AD62-FE82-44DB-83A2-13F7D59482F9}" srcOrd="0" destOrd="0" presId="urn:microsoft.com/office/officeart/2008/layout/VerticalCurvedList"/>
    <dgm:cxn modelId="{7355751E-B7A0-4A60-BA36-F06F94D37F45}" type="presParOf" srcId="{F71658C1-E0A5-4D47-8D6A-E2126EB20325}" destId="{3CA06562-5C29-452C-9C3B-24AF47C4B800}" srcOrd="1" destOrd="0" presId="urn:microsoft.com/office/officeart/2008/layout/VerticalCurvedList"/>
    <dgm:cxn modelId="{8819A136-8BE0-4F5E-BC2E-4A2D1A80FCE2}" type="presParOf" srcId="{F71658C1-E0A5-4D47-8D6A-E2126EB20325}" destId="{8C2B9130-B1B0-44C5-AB11-6BB351F98982}" srcOrd="2" destOrd="0" presId="urn:microsoft.com/office/officeart/2008/layout/VerticalCurvedList"/>
    <dgm:cxn modelId="{31A81347-5A70-475A-81EC-CA95BAE5A9B7}" type="presParOf" srcId="{F71658C1-E0A5-4D47-8D6A-E2126EB20325}" destId="{545BAAC0-5CBD-4674-BA02-F85AEBA7C40E}" srcOrd="3" destOrd="0" presId="urn:microsoft.com/office/officeart/2008/layout/VerticalCurvedList"/>
    <dgm:cxn modelId="{5F61A31E-0A70-4074-A431-3D78D8535636}" type="presParOf" srcId="{7FAEC6C0-7558-4DD4-B0F1-1A03CFE44D6D}" destId="{D2C0797B-E289-40E1-AFE7-6DA17C73218B}" srcOrd="1" destOrd="0" presId="urn:microsoft.com/office/officeart/2008/layout/VerticalCurvedList"/>
    <dgm:cxn modelId="{9119C334-F3DB-4BAD-8E56-34F1071B4367}" type="presParOf" srcId="{7FAEC6C0-7558-4DD4-B0F1-1A03CFE44D6D}" destId="{61DEE316-6957-45AB-82E8-CAEF2D4DCD20}" srcOrd="2" destOrd="0" presId="urn:microsoft.com/office/officeart/2008/layout/VerticalCurvedList"/>
    <dgm:cxn modelId="{16BBCA1A-9BC5-4405-BD18-BEFF9D935002}" type="presParOf" srcId="{61DEE316-6957-45AB-82E8-CAEF2D4DCD20}" destId="{BB805162-FB34-482C-A26E-4F534B11CDFE}" srcOrd="0" destOrd="0" presId="urn:microsoft.com/office/officeart/2008/layout/VerticalCurvedList"/>
    <dgm:cxn modelId="{6AA7A81C-BCD4-4579-AA77-5157A3AB7F86}" type="presParOf" srcId="{7FAEC6C0-7558-4DD4-B0F1-1A03CFE44D6D}" destId="{082143DE-2255-4306-A371-923BB4873121}" srcOrd="3" destOrd="0" presId="urn:microsoft.com/office/officeart/2008/layout/VerticalCurvedList"/>
    <dgm:cxn modelId="{0AC412E6-D66C-45D1-87FE-2F5A5E7F29B0}" type="presParOf" srcId="{7FAEC6C0-7558-4DD4-B0F1-1A03CFE44D6D}" destId="{2770A472-1056-4182-987E-A66F1501C68A}" srcOrd="4" destOrd="0" presId="urn:microsoft.com/office/officeart/2008/layout/VerticalCurvedList"/>
    <dgm:cxn modelId="{A0BF90FD-9B08-4A22-B91D-B08837FD338F}" type="presParOf" srcId="{2770A472-1056-4182-987E-A66F1501C68A}" destId="{C4C7C5B0-0EEB-41DE-AB79-D8EFEE251E6C}" srcOrd="0" destOrd="0" presId="urn:microsoft.com/office/officeart/2008/layout/VerticalCurvedList"/>
    <dgm:cxn modelId="{0EEB33CC-27E6-436D-AFC4-D1697245550F}" type="presParOf" srcId="{7FAEC6C0-7558-4DD4-B0F1-1A03CFE44D6D}" destId="{0B3EFF54-EDE0-450D-9A54-B5F27FF14EC6}" srcOrd="5" destOrd="0" presId="urn:microsoft.com/office/officeart/2008/layout/VerticalCurvedList"/>
    <dgm:cxn modelId="{B9BCE631-B0BD-4E18-998D-F88CCF254847}" type="presParOf" srcId="{7FAEC6C0-7558-4DD4-B0F1-1A03CFE44D6D}" destId="{EE9006E8-55B4-4787-A3B1-D4097B91A7E3}" srcOrd="6" destOrd="0" presId="urn:microsoft.com/office/officeart/2008/layout/VerticalCurvedList"/>
    <dgm:cxn modelId="{94CA91FA-1B49-4E85-BCDB-A060D4AA9673}" type="presParOf" srcId="{EE9006E8-55B4-4787-A3B1-D4097B91A7E3}" destId="{092DD92F-CD94-40FB-A99A-728E10711E74}" srcOrd="0" destOrd="0" presId="urn:microsoft.com/office/officeart/2008/layout/VerticalCurvedList"/>
    <dgm:cxn modelId="{AAF76C3E-C129-43D7-AA2A-656DC37BC6FD}" type="presParOf" srcId="{7FAEC6C0-7558-4DD4-B0F1-1A03CFE44D6D}" destId="{2243B7A0-5DF9-481A-9722-C103A02734EB}" srcOrd="7" destOrd="0" presId="urn:microsoft.com/office/officeart/2008/layout/VerticalCurvedList"/>
    <dgm:cxn modelId="{994A1C61-B4E8-47AF-96DF-823C2AAB9F77}" type="presParOf" srcId="{7FAEC6C0-7558-4DD4-B0F1-1A03CFE44D6D}" destId="{C13A9820-12CF-4C3B-B215-6A1FD7E12B0E}" srcOrd="8" destOrd="0" presId="urn:microsoft.com/office/officeart/2008/layout/VerticalCurvedList"/>
    <dgm:cxn modelId="{10CC49A9-BACC-46DF-A328-0B754E74A446}" type="presParOf" srcId="{C13A9820-12CF-4C3B-B215-6A1FD7E12B0E}" destId="{4DBCE49E-F00B-42B5-95F7-B0FBC39EA7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6D8E02-EB4A-4016-809A-02DE08E15D8C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00AF177-799D-4529-87D8-F1CF7882CB50}">
      <dgm:prSet phldrT="[Text]"/>
      <dgm:spPr/>
      <dgm:t>
        <a:bodyPr/>
        <a:lstStyle/>
        <a:p>
          <a:r>
            <a:rPr lang="en-US" dirty="0"/>
            <a:t>Expand on and justify budgetary items</a:t>
          </a:r>
        </a:p>
      </dgm:t>
    </dgm:pt>
    <dgm:pt modelId="{E656A836-A53B-4A3E-8ACB-8A5C2E592F6F}" type="parTrans" cxnId="{3E469EFB-8073-40F3-B86F-0215E80212FD}">
      <dgm:prSet/>
      <dgm:spPr/>
      <dgm:t>
        <a:bodyPr/>
        <a:lstStyle/>
        <a:p>
          <a:endParaRPr lang="en-US"/>
        </a:p>
      </dgm:t>
    </dgm:pt>
    <dgm:pt modelId="{13E36344-5118-4E8A-A258-E288ADCE4446}" type="sibTrans" cxnId="{3E469EFB-8073-40F3-B86F-0215E80212FD}">
      <dgm:prSet/>
      <dgm:spPr/>
      <dgm:t>
        <a:bodyPr/>
        <a:lstStyle/>
        <a:p>
          <a:endParaRPr lang="en-US"/>
        </a:p>
      </dgm:t>
    </dgm:pt>
    <dgm:pt modelId="{15CB3B12-BCB4-4E41-87BA-29927E650564}">
      <dgm:prSet phldrT="[Text]"/>
      <dgm:spPr/>
      <dgm:t>
        <a:bodyPr/>
        <a:lstStyle/>
        <a:p>
          <a:r>
            <a:rPr lang="en-US" dirty="0"/>
            <a:t>Describe policies that govern budgetary decisions</a:t>
          </a:r>
        </a:p>
      </dgm:t>
    </dgm:pt>
    <dgm:pt modelId="{B08E2F78-50EB-4B7E-8E34-A3190954EAC0}" type="parTrans" cxnId="{B93C8B1C-4925-4158-881D-7806271DCD3A}">
      <dgm:prSet/>
      <dgm:spPr/>
      <dgm:t>
        <a:bodyPr/>
        <a:lstStyle/>
        <a:p>
          <a:endParaRPr lang="en-US"/>
        </a:p>
      </dgm:t>
    </dgm:pt>
    <dgm:pt modelId="{E883FF2D-2823-4062-B69A-C3FD90F71F66}" type="sibTrans" cxnId="{B93C8B1C-4925-4158-881D-7806271DCD3A}">
      <dgm:prSet/>
      <dgm:spPr/>
      <dgm:t>
        <a:bodyPr/>
        <a:lstStyle/>
        <a:p>
          <a:endParaRPr lang="en-US"/>
        </a:p>
      </dgm:t>
    </dgm:pt>
    <dgm:pt modelId="{FC497A81-F518-4590-B2AF-377B8BC88E27}">
      <dgm:prSet phldrT="[Text]"/>
      <dgm:spPr/>
      <dgm:t>
        <a:bodyPr/>
        <a:lstStyle/>
        <a:p>
          <a:r>
            <a:rPr lang="en-US" dirty="0"/>
            <a:t>Elaborate on calculations that were used</a:t>
          </a:r>
        </a:p>
      </dgm:t>
    </dgm:pt>
    <dgm:pt modelId="{934429E7-0D27-4DB2-A89F-1DD170B1CC9B}" type="parTrans" cxnId="{8BCDE56F-672C-460A-9664-613BD7BB1296}">
      <dgm:prSet/>
      <dgm:spPr/>
      <dgm:t>
        <a:bodyPr/>
        <a:lstStyle/>
        <a:p>
          <a:endParaRPr lang="en-US"/>
        </a:p>
      </dgm:t>
    </dgm:pt>
    <dgm:pt modelId="{28F01440-5D3E-42D2-880C-E2FD2E6AE975}" type="sibTrans" cxnId="{8BCDE56F-672C-460A-9664-613BD7BB1296}">
      <dgm:prSet/>
      <dgm:spPr/>
      <dgm:t>
        <a:bodyPr/>
        <a:lstStyle/>
        <a:p>
          <a:endParaRPr lang="en-US"/>
        </a:p>
      </dgm:t>
    </dgm:pt>
    <dgm:pt modelId="{4D895B54-E74A-4079-A9D5-2EC969EFCC61}">
      <dgm:prSet phldrT="[Text]"/>
      <dgm:spPr/>
      <dgm:t>
        <a:bodyPr/>
        <a:lstStyle/>
        <a:p>
          <a:r>
            <a:rPr lang="en-US" dirty="0"/>
            <a:t>Provide details about items to be purchased</a:t>
          </a:r>
        </a:p>
      </dgm:t>
    </dgm:pt>
    <dgm:pt modelId="{6BA0B1D2-3AD3-4639-BCE0-9DD68EC6DA82}" type="parTrans" cxnId="{1E7D29BC-99F9-4F93-80BA-35D7786A2978}">
      <dgm:prSet/>
      <dgm:spPr/>
      <dgm:t>
        <a:bodyPr/>
        <a:lstStyle/>
        <a:p>
          <a:endParaRPr lang="en-US"/>
        </a:p>
      </dgm:t>
    </dgm:pt>
    <dgm:pt modelId="{5E4A502A-A8BC-4E8C-BD23-B00AC2E2D0B3}" type="sibTrans" cxnId="{1E7D29BC-99F9-4F93-80BA-35D7786A2978}">
      <dgm:prSet/>
      <dgm:spPr/>
      <dgm:t>
        <a:bodyPr/>
        <a:lstStyle/>
        <a:p>
          <a:endParaRPr lang="en-US"/>
        </a:p>
      </dgm:t>
    </dgm:pt>
    <dgm:pt modelId="{7B405F63-AF00-4C43-83AF-81CD03F066DC}" type="pres">
      <dgm:prSet presAssocID="{0A6D8E02-EB4A-4016-809A-02DE08E15D8C}" presName="Name0" presStyleCnt="0">
        <dgm:presLayoutVars>
          <dgm:chMax val="7"/>
          <dgm:chPref val="7"/>
          <dgm:dir/>
        </dgm:presLayoutVars>
      </dgm:prSet>
      <dgm:spPr/>
    </dgm:pt>
    <dgm:pt modelId="{1975AF75-F6FC-4F8B-A564-DAF01568770F}" type="pres">
      <dgm:prSet presAssocID="{0A6D8E02-EB4A-4016-809A-02DE08E15D8C}" presName="Name1" presStyleCnt="0"/>
      <dgm:spPr/>
    </dgm:pt>
    <dgm:pt modelId="{D1543CA5-4723-48B1-A839-10B6ECE83140}" type="pres">
      <dgm:prSet presAssocID="{0A6D8E02-EB4A-4016-809A-02DE08E15D8C}" presName="cycle" presStyleCnt="0"/>
      <dgm:spPr/>
    </dgm:pt>
    <dgm:pt modelId="{5FA12E86-988B-4850-A03D-FCE54F035EB6}" type="pres">
      <dgm:prSet presAssocID="{0A6D8E02-EB4A-4016-809A-02DE08E15D8C}" presName="srcNode" presStyleLbl="node1" presStyleIdx="0" presStyleCnt="4"/>
      <dgm:spPr/>
    </dgm:pt>
    <dgm:pt modelId="{0D8EFDF5-ADE1-49EA-BF66-76434722614E}" type="pres">
      <dgm:prSet presAssocID="{0A6D8E02-EB4A-4016-809A-02DE08E15D8C}" presName="conn" presStyleLbl="parChTrans1D2" presStyleIdx="0" presStyleCnt="1"/>
      <dgm:spPr/>
    </dgm:pt>
    <dgm:pt modelId="{B5F09FFC-6342-464E-8261-965430937128}" type="pres">
      <dgm:prSet presAssocID="{0A6D8E02-EB4A-4016-809A-02DE08E15D8C}" presName="extraNode" presStyleLbl="node1" presStyleIdx="0" presStyleCnt="4"/>
      <dgm:spPr/>
    </dgm:pt>
    <dgm:pt modelId="{03237639-C2F1-4CDD-84BF-62B32A715E2F}" type="pres">
      <dgm:prSet presAssocID="{0A6D8E02-EB4A-4016-809A-02DE08E15D8C}" presName="dstNode" presStyleLbl="node1" presStyleIdx="0" presStyleCnt="4"/>
      <dgm:spPr/>
    </dgm:pt>
    <dgm:pt modelId="{22F23031-A95D-4438-87B8-93C33185B00A}" type="pres">
      <dgm:prSet presAssocID="{200AF177-799D-4529-87D8-F1CF7882CB50}" presName="text_1" presStyleLbl="node1" presStyleIdx="0" presStyleCnt="4">
        <dgm:presLayoutVars>
          <dgm:bulletEnabled val="1"/>
        </dgm:presLayoutVars>
      </dgm:prSet>
      <dgm:spPr/>
    </dgm:pt>
    <dgm:pt modelId="{016BA0B4-79EA-4ED1-892A-EE83C7F9188E}" type="pres">
      <dgm:prSet presAssocID="{200AF177-799D-4529-87D8-F1CF7882CB50}" presName="accent_1" presStyleCnt="0"/>
      <dgm:spPr/>
    </dgm:pt>
    <dgm:pt modelId="{5F366662-B830-4A4B-BDAE-B0E4CDC5D99A}" type="pres">
      <dgm:prSet presAssocID="{200AF177-799D-4529-87D8-F1CF7882CB50}" presName="accentRepeatNode" presStyleLbl="solidFgAcc1" presStyleIdx="0" presStyleCnt="4"/>
      <dgm:spPr/>
    </dgm:pt>
    <dgm:pt modelId="{1A1735F3-8C4E-4A4B-B147-47119FE7C569}" type="pres">
      <dgm:prSet presAssocID="{15CB3B12-BCB4-4E41-87BA-29927E650564}" presName="text_2" presStyleLbl="node1" presStyleIdx="1" presStyleCnt="4">
        <dgm:presLayoutVars>
          <dgm:bulletEnabled val="1"/>
        </dgm:presLayoutVars>
      </dgm:prSet>
      <dgm:spPr/>
    </dgm:pt>
    <dgm:pt modelId="{7F01F996-A091-4913-9F56-72F2C6D5382C}" type="pres">
      <dgm:prSet presAssocID="{15CB3B12-BCB4-4E41-87BA-29927E650564}" presName="accent_2" presStyleCnt="0"/>
      <dgm:spPr/>
    </dgm:pt>
    <dgm:pt modelId="{E0ED59B4-C591-467D-B0AC-C4A8ADB7861E}" type="pres">
      <dgm:prSet presAssocID="{15CB3B12-BCB4-4E41-87BA-29927E650564}" presName="accentRepeatNode" presStyleLbl="solidFgAcc1" presStyleIdx="1" presStyleCnt="4"/>
      <dgm:spPr/>
    </dgm:pt>
    <dgm:pt modelId="{5F88E1DA-1A57-433B-B559-5358E81221EA}" type="pres">
      <dgm:prSet presAssocID="{FC497A81-F518-4590-B2AF-377B8BC88E27}" presName="text_3" presStyleLbl="node1" presStyleIdx="2" presStyleCnt="4">
        <dgm:presLayoutVars>
          <dgm:bulletEnabled val="1"/>
        </dgm:presLayoutVars>
      </dgm:prSet>
      <dgm:spPr/>
    </dgm:pt>
    <dgm:pt modelId="{BD79124A-D233-4E54-BC37-0549646F8AFD}" type="pres">
      <dgm:prSet presAssocID="{FC497A81-F518-4590-B2AF-377B8BC88E27}" presName="accent_3" presStyleCnt="0"/>
      <dgm:spPr/>
    </dgm:pt>
    <dgm:pt modelId="{CAA6A65D-D738-4095-B45E-148501CB6815}" type="pres">
      <dgm:prSet presAssocID="{FC497A81-F518-4590-B2AF-377B8BC88E27}" presName="accentRepeatNode" presStyleLbl="solidFgAcc1" presStyleIdx="2" presStyleCnt="4"/>
      <dgm:spPr/>
    </dgm:pt>
    <dgm:pt modelId="{62D14A0C-A912-4427-85A5-46A5DDFA3732}" type="pres">
      <dgm:prSet presAssocID="{4D895B54-E74A-4079-A9D5-2EC969EFCC61}" presName="text_4" presStyleLbl="node1" presStyleIdx="3" presStyleCnt="4">
        <dgm:presLayoutVars>
          <dgm:bulletEnabled val="1"/>
        </dgm:presLayoutVars>
      </dgm:prSet>
      <dgm:spPr/>
    </dgm:pt>
    <dgm:pt modelId="{31F34EB6-0AA1-475B-9596-BAE4DC65D703}" type="pres">
      <dgm:prSet presAssocID="{4D895B54-E74A-4079-A9D5-2EC969EFCC61}" presName="accent_4" presStyleCnt="0"/>
      <dgm:spPr/>
    </dgm:pt>
    <dgm:pt modelId="{EAA6C495-992A-45C9-8DF8-D9BEF6CDBD01}" type="pres">
      <dgm:prSet presAssocID="{4D895B54-E74A-4079-A9D5-2EC969EFCC61}" presName="accentRepeatNode" presStyleLbl="solidFgAcc1" presStyleIdx="3" presStyleCnt="4"/>
      <dgm:spPr/>
    </dgm:pt>
  </dgm:ptLst>
  <dgm:cxnLst>
    <dgm:cxn modelId="{41CB0C0B-3735-4DF8-BBDA-24DF849DFA74}" type="presOf" srcId="{200AF177-799D-4529-87D8-F1CF7882CB50}" destId="{22F23031-A95D-4438-87B8-93C33185B00A}" srcOrd="0" destOrd="0" presId="urn:microsoft.com/office/officeart/2008/layout/VerticalCurvedList"/>
    <dgm:cxn modelId="{2F98EE15-127D-49A4-AFBF-6D2CBF48B7C2}" type="presOf" srcId="{13E36344-5118-4E8A-A258-E288ADCE4446}" destId="{0D8EFDF5-ADE1-49EA-BF66-76434722614E}" srcOrd="0" destOrd="0" presId="urn:microsoft.com/office/officeart/2008/layout/VerticalCurvedList"/>
    <dgm:cxn modelId="{B93C8B1C-4925-4158-881D-7806271DCD3A}" srcId="{0A6D8E02-EB4A-4016-809A-02DE08E15D8C}" destId="{15CB3B12-BCB4-4E41-87BA-29927E650564}" srcOrd="1" destOrd="0" parTransId="{B08E2F78-50EB-4B7E-8E34-A3190954EAC0}" sibTransId="{E883FF2D-2823-4062-B69A-C3FD90F71F66}"/>
    <dgm:cxn modelId="{287BCF2E-8EC3-46FF-B32A-27EDE226D528}" type="presOf" srcId="{4D895B54-E74A-4079-A9D5-2EC969EFCC61}" destId="{62D14A0C-A912-4427-85A5-46A5DDFA3732}" srcOrd="0" destOrd="0" presId="urn:microsoft.com/office/officeart/2008/layout/VerticalCurvedList"/>
    <dgm:cxn modelId="{8BCDE56F-672C-460A-9664-613BD7BB1296}" srcId="{0A6D8E02-EB4A-4016-809A-02DE08E15D8C}" destId="{FC497A81-F518-4590-B2AF-377B8BC88E27}" srcOrd="2" destOrd="0" parTransId="{934429E7-0D27-4DB2-A89F-1DD170B1CC9B}" sibTransId="{28F01440-5D3E-42D2-880C-E2FD2E6AE975}"/>
    <dgm:cxn modelId="{D6BFCFA7-F4B3-4406-9E32-4964E1575FC5}" type="presOf" srcId="{0A6D8E02-EB4A-4016-809A-02DE08E15D8C}" destId="{7B405F63-AF00-4C43-83AF-81CD03F066DC}" srcOrd="0" destOrd="0" presId="urn:microsoft.com/office/officeart/2008/layout/VerticalCurvedList"/>
    <dgm:cxn modelId="{1E7D29BC-99F9-4F93-80BA-35D7786A2978}" srcId="{0A6D8E02-EB4A-4016-809A-02DE08E15D8C}" destId="{4D895B54-E74A-4079-A9D5-2EC969EFCC61}" srcOrd="3" destOrd="0" parTransId="{6BA0B1D2-3AD3-4639-BCE0-9DD68EC6DA82}" sibTransId="{5E4A502A-A8BC-4E8C-BD23-B00AC2E2D0B3}"/>
    <dgm:cxn modelId="{0CB847D2-C5AE-411A-90C7-2CAFA406C46B}" type="presOf" srcId="{15CB3B12-BCB4-4E41-87BA-29927E650564}" destId="{1A1735F3-8C4E-4A4B-B147-47119FE7C569}" srcOrd="0" destOrd="0" presId="urn:microsoft.com/office/officeart/2008/layout/VerticalCurvedList"/>
    <dgm:cxn modelId="{0335EBF9-FA53-4A4C-88E6-3E245866D838}" type="presOf" srcId="{FC497A81-F518-4590-B2AF-377B8BC88E27}" destId="{5F88E1DA-1A57-433B-B559-5358E81221EA}" srcOrd="0" destOrd="0" presId="urn:microsoft.com/office/officeart/2008/layout/VerticalCurvedList"/>
    <dgm:cxn modelId="{3E469EFB-8073-40F3-B86F-0215E80212FD}" srcId="{0A6D8E02-EB4A-4016-809A-02DE08E15D8C}" destId="{200AF177-799D-4529-87D8-F1CF7882CB50}" srcOrd="0" destOrd="0" parTransId="{E656A836-A53B-4A3E-8ACB-8A5C2E592F6F}" sibTransId="{13E36344-5118-4E8A-A258-E288ADCE4446}"/>
    <dgm:cxn modelId="{FAF35D82-B1C7-4500-9D7E-59234673AD81}" type="presParOf" srcId="{7B405F63-AF00-4C43-83AF-81CD03F066DC}" destId="{1975AF75-F6FC-4F8B-A564-DAF01568770F}" srcOrd="0" destOrd="0" presId="urn:microsoft.com/office/officeart/2008/layout/VerticalCurvedList"/>
    <dgm:cxn modelId="{2B31D60A-3185-435C-B446-9117A93BE651}" type="presParOf" srcId="{1975AF75-F6FC-4F8B-A564-DAF01568770F}" destId="{D1543CA5-4723-48B1-A839-10B6ECE83140}" srcOrd="0" destOrd="0" presId="urn:microsoft.com/office/officeart/2008/layout/VerticalCurvedList"/>
    <dgm:cxn modelId="{B749B110-10A4-4412-B26C-83A9758F459B}" type="presParOf" srcId="{D1543CA5-4723-48B1-A839-10B6ECE83140}" destId="{5FA12E86-988B-4850-A03D-FCE54F035EB6}" srcOrd="0" destOrd="0" presId="urn:microsoft.com/office/officeart/2008/layout/VerticalCurvedList"/>
    <dgm:cxn modelId="{E090FB36-0475-4775-9EA8-14ED62CE7574}" type="presParOf" srcId="{D1543CA5-4723-48B1-A839-10B6ECE83140}" destId="{0D8EFDF5-ADE1-49EA-BF66-76434722614E}" srcOrd="1" destOrd="0" presId="urn:microsoft.com/office/officeart/2008/layout/VerticalCurvedList"/>
    <dgm:cxn modelId="{922C1DD1-F002-4161-8147-30B0C7FC63D8}" type="presParOf" srcId="{D1543CA5-4723-48B1-A839-10B6ECE83140}" destId="{B5F09FFC-6342-464E-8261-965430937128}" srcOrd="2" destOrd="0" presId="urn:microsoft.com/office/officeart/2008/layout/VerticalCurvedList"/>
    <dgm:cxn modelId="{FD9A32E1-ECCA-4BDA-B9B4-15C6FB9E6F05}" type="presParOf" srcId="{D1543CA5-4723-48B1-A839-10B6ECE83140}" destId="{03237639-C2F1-4CDD-84BF-62B32A715E2F}" srcOrd="3" destOrd="0" presId="urn:microsoft.com/office/officeart/2008/layout/VerticalCurvedList"/>
    <dgm:cxn modelId="{E90F5D7F-B0D9-4696-A66F-DFF5A108B3A0}" type="presParOf" srcId="{1975AF75-F6FC-4F8B-A564-DAF01568770F}" destId="{22F23031-A95D-4438-87B8-93C33185B00A}" srcOrd="1" destOrd="0" presId="urn:microsoft.com/office/officeart/2008/layout/VerticalCurvedList"/>
    <dgm:cxn modelId="{D5512F6C-D7CD-4E9A-911E-6B1BD25292E6}" type="presParOf" srcId="{1975AF75-F6FC-4F8B-A564-DAF01568770F}" destId="{016BA0B4-79EA-4ED1-892A-EE83C7F9188E}" srcOrd="2" destOrd="0" presId="urn:microsoft.com/office/officeart/2008/layout/VerticalCurvedList"/>
    <dgm:cxn modelId="{93C9996D-C8D0-4DAE-8D35-D80C48388F24}" type="presParOf" srcId="{016BA0B4-79EA-4ED1-892A-EE83C7F9188E}" destId="{5F366662-B830-4A4B-BDAE-B0E4CDC5D99A}" srcOrd="0" destOrd="0" presId="urn:microsoft.com/office/officeart/2008/layout/VerticalCurvedList"/>
    <dgm:cxn modelId="{C59EE791-3AE5-4947-B2A4-83C743D4B153}" type="presParOf" srcId="{1975AF75-F6FC-4F8B-A564-DAF01568770F}" destId="{1A1735F3-8C4E-4A4B-B147-47119FE7C569}" srcOrd="3" destOrd="0" presId="urn:microsoft.com/office/officeart/2008/layout/VerticalCurvedList"/>
    <dgm:cxn modelId="{8CDD4ECE-BFA8-450B-9A0C-551469D833A9}" type="presParOf" srcId="{1975AF75-F6FC-4F8B-A564-DAF01568770F}" destId="{7F01F996-A091-4913-9F56-72F2C6D5382C}" srcOrd="4" destOrd="0" presId="urn:microsoft.com/office/officeart/2008/layout/VerticalCurvedList"/>
    <dgm:cxn modelId="{02DB17C0-6B3D-41C9-92BF-6C2723E71EDD}" type="presParOf" srcId="{7F01F996-A091-4913-9F56-72F2C6D5382C}" destId="{E0ED59B4-C591-467D-B0AC-C4A8ADB7861E}" srcOrd="0" destOrd="0" presId="urn:microsoft.com/office/officeart/2008/layout/VerticalCurvedList"/>
    <dgm:cxn modelId="{17DB709A-996B-4667-8B2A-93F961686D42}" type="presParOf" srcId="{1975AF75-F6FC-4F8B-A564-DAF01568770F}" destId="{5F88E1DA-1A57-433B-B559-5358E81221EA}" srcOrd="5" destOrd="0" presId="urn:microsoft.com/office/officeart/2008/layout/VerticalCurvedList"/>
    <dgm:cxn modelId="{76FB1C51-75B9-4885-B6D5-78E0F9DD1971}" type="presParOf" srcId="{1975AF75-F6FC-4F8B-A564-DAF01568770F}" destId="{BD79124A-D233-4E54-BC37-0549646F8AFD}" srcOrd="6" destOrd="0" presId="urn:microsoft.com/office/officeart/2008/layout/VerticalCurvedList"/>
    <dgm:cxn modelId="{4A7A489C-0AB7-4DB3-A1E2-78B933219388}" type="presParOf" srcId="{BD79124A-D233-4E54-BC37-0549646F8AFD}" destId="{CAA6A65D-D738-4095-B45E-148501CB6815}" srcOrd="0" destOrd="0" presId="urn:microsoft.com/office/officeart/2008/layout/VerticalCurvedList"/>
    <dgm:cxn modelId="{46C3021E-DB12-43E7-AA7D-FB000393F362}" type="presParOf" srcId="{1975AF75-F6FC-4F8B-A564-DAF01568770F}" destId="{62D14A0C-A912-4427-85A5-46A5DDFA3732}" srcOrd="7" destOrd="0" presId="urn:microsoft.com/office/officeart/2008/layout/VerticalCurvedList"/>
    <dgm:cxn modelId="{15AC871D-F8F8-44F4-8748-560A53673E93}" type="presParOf" srcId="{1975AF75-F6FC-4F8B-A564-DAF01568770F}" destId="{31F34EB6-0AA1-475B-9596-BAE4DC65D703}" srcOrd="8" destOrd="0" presId="urn:microsoft.com/office/officeart/2008/layout/VerticalCurvedList"/>
    <dgm:cxn modelId="{405AFE27-EE16-4C2D-9E06-37B58085584C}" type="presParOf" srcId="{31F34EB6-0AA1-475B-9596-BAE4DC65D703}" destId="{EAA6C495-992A-45C9-8DF8-D9BEF6CDBD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AD570A-AB13-433D-AA53-02B5C1C231C3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DD371AFD-CC24-4603-80C0-8FACAA21B77B}">
      <dgm:prSet custT="1"/>
      <dgm:spPr/>
      <dgm:t>
        <a:bodyPr/>
        <a:lstStyle/>
        <a:p>
          <a:pPr rtl="0"/>
          <a:r>
            <a:rPr lang="en-US" sz="2000" baseline="0" dirty="0"/>
            <a:t>OSP has templates available: </a:t>
          </a:r>
          <a:r>
            <a:rPr lang="en-US" sz="2000" baseline="0" dirty="0">
              <a:hlinkClick xmlns:r="http://schemas.openxmlformats.org/officeDocument/2006/relationships" r:id="rId1"/>
            </a:rPr>
            <a:t>https://www.jmu.edu/sponsoredprograms/forms-tools-resources/index.shtml</a:t>
          </a:r>
          <a:endParaRPr lang="en-US" sz="2000" dirty="0"/>
        </a:p>
      </dgm:t>
    </dgm:pt>
    <dgm:pt modelId="{FB206310-15F9-4C27-9B6A-CB456FF72E9D}" type="parTrans" cxnId="{B9F12332-A2C7-49B0-BBFD-31206B8ECEB0}">
      <dgm:prSet/>
      <dgm:spPr/>
      <dgm:t>
        <a:bodyPr/>
        <a:lstStyle/>
        <a:p>
          <a:endParaRPr lang="en-US"/>
        </a:p>
      </dgm:t>
    </dgm:pt>
    <dgm:pt modelId="{8AAF964C-D04E-4E23-B8EE-9A7967AC9B7E}" type="sibTrans" cxnId="{B9F12332-A2C7-49B0-BBFD-31206B8ECEB0}">
      <dgm:prSet/>
      <dgm:spPr/>
      <dgm:t>
        <a:bodyPr/>
        <a:lstStyle/>
        <a:p>
          <a:endParaRPr lang="en-US"/>
        </a:p>
      </dgm:t>
    </dgm:pt>
    <dgm:pt modelId="{F5857E52-4CD3-4369-A847-F9DA4ADCE8A5}">
      <dgm:prSet custT="1"/>
      <dgm:spPr/>
      <dgm:t>
        <a:bodyPr/>
        <a:lstStyle/>
        <a:p>
          <a:pPr rtl="0"/>
          <a:r>
            <a:rPr lang="en-US" sz="2000" baseline="0" dirty="0"/>
            <a:t>You do not need to use dollar figures unless specified within the guidelines</a:t>
          </a:r>
          <a:endParaRPr lang="en-US" sz="2000" dirty="0"/>
        </a:p>
      </dgm:t>
    </dgm:pt>
    <dgm:pt modelId="{79A3FD58-7415-4370-A93C-2976199B60A2}" type="parTrans" cxnId="{FE72FF0F-0F51-46D8-B173-B251147B1A40}">
      <dgm:prSet/>
      <dgm:spPr/>
      <dgm:t>
        <a:bodyPr/>
        <a:lstStyle/>
        <a:p>
          <a:endParaRPr lang="en-US"/>
        </a:p>
      </dgm:t>
    </dgm:pt>
    <dgm:pt modelId="{DDC31D4D-015A-4BCB-B212-033223664AF7}" type="sibTrans" cxnId="{FE72FF0F-0F51-46D8-B173-B251147B1A40}">
      <dgm:prSet/>
      <dgm:spPr/>
      <dgm:t>
        <a:bodyPr/>
        <a:lstStyle/>
        <a:p>
          <a:endParaRPr lang="en-US"/>
        </a:p>
      </dgm:t>
    </dgm:pt>
    <dgm:pt modelId="{4DD49CA4-B983-4BD9-939F-4B15F1DC9B60}">
      <dgm:prSet custT="1"/>
      <dgm:spPr/>
      <dgm:t>
        <a:bodyPr/>
        <a:lstStyle/>
        <a:p>
          <a:pPr rtl="0"/>
          <a:r>
            <a:rPr lang="en-US" sz="2000" baseline="0" dirty="0"/>
            <a:t>Best practice to structure narrative in the same order as the budget</a:t>
          </a:r>
          <a:endParaRPr lang="en-US" sz="2000" dirty="0"/>
        </a:p>
      </dgm:t>
    </dgm:pt>
    <dgm:pt modelId="{328B2515-6596-40AD-85F0-2BABCD78F8C2}" type="parTrans" cxnId="{A8CD7038-5325-43D1-8C1C-0636A6A58ACF}">
      <dgm:prSet/>
      <dgm:spPr/>
      <dgm:t>
        <a:bodyPr/>
        <a:lstStyle/>
        <a:p>
          <a:endParaRPr lang="en-US"/>
        </a:p>
      </dgm:t>
    </dgm:pt>
    <dgm:pt modelId="{CFEE276D-4C31-4BF2-821E-FC934177E3B3}" type="sibTrans" cxnId="{A8CD7038-5325-43D1-8C1C-0636A6A58ACF}">
      <dgm:prSet/>
      <dgm:spPr/>
      <dgm:t>
        <a:bodyPr/>
        <a:lstStyle/>
        <a:p>
          <a:endParaRPr lang="en-US"/>
        </a:p>
      </dgm:t>
    </dgm:pt>
    <dgm:pt modelId="{FB75CC7C-D8E3-4931-BD18-3FF532F8C48A}" type="pres">
      <dgm:prSet presAssocID="{E7AD570A-AB13-433D-AA53-02B5C1C231C3}" presName="diagram" presStyleCnt="0">
        <dgm:presLayoutVars>
          <dgm:dir/>
          <dgm:resizeHandles val="exact"/>
        </dgm:presLayoutVars>
      </dgm:prSet>
      <dgm:spPr/>
    </dgm:pt>
    <dgm:pt modelId="{3618C75A-3687-4DAD-B5F6-F28F03B7731B}" type="pres">
      <dgm:prSet presAssocID="{DD371AFD-CC24-4603-80C0-8FACAA21B77B}" presName="node" presStyleLbl="node1" presStyleIdx="0" presStyleCnt="3">
        <dgm:presLayoutVars>
          <dgm:bulletEnabled val="1"/>
        </dgm:presLayoutVars>
      </dgm:prSet>
      <dgm:spPr/>
    </dgm:pt>
    <dgm:pt modelId="{80D4E261-6ACF-47FF-8C88-411B2D97A970}" type="pres">
      <dgm:prSet presAssocID="{8AAF964C-D04E-4E23-B8EE-9A7967AC9B7E}" presName="sibTrans" presStyleCnt="0"/>
      <dgm:spPr/>
    </dgm:pt>
    <dgm:pt modelId="{81C6DDFB-DC77-4E9F-AB2B-50B8F405A01F}" type="pres">
      <dgm:prSet presAssocID="{F5857E52-4CD3-4369-A847-F9DA4ADCE8A5}" presName="node" presStyleLbl="node1" presStyleIdx="1" presStyleCnt="3">
        <dgm:presLayoutVars>
          <dgm:bulletEnabled val="1"/>
        </dgm:presLayoutVars>
      </dgm:prSet>
      <dgm:spPr/>
    </dgm:pt>
    <dgm:pt modelId="{3092CE95-939C-48A3-9F76-E542599919FF}" type="pres">
      <dgm:prSet presAssocID="{DDC31D4D-015A-4BCB-B212-033223664AF7}" presName="sibTrans" presStyleCnt="0"/>
      <dgm:spPr/>
    </dgm:pt>
    <dgm:pt modelId="{C51F8F70-2BF8-48A4-8E17-72C667CA994E}" type="pres">
      <dgm:prSet presAssocID="{4DD49CA4-B983-4BD9-939F-4B15F1DC9B60}" presName="node" presStyleLbl="node1" presStyleIdx="2" presStyleCnt="3">
        <dgm:presLayoutVars>
          <dgm:bulletEnabled val="1"/>
        </dgm:presLayoutVars>
      </dgm:prSet>
      <dgm:spPr/>
    </dgm:pt>
  </dgm:ptLst>
  <dgm:cxnLst>
    <dgm:cxn modelId="{FE72FF0F-0F51-46D8-B173-B251147B1A40}" srcId="{E7AD570A-AB13-433D-AA53-02B5C1C231C3}" destId="{F5857E52-4CD3-4369-A847-F9DA4ADCE8A5}" srcOrd="1" destOrd="0" parTransId="{79A3FD58-7415-4370-A93C-2976199B60A2}" sibTransId="{DDC31D4D-015A-4BCB-B212-033223664AF7}"/>
    <dgm:cxn modelId="{B9F12332-A2C7-49B0-BBFD-31206B8ECEB0}" srcId="{E7AD570A-AB13-433D-AA53-02B5C1C231C3}" destId="{DD371AFD-CC24-4603-80C0-8FACAA21B77B}" srcOrd="0" destOrd="0" parTransId="{FB206310-15F9-4C27-9B6A-CB456FF72E9D}" sibTransId="{8AAF964C-D04E-4E23-B8EE-9A7967AC9B7E}"/>
    <dgm:cxn modelId="{A8CD7038-5325-43D1-8C1C-0636A6A58ACF}" srcId="{E7AD570A-AB13-433D-AA53-02B5C1C231C3}" destId="{4DD49CA4-B983-4BD9-939F-4B15F1DC9B60}" srcOrd="2" destOrd="0" parTransId="{328B2515-6596-40AD-85F0-2BABCD78F8C2}" sibTransId="{CFEE276D-4C31-4BF2-821E-FC934177E3B3}"/>
    <dgm:cxn modelId="{59132046-7872-4CF2-8000-3D8B7E7B7B95}" type="presOf" srcId="{E7AD570A-AB13-433D-AA53-02B5C1C231C3}" destId="{FB75CC7C-D8E3-4931-BD18-3FF532F8C48A}" srcOrd="0" destOrd="0" presId="urn:microsoft.com/office/officeart/2005/8/layout/default"/>
    <dgm:cxn modelId="{325361AF-55F6-4450-99C1-4555B75F2902}" type="presOf" srcId="{DD371AFD-CC24-4603-80C0-8FACAA21B77B}" destId="{3618C75A-3687-4DAD-B5F6-F28F03B7731B}" srcOrd="0" destOrd="0" presId="urn:microsoft.com/office/officeart/2005/8/layout/default"/>
    <dgm:cxn modelId="{6FFA82C9-3AAD-4003-8310-3498DF67F457}" type="presOf" srcId="{F5857E52-4CD3-4369-A847-F9DA4ADCE8A5}" destId="{81C6DDFB-DC77-4E9F-AB2B-50B8F405A01F}" srcOrd="0" destOrd="0" presId="urn:microsoft.com/office/officeart/2005/8/layout/default"/>
    <dgm:cxn modelId="{7E6E39FE-C7EF-4F08-B8FC-F8D3B01ADFF5}" type="presOf" srcId="{4DD49CA4-B983-4BD9-939F-4B15F1DC9B60}" destId="{C51F8F70-2BF8-48A4-8E17-72C667CA994E}" srcOrd="0" destOrd="0" presId="urn:microsoft.com/office/officeart/2005/8/layout/default"/>
    <dgm:cxn modelId="{8208D716-4537-4EC0-8CB3-6EBB9F2D5DAA}" type="presParOf" srcId="{FB75CC7C-D8E3-4931-BD18-3FF532F8C48A}" destId="{3618C75A-3687-4DAD-B5F6-F28F03B7731B}" srcOrd="0" destOrd="0" presId="urn:microsoft.com/office/officeart/2005/8/layout/default"/>
    <dgm:cxn modelId="{9489A828-7BDF-4052-8469-0026FF894B75}" type="presParOf" srcId="{FB75CC7C-D8E3-4931-BD18-3FF532F8C48A}" destId="{80D4E261-6ACF-47FF-8C88-411B2D97A970}" srcOrd="1" destOrd="0" presId="urn:microsoft.com/office/officeart/2005/8/layout/default"/>
    <dgm:cxn modelId="{C81C7AF7-912B-41A5-AEC0-547D746DB9AE}" type="presParOf" srcId="{FB75CC7C-D8E3-4931-BD18-3FF532F8C48A}" destId="{81C6DDFB-DC77-4E9F-AB2B-50B8F405A01F}" srcOrd="2" destOrd="0" presId="urn:microsoft.com/office/officeart/2005/8/layout/default"/>
    <dgm:cxn modelId="{E5C0AA9F-9321-4E48-8677-E118E09C3BCF}" type="presParOf" srcId="{FB75CC7C-D8E3-4931-BD18-3FF532F8C48A}" destId="{3092CE95-939C-48A3-9F76-E542599919FF}" srcOrd="3" destOrd="0" presId="urn:microsoft.com/office/officeart/2005/8/layout/default"/>
    <dgm:cxn modelId="{28A320D0-644D-49E3-A35C-0E4C25B31A86}" type="presParOf" srcId="{FB75CC7C-D8E3-4931-BD18-3FF532F8C48A}" destId="{C51F8F70-2BF8-48A4-8E17-72C667CA994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D0E5DF-EDB8-439A-A7C5-AE7B4EEA2FFF}" type="doc">
      <dgm:prSet loTypeId="urn:microsoft.com/office/officeart/2005/8/layout/bList2" loCatId="list" qsTypeId="urn:microsoft.com/office/officeart/2005/8/quickstyle/simple1" qsCatId="simple" csTypeId="urn:microsoft.com/office/officeart/2005/8/colors/accent3_1" csCatId="accent3" phldr="1"/>
      <dgm:spPr/>
    </dgm:pt>
    <dgm:pt modelId="{091F5C97-6BB0-4B16-BAD8-B23CBF9BE8D7}">
      <dgm:prSet phldrT="[Text]"/>
      <dgm:spPr/>
      <dgm:t>
        <a:bodyPr/>
        <a:lstStyle/>
        <a:p>
          <a:r>
            <a:rPr lang="en-US" dirty="0"/>
            <a:t>Contact Us</a:t>
          </a:r>
        </a:p>
      </dgm:t>
    </dgm:pt>
    <dgm:pt modelId="{FB92121B-8604-4237-A70B-33055B1341D1}" type="parTrans" cxnId="{8EDEB3BC-256C-423E-8ED0-EBEE01F7FF4F}">
      <dgm:prSet/>
      <dgm:spPr/>
      <dgm:t>
        <a:bodyPr/>
        <a:lstStyle/>
        <a:p>
          <a:endParaRPr lang="en-US"/>
        </a:p>
      </dgm:t>
    </dgm:pt>
    <dgm:pt modelId="{A5BB5B4D-C582-49FC-B996-4771E625FD04}" type="sibTrans" cxnId="{8EDEB3BC-256C-423E-8ED0-EBEE01F7FF4F}">
      <dgm:prSet/>
      <dgm:spPr/>
      <dgm:t>
        <a:bodyPr/>
        <a:lstStyle/>
        <a:p>
          <a:endParaRPr lang="en-US"/>
        </a:p>
      </dgm:t>
    </dgm:pt>
    <dgm:pt modelId="{9462C49C-8A0C-4B95-859A-121C952DEE67}">
      <dgm:prSet phldrT="[Text]"/>
      <dgm:spPr/>
      <dgm:t>
        <a:bodyPr/>
        <a:lstStyle/>
        <a:p>
          <a:r>
            <a:rPr lang="en-US" dirty="0"/>
            <a:t>Webpage</a:t>
          </a:r>
        </a:p>
      </dgm:t>
    </dgm:pt>
    <dgm:pt modelId="{018261BF-2940-4A2F-9350-D245F28B35E2}" type="parTrans" cxnId="{D62163BD-16C6-4A2B-83AC-FE6F48492111}">
      <dgm:prSet/>
      <dgm:spPr/>
      <dgm:t>
        <a:bodyPr/>
        <a:lstStyle/>
        <a:p>
          <a:endParaRPr lang="en-US"/>
        </a:p>
      </dgm:t>
    </dgm:pt>
    <dgm:pt modelId="{61AF3CE2-5964-4ACF-95F9-7FD18BF7C225}" type="sibTrans" cxnId="{D62163BD-16C6-4A2B-83AC-FE6F48492111}">
      <dgm:prSet/>
      <dgm:spPr/>
      <dgm:t>
        <a:bodyPr/>
        <a:lstStyle/>
        <a:p>
          <a:endParaRPr lang="en-US"/>
        </a:p>
      </dgm:t>
    </dgm:pt>
    <dgm:pt modelId="{072FDEFC-A5B5-4CF4-9709-2D8273A81BD5}">
      <dgm:prSet phldrT="[Text]"/>
      <dgm:spPr/>
      <dgm:t>
        <a:bodyPr/>
        <a:lstStyle/>
        <a:p>
          <a:r>
            <a:rPr lang="en-US" dirty="0"/>
            <a:t>My Info</a:t>
          </a:r>
        </a:p>
      </dgm:t>
    </dgm:pt>
    <dgm:pt modelId="{7F8BCB98-FD1F-495F-BF22-F272665B1D29}" type="parTrans" cxnId="{EAFE388F-DDA8-47B9-AB6C-4F86D5D07DA4}">
      <dgm:prSet/>
      <dgm:spPr/>
      <dgm:t>
        <a:bodyPr/>
        <a:lstStyle/>
        <a:p>
          <a:endParaRPr lang="en-US"/>
        </a:p>
      </dgm:t>
    </dgm:pt>
    <dgm:pt modelId="{753E5BF0-4110-448F-9C5D-BA0A9BAEBA97}" type="sibTrans" cxnId="{EAFE388F-DDA8-47B9-AB6C-4F86D5D07DA4}">
      <dgm:prSet/>
      <dgm:spPr/>
      <dgm:t>
        <a:bodyPr/>
        <a:lstStyle/>
        <a:p>
          <a:endParaRPr lang="en-US"/>
        </a:p>
      </dgm:t>
    </dgm:pt>
    <dgm:pt modelId="{9EC51D16-5B61-4F03-A0FB-BA1840C68F6E}">
      <dgm:prSet/>
      <dgm:spPr/>
      <dgm:t>
        <a:bodyPr/>
        <a:lstStyle/>
        <a:p>
          <a:r>
            <a:rPr lang="en-US" dirty="0"/>
            <a:t>jmu_grants@jmu.edu</a:t>
          </a:r>
        </a:p>
      </dgm:t>
    </dgm:pt>
    <dgm:pt modelId="{921A020A-F433-4D0A-8B17-E5C93FCCFBC6}" type="parTrans" cxnId="{13560580-B779-4426-85CB-340087BA8103}">
      <dgm:prSet/>
      <dgm:spPr/>
      <dgm:t>
        <a:bodyPr/>
        <a:lstStyle/>
        <a:p>
          <a:endParaRPr lang="en-US"/>
        </a:p>
      </dgm:t>
    </dgm:pt>
    <dgm:pt modelId="{A02ABA10-B8F9-4039-ACF6-98212B3BED56}" type="sibTrans" cxnId="{13560580-B779-4426-85CB-340087BA8103}">
      <dgm:prSet/>
      <dgm:spPr/>
      <dgm:t>
        <a:bodyPr/>
        <a:lstStyle/>
        <a:p>
          <a:endParaRPr lang="en-US"/>
        </a:p>
      </dgm:t>
    </dgm:pt>
    <dgm:pt modelId="{55910459-72F2-495A-9678-3F8C7F774E35}">
      <dgm:prSet/>
      <dgm:spPr/>
      <dgm:t>
        <a:bodyPr/>
        <a:lstStyle/>
        <a:p>
          <a:r>
            <a:rPr lang="en-US" dirty="0"/>
            <a:t>568-6872</a:t>
          </a:r>
        </a:p>
      </dgm:t>
    </dgm:pt>
    <dgm:pt modelId="{EAB8C4B0-5CB5-4E70-B625-2FB92BA96158}" type="parTrans" cxnId="{94028D74-724E-4DA8-9BE9-DC4CEABB9B43}">
      <dgm:prSet/>
      <dgm:spPr/>
      <dgm:t>
        <a:bodyPr/>
        <a:lstStyle/>
        <a:p>
          <a:endParaRPr lang="en-US"/>
        </a:p>
      </dgm:t>
    </dgm:pt>
    <dgm:pt modelId="{F10FC789-3ADB-4B99-AD2B-9E7B7158F3BB}" type="sibTrans" cxnId="{94028D74-724E-4DA8-9BE9-DC4CEABB9B43}">
      <dgm:prSet/>
      <dgm:spPr/>
      <dgm:t>
        <a:bodyPr/>
        <a:lstStyle/>
        <a:p>
          <a:endParaRPr lang="en-US"/>
        </a:p>
      </dgm:t>
    </dgm:pt>
    <dgm:pt modelId="{52B8271B-B4BD-4D5E-8291-65EF7E466897}">
      <dgm:prSet/>
      <dgm:spPr/>
      <dgm:t>
        <a:bodyPr/>
        <a:lstStyle/>
        <a:p>
          <a:r>
            <a:rPr lang="en-US" dirty="0"/>
            <a:t>Grace Street Modular 81 W. Grace Street</a:t>
          </a:r>
        </a:p>
      </dgm:t>
    </dgm:pt>
    <dgm:pt modelId="{4F005162-EE5E-473F-A183-41FCE6E125CB}" type="parTrans" cxnId="{0E27E033-82A8-408D-A678-1C22D1B03859}">
      <dgm:prSet/>
      <dgm:spPr/>
      <dgm:t>
        <a:bodyPr/>
        <a:lstStyle/>
        <a:p>
          <a:endParaRPr lang="en-US"/>
        </a:p>
      </dgm:t>
    </dgm:pt>
    <dgm:pt modelId="{2BF83C90-E601-4E9D-9871-DC092E5D1C06}" type="sibTrans" cxnId="{0E27E033-82A8-408D-A678-1C22D1B03859}">
      <dgm:prSet/>
      <dgm:spPr/>
      <dgm:t>
        <a:bodyPr/>
        <a:lstStyle/>
        <a:p>
          <a:endParaRPr lang="en-US"/>
        </a:p>
      </dgm:t>
    </dgm:pt>
    <dgm:pt modelId="{F8B5A1E1-DAF7-4B06-8180-52A5C5016BCB}">
      <dgm:prSet/>
      <dgm:spPr/>
      <dgm:t>
        <a:bodyPr/>
        <a:lstStyle/>
        <a:p>
          <a:r>
            <a:rPr lang="en-US" dirty="0"/>
            <a:t>Jmu.edu/  </a:t>
          </a:r>
          <a:r>
            <a:rPr lang="en-US" dirty="0" err="1"/>
            <a:t>sponsoredprograms</a:t>
          </a:r>
          <a:endParaRPr lang="en-US" dirty="0"/>
        </a:p>
      </dgm:t>
    </dgm:pt>
    <dgm:pt modelId="{37493277-DCFD-4B13-8CDD-7CFF6F0E4CDA}" type="parTrans" cxnId="{62C5D4BE-2C27-47C5-95FB-A2F2DF5E1702}">
      <dgm:prSet/>
      <dgm:spPr/>
      <dgm:t>
        <a:bodyPr/>
        <a:lstStyle/>
        <a:p>
          <a:endParaRPr lang="en-US"/>
        </a:p>
      </dgm:t>
    </dgm:pt>
    <dgm:pt modelId="{89215B87-6C9B-4C2F-BCA9-B7967CA49D7F}" type="sibTrans" cxnId="{62C5D4BE-2C27-47C5-95FB-A2F2DF5E1702}">
      <dgm:prSet/>
      <dgm:spPr/>
      <dgm:t>
        <a:bodyPr/>
        <a:lstStyle/>
        <a:p>
          <a:endParaRPr lang="en-US"/>
        </a:p>
      </dgm:t>
    </dgm:pt>
    <dgm:pt modelId="{B71E171D-99DF-4E75-9108-B92EBAF9584B}">
      <dgm:prSet/>
      <dgm:spPr/>
      <dgm:t>
        <a:bodyPr/>
        <a:lstStyle/>
        <a:p>
          <a:r>
            <a:rPr lang="en-US" dirty="0"/>
            <a:t>Tamara Hatch, Director Sponsored Programs Pre-Award</a:t>
          </a:r>
        </a:p>
      </dgm:t>
    </dgm:pt>
    <dgm:pt modelId="{F7F857AC-DEE0-4C82-8610-90E0805B528A}" type="parTrans" cxnId="{F4C9431A-BA08-42CB-BE68-4A298698886D}">
      <dgm:prSet/>
      <dgm:spPr/>
      <dgm:t>
        <a:bodyPr/>
        <a:lstStyle/>
        <a:p>
          <a:endParaRPr lang="en-US"/>
        </a:p>
      </dgm:t>
    </dgm:pt>
    <dgm:pt modelId="{30951449-9E93-40E3-A11C-6125124D925C}" type="sibTrans" cxnId="{F4C9431A-BA08-42CB-BE68-4A298698886D}">
      <dgm:prSet/>
      <dgm:spPr/>
      <dgm:t>
        <a:bodyPr/>
        <a:lstStyle/>
        <a:p>
          <a:endParaRPr lang="en-US"/>
        </a:p>
      </dgm:t>
    </dgm:pt>
    <dgm:pt modelId="{8F06E7C3-2EFB-4216-922F-9614E460F965}">
      <dgm:prSet/>
      <dgm:spPr/>
      <dgm:t>
        <a:bodyPr/>
        <a:lstStyle/>
        <a:p>
          <a:r>
            <a:rPr lang="en-US" dirty="0"/>
            <a:t>568-2350</a:t>
          </a:r>
        </a:p>
      </dgm:t>
    </dgm:pt>
    <dgm:pt modelId="{EBC91069-7E76-4B27-BE78-C45A2695213C}" type="parTrans" cxnId="{8DDF66D0-6985-4238-9063-D57556D13470}">
      <dgm:prSet/>
      <dgm:spPr/>
      <dgm:t>
        <a:bodyPr/>
        <a:lstStyle/>
        <a:p>
          <a:endParaRPr lang="en-US"/>
        </a:p>
      </dgm:t>
    </dgm:pt>
    <dgm:pt modelId="{51E30AC8-BE77-41E7-9335-1D1B61C19903}" type="sibTrans" cxnId="{8DDF66D0-6985-4238-9063-D57556D13470}">
      <dgm:prSet/>
      <dgm:spPr/>
      <dgm:t>
        <a:bodyPr/>
        <a:lstStyle/>
        <a:p>
          <a:endParaRPr lang="en-US"/>
        </a:p>
      </dgm:t>
    </dgm:pt>
    <dgm:pt modelId="{6F3BFD6A-CEA6-4C7A-A851-04EB6372A5C9}">
      <dgm:prSet/>
      <dgm:spPr/>
      <dgm:t>
        <a:bodyPr/>
        <a:lstStyle/>
        <a:p>
          <a:r>
            <a:rPr lang="en-US" dirty="0"/>
            <a:t>hatchtt@jmu.edu </a:t>
          </a:r>
        </a:p>
      </dgm:t>
    </dgm:pt>
    <dgm:pt modelId="{DC97479B-3C0E-4B86-ADFC-FEEEA67788CA}" type="parTrans" cxnId="{864984A6-0179-4FB4-A57D-82630CE976D2}">
      <dgm:prSet/>
      <dgm:spPr/>
      <dgm:t>
        <a:bodyPr/>
        <a:lstStyle/>
        <a:p>
          <a:endParaRPr lang="en-US"/>
        </a:p>
      </dgm:t>
    </dgm:pt>
    <dgm:pt modelId="{ED697D30-24BD-434D-B367-9B7E515E79B4}" type="sibTrans" cxnId="{864984A6-0179-4FB4-A57D-82630CE976D2}">
      <dgm:prSet/>
      <dgm:spPr/>
      <dgm:t>
        <a:bodyPr/>
        <a:lstStyle/>
        <a:p>
          <a:endParaRPr lang="en-US"/>
        </a:p>
      </dgm:t>
    </dgm:pt>
    <dgm:pt modelId="{9A505BDA-2CF1-463C-AB09-9BE8918966F0}" type="pres">
      <dgm:prSet presAssocID="{4BD0E5DF-EDB8-439A-A7C5-AE7B4EEA2FFF}" presName="diagram" presStyleCnt="0">
        <dgm:presLayoutVars>
          <dgm:dir/>
          <dgm:animLvl val="lvl"/>
          <dgm:resizeHandles val="exact"/>
        </dgm:presLayoutVars>
      </dgm:prSet>
      <dgm:spPr/>
    </dgm:pt>
    <dgm:pt modelId="{FCC51E15-D48E-4B23-83E8-66045D91AE1D}" type="pres">
      <dgm:prSet presAssocID="{091F5C97-6BB0-4B16-BAD8-B23CBF9BE8D7}" presName="compNode" presStyleCnt="0"/>
      <dgm:spPr/>
    </dgm:pt>
    <dgm:pt modelId="{A2D2C083-FCE2-4F79-907D-C813A6671647}" type="pres">
      <dgm:prSet presAssocID="{091F5C97-6BB0-4B16-BAD8-B23CBF9BE8D7}" presName="childRect" presStyleLbl="bgAcc1" presStyleIdx="0" presStyleCnt="3">
        <dgm:presLayoutVars>
          <dgm:bulletEnabled val="1"/>
        </dgm:presLayoutVars>
      </dgm:prSet>
      <dgm:spPr/>
    </dgm:pt>
    <dgm:pt modelId="{DE873BC7-3004-40B2-8B63-EC88031669E2}" type="pres">
      <dgm:prSet presAssocID="{091F5C97-6BB0-4B16-BAD8-B23CBF9BE8D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EFFB406-58F2-4282-8883-3D0F148F13A6}" type="pres">
      <dgm:prSet presAssocID="{091F5C97-6BB0-4B16-BAD8-B23CBF9BE8D7}" presName="parentRect" presStyleLbl="alignNode1" presStyleIdx="0" presStyleCnt="3"/>
      <dgm:spPr/>
    </dgm:pt>
    <dgm:pt modelId="{D0E1DF3B-6CF0-42A3-BEE6-FEB82E353CD9}" type="pres">
      <dgm:prSet presAssocID="{091F5C97-6BB0-4B16-BAD8-B23CBF9BE8D7}" presName="adorn" presStyleLbl="fgAccFollowNode1" presStyleIdx="0" presStyleCnt="3"/>
      <dgm:spPr/>
    </dgm:pt>
    <dgm:pt modelId="{28AF19BB-7274-40C5-A27B-7E0C0E041D74}" type="pres">
      <dgm:prSet presAssocID="{A5BB5B4D-C582-49FC-B996-4771E625FD04}" presName="sibTrans" presStyleLbl="sibTrans2D1" presStyleIdx="0" presStyleCnt="0"/>
      <dgm:spPr/>
    </dgm:pt>
    <dgm:pt modelId="{22DB8B22-7841-4E0E-8EEB-82524ADA86E7}" type="pres">
      <dgm:prSet presAssocID="{9462C49C-8A0C-4B95-859A-121C952DEE67}" presName="compNode" presStyleCnt="0"/>
      <dgm:spPr/>
    </dgm:pt>
    <dgm:pt modelId="{40B28E53-DEA4-4F4B-96EF-E4AF9F4E5B47}" type="pres">
      <dgm:prSet presAssocID="{9462C49C-8A0C-4B95-859A-121C952DEE67}" presName="childRect" presStyleLbl="bgAcc1" presStyleIdx="1" presStyleCnt="3">
        <dgm:presLayoutVars>
          <dgm:bulletEnabled val="1"/>
        </dgm:presLayoutVars>
      </dgm:prSet>
      <dgm:spPr/>
    </dgm:pt>
    <dgm:pt modelId="{1B03E982-7740-4339-953D-C72BA9901020}" type="pres">
      <dgm:prSet presAssocID="{9462C49C-8A0C-4B95-859A-121C952DEE6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5F1487A-BD96-4438-9F12-BAD8811071ED}" type="pres">
      <dgm:prSet presAssocID="{9462C49C-8A0C-4B95-859A-121C952DEE67}" presName="parentRect" presStyleLbl="alignNode1" presStyleIdx="1" presStyleCnt="3"/>
      <dgm:spPr/>
    </dgm:pt>
    <dgm:pt modelId="{2C80456C-67C9-4FAD-8491-7958F9DB62A7}" type="pres">
      <dgm:prSet presAssocID="{9462C49C-8A0C-4B95-859A-121C952DEE67}" presName="adorn" presStyleLbl="fgAccFollowNode1" presStyleIdx="1" presStyleCnt="3"/>
      <dgm:spPr/>
    </dgm:pt>
    <dgm:pt modelId="{AEA269DE-2C63-40E1-9F69-7D156C3757F8}" type="pres">
      <dgm:prSet presAssocID="{61AF3CE2-5964-4ACF-95F9-7FD18BF7C225}" presName="sibTrans" presStyleLbl="sibTrans2D1" presStyleIdx="0" presStyleCnt="0"/>
      <dgm:spPr/>
    </dgm:pt>
    <dgm:pt modelId="{B3553848-F281-49DA-B2E4-4AF18E87C02C}" type="pres">
      <dgm:prSet presAssocID="{072FDEFC-A5B5-4CF4-9709-2D8273A81BD5}" presName="compNode" presStyleCnt="0"/>
      <dgm:spPr/>
    </dgm:pt>
    <dgm:pt modelId="{8D1A74B2-DDAE-4E30-ADA3-DF536CD1A1A6}" type="pres">
      <dgm:prSet presAssocID="{072FDEFC-A5B5-4CF4-9709-2D8273A81BD5}" presName="childRect" presStyleLbl="bgAcc1" presStyleIdx="2" presStyleCnt="3">
        <dgm:presLayoutVars>
          <dgm:bulletEnabled val="1"/>
        </dgm:presLayoutVars>
      </dgm:prSet>
      <dgm:spPr/>
    </dgm:pt>
    <dgm:pt modelId="{BC6B6543-DCA2-4D53-B432-B090A5C70822}" type="pres">
      <dgm:prSet presAssocID="{072FDEFC-A5B5-4CF4-9709-2D8273A81BD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FBEB9A5-6B2D-49CE-A998-129490B3B8D5}" type="pres">
      <dgm:prSet presAssocID="{072FDEFC-A5B5-4CF4-9709-2D8273A81BD5}" presName="parentRect" presStyleLbl="alignNode1" presStyleIdx="2" presStyleCnt="3"/>
      <dgm:spPr/>
    </dgm:pt>
    <dgm:pt modelId="{15BF03BB-B411-4F68-A5BF-3989EF6FC220}" type="pres">
      <dgm:prSet presAssocID="{072FDEFC-A5B5-4CF4-9709-2D8273A81BD5}" presName="adorn" presStyleLbl="fgAccFollowNode1" presStyleIdx="2" presStyleCnt="3"/>
      <dgm:spPr/>
    </dgm:pt>
  </dgm:ptLst>
  <dgm:cxnLst>
    <dgm:cxn modelId="{F4C9431A-BA08-42CB-BE68-4A298698886D}" srcId="{072FDEFC-A5B5-4CF4-9709-2D8273A81BD5}" destId="{B71E171D-99DF-4E75-9108-B92EBAF9584B}" srcOrd="0" destOrd="0" parTransId="{F7F857AC-DEE0-4C82-8610-90E0805B528A}" sibTransId="{30951449-9E93-40E3-A11C-6125124D925C}"/>
    <dgm:cxn modelId="{CE101124-46EA-4BA2-9BA3-178DC8F168AC}" type="presOf" srcId="{9EC51D16-5B61-4F03-A0FB-BA1840C68F6E}" destId="{A2D2C083-FCE2-4F79-907D-C813A6671647}" srcOrd="0" destOrd="0" presId="urn:microsoft.com/office/officeart/2005/8/layout/bList2"/>
    <dgm:cxn modelId="{F5E94B2A-DA9A-4810-A54B-C44985C4BC0F}" type="presOf" srcId="{6F3BFD6A-CEA6-4C7A-A851-04EB6372A5C9}" destId="{8D1A74B2-DDAE-4E30-ADA3-DF536CD1A1A6}" srcOrd="0" destOrd="2" presId="urn:microsoft.com/office/officeart/2005/8/layout/bList2"/>
    <dgm:cxn modelId="{0E27E033-82A8-408D-A678-1C22D1B03859}" srcId="{091F5C97-6BB0-4B16-BAD8-B23CBF9BE8D7}" destId="{52B8271B-B4BD-4D5E-8291-65EF7E466897}" srcOrd="2" destOrd="0" parTransId="{4F005162-EE5E-473F-A183-41FCE6E125CB}" sibTransId="{2BF83C90-E601-4E9D-9871-DC092E5D1C06}"/>
    <dgm:cxn modelId="{5850FC62-AC30-4705-B789-095890FD0028}" type="presOf" srcId="{61AF3CE2-5964-4ACF-95F9-7FD18BF7C225}" destId="{AEA269DE-2C63-40E1-9F69-7D156C3757F8}" srcOrd="0" destOrd="0" presId="urn:microsoft.com/office/officeart/2005/8/layout/bList2"/>
    <dgm:cxn modelId="{65152263-92C9-4424-BE90-A01ED5F62E8A}" type="presOf" srcId="{072FDEFC-A5B5-4CF4-9709-2D8273A81BD5}" destId="{0FBEB9A5-6B2D-49CE-A998-129490B3B8D5}" srcOrd="1" destOrd="0" presId="urn:microsoft.com/office/officeart/2005/8/layout/bList2"/>
    <dgm:cxn modelId="{513F0F66-7F81-4F96-B770-ACFFD1F20599}" type="presOf" srcId="{9462C49C-8A0C-4B95-859A-121C952DEE67}" destId="{1B03E982-7740-4339-953D-C72BA9901020}" srcOrd="0" destOrd="0" presId="urn:microsoft.com/office/officeart/2005/8/layout/bList2"/>
    <dgm:cxn modelId="{8AA6C147-2BA9-4ADD-8F8F-E94CDA5A8855}" type="presOf" srcId="{B71E171D-99DF-4E75-9108-B92EBAF9584B}" destId="{8D1A74B2-DDAE-4E30-ADA3-DF536CD1A1A6}" srcOrd="0" destOrd="0" presId="urn:microsoft.com/office/officeart/2005/8/layout/bList2"/>
    <dgm:cxn modelId="{04BE6069-79DF-456C-92DE-413A6B2A8C90}" type="presOf" srcId="{072FDEFC-A5B5-4CF4-9709-2D8273A81BD5}" destId="{BC6B6543-DCA2-4D53-B432-B090A5C70822}" srcOrd="0" destOrd="0" presId="urn:microsoft.com/office/officeart/2005/8/layout/bList2"/>
    <dgm:cxn modelId="{284EC949-A77F-4F62-A249-247B49470D44}" type="presOf" srcId="{52B8271B-B4BD-4D5E-8291-65EF7E466897}" destId="{A2D2C083-FCE2-4F79-907D-C813A6671647}" srcOrd="0" destOrd="2" presId="urn:microsoft.com/office/officeart/2005/8/layout/bList2"/>
    <dgm:cxn modelId="{94028D74-724E-4DA8-9BE9-DC4CEABB9B43}" srcId="{091F5C97-6BB0-4B16-BAD8-B23CBF9BE8D7}" destId="{55910459-72F2-495A-9678-3F8C7F774E35}" srcOrd="1" destOrd="0" parTransId="{EAB8C4B0-5CB5-4E70-B625-2FB92BA96158}" sibTransId="{F10FC789-3ADB-4B99-AD2B-9E7B7158F3BB}"/>
    <dgm:cxn modelId="{13560580-B779-4426-85CB-340087BA8103}" srcId="{091F5C97-6BB0-4B16-BAD8-B23CBF9BE8D7}" destId="{9EC51D16-5B61-4F03-A0FB-BA1840C68F6E}" srcOrd="0" destOrd="0" parTransId="{921A020A-F433-4D0A-8B17-E5C93FCCFBC6}" sibTransId="{A02ABA10-B8F9-4039-ACF6-98212B3BED56}"/>
    <dgm:cxn modelId="{18150A8C-B32D-419E-BD98-92B54D8F379B}" type="presOf" srcId="{55910459-72F2-495A-9678-3F8C7F774E35}" destId="{A2D2C083-FCE2-4F79-907D-C813A6671647}" srcOrd="0" destOrd="1" presId="urn:microsoft.com/office/officeart/2005/8/layout/bList2"/>
    <dgm:cxn modelId="{EAFE388F-DDA8-47B9-AB6C-4F86D5D07DA4}" srcId="{4BD0E5DF-EDB8-439A-A7C5-AE7B4EEA2FFF}" destId="{072FDEFC-A5B5-4CF4-9709-2D8273A81BD5}" srcOrd="2" destOrd="0" parTransId="{7F8BCB98-FD1F-495F-BF22-F272665B1D29}" sibTransId="{753E5BF0-4110-448F-9C5D-BA0A9BAEBA97}"/>
    <dgm:cxn modelId="{78A6CFA3-562E-4799-B67B-322B0C6BFDC5}" type="presOf" srcId="{091F5C97-6BB0-4B16-BAD8-B23CBF9BE8D7}" destId="{DE873BC7-3004-40B2-8B63-EC88031669E2}" srcOrd="0" destOrd="0" presId="urn:microsoft.com/office/officeart/2005/8/layout/bList2"/>
    <dgm:cxn modelId="{864984A6-0179-4FB4-A57D-82630CE976D2}" srcId="{072FDEFC-A5B5-4CF4-9709-2D8273A81BD5}" destId="{6F3BFD6A-CEA6-4C7A-A851-04EB6372A5C9}" srcOrd="2" destOrd="0" parTransId="{DC97479B-3C0E-4B86-ADFC-FEEEA67788CA}" sibTransId="{ED697D30-24BD-434D-B367-9B7E515E79B4}"/>
    <dgm:cxn modelId="{9D2B75AD-ED52-46BA-A749-2E0AA31D2A06}" type="presOf" srcId="{F8B5A1E1-DAF7-4B06-8180-52A5C5016BCB}" destId="{40B28E53-DEA4-4F4B-96EF-E4AF9F4E5B47}" srcOrd="0" destOrd="0" presId="urn:microsoft.com/office/officeart/2005/8/layout/bList2"/>
    <dgm:cxn modelId="{8EDEB3BC-256C-423E-8ED0-EBEE01F7FF4F}" srcId="{4BD0E5DF-EDB8-439A-A7C5-AE7B4EEA2FFF}" destId="{091F5C97-6BB0-4B16-BAD8-B23CBF9BE8D7}" srcOrd="0" destOrd="0" parTransId="{FB92121B-8604-4237-A70B-33055B1341D1}" sibTransId="{A5BB5B4D-C582-49FC-B996-4771E625FD04}"/>
    <dgm:cxn modelId="{D62163BD-16C6-4A2B-83AC-FE6F48492111}" srcId="{4BD0E5DF-EDB8-439A-A7C5-AE7B4EEA2FFF}" destId="{9462C49C-8A0C-4B95-859A-121C952DEE67}" srcOrd="1" destOrd="0" parTransId="{018261BF-2940-4A2F-9350-D245F28B35E2}" sibTransId="{61AF3CE2-5964-4ACF-95F9-7FD18BF7C225}"/>
    <dgm:cxn modelId="{62C5D4BE-2C27-47C5-95FB-A2F2DF5E1702}" srcId="{9462C49C-8A0C-4B95-859A-121C952DEE67}" destId="{F8B5A1E1-DAF7-4B06-8180-52A5C5016BCB}" srcOrd="0" destOrd="0" parTransId="{37493277-DCFD-4B13-8CDD-7CFF6F0E4CDA}" sibTransId="{89215B87-6C9B-4C2F-BCA9-B7967CA49D7F}"/>
    <dgm:cxn modelId="{36BE1FC1-C97B-4FFC-B557-1A4B4A7B7A28}" type="presOf" srcId="{091F5C97-6BB0-4B16-BAD8-B23CBF9BE8D7}" destId="{8EFFB406-58F2-4282-8883-3D0F148F13A6}" srcOrd="1" destOrd="0" presId="urn:microsoft.com/office/officeart/2005/8/layout/bList2"/>
    <dgm:cxn modelId="{A17B7FCD-0FE0-491A-AD48-AE2E6E12D551}" type="presOf" srcId="{8F06E7C3-2EFB-4216-922F-9614E460F965}" destId="{8D1A74B2-DDAE-4E30-ADA3-DF536CD1A1A6}" srcOrd="0" destOrd="1" presId="urn:microsoft.com/office/officeart/2005/8/layout/bList2"/>
    <dgm:cxn modelId="{8DDF66D0-6985-4238-9063-D57556D13470}" srcId="{072FDEFC-A5B5-4CF4-9709-2D8273A81BD5}" destId="{8F06E7C3-2EFB-4216-922F-9614E460F965}" srcOrd="1" destOrd="0" parTransId="{EBC91069-7E76-4B27-BE78-C45A2695213C}" sibTransId="{51E30AC8-BE77-41E7-9335-1D1B61C19903}"/>
    <dgm:cxn modelId="{FC7756DA-E398-4A4B-98DF-9951B3B01983}" type="presOf" srcId="{4BD0E5DF-EDB8-439A-A7C5-AE7B4EEA2FFF}" destId="{9A505BDA-2CF1-463C-AB09-9BE8918966F0}" srcOrd="0" destOrd="0" presId="urn:microsoft.com/office/officeart/2005/8/layout/bList2"/>
    <dgm:cxn modelId="{F14D08DC-37F0-416A-A718-0F22611EC9B0}" type="presOf" srcId="{A5BB5B4D-C582-49FC-B996-4771E625FD04}" destId="{28AF19BB-7274-40C5-A27B-7E0C0E041D74}" srcOrd="0" destOrd="0" presId="urn:microsoft.com/office/officeart/2005/8/layout/bList2"/>
    <dgm:cxn modelId="{E8120AFE-083F-4269-84FA-2886A78ABB99}" type="presOf" srcId="{9462C49C-8A0C-4B95-859A-121C952DEE67}" destId="{15F1487A-BD96-4438-9F12-BAD8811071ED}" srcOrd="1" destOrd="0" presId="urn:microsoft.com/office/officeart/2005/8/layout/bList2"/>
    <dgm:cxn modelId="{02988F6D-1A47-44D8-9742-F946D4F2BF77}" type="presParOf" srcId="{9A505BDA-2CF1-463C-AB09-9BE8918966F0}" destId="{FCC51E15-D48E-4B23-83E8-66045D91AE1D}" srcOrd="0" destOrd="0" presId="urn:microsoft.com/office/officeart/2005/8/layout/bList2"/>
    <dgm:cxn modelId="{AB18C0D5-670F-445B-953C-52168D8A4A40}" type="presParOf" srcId="{FCC51E15-D48E-4B23-83E8-66045D91AE1D}" destId="{A2D2C083-FCE2-4F79-907D-C813A6671647}" srcOrd="0" destOrd="0" presId="urn:microsoft.com/office/officeart/2005/8/layout/bList2"/>
    <dgm:cxn modelId="{EAFE45A5-96ED-421E-947B-70E9A82A0DF0}" type="presParOf" srcId="{FCC51E15-D48E-4B23-83E8-66045D91AE1D}" destId="{DE873BC7-3004-40B2-8B63-EC88031669E2}" srcOrd="1" destOrd="0" presId="urn:microsoft.com/office/officeart/2005/8/layout/bList2"/>
    <dgm:cxn modelId="{525B312A-BC53-4C29-A1B7-9BD49616EBB8}" type="presParOf" srcId="{FCC51E15-D48E-4B23-83E8-66045D91AE1D}" destId="{8EFFB406-58F2-4282-8883-3D0F148F13A6}" srcOrd="2" destOrd="0" presId="urn:microsoft.com/office/officeart/2005/8/layout/bList2"/>
    <dgm:cxn modelId="{358CF0BB-9C62-47BA-B720-EFA94D62EDCD}" type="presParOf" srcId="{FCC51E15-D48E-4B23-83E8-66045D91AE1D}" destId="{D0E1DF3B-6CF0-42A3-BEE6-FEB82E353CD9}" srcOrd="3" destOrd="0" presId="urn:microsoft.com/office/officeart/2005/8/layout/bList2"/>
    <dgm:cxn modelId="{B701D576-255B-47B2-8FF0-961E681171EC}" type="presParOf" srcId="{9A505BDA-2CF1-463C-AB09-9BE8918966F0}" destId="{28AF19BB-7274-40C5-A27B-7E0C0E041D74}" srcOrd="1" destOrd="0" presId="urn:microsoft.com/office/officeart/2005/8/layout/bList2"/>
    <dgm:cxn modelId="{31A5287B-F3C9-4327-8F4B-7486E1ABEF11}" type="presParOf" srcId="{9A505BDA-2CF1-463C-AB09-9BE8918966F0}" destId="{22DB8B22-7841-4E0E-8EEB-82524ADA86E7}" srcOrd="2" destOrd="0" presId="urn:microsoft.com/office/officeart/2005/8/layout/bList2"/>
    <dgm:cxn modelId="{9F53F857-D2D7-4316-9E8B-4DB56C2615FE}" type="presParOf" srcId="{22DB8B22-7841-4E0E-8EEB-82524ADA86E7}" destId="{40B28E53-DEA4-4F4B-96EF-E4AF9F4E5B47}" srcOrd="0" destOrd="0" presId="urn:microsoft.com/office/officeart/2005/8/layout/bList2"/>
    <dgm:cxn modelId="{B637C61C-FE6D-484F-A407-E440AC96897B}" type="presParOf" srcId="{22DB8B22-7841-4E0E-8EEB-82524ADA86E7}" destId="{1B03E982-7740-4339-953D-C72BA9901020}" srcOrd="1" destOrd="0" presId="urn:microsoft.com/office/officeart/2005/8/layout/bList2"/>
    <dgm:cxn modelId="{819EB9F9-C4C4-4833-8293-59B561333D8C}" type="presParOf" srcId="{22DB8B22-7841-4E0E-8EEB-82524ADA86E7}" destId="{15F1487A-BD96-4438-9F12-BAD8811071ED}" srcOrd="2" destOrd="0" presId="urn:microsoft.com/office/officeart/2005/8/layout/bList2"/>
    <dgm:cxn modelId="{4700F07E-6E02-4D20-B57A-033EF41333F5}" type="presParOf" srcId="{22DB8B22-7841-4E0E-8EEB-82524ADA86E7}" destId="{2C80456C-67C9-4FAD-8491-7958F9DB62A7}" srcOrd="3" destOrd="0" presId="urn:microsoft.com/office/officeart/2005/8/layout/bList2"/>
    <dgm:cxn modelId="{378C2CC4-D923-42F0-996D-15FCBC925A61}" type="presParOf" srcId="{9A505BDA-2CF1-463C-AB09-9BE8918966F0}" destId="{AEA269DE-2C63-40E1-9F69-7D156C3757F8}" srcOrd="3" destOrd="0" presId="urn:microsoft.com/office/officeart/2005/8/layout/bList2"/>
    <dgm:cxn modelId="{5ACF2962-8641-4B77-A579-074F74CE2CE7}" type="presParOf" srcId="{9A505BDA-2CF1-463C-AB09-9BE8918966F0}" destId="{B3553848-F281-49DA-B2E4-4AF18E87C02C}" srcOrd="4" destOrd="0" presId="urn:microsoft.com/office/officeart/2005/8/layout/bList2"/>
    <dgm:cxn modelId="{B20D2E2C-EC23-4BF5-A1C7-2605B0B4256A}" type="presParOf" srcId="{B3553848-F281-49DA-B2E4-4AF18E87C02C}" destId="{8D1A74B2-DDAE-4E30-ADA3-DF536CD1A1A6}" srcOrd="0" destOrd="0" presId="urn:microsoft.com/office/officeart/2005/8/layout/bList2"/>
    <dgm:cxn modelId="{0F630161-7380-433A-8380-09C14BEAB93C}" type="presParOf" srcId="{B3553848-F281-49DA-B2E4-4AF18E87C02C}" destId="{BC6B6543-DCA2-4D53-B432-B090A5C70822}" srcOrd="1" destOrd="0" presId="urn:microsoft.com/office/officeart/2005/8/layout/bList2"/>
    <dgm:cxn modelId="{DA442DFA-8F17-4EBD-9DB6-2B3CD29C1C52}" type="presParOf" srcId="{B3553848-F281-49DA-B2E4-4AF18E87C02C}" destId="{0FBEB9A5-6B2D-49CE-A998-129490B3B8D5}" srcOrd="2" destOrd="0" presId="urn:microsoft.com/office/officeart/2005/8/layout/bList2"/>
    <dgm:cxn modelId="{EE11580A-AC75-4088-9503-EFEF848B195C}" type="presParOf" srcId="{B3553848-F281-49DA-B2E4-4AF18E87C02C}" destId="{15BF03BB-B411-4F68-A5BF-3989EF6FC22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3D0BC-C096-4A68-BCE5-ED90E9061CC4}">
      <dsp:nvSpPr>
        <dsp:cNvPr id="0" name=""/>
        <dsp:cNvSpPr/>
      </dsp:nvSpPr>
      <dsp:spPr>
        <a:xfrm>
          <a:off x="2989" y="123894"/>
          <a:ext cx="2371796" cy="1423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Verify proposal meets sponsor guidelines </a:t>
          </a:r>
        </a:p>
      </dsp:txBody>
      <dsp:txXfrm>
        <a:off x="2989" y="123894"/>
        <a:ext cx="2371796" cy="1423077"/>
      </dsp:txXfrm>
    </dsp:sp>
    <dsp:sp modelId="{8D1E2C5D-88EC-4CF1-9A11-EFAC6007A467}">
      <dsp:nvSpPr>
        <dsp:cNvPr id="0" name=""/>
        <dsp:cNvSpPr/>
      </dsp:nvSpPr>
      <dsp:spPr>
        <a:xfrm>
          <a:off x="2611965" y="123894"/>
          <a:ext cx="2371796" cy="1423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Ensure completion and accuracy of forms</a:t>
          </a:r>
        </a:p>
      </dsp:txBody>
      <dsp:txXfrm>
        <a:off x="2611965" y="123894"/>
        <a:ext cx="2371796" cy="1423077"/>
      </dsp:txXfrm>
    </dsp:sp>
    <dsp:sp modelId="{7D155B53-3A5F-44C6-B1E0-EE3E6B47BA55}">
      <dsp:nvSpPr>
        <dsp:cNvPr id="0" name=""/>
        <dsp:cNvSpPr/>
      </dsp:nvSpPr>
      <dsp:spPr>
        <a:xfrm>
          <a:off x="5220941" y="123894"/>
          <a:ext cx="2371796" cy="1423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Flag compliance issues</a:t>
          </a:r>
        </a:p>
      </dsp:txBody>
      <dsp:txXfrm>
        <a:off x="5220941" y="123894"/>
        <a:ext cx="2371796" cy="1423077"/>
      </dsp:txXfrm>
    </dsp:sp>
    <dsp:sp modelId="{E3A9BB28-8F09-48BE-8411-A0E2D86BD0D5}">
      <dsp:nvSpPr>
        <dsp:cNvPr id="0" name=""/>
        <dsp:cNvSpPr/>
      </dsp:nvSpPr>
      <dsp:spPr>
        <a:xfrm>
          <a:off x="7829917" y="123894"/>
          <a:ext cx="2371796" cy="1423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Build Compliant Budgets</a:t>
          </a:r>
        </a:p>
      </dsp:txBody>
      <dsp:txXfrm>
        <a:off x="7829917" y="123894"/>
        <a:ext cx="2371796" cy="1423077"/>
      </dsp:txXfrm>
    </dsp:sp>
    <dsp:sp modelId="{6FCF5CB8-18D3-4C0A-92E5-2096A7D95536}">
      <dsp:nvSpPr>
        <dsp:cNvPr id="0" name=""/>
        <dsp:cNvSpPr/>
      </dsp:nvSpPr>
      <dsp:spPr>
        <a:xfrm>
          <a:off x="2989" y="1784152"/>
          <a:ext cx="2371796" cy="1423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Serves as AOR and final university approval</a:t>
          </a:r>
        </a:p>
      </dsp:txBody>
      <dsp:txXfrm>
        <a:off x="2989" y="1784152"/>
        <a:ext cx="2371796" cy="1423077"/>
      </dsp:txXfrm>
    </dsp:sp>
    <dsp:sp modelId="{F944DF14-6782-4826-8485-938BAA9A586D}">
      <dsp:nvSpPr>
        <dsp:cNvPr id="0" name=""/>
        <dsp:cNvSpPr/>
      </dsp:nvSpPr>
      <dsp:spPr>
        <a:xfrm>
          <a:off x="2611965" y="1784152"/>
          <a:ext cx="2371796" cy="1423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Submit proposal to sponsor</a:t>
          </a:r>
        </a:p>
      </dsp:txBody>
      <dsp:txXfrm>
        <a:off x="2611965" y="1784152"/>
        <a:ext cx="2371796" cy="1423077"/>
      </dsp:txXfrm>
    </dsp:sp>
    <dsp:sp modelId="{CC22F011-0D53-464C-A88C-8B1EEB1E08CB}">
      <dsp:nvSpPr>
        <dsp:cNvPr id="0" name=""/>
        <dsp:cNvSpPr/>
      </dsp:nvSpPr>
      <dsp:spPr>
        <a:xfrm>
          <a:off x="5220941" y="1784152"/>
          <a:ext cx="2371796" cy="1423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Negotiate terms and conditions of award</a:t>
          </a:r>
        </a:p>
      </dsp:txBody>
      <dsp:txXfrm>
        <a:off x="5220941" y="1784152"/>
        <a:ext cx="2371796" cy="1423077"/>
      </dsp:txXfrm>
    </dsp:sp>
    <dsp:sp modelId="{F3D7E784-4C3E-4332-85C9-B0FDD0902D86}">
      <dsp:nvSpPr>
        <dsp:cNvPr id="0" name=""/>
        <dsp:cNvSpPr/>
      </dsp:nvSpPr>
      <dsp:spPr>
        <a:xfrm>
          <a:off x="7829917" y="1784152"/>
          <a:ext cx="2371796" cy="14230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Assist with prior approvals</a:t>
          </a:r>
        </a:p>
      </dsp:txBody>
      <dsp:txXfrm>
        <a:off x="7829917" y="1784152"/>
        <a:ext cx="2371796" cy="1423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F7A22-B5BA-4CEB-A933-4A0CE1B6BA64}">
      <dsp:nvSpPr>
        <dsp:cNvPr id="0" name=""/>
        <dsp:cNvSpPr/>
      </dsp:nvSpPr>
      <dsp:spPr>
        <a:xfrm>
          <a:off x="2986" y="304082"/>
          <a:ext cx="2369671" cy="1421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General use office supplies</a:t>
          </a:r>
        </a:p>
      </dsp:txBody>
      <dsp:txXfrm>
        <a:off x="2986" y="304082"/>
        <a:ext cx="2369671" cy="1421802"/>
      </dsp:txXfrm>
    </dsp:sp>
    <dsp:sp modelId="{F2A1D976-4896-4B04-9AAC-00179C8FE912}">
      <dsp:nvSpPr>
        <dsp:cNvPr id="0" name=""/>
        <dsp:cNvSpPr/>
      </dsp:nvSpPr>
      <dsp:spPr>
        <a:xfrm>
          <a:off x="2609625" y="304082"/>
          <a:ext cx="2369671" cy="1421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Alumni/ae activities</a:t>
          </a:r>
        </a:p>
      </dsp:txBody>
      <dsp:txXfrm>
        <a:off x="2609625" y="304082"/>
        <a:ext cx="2369671" cy="1421802"/>
      </dsp:txXfrm>
    </dsp:sp>
    <dsp:sp modelId="{BDC74CB9-F873-4814-9F86-EF7C0BA3FED6}">
      <dsp:nvSpPr>
        <dsp:cNvPr id="0" name=""/>
        <dsp:cNvSpPr/>
      </dsp:nvSpPr>
      <dsp:spPr>
        <a:xfrm>
          <a:off x="5216263" y="304082"/>
          <a:ext cx="2369671" cy="1421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Memberships</a:t>
          </a:r>
        </a:p>
      </dsp:txBody>
      <dsp:txXfrm>
        <a:off x="5216263" y="304082"/>
        <a:ext cx="2369671" cy="1421802"/>
      </dsp:txXfrm>
    </dsp:sp>
    <dsp:sp modelId="{B7C7E0C8-B7B8-4673-B336-8A4B08B571EE}">
      <dsp:nvSpPr>
        <dsp:cNvPr id="0" name=""/>
        <dsp:cNvSpPr/>
      </dsp:nvSpPr>
      <dsp:spPr>
        <a:xfrm>
          <a:off x="7822901" y="304082"/>
          <a:ext cx="2369671" cy="1421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Entertainment/alcohol</a:t>
          </a:r>
        </a:p>
      </dsp:txBody>
      <dsp:txXfrm>
        <a:off x="7822901" y="304082"/>
        <a:ext cx="2369671" cy="14218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C888A-9181-4EFC-B912-706C6707F0D4}">
      <dsp:nvSpPr>
        <dsp:cNvPr id="0" name=""/>
        <dsp:cNvSpPr/>
      </dsp:nvSpPr>
      <dsp:spPr>
        <a:xfrm>
          <a:off x="2813" y="509516"/>
          <a:ext cx="2232011" cy="1339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Personnel and Fringe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Includes faculty, staff, and students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Fringe can be FICA or full fringe depending on the personnel</a:t>
          </a:r>
        </a:p>
      </dsp:txBody>
      <dsp:txXfrm>
        <a:off x="2813" y="509516"/>
        <a:ext cx="2232011" cy="1339206"/>
      </dsp:txXfrm>
    </dsp:sp>
    <dsp:sp modelId="{86FFFEB4-83EC-49B5-B5B7-3E77F6B1082B}">
      <dsp:nvSpPr>
        <dsp:cNvPr id="0" name=""/>
        <dsp:cNvSpPr/>
      </dsp:nvSpPr>
      <dsp:spPr>
        <a:xfrm>
          <a:off x="2458026" y="509516"/>
          <a:ext cx="2232011" cy="1339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Contractual or Professional Services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 dirty="0"/>
            <a:t>Considered a vendor for services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 dirty="0"/>
            <a:t>Often times must work with Procurement before purchasing services (&gt;$5,000)</a:t>
          </a:r>
        </a:p>
      </dsp:txBody>
      <dsp:txXfrm>
        <a:off x="2458026" y="509516"/>
        <a:ext cx="2232011" cy="1339206"/>
      </dsp:txXfrm>
    </dsp:sp>
    <dsp:sp modelId="{640E53D1-AD52-47D4-8036-DB3A3334F75A}">
      <dsp:nvSpPr>
        <dsp:cNvPr id="0" name=""/>
        <dsp:cNvSpPr/>
      </dsp:nvSpPr>
      <dsp:spPr>
        <a:xfrm>
          <a:off x="4913238" y="509516"/>
          <a:ext cx="2232011" cy="1339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Travel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Lodging, per diems, mileage, transportation, conference fees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Includes field work mileage</a:t>
          </a:r>
        </a:p>
      </dsp:txBody>
      <dsp:txXfrm>
        <a:off x="4913238" y="509516"/>
        <a:ext cx="2232011" cy="1339206"/>
      </dsp:txXfrm>
    </dsp:sp>
    <dsp:sp modelId="{548C5542-0E8F-4786-BE06-B7E8C75EFD4A}">
      <dsp:nvSpPr>
        <dsp:cNvPr id="0" name=""/>
        <dsp:cNvSpPr/>
      </dsp:nvSpPr>
      <dsp:spPr>
        <a:xfrm>
          <a:off x="7368451" y="509516"/>
          <a:ext cx="2232011" cy="1339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Equipment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Purchases over $5,000 with a life of over 1 year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Must work with Procurement before purchasing</a:t>
          </a:r>
        </a:p>
      </dsp:txBody>
      <dsp:txXfrm>
        <a:off x="7368451" y="509516"/>
        <a:ext cx="2232011" cy="1339206"/>
      </dsp:txXfrm>
    </dsp:sp>
    <dsp:sp modelId="{031AFA79-2544-4B7C-9FB4-1ADE92BA23C3}">
      <dsp:nvSpPr>
        <dsp:cNvPr id="0" name=""/>
        <dsp:cNvSpPr/>
      </dsp:nvSpPr>
      <dsp:spPr>
        <a:xfrm>
          <a:off x="2813" y="2071924"/>
          <a:ext cx="2232011" cy="1339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Materials and Supplies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Lab or field work materials, computers, books, software, etc.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DOES NOT include general office supplies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Costs per item are &lt;$5,000</a:t>
          </a:r>
        </a:p>
      </dsp:txBody>
      <dsp:txXfrm>
        <a:off x="2813" y="2071924"/>
        <a:ext cx="2232011" cy="1339206"/>
      </dsp:txXfrm>
    </dsp:sp>
    <dsp:sp modelId="{1E4981A7-4BF2-4B20-A97E-A60112A0AD83}">
      <dsp:nvSpPr>
        <dsp:cNvPr id="0" name=""/>
        <dsp:cNvSpPr/>
      </dsp:nvSpPr>
      <dsp:spPr>
        <a:xfrm>
          <a:off x="2458026" y="2071924"/>
          <a:ext cx="2232011" cy="1339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Other Direct Costs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Can include </a:t>
          </a:r>
          <a:r>
            <a:rPr lang="en-US" sz="1000" kern="1200" dirty="0" err="1"/>
            <a:t>subawards</a:t>
          </a:r>
          <a:r>
            <a:rPr lang="en-US" sz="1000" kern="1200" dirty="0"/>
            <a:t>, tuition, publication costs, honoraria, space rental, etc.</a:t>
          </a:r>
        </a:p>
      </dsp:txBody>
      <dsp:txXfrm>
        <a:off x="2458026" y="2071924"/>
        <a:ext cx="2232011" cy="1339206"/>
      </dsp:txXfrm>
    </dsp:sp>
    <dsp:sp modelId="{35D1D916-4EB0-486B-BF7D-0449B289E248}">
      <dsp:nvSpPr>
        <dsp:cNvPr id="0" name=""/>
        <dsp:cNvSpPr/>
      </dsp:nvSpPr>
      <dsp:spPr>
        <a:xfrm>
          <a:off x="4913238" y="2071924"/>
          <a:ext cx="2232011" cy="1339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Participant Support Costs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 dirty="0"/>
            <a:t>Training stipends, training supplies, travel, and meals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 dirty="0"/>
            <a:t>Reserved only for those individuals who are trainees or are attending workshops, conferences, or training projects</a:t>
          </a:r>
        </a:p>
      </dsp:txBody>
      <dsp:txXfrm>
        <a:off x="4913238" y="2071924"/>
        <a:ext cx="2232011" cy="1339206"/>
      </dsp:txXfrm>
    </dsp:sp>
    <dsp:sp modelId="{A17AC7F1-4C13-420D-AE5F-E9B1A6A1C0E0}">
      <dsp:nvSpPr>
        <dsp:cNvPr id="0" name=""/>
        <dsp:cNvSpPr/>
      </dsp:nvSpPr>
      <dsp:spPr>
        <a:xfrm>
          <a:off x="7368451" y="2071924"/>
          <a:ext cx="2232011" cy="1339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300" b="1" kern="1200" dirty="0"/>
            <a:t>Indirect Costs/ Overhead/ Facilities and Administrative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/>
            <a:t>Required on all proposals unless the sponsor disallows IDC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/>
            <a:t>Rates are federally negotiated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/>
            <a:t>Funds distributed back to the college and department for their use</a:t>
          </a:r>
        </a:p>
      </dsp:txBody>
      <dsp:txXfrm>
        <a:off x="7368451" y="2071924"/>
        <a:ext cx="2232011" cy="1339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06562-5C29-452C-9C3B-24AF47C4B800}">
      <dsp:nvSpPr>
        <dsp:cNvPr id="0" name=""/>
        <dsp:cNvSpPr/>
      </dsp:nvSpPr>
      <dsp:spPr>
        <a:xfrm>
          <a:off x="-4631208" y="-710013"/>
          <a:ext cx="5516618" cy="5516618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34925" cap="flat" cmpd="sng" algn="in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0797B-E289-40E1-AFE7-6DA17C73218B}">
      <dsp:nvSpPr>
        <dsp:cNvPr id="0" name=""/>
        <dsp:cNvSpPr/>
      </dsp:nvSpPr>
      <dsp:spPr>
        <a:xfrm>
          <a:off x="463746" y="314945"/>
          <a:ext cx="9083827" cy="630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Funds pledged and disclosed by the applicant to contribute towards the project</a:t>
          </a:r>
        </a:p>
      </dsp:txBody>
      <dsp:txXfrm>
        <a:off x="463746" y="314945"/>
        <a:ext cx="9083827" cy="630219"/>
      </dsp:txXfrm>
    </dsp:sp>
    <dsp:sp modelId="{BB805162-FB34-482C-A26E-4F534B11CDFE}">
      <dsp:nvSpPr>
        <dsp:cNvPr id="0" name=""/>
        <dsp:cNvSpPr/>
      </dsp:nvSpPr>
      <dsp:spPr>
        <a:xfrm>
          <a:off x="69859" y="236168"/>
          <a:ext cx="787774" cy="7877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143DE-2255-4306-A371-923BB4873121}">
      <dsp:nvSpPr>
        <dsp:cNvPr id="0" name=""/>
        <dsp:cNvSpPr/>
      </dsp:nvSpPr>
      <dsp:spPr>
        <a:xfrm>
          <a:off x="825065" y="1260439"/>
          <a:ext cx="8722507" cy="630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May be in-cash (salary for personnel, funds for supplies) or in-kind (volunteer time or donation of equipment or supplies)</a:t>
          </a:r>
        </a:p>
      </dsp:txBody>
      <dsp:txXfrm>
        <a:off x="825065" y="1260439"/>
        <a:ext cx="8722507" cy="630219"/>
      </dsp:txXfrm>
    </dsp:sp>
    <dsp:sp modelId="{C4C7C5B0-0EEB-41DE-AB79-D8EFEE251E6C}">
      <dsp:nvSpPr>
        <dsp:cNvPr id="0" name=""/>
        <dsp:cNvSpPr/>
      </dsp:nvSpPr>
      <dsp:spPr>
        <a:xfrm>
          <a:off x="431178" y="1181661"/>
          <a:ext cx="787774" cy="7877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EFF54-EDE0-450D-9A54-B5F27FF14EC6}">
      <dsp:nvSpPr>
        <dsp:cNvPr id="0" name=""/>
        <dsp:cNvSpPr/>
      </dsp:nvSpPr>
      <dsp:spPr>
        <a:xfrm>
          <a:off x="825065" y="2205932"/>
          <a:ext cx="8722507" cy="630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Sources of match must be identified and approved at the time of the submission</a:t>
          </a:r>
        </a:p>
      </dsp:txBody>
      <dsp:txXfrm>
        <a:off x="825065" y="2205932"/>
        <a:ext cx="8722507" cy="630219"/>
      </dsp:txXfrm>
    </dsp:sp>
    <dsp:sp modelId="{092DD92F-CD94-40FB-A99A-728E10711E74}">
      <dsp:nvSpPr>
        <dsp:cNvPr id="0" name=""/>
        <dsp:cNvSpPr/>
      </dsp:nvSpPr>
      <dsp:spPr>
        <a:xfrm>
          <a:off x="431178" y="2127154"/>
          <a:ext cx="787774" cy="7877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3B7A0-5DF9-481A-9722-C103A02734EB}">
      <dsp:nvSpPr>
        <dsp:cNvPr id="0" name=""/>
        <dsp:cNvSpPr/>
      </dsp:nvSpPr>
      <dsp:spPr>
        <a:xfrm>
          <a:off x="463746" y="3151425"/>
          <a:ext cx="9083827" cy="630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university discourages voluntary match (match that is not required per the guidelines)</a:t>
          </a:r>
        </a:p>
      </dsp:txBody>
      <dsp:txXfrm>
        <a:off x="463746" y="3151425"/>
        <a:ext cx="9083827" cy="630219"/>
      </dsp:txXfrm>
    </dsp:sp>
    <dsp:sp modelId="{4DBCE49E-F00B-42B5-95F7-B0FBC39EA7CC}">
      <dsp:nvSpPr>
        <dsp:cNvPr id="0" name=""/>
        <dsp:cNvSpPr/>
      </dsp:nvSpPr>
      <dsp:spPr>
        <a:xfrm>
          <a:off x="69859" y="3072648"/>
          <a:ext cx="787774" cy="7877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EFDF5-ADE1-49EA-BF66-76434722614E}">
      <dsp:nvSpPr>
        <dsp:cNvPr id="0" name=""/>
        <dsp:cNvSpPr/>
      </dsp:nvSpPr>
      <dsp:spPr>
        <a:xfrm>
          <a:off x="-4872127" y="-746639"/>
          <a:ext cx="5802812" cy="5802812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34925" cap="flat" cmpd="sng" algn="in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23031-A95D-4438-87B8-93C33185B00A}">
      <dsp:nvSpPr>
        <dsp:cNvPr id="0" name=""/>
        <dsp:cNvSpPr/>
      </dsp:nvSpPr>
      <dsp:spPr>
        <a:xfrm>
          <a:off x="487384" y="331316"/>
          <a:ext cx="8758418" cy="662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239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Expand on and justify budgetary items</a:t>
          </a:r>
        </a:p>
      </dsp:txBody>
      <dsp:txXfrm>
        <a:off x="487384" y="331316"/>
        <a:ext cx="8758418" cy="662978"/>
      </dsp:txXfrm>
    </dsp:sp>
    <dsp:sp modelId="{5F366662-B830-4A4B-BDAE-B0E4CDC5D99A}">
      <dsp:nvSpPr>
        <dsp:cNvPr id="0" name=""/>
        <dsp:cNvSpPr/>
      </dsp:nvSpPr>
      <dsp:spPr>
        <a:xfrm>
          <a:off x="73022" y="248444"/>
          <a:ext cx="828723" cy="828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735F3-8C4E-4A4B-B147-47119FE7C569}">
      <dsp:nvSpPr>
        <dsp:cNvPr id="0" name=""/>
        <dsp:cNvSpPr/>
      </dsp:nvSpPr>
      <dsp:spPr>
        <a:xfrm>
          <a:off x="867485" y="1325957"/>
          <a:ext cx="8378317" cy="662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239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Describe policies that govern budgetary decisions</a:t>
          </a:r>
        </a:p>
      </dsp:txBody>
      <dsp:txXfrm>
        <a:off x="867485" y="1325957"/>
        <a:ext cx="8378317" cy="662978"/>
      </dsp:txXfrm>
    </dsp:sp>
    <dsp:sp modelId="{E0ED59B4-C591-467D-B0AC-C4A8ADB7861E}">
      <dsp:nvSpPr>
        <dsp:cNvPr id="0" name=""/>
        <dsp:cNvSpPr/>
      </dsp:nvSpPr>
      <dsp:spPr>
        <a:xfrm>
          <a:off x="453123" y="1243084"/>
          <a:ext cx="828723" cy="828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88E1DA-1A57-433B-B559-5358E81221EA}">
      <dsp:nvSpPr>
        <dsp:cNvPr id="0" name=""/>
        <dsp:cNvSpPr/>
      </dsp:nvSpPr>
      <dsp:spPr>
        <a:xfrm>
          <a:off x="867485" y="2320597"/>
          <a:ext cx="8378317" cy="662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239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Elaborate on calculations that were used</a:t>
          </a:r>
        </a:p>
      </dsp:txBody>
      <dsp:txXfrm>
        <a:off x="867485" y="2320597"/>
        <a:ext cx="8378317" cy="662978"/>
      </dsp:txXfrm>
    </dsp:sp>
    <dsp:sp modelId="{CAA6A65D-D738-4095-B45E-148501CB6815}">
      <dsp:nvSpPr>
        <dsp:cNvPr id="0" name=""/>
        <dsp:cNvSpPr/>
      </dsp:nvSpPr>
      <dsp:spPr>
        <a:xfrm>
          <a:off x="453123" y="2237725"/>
          <a:ext cx="828723" cy="828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14A0C-A912-4427-85A5-46A5DDFA3732}">
      <dsp:nvSpPr>
        <dsp:cNvPr id="0" name=""/>
        <dsp:cNvSpPr/>
      </dsp:nvSpPr>
      <dsp:spPr>
        <a:xfrm>
          <a:off x="487384" y="3315237"/>
          <a:ext cx="8758418" cy="662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6239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Provide details about items to be purchased</a:t>
          </a:r>
        </a:p>
      </dsp:txBody>
      <dsp:txXfrm>
        <a:off x="487384" y="3315237"/>
        <a:ext cx="8758418" cy="662978"/>
      </dsp:txXfrm>
    </dsp:sp>
    <dsp:sp modelId="{EAA6C495-992A-45C9-8DF8-D9BEF6CDBD01}">
      <dsp:nvSpPr>
        <dsp:cNvPr id="0" name=""/>
        <dsp:cNvSpPr/>
      </dsp:nvSpPr>
      <dsp:spPr>
        <a:xfrm>
          <a:off x="73022" y="3232365"/>
          <a:ext cx="828723" cy="828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8C75A-3687-4DAD-B5F6-F28F03B7731B}">
      <dsp:nvSpPr>
        <dsp:cNvPr id="0" name=""/>
        <dsp:cNvSpPr/>
      </dsp:nvSpPr>
      <dsp:spPr>
        <a:xfrm>
          <a:off x="1029972" y="2602"/>
          <a:ext cx="3591073" cy="21546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OSP has templates available: </a:t>
          </a:r>
          <a:r>
            <a:rPr lang="en-US" sz="2000" kern="1200" baseline="0" dirty="0">
              <a:hlinkClick xmlns:r="http://schemas.openxmlformats.org/officeDocument/2006/relationships" r:id="rId1"/>
            </a:rPr>
            <a:t>https://www.jmu.edu/sponsoredprograms/forms-tools-resources/index.shtml</a:t>
          </a:r>
          <a:endParaRPr lang="en-US" sz="2000" kern="1200" dirty="0"/>
        </a:p>
      </dsp:txBody>
      <dsp:txXfrm>
        <a:off x="1029972" y="2602"/>
        <a:ext cx="3591073" cy="2154644"/>
      </dsp:txXfrm>
    </dsp:sp>
    <dsp:sp modelId="{81C6DDFB-DC77-4E9F-AB2B-50B8F405A01F}">
      <dsp:nvSpPr>
        <dsp:cNvPr id="0" name=""/>
        <dsp:cNvSpPr/>
      </dsp:nvSpPr>
      <dsp:spPr>
        <a:xfrm>
          <a:off x="4980153" y="2602"/>
          <a:ext cx="3591073" cy="21546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You do not need to use dollar figures unless specified within the guidelines</a:t>
          </a:r>
          <a:endParaRPr lang="en-US" sz="2000" kern="1200" dirty="0"/>
        </a:p>
      </dsp:txBody>
      <dsp:txXfrm>
        <a:off x="4980153" y="2602"/>
        <a:ext cx="3591073" cy="2154644"/>
      </dsp:txXfrm>
    </dsp:sp>
    <dsp:sp modelId="{C51F8F70-2BF8-48A4-8E17-72C667CA994E}">
      <dsp:nvSpPr>
        <dsp:cNvPr id="0" name=""/>
        <dsp:cNvSpPr/>
      </dsp:nvSpPr>
      <dsp:spPr>
        <a:xfrm>
          <a:off x="3005063" y="2516353"/>
          <a:ext cx="3591073" cy="21546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Best practice to structure narrative in the same order as the budget</a:t>
          </a:r>
          <a:endParaRPr lang="en-US" sz="2000" kern="1200" dirty="0"/>
        </a:p>
      </dsp:txBody>
      <dsp:txXfrm>
        <a:off x="3005063" y="2516353"/>
        <a:ext cx="3591073" cy="21546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2C083-FCE2-4F79-907D-C813A6671647}">
      <dsp:nvSpPr>
        <dsp:cNvPr id="0" name=""/>
        <dsp:cNvSpPr/>
      </dsp:nvSpPr>
      <dsp:spPr>
        <a:xfrm>
          <a:off x="6647" y="1900556"/>
          <a:ext cx="2871227" cy="2143310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jmu_grants@jmu.edu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568-6872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Grace Street Modular 81 W. Grace Street</a:t>
          </a:r>
        </a:p>
      </dsp:txBody>
      <dsp:txXfrm>
        <a:off x="56867" y="1950776"/>
        <a:ext cx="2770787" cy="2093090"/>
      </dsp:txXfrm>
    </dsp:sp>
    <dsp:sp modelId="{8EFFB406-58F2-4282-8883-3D0F148F13A6}">
      <dsp:nvSpPr>
        <dsp:cNvPr id="0" name=""/>
        <dsp:cNvSpPr/>
      </dsp:nvSpPr>
      <dsp:spPr>
        <a:xfrm>
          <a:off x="6647" y="4043866"/>
          <a:ext cx="2871227" cy="9216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44450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Contact Us</a:t>
          </a:r>
        </a:p>
      </dsp:txBody>
      <dsp:txXfrm>
        <a:off x="6647" y="4043866"/>
        <a:ext cx="2021990" cy="921623"/>
      </dsp:txXfrm>
    </dsp:sp>
    <dsp:sp modelId="{D0E1DF3B-6CF0-42A3-BEE6-FEB82E353CD9}">
      <dsp:nvSpPr>
        <dsp:cNvPr id="0" name=""/>
        <dsp:cNvSpPr/>
      </dsp:nvSpPr>
      <dsp:spPr>
        <a:xfrm>
          <a:off x="2109861" y="4190258"/>
          <a:ext cx="1004929" cy="1004929"/>
        </a:xfrm>
        <a:prstGeom prst="ellipse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28E53-DEA4-4F4B-96EF-E4AF9F4E5B47}">
      <dsp:nvSpPr>
        <dsp:cNvPr id="0" name=""/>
        <dsp:cNvSpPr/>
      </dsp:nvSpPr>
      <dsp:spPr>
        <a:xfrm>
          <a:off x="3363755" y="1900556"/>
          <a:ext cx="2871227" cy="2143310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Jmu.edu/  </a:t>
          </a:r>
          <a:r>
            <a:rPr lang="en-US" sz="2100" kern="1200" dirty="0" err="1"/>
            <a:t>sponsoredprograms</a:t>
          </a:r>
          <a:endParaRPr lang="en-US" sz="2100" kern="1200" dirty="0"/>
        </a:p>
      </dsp:txBody>
      <dsp:txXfrm>
        <a:off x="3413975" y="1950776"/>
        <a:ext cx="2770787" cy="2093090"/>
      </dsp:txXfrm>
    </dsp:sp>
    <dsp:sp modelId="{15F1487A-BD96-4438-9F12-BAD8811071ED}">
      <dsp:nvSpPr>
        <dsp:cNvPr id="0" name=""/>
        <dsp:cNvSpPr/>
      </dsp:nvSpPr>
      <dsp:spPr>
        <a:xfrm>
          <a:off x="3363755" y="4043866"/>
          <a:ext cx="2871227" cy="9216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44450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Webpage</a:t>
          </a:r>
        </a:p>
      </dsp:txBody>
      <dsp:txXfrm>
        <a:off x="3363755" y="4043866"/>
        <a:ext cx="2021990" cy="921623"/>
      </dsp:txXfrm>
    </dsp:sp>
    <dsp:sp modelId="{2C80456C-67C9-4FAD-8491-7958F9DB62A7}">
      <dsp:nvSpPr>
        <dsp:cNvPr id="0" name=""/>
        <dsp:cNvSpPr/>
      </dsp:nvSpPr>
      <dsp:spPr>
        <a:xfrm>
          <a:off x="5466968" y="4190258"/>
          <a:ext cx="1004929" cy="1004929"/>
        </a:xfrm>
        <a:prstGeom prst="ellipse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A74B2-DDAE-4E30-ADA3-DF536CD1A1A6}">
      <dsp:nvSpPr>
        <dsp:cNvPr id="0" name=""/>
        <dsp:cNvSpPr/>
      </dsp:nvSpPr>
      <dsp:spPr>
        <a:xfrm>
          <a:off x="6720863" y="1900556"/>
          <a:ext cx="2871227" cy="2143310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Tamara Hatch, Director Sponsored Programs Pre-Award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568-2350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hatchtt@jmu.edu </a:t>
          </a:r>
        </a:p>
      </dsp:txBody>
      <dsp:txXfrm>
        <a:off x="6771083" y="1950776"/>
        <a:ext cx="2770787" cy="2093090"/>
      </dsp:txXfrm>
    </dsp:sp>
    <dsp:sp modelId="{0FBEB9A5-6B2D-49CE-A998-129490B3B8D5}">
      <dsp:nvSpPr>
        <dsp:cNvPr id="0" name=""/>
        <dsp:cNvSpPr/>
      </dsp:nvSpPr>
      <dsp:spPr>
        <a:xfrm>
          <a:off x="6720863" y="4043866"/>
          <a:ext cx="2871227" cy="9216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44450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My Info</a:t>
          </a:r>
        </a:p>
      </dsp:txBody>
      <dsp:txXfrm>
        <a:off x="6720863" y="4043866"/>
        <a:ext cx="2021990" cy="921623"/>
      </dsp:txXfrm>
    </dsp:sp>
    <dsp:sp modelId="{15BF03BB-B411-4F68-A5BF-3989EF6FC220}">
      <dsp:nvSpPr>
        <dsp:cNvPr id="0" name=""/>
        <dsp:cNvSpPr/>
      </dsp:nvSpPr>
      <dsp:spPr>
        <a:xfrm>
          <a:off x="8824076" y="4190258"/>
          <a:ext cx="1004929" cy="1004929"/>
        </a:xfrm>
        <a:prstGeom prst="ellipse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7CC6F-FE82-4CD2-BE6F-0DA69987A67B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2C41-907E-4F22-97BD-406A27B8A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8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anywhere to progress.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7E1BB-2BA3-43E1-B1FD-D376023D29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2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anywhere to progress.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7E1BB-2BA3-43E1-B1FD-D376023D29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5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7E1BB-2BA3-43E1-B1FD-D376023D29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71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progress.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7E1BB-2BA3-43E1-B1FD-D376023D29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0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6" y="2096400"/>
            <a:ext cx="8361229" cy="2098226"/>
          </a:xfrm>
        </p:spPr>
        <p:txBody>
          <a:bodyPr/>
          <a:lstStyle/>
          <a:p>
            <a:r>
              <a:rPr lang="en-US" sz="6600" dirty="0"/>
              <a:t>Grant proposal development ii: Budgeting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5" y="4340327"/>
            <a:ext cx="6831673" cy="1086237"/>
          </a:xfrm>
        </p:spPr>
        <p:txBody>
          <a:bodyPr>
            <a:normAutofit fontScale="92500"/>
          </a:bodyPr>
          <a:lstStyle/>
          <a:p>
            <a:r>
              <a:rPr lang="en-US" dirty="0"/>
              <a:t>Tamara Hatch, Director Sponsored Programs Pre-Award</a:t>
            </a:r>
          </a:p>
          <a:p>
            <a:r>
              <a:rPr lang="en-US" dirty="0"/>
              <a:t>Loralin Welch, Grants Specialist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B4DE92-0982-4407-915A-FDD588352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7"/>
    </mc:Choice>
    <mc:Fallback xmlns="">
      <p:transition spd="slow" advTm="24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or Cost Share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29306977"/>
              </p:ext>
            </p:extLst>
          </p:nvPr>
        </p:nvGraphicFramePr>
        <p:xfrm>
          <a:off x="1451578" y="1941534"/>
          <a:ext cx="9603275" cy="4096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3A675B-A4EB-4EB0-A868-08D80A8C5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37"/>
    </mc:Choice>
    <mc:Fallback xmlns="">
      <p:transition spd="slow" advTm="90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Costs/Overhead/Facilities and Administrative Costs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Federally negotiated with the U.S. Department of Health and Human Services (26% - 55% on-campus depending on activity type)</a:t>
            </a:r>
          </a:p>
          <a:p>
            <a:r>
              <a:rPr lang="en-US" dirty="0"/>
              <a:t>Real costs to the institution that cannot be easily allocated to the project with a high degree of accuracy (electric bill, administrative personnel (SPA, Payroll), library services)</a:t>
            </a:r>
          </a:p>
          <a:p>
            <a:r>
              <a:rPr lang="en-US" dirty="0"/>
              <a:t>Must be included on all proposals unless the sponsor does not allow the payment of IDC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5C4CA6-FAB5-40FB-A392-E097DE16C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6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4"/>
    </mc:Choice>
    <mc:Fallback xmlns="">
      <p:transition spd="slow" advTm="9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Indirect Costs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715629" y="2171700"/>
            <a:ext cx="4443984" cy="358675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Funds may be used to:</a:t>
            </a:r>
          </a:p>
          <a:p>
            <a:pPr lvl="1"/>
            <a:r>
              <a:rPr lang="en-US" i="0" dirty="0"/>
              <a:t>Stimulate research as match</a:t>
            </a:r>
          </a:p>
          <a:p>
            <a:pPr lvl="1"/>
            <a:r>
              <a:rPr lang="en-US" i="0" dirty="0"/>
              <a:t>Support existing scholarly endeavors, </a:t>
            </a:r>
          </a:p>
          <a:p>
            <a:pPr lvl="1"/>
            <a:r>
              <a:rPr lang="en-US" i="0" dirty="0"/>
              <a:t>Obtain preliminary data,</a:t>
            </a:r>
          </a:p>
          <a:p>
            <a:pPr lvl="1"/>
            <a:r>
              <a:rPr lang="en-US" i="0" dirty="0"/>
              <a:t>Renovate an existing facility for research</a:t>
            </a:r>
          </a:p>
          <a:p>
            <a:r>
              <a:rPr lang="en-US" dirty="0"/>
              <a:t>Funds may not be used for:</a:t>
            </a:r>
          </a:p>
          <a:p>
            <a:pPr lvl="1"/>
            <a:r>
              <a:rPr lang="en-US" i="0" dirty="0"/>
              <a:t>General travel</a:t>
            </a:r>
          </a:p>
          <a:p>
            <a:pPr lvl="1"/>
            <a:r>
              <a:rPr lang="en-US" i="0" dirty="0"/>
              <a:t>Finance educational programs funded by the university</a:t>
            </a:r>
          </a:p>
          <a:p>
            <a:pPr lvl="1"/>
            <a:r>
              <a:rPr lang="en-US" i="0" dirty="0"/>
              <a:t>Conference or meetings unrelated to research</a:t>
            </a:r>
          </a:p>
          <a:p>
            <a:pPr lvl="1"/>
            <a:r>
              <a:rPr lang="en-US" i="0" dirty="0"/>
              <a:t>Entertainment</a:t>
            </a:r>
          </a:p>
          <a:p>
            <a:pPr lvl="1"/>
            <a:r>
              <a:rPr lang="en-US" i="0" dirty="0"/>
              <a:t>Lobbying for federal funds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11038113"/>
              </p:ext>
            </p:extLst>
          </p:nvPr>
        </p:nvGraphicFramePr>
        <p:xfrm>
          <a:off x="-854194" y="2340864"/>
          <a:ext cx="9601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D8CA82-232B-49B0-8B18-4ABA41FE9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61"/>
    </mc:Choice>
    <mc:Fallback xmlns="">
      <p:transition spd="slow" advTm="5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 Tips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371600" y="1998133"/>
            <a:ext cx="9601200" cy="3869267"/>
          </a:xfrm>
        </p:spPr>
        <p:txBody>
          <a:bodyPr>
            <a:normAutofit fontScale="92500"/>
          </a:bodyPr>
          <a:lstStyle/>
          <a:p>
            <a:r>
              <a:rPr lang="en-US" dirty="0"/>
              <a:t>Work from the sponsor’s budget format</a:t>
            </a:r>
          </a:p>
          <a:p>
            <a:r>
              <a:rPr lang="en-US" dirty="0"/>
              <a:t>Review the budget section within the guidelines to determine allowable/unallowable costs</a:t>
            </a:r>
          </a:p>
          <a:p>
            <a:r>
              <a:rPr lang="en-US" dirty="0"/>
              <a:t>Budget in whole dollars (unless otherwise specified)</a:t>
            </a:r>
          </a:p>
          <a:p>
            <a:r>
              <a:rPr lang="en-US" dirty="0"/>
              <a:t>Contact OSP for salary and fringe rates</a:t>
            </a:r>
          </a:p>
          <a:p>
            <a:r>
              <a:rPr lang="en-US" dirty="0"/>
              <a:t>Personnel Calculations:</a:t>
            </a:r>
          </a:p>
          <a:p>
            <a:pPr marL="0" indent="0">
              <a:buNone/>
            </a:pPr>
            <a:r>
              <a:rPr lang="en-US" dirty="0"/>
              <a:t>	12 month employees: Monthly salary = salary/12, Hourly rate = salary/2080 hours </a:t>
            </a:r>
          </a:p>
          <a:p>
            <a:pPr marL="0" indent="0">
              <a:buNone/>
            </a:pPr>
            <a:r>
              <a:rPr lang="en-US" dirty="0"/>
              <a:t>	Instructional faculty = Monthly salary = salary/9, Hourly rate = salary /1560 hours</a:t>
            </a:r>
          </a:p>
          <a:p>
            <a:pPr marL="0" indent="0">
              <a:buNone/>
            </a:pPr>
            <a:r>
              <a:rPr lang="en-US" dirty="0"/>
              <a:t>	Part-time employees = 1500 hours per year max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722797-BA2B-4560-9B39-01AA0E33E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22"/>
    </mc:Choice>
    <mc:Fallback xmlns="">
      <p:transition spd="slow" advTm="8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Justifications/Narrative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6231736"/>
              </p:ext>
            </p:extLst>
          </p:nvPr>
        </p:nvGraphicFramePr>
        <p:xfrm>
          <a:off x="1371600" y="1896534"/>
          <a:ext cx="9304867" cy="430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115AC3-F9BF-4E73-84A6-57238422F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5"/>
    </mc:Choice>
    <mc:Fallback xmlns="">
      <p:transition spd="slow" advTm="6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Justifications/Narrative Tips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702277"/>
              </p:ext>
            </p:extLst>
          </p:nvPr>
        </p:nvGraphicFramePr>
        <p:xfrm>
          <a:off x="1371600" y="1710267"/>
          <a:ext cx="96012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C404B5-47CB-4DD6-8879-B8E617BBC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23"/>
    </mc:Choice>
    <mc:Fallback xmlns="">
      <p:transition spd="slow" advTm="8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Sponsored Programs Information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94036030"/>
              </p:ext>
            </p:extLst>
          </p:nvPr>
        </p:nvGraphicFramePr>
        <p:xfrm>
          <a:off x="1451579" y="487680"/>
          <a:ext cx="9835654" cy="7095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8CBA9D-75D1-47C6-B253-ED24D5B94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8"/>
    </mc:Choice>
    <mc:Fallback xmlns="">
      <p:transition spd="slow" advTm="3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this session, learners will be able to:</a:t>
            </a:r>
          </a:p>
          <a:p>
            <a:r>
              <a:rPr lang="en-US" dirty="0"/>
              <a:t>Identify budget categories for a sponsored project proposal</a:t>
            </a:r>
          </a:p>
          <a:p>
            <a:r>
              <a:rPr lang="en-US" dirty="0"/>
              <a:t>Recognize budgeting standards</a:t>
            </a:r>
          </a:p>
          <a:p>
            <a:r>
              <a:rPr lang="en-US" dirty="0"/>
              <a:t>Develop a compliant budget</a:t>
            </a:r>
          </a:p>
          <a:p>
            <a:r>
              <a:rPr lang="en-US" dirty="0"/>
              <a:t>Identify points to ponder at and after submission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8A58D0-4443-4B45-9105-060D9A5FC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8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8"/>
    </mc:Choice>
    <mc:Fallback xmlns="">
      <p:transition spd="slow" advTm="1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Sponsored Programs Pre-Award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1600" y="1975104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Mission Statement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To enhance and facilitate the ability of faculty and staff to develop and achieve their goals in research, educational programming, and service delivery through successful competition for external funding.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D49B96-A48A-4E78-AA28-F8B8234F5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9"/>
    </mc:Choice>
    <mc:Fallback xmlns="">
      <p:transition spd="slow" advTm="3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Sponsored Project vs. Gift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Sponsored Project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dirty="0"/>
              <a:t>Funds received with conditions</a:t>
            </a:r>
          </a:p>
          <a:p>
            <a:r>
              <a:rPr lang="en-US" dirty="0"/>
              <a:t>There is typically a signed agreement outlining how the funds must be spent, in what timeframe, and specific deliverables</a:t>
            </a:r>
          </a:p>
          <a:p>
            <a:r>
              <a:rPr lang="en-US" dirty="0"/>
              <a:t>Sponsored Projects must go through the Office of Sponsored Programs for approval, acceptance, and accountability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Gift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Funds received without limitations, expectations, or expiration dates</a:t>
            </a:r>
          </a:p>
          <a:p>
            <a:r>
              <a:rPr lang="en-US" dirty="0"/>
              <a:t>Can be thought of as donations in good faith</a:t>
            </a:r>
          </a:p>
          <a:p>
            <a:r>
              <a:rPr lang="en-US" dirty="0"/>
              <a:t>Gifts must be routed through the JMU Foundation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917D4F-C67A-423C-B0EA-F6DFC6CC8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30"/>
    </mc:Choice>
    <mc:Fallback xmlns="">
      <p:transition spd="slow" advTm="7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Sponsored Programs?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11096"/>
            <a:ext cx="9601200" cy="52120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/>
              <a:t>Awards are made to the institution </a:t>
            </a:r>
            <a:r>
              <a:rPr lang="en-US" sz="2800" b="1" dirty="0"/>
              <a:t>NOT</a:t>
            </a:r>
            <a:r>
              <a:rPr lang="en-US" sz="2800" dirty="0"/>
              <a:t> the individual. OSP exists to: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01763459"/>
              </p:ext>
            </p:extLst>
          </p:nvPr>
        </p:nvGraphicFramePr>
        <p:xfrm>
          <a:off x="1069848" y="2857500"/>
          <a:ext cx="10204704" cy="3331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393BA0-ED4D-4695-B92C-81261F56A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3"/>
    </mc:Choice>
    <mc:Fallback xmlns="">
      <p:transition spd="slow" advTm="4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Budgets Overview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not be an afterthought</a:t>
            </a:r>
          </a:p>
          <a:p>
            <a:r>
              <a:rPr lang="en-US" dirty="0"/>
              <a:t>Financial representation of the project</a:t>
            </a:r>
          </a:p>
          <a:p>
            <a:r>
              <a:rPr lang="en-US" dirty="0" err="1"/>
              <a:t>Allowability</a:t>
            </a:r>
            <a:r>
              <a:rPr lang="en-US" dirty="0"/>
              <a:t> of costs are subject to 2 CFR 200; Subpart E (200.420 – 200.475), Uniform Guidance</a:t>
            </a:r>
          </a:p>
          <a:p>
            <a:r>
              <a:rPr lang="en-US" dirty="0"/>
              <a:t>OSP ensures reasonable, allocable, and consistent budgets  </a:t>
            </a:r>
          </a:p>
          <a:p>
            <a:r>
              <a:rPr lang="en-US" dirty="0"/>
              <a:t>Must be adhered to when awarded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361DB5-925E-40F7-87C0-75B9C2E61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88"/>
    </mc:Choice>
    <mc:Fallback xmlns="">
      <p:transition spd="slow" advTm="9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Budgetary Considerations</a:t>
            </a:r>
          </a:p>
        </p:txBody>
      </p:sp>
      <p:sp>
        <p:nvSpPr>
          <p:cNvPr id="9" name="Freeform 8"/>
          <p:cNvSpPr/>
          <p:nvPr/>
        </p:nvSpPr>
        <p:spPr>
          <a:xfrm>
            <a:off x="1452751" y="2204580"/>
            <a:ext cx="3047915" cy="34070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1" tIns="681416" rIns="136279" bIns="681417" numCol="1" spcCol="1270" anchor="t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/>
              <a:t>Allowable Items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kern="1200" dirty="0"/>
              <a:t>Do the guidelines specify mandatory budgetary items?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kern="1200" dirty="0"/>
              <a:t>Are budget items prohibited by the Uniform Guidance?</a:t>
            </a:r>
          </a:p>
        </p:txBody>
      </p:sp>
      <p:sp>
        <p:nvSpPr>
          <p:cNvPr id="10" name="Freeform 9"/>
          <p:cNvSpPr/>
          <p:nvPr/>
        </p:nvSpPr>
        <p:spPr>
          <a:xfrm>
            <a:off x="4729259" y="2204580"/>
            <a:ext cx="3047915" cy="34070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1" tIns="681416" rIns="136279" bIns="681417" numCol="1" spcCol="1270" anchor="t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/>
              <a:t>Reasonable Costs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kern="1200" dirty="0"/>
              <a:t>Does the budget accurately reflect the needs of the project scope?</a:t>
            </a:r>
          </a:p>
        </p:txBody>
      </p:sp>
      <p:sp>
        <p:nvSpPr>
          <p:cNvPr id="11" name="Freeform 10"/>
          <p:cNvSpPr/>
          <p:nvPr/>
        </p:nvSpPr>
        <p:spPr>
          <a:xfrm>
            <a:off x="8005767" y="2204580"/>
            <a:ext cx="3047915" cy="34070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1" tIns="681416" rIns="136279" bIns="681417" numCol="1" spcCol="1270" anchor="t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/>
              <a:t>Think in Narrative Terms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600" kern="120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kern="1200" dirty="0"/>
              <a:t>Consider project needs in narrative terms rather than dollar amounts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kern="1200" dirty="0"/>
              <a:t>OSP can assist with turning the narrative into costs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FD71BE-AA8F-4256-8682-63024DCC8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93"/>
    </mc:Choice>
    <mc:Fallback xmlns="">
      <p:transition spd="slow" advTm="6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Beware of Unallowable Costs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872694"/>
              </p:ext>
            </p:extLst>
          </p:nvPr>
        </p:nvGraphicFramePr>
        <p:xfrm>
          <a:off x="1074420" y="2171700"/>
          <a:ext cx="10195560" cy="202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5138928"/>
            <a:ext cx="10126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There are exceptions to every rule; make sure to review guidelines for </a:t>
            </a:r>
            <a:r>
              <a:rPr lang="en-US" sz="2000" i="1" dirty="0" err="1"/>
              <a:t>allowability</a:t>
            </a:r>
            <a:r>
              <a:rPr lang="en-US" sz="2000" i="1" dirty="0"/>
              <a:t> of costs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D47E2-D948-454C-B8E7-F0B56CEFD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2"/>
    </mc:Choice>
    <mc:Fallback xmlns="">
      <p:transition spd="slow" advTm="2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Budget Categories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9195541"/>
              </p:ext>
            </p:extLst>
          </p:nvPr>
        </p:nvGraphicFramePr>
        <p:xfrm>
          <a:off x="1451578" y="2054268"/>
          <a:ext cx="9603276" cy="392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6CADF3-A0C1-4F97-A93F-C98D4144A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5"/>
    </mc:Choice>
    <mc:Fallback xmlns="">
      <p:transition spd="slow" advTm="3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JMU Official Colors">
      <a:dk1>
        <a:srgbClr val="333333"/>
      </a:dk1>
      <a:lt1>
        <a:srgbClr val="DACCE6"/>
      </a:lt1>
      <a:dk2>
        <a:srgbClr val="450084"/>
      </a:dk2>
      <a:lt2>
        <a:srgbClr val="F4EFE1"/>
      </a:lt2>
      <a:accent1>
        <a:srgbClr val="AD9C65"/>
      </a:accent1>
      <a:accent2>
        <a:srgbClr val="B57BCE"/>
      </a:accent2>
      <a:accent3>
        <a:srgbClr val="450084"/>
      </a:accent3>
      <a:accent4>
        <a:srgbClr val="969FA7"/>
      </a:accent4>
      <a:accent5>
        <a:srgbClr val="D2EBF5"/>
      </a:accent5>
      <a:accent6>
        <a:srgbClr val="3C738B"/>
      </a:accent6>
      <a:hlink>
        <a:srgbClr val="450084"/>
      </a:hlink>
      <a:folHlink>
        <a:srgbClr val="450084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559</TotalTime>
  <Words>986</Words>
  <Application>Microsoft Office PowerPoint</Application>
  <PresentationFormat>Widescreen</PresentationFormat>
  <Paragraphs>139</Paragraphs>
  <Slides>16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Calibri</vt:lpstr>
      <vt:lpstr>Franklin Gothic Book</vt:lpstr>
      <vt:lpstr>Crop</vt:lpstr>
      <vt:lpstr>Grant proposal development ii: Budgeting</vt:lpstr>
      <vt:lpstr>Objectives</vt:lpstr>
      <vt:lpstr>Sponsored Programs Pre-Award</vt:lpstr>
      <vt:lpstr>Sponsored Project vs. Gift</vt:lpstr>
      <vt:lpstr>Why Sponsored Programs?</vt:lpstr>
      <vt:lpstr>Proposal Budgets Overview</vt:lpstr>
      <vt:lpstr>Budgetary Considerations</vt:lpstr>
      <vt:lpstr>Beware of Unallowable Costs</vt:lpstr>
      <vt:lpstr>Typical Budget Categories</vt:lpstr>
      <vt:lpstr>Match or Cost Share</vt:lpstr>
      <vt:lpstr>Indirect Costs/Overhead/Facilities and Administrative Costs</vt:lpstr>
      <vt:lpstr>Distribution of Indirect Costs</vt:lpstr>
      <vt:lpstr>Budgeting Tips</vt:lpstr>
      <vt:lpstr>Budget Justifications/Narrative</vt:lpstr>
      <vt:lpstr>Budget Justifications/Narrative Tips</vt:lpstr>
      <vt:lpstr>Office of Sponsored Programs Information</vt:lpstr>
    </vt:vector>
  </TitlesOfParts>
  <Company>James Madison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Grant proposal development ii: Budgeting</dc:title>
  <dc:creator>Welch, Loralin - welchlk</dc:creator>
  <cp:lastModifiedBy>Loralin Welch</cp:lastModifiedBy>
  <cp:revision>43</cp:revision>
  <dcterms:created xsi:type="dcterms:W3CDTF">2019-08-15T13:27:37Z</dcterms:created>
  <dcterms:modified xsi:type="dcterms:W3CDTF">2020-09-14T18:08:18Z</dcterms:modified>
</cp:coreProperties>
</file>