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C4361-1B13-4FF8-B6E7-DEE006A7D92C}"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166899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C4361-1B13-4FF8-B6E7-DEE006A7D92C}"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168995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C4361-1B13-4FF8-B6E7-DEE006A7D92C}"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1074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C4361-1B13-4FF8-B6E7-DEE006A7D92C}"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101786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BC4361-1B13-4FF8-B6E7-DEE006A7D92C}"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65343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C4361-1B13-4FF8-B6E7-DEE006A7D92C}"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367841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C4361-1B13-4FF8-B6E7-DEE006A7D92C}" type="datetimeFigureOut">
              <a:rPr lang="en-US" smtClean="0"/>
              <a:t>7/6/2021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346632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C4361-1B13-4FF8-B6E7-DEE006A7D92C}" type="datetimeFigureOut">
              <a:rPr lang="en-US" smtClean="0"/>
              <a:t>7/6/2021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337332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C4361-1B13-4FF8-B6E7-DEE006A7D92C}" type="datetimeFigureOut">
              <a:rPr lang="en-US" smtClean="0"/>
              <a:t>7/6/2021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11064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BC4361-1B13-4FF8-B6E7-DEE006A7D92C}"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193299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BC4361-1B13-4FF8-B6E7-DEE006A7D92C}"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2923E-C0E0-4CD8-A7BE-E42F608B9FC3}" type="slidenum">
              <a:rPr lang="en-US" smtClean="0"/>
              <a:t>‹#›</a:t>
            </a:fld>
            <a:endParaRPr lang="en-US"/>
          </a:p>
        </p:txBody>
      </p:sp>
    </p:spTree>
    <p:extLst>
      <p:ext uri="{BB962C8B-B14F-4D97-AF65-F5344CB8AC3E}">
        <p14:creationId xmlns:p14="http://schemas.microsoft.com/office/powerpoint/2010/main" val="54643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C4361-1B13-4FF8-B6E7-DEE006A7D92C}" type="datetimeFigureOut">
              <a:rPr lang="en-US" smtClean="0"/>
              <a:t>7/6/2021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2923E-C0E0-4CD8-A7BE-E42F608B9FC3}" type="slidenum">
              <a:rPr lang="en-US" smtClean="0"/>
              <a:t>‹#›</a:t>
            </a:fld>
            <a:endParaRPr lang="en-US"/>
          </a:p>
        </p:txBody>
      </p:sp>
    </p:spTree>
    <p:extLst>
      <p:ext uri="{BB962C8B-B14F-4D97-AF65-F5344CB8AC3E}">
        <p14:creationId xmlns:p14="http://schemas.microsoft.com/office/powerpoint/2010/main" val="15707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aad.org/public/everyday-care/sun-protection/sunscreen/how-to-select-sunscreen"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jmu.edu/riskmgmt" TargetMode="External"/><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5464"/>
            <a:ext cx="12192000" cy="236851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640" y="2599468"/>
            <a:ext cx="7906719" cy="4080302"/>
          </a:xfrm>
          <a:prstGeom prst="rect">
            <a:avLst/>
          </a:prstGeom>
        </p:spPr>
      </p:pic>
    </p:spTree>
    <p:extLst>
      <p:ext uri="{BB962C8B-B14F-4D97-AF65-F5344CB8AC3E}">
        <p14:creationId xmlns:p14="http://schemas.microsoft.com/office/powerpoint/2010/main" val="156662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454" y="4216454"/>
            <a:ext cx="10515600" cy="1325563"/>
          </a:xfrm>
        </p:spPr>
        <p:txBody>
          <a:bodyPr>
            <a:normAutofit fontScale="90000"/>
          </a:bodyPr>
          <a:lstStyle/>
          <a:p>
            <a:pPr algn="just"/>
            <a:r>
              <a:rPr lang="en-US" dirty="0" smtClean="0"/>
              <a:t>The sun is strongest between 10am and 2pm, so be mindful of how much time you spend outdoors during those hours. If your shadow is shorter than you are, seek shade.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9008" y="246762"/>
            <a:ext cx="4536491" cy="3171529"/>
          </a:xfrm>
          <a:prstGeom prst="rect">
            <a:avLst/>
          </a:prstGeom>
        </p:spPr>
      </p:pic>
    </p:spTree>
    <p:extLst>
      <p:ext uri="{BB962C8B-B14F-4D97-AF65-F5344CB8AC3E}">
        <p14:creationId xmlns:p14="http://schemas.microsoft.com/office/powerpoint/2010/main" val="2107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153" y="4355939"/>
            <a:ext cx="10515600" cy="1325563"/>
          </a:xfrm>
        </p:spPr>
        <p:txBody>
          <a:bodyPr>
            <a:normAutofit fontScale="90000"/>
          </a:bodyPr>
          <a:lstStyle/>
          <a:p>
            <a:r>
              <a:rPr lang="en-US" dirty="0" smtClean="0"/>
              <a:t>Clouds do not block all UV rays, only some, so it’s important to wear sunscreen no matter what the weather forecast says.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4932" y="375591"/>
            <a:ext cx="6830042" cy="3196768"/>
          </a:xfrm>
          <a:prstGeom prst="rect">
            <a:avLst/>
          </a:prstGeom>
        </p:spPr>
      </p:pic>
    </p:spTree>
    <p:extLst>
      <p:ext uri="{BB962C8B-B14F-4D97-AF65-F5344CB8AC3E}">
        <p14:creationId xmlns:p14="http://schemas.microsoft.com/office/powerpoint/2010/main" val="1150714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936" y="4084718"/>
            <a:ext cx="10515600" cy="1325563"/>
          </a:xfrm>
        </p:spPr>
        <p:txBody>
          <a:bodyPr>
            <a:normAutofit fontScale="90000"/>
          </a:bodyPr>
          <a:lstStyle/>
          <a:p>
            <a:pPr algn="just"/>
            <a:r>
              <a:rPr lang="en-US" dirty="0" smtClean="0"/>
              <a:t>Daily sunscreen use can cut the incidence of melanoma in half. For the most effective protection, apply sunscreen with care 30 minutes before going outdoors, use SPF 30 or higher and reapply every two hours. For more information on how to select sunscreen click </a:t>
            </a:r>
            <a:r>
              <a:rPr lang="en-US" dirty="0" smtClean="0">
                <a:hlinkClick r:id="rId2"/>
              </a:rPr>
              <a:t>here.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5675" y="69663"/>
            <a:ext cx="5604121" cy="2944758"/>
          </a:xfrm>
          <a:prstGeom prst="rect">
            <a:avLst/>
          </a:prstGeom>
        </p:spPr>
      </p:pic>
    </p:spTree>
    <p:extLst>
      <p:ext uri="{BB962C8B-B14F-4D97-AF65-F5344CB8AC3E}">
        <p14:creationId xmlns:p14="http://schemas.microsoft.com/office/powerpoint/2010/main" val="3298813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498" y="3875491"/>
            <a:ext cx="11420959" cy="1325563"/>
          </a:xfrm>
        </p:spPr>
        <p:txBody>
          <a:bodyPr>
            <a:normAutofit fontScale="90000"/>
          </a:bodyPr>
          <a:lstStyle/>
          <a:p>
            <a:pPr algn="just"/>
            <a:r>
              <a:rPr lang="en-US" dirty="0" smtClean="0"/>
              <a:t>Use extra caution near water, snow and sand, as they reflect the damaging rays of the sun, which can increase your chance of sunburn. UVA rays can also penetrate glass, so apply sunscreen or wear protective clothing (like sleeves) while in the car.</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073" y="232958"/>
            <a:ext cx="6477807" cy="2911079"/>
          </a:xfrm>
          <a:prstGeom prst="rect">
            <a:avLst/>
          </a:prstGeom>
        </p:spPr>
      </p:pic>
    </p:spTree>
    <p:extLst>
      <p:ext uri="{BB962C8B-B14F-4D97-AF65-F5344CB8AC3E}">
        <p14:creationId xmlns:p14="http://schemas.microsoft.com/office/powerpoint/2010/main" val="4146465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775" y="4603911"/>
            <a:ext cx="6647481" cy="1325563"/>
          </a:xfrm>
        </p:spPr>
        <p:txBody>
          <a:bodyPr>
            <a:normAutofit fontScale="90000"/>
          </a:bodyPr>
          <a:lstStyle/>
          <a:p>
            <a:pPr algn="ctr"/>
            <a:r>
              <a:rPr lang="en-US" dirty="0" smtClean="0"/>
              <a:t>James Madison University</a:t>
            </a:r>
            <a:br>
              <a:rPr lang="en-US" dirty="0" smtClean="0"/>
            </a:br>
            <a:r>
              <a:rPr lang="en-US" sz="4000" dirty="0" smtClean="0"/>
              <a:t>Department of Risk Management</a:t>
            </a:r>
            <a:endParaRPr lang="en-US" sz="4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8709" y="365125"/>
            <a:ext cx="4764766" cy="6284563"/>
          </a:xfrm>
          <a:prstGeom prst="rect">
            <a:avLst/>
          </a:prstGeom>
        </p:spPr>
      </p:pic>
      <p:sp>
        <p:nvSpPr>
          <p:cNvPr id="4" name="TextBox 3"/>
          <p:cNvSpPr txBox="1"/>
          <p:nvPr/>
        </p:nvSpPr>
        <p:spPr>
          <a:xfrm>
            <a:off x="2217548" y="6099956"/>
            <a:ext cx="2493936" cy="646331"/>
          </a:xfrm>
          <a:prstGeom prst="rect">
            <a:avLst/>
          </a:prstGeom>
          <a:noFill/>
        </p:spPr>
        <p:txBody>
          <a:bodyPr wrap="square" rtlCol="0">
            <a:spAutoFit/>
          </a:bodyPr>
          <a:lstStyle/>
          <a:p>
            <a:r>
              <a:rPr lang="en-US" dirty="0" smtClean="0">
                <a:hlinkClick r:id="rId3"/>
              </a:rPr>
              <a:t>www.jmu.edu/riskmgmt</a:t>
            </a:r>
            <a:endParaRPr lang="en-US" dirty="0" smtClean="0"/>
          </a:p>
          <a:p>
            <a:endParaRPr lang="en-US" dirty="0"/>
          </a:p>
        </p:txBody>
      </p:sp>
    </p:spTree>
    <p:extLst>
      <p:ext uri="{BB962C8B-B14F-4D97-AF65-F5344CB8AC3E}">
        <p14:creationId xmlns:p14="http://schemas.microsoft.com/office/powerpoint/2010/main" val="2364902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170</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The sun is strongest between 10am and 2pm, so be mindful of how much time you spend outdoors during those hours. If your shadow is shorter than you are, seek shade.</vt:lpstr>
      <vt:lpstr>Clouds do not block all UV rays, only some, so it’s important to wear sunscreen no matter what the weather forecast says.</vt:lpstr>
      <vt:lpstr>Daily sunscreen use can cut the incidence of melanoma in half. For the most effective protection, apply sunscreen with care 30 minutes before going outdoors, use SPF 30 or higher and reapply every two hours. For more information on how to select sunscreen click here.</vt:lpstr>
      <vt:lpstr>Use extra caution near water, snow and sand, as they reflect the damaging rays of the sun, which can increase your chance of sunburn. UVA rays can also penetrate glass, so apply sunscreen or wear protective clothing (like sleeves) while in the car.</vt:lpstr>
      <vt:lpstr>James Madison University Department of Risk Management</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Todd - dayat</dc:creator>
  <cp:lastModifiedBy>Day, Todd - dayat</cp:lastModifiedBy>
  <cp:revision>7</cp:revision>
  <dcterms:created xsi:type="dcterms:W3CDTF">2021-07-06T12:49:42Z</dcterms:created>
  <dcterms:modified xsi:type="dcterms:W3CDTF">2021-07-06T13:57:12Z</dcterms:modified>
</cp:coreProperties>
</file>