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63" r:id="rId2"/>
    <p:sldId id="256" r:id="rId3"/>
    <p:sldId id="260" r:id="rId4"/>
    <p:sldId id="257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7727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6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9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396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6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9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4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3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4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2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3B8950B-5D7F-4A33-901D-AE22ED189D3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E86D9CC-5335-4B1F-879F-7929BA49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3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u.edu/riskmgm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8608" y="-235818"/>
            <a:ext cx="3125644" cy="1325562"/>
          </a:xfrm>
        </p:spPr>
        <p:txBody>
          <a:bodyPr/>
          <a:lstStyle/>
          <a:p>
            <a:r>
              <a:rPr lang="en-US" dirty="0" smtClean="0"/>
              <a:t>RV Safety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474" y="1216652"/>
            <a:ext cx="6562725" cy="4324350"/>
          </a:xfrm>
        </p:spPr>
      </p:pic>
      <p:sp>
        <p:nvSpPr>
          <p:cNvPr id="5" name="TextBox 4"/>
          <p:cNvSpPr txBox="1"/>
          <p:nvPr/>
        </p:nvSpPr>
        <p:spPr>
          <a:xfrm>
            <a:off x="2053474" y="5667910"/>
            <a:ext cx="8343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James Madison Department of Risk Management</a:t>
            </a:r>
          </a:p>
          <a:p>
            <a:r>
              <a:rPr lang="en-US" dirty="0" smtClean="0">
                <a:hlinkClick r:id="rId3"/>
              </a:rPr>
              <a:t>www.jmu.edu/riskmgmt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7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042" y="401728"/>
            <a:ext cx="10977420" cy="158817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Open Sans"/>
              </a:rPr>
              <a:t>RV Safety and Preparedness </a:t>
            </a:r>
            <a:r>
              <a:rPr lang="en-US" sz="4800" b="1" dirty="0" smtClean="0">
                <a:latin typeface="Open Sans"/>
              </a:rPr>
              <a:t/>
            </a:r>
            <a:br>
              <a:rPr lang="en-US" sz="4800" b="1" dirty="0" smtClean="0">
                <a:latin typeface="Open Sans"/>
              </a:rPr>
            </a:br>
            <a:r>
              <a:rPr lang="en-US" sz="4800" b="1" dirty="0" smtClean="0">
                <a:latin typeface="Open Sans"/>
              </a:rPr>
              <a:t> </a:t>
            </a:r>
            <a:r>
              <a:rPr lang="en-US" sz="4800" b="1" dirty="0" smtClean="0">
                <a:latin typeface="Open Sans"/>
              </a:rPr>
              <a:t>Tips to Stay Safe While </a:t>
            </a:r>
            <a:r>
              <a:rPr lang="en-US" sz="4800" b="1" dirty="0" err="1" smtClean="0">
                <a:latin typeface="Open Sans"/>
              </a:rPr>
              <a:t>RVing</a:t>
            </a:r>
            <a:endParaRPr lang="en-US" sz="4800" b="1" dirty="0">
              <a:latin typeface="Open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557" y="2198448"/>
            <a:ext cx="10926306" cy="403730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Open Sans"/>
              </a:rPr>
              <a:t>Is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RVing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Safe?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Open Sans"/>
              </a:rPr>
              <a:t>Lots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of people are curious about safety on the road, and how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to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prepare for uncertainty while living in such a small space.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Open Sans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Open Sans"/>
              </a:rPr>
              <a:t>It’s good to have a sense of caution when it comes to exploring remote areas and adventuring into the unknown.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W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ith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the right preparation,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RVing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can be a safe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and a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fun way to explore.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Open Sans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Open Sans"/>
              </a:rPr>
              <a:t>Here are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some RV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travel safety tips, all in one place. Lots of these are useful no matter how you travel or where you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live.</a:t>
            </a:r>
            <a:endParaRPr lang="en-US" dirty="0">
              <a:solidFill>
                <a:schemeClr val="tx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4515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73" y="1348623"/>
            <a:ext cx="10905642" cy="4471261"/>
          </a:xfrm>
        </p:spPr>
        <p:txBody>
          <a:bodyPr>
            <a:normAutofit/>
          </a:bodyPr>
          <a:lstStyle/>
          <a:p>
            <a:pPr algn="just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2800" dirty="0" smtClean="0">
                <a:latin typeface="Open Sans"/>
              </a:rPr>
              <a:t>This rule of thumb sounds obvious, but it can be easy to forget. Whether you’re parked at a Walmart or in the middle of the forest, always be aware of what’s around you. When you stop somewhere, get out and take a look around before you commit to staying</a:t>
            </a:r>
            <a:r>
              <a:rPr lang="en-US" sz="2800" dirty="0" smtClean="0">
                <a:latin typeface="Open Sans"/>
              </a:rPr>
              <a:t>..</a:t>
            </a:r>
            <a:r>
              <a:rPr lang="en-US" sz="2800" dirty="0" smtClean="0">
                <a:latin typeface="Open Sans"/>
              </a:rPr>
              <a:t/>
            </a:r>
            <a:br>
              <a:rPr lang="en-US" sz="2800" dirty="0" smtClean="0">
                <a:latin typeface="Open Sans"/>
              </a:rPr>
            </a:br>
            <a:r>
              <a:rPr lang="en-US" sz="2800" dirty="0" smtClean="0">
                <a:latin typeface="Open Sans"/>
              </a:rPr>
              <a:t/>
            </a:r>
            <a:br>
              <a:rPr lang="en-US" sz="2800" dirty="0" smtClean="0">
                <a:latin typeface="Open Sans"/>
              </a:rPr>
            </a:br>
            <a:r>
              <a:rPr lang="en-US" sz="2800" dirty="0">
                <a:latin typeface="Open Sans"/>
              </a:rPr>
              <a:t>U</a:t>
            </a:r>
            <a:r>
              <a:rPr lang="en-US" sz="2800" dirty="0" smtClean="0">
                <a:latin typeface="Open Sans"/>
              </a:rPr>
              <a:t>ncomfortable </a:t>
            </a:r>
            <a:r>
              <a:rPr lang="en-US" sz="2800" dirty="0" smtClean="0">
                <a:latin typeface="Open Sans"/>
              </a:rPr>
              <a:t>feelings are a matter of perspective. </a:t>
            </a:r>
            <a:r>
              <a:rPr lang="en-US" sz="2800" dirty="0" smtClean="0">
                <a:latin typeface="Open Sans"/>
              </a:rPr>
              <a:t>Use </a:t>
            </a:r>
            <a:r>
              <a:rPr lang="en-US" sz="2800" dirty="0" smtClean="0">
                <a:latin typeface="Open Sans"/>
              </a:rPr>
              <a:t>your best judgment and only stay in places where you are comfortable.</a:t>
            </a:r>
            <a:endParaRPr lang="en-US" sz="2800" dirty="0">
              <a:latin typeface="Open Sans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740160" y="820829"/>
            <a:ext cx="10531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Open Sans"/>
              </a:rPr>
              <a:t>Be Aware of Your Surroundings</a:t>
            </a:r>
            <a:endParaRPr lang="en-US" sz="48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61092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507" y="1416156"/>
            <a:ext cx="11399003" cy="5360138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n-US" dirty="0">
                <a:solidFill>
                  <a:schemeClr val="tx1"/>
                </a:solidFill>
                <a:latin typeface="Open Sans"/>
              </a:rPr>
              <a:t>As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RVers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you get up close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and personal with the elements,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so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pay more attention to the weather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more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than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you do living in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a house. Keeping an eye on the weather is a key part of RV safety.</a:t>
            </a:r>
          </a:p>
          <a:p>
            <a:pPr algn="just" fontAlgn="base"/>
            <a:r>
              <a:rPr lang="en-US" b="1" dirty="0">
                <a:solidFill>
                  <a:schemeClr val="tx1"/>
                </a:solidFill>
                <a:latin typeface="Open Sans"/>
              </a:rPr>
              <a:t>Always know the weather forecast for your area, along with your destination and your route on travel days.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 It doesn’t matter how sunny and nice it is right now. There are so many places where the weather can change from blue sky to angry thunderstorm faster than you’d think.</a:t>
            </a:r>
          </a:p>
          <a:p>
            <a:pPr algn="just" fontAlgn="base"/>
            <a:r>
              <a:rPr lang="en-US" dirty="0">
                <a:solidFill>
                  <a:schemeClr val="tx1"/>
                </a:solidFill>
                <a:latin typeface="Open Sans"/>
              </a:rPr>
              <a:t>Heavy rain can mean the difference between a dry campsite and a mud pit that feels more like quicksand. While a bit of mud might dampen your camping experience (pun intended), a lot can extend your stay indefinitely by getting you stuck. RVs are heavy and difficult to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pull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out, so this can leave you with a large tow bill. </a:t>
            </a:r>
          </a:p>
          <a:p>
            <a:pPr algn="just" fontAlgn="base"/>
            <a:r>
              <a:rPr lang="en-US" dirty="0">
                <a:solidFill>
                  <a:schemeClr val="tx1"/>
                </a:solidFill>
                <a:latin typeface="Open Sans"/>
              </a:rPr>
              <a:t>When pulling into a campsite or 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a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boondocking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site, look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around to see if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your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site is on higher ground if there’s rain in the forecast.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Also make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sure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you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aren’t in the path of a wash. Don’t think you’re safe just because you’re in the desert, either. Flash flooding is common in 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many parts of the desert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 out west.</a:t>
            </a:r>
          </a:p>
          <a:p>
            <a:endParaRPr lang="en-US" sz="5400" dirty="0" smtClean="0"/>
          </a:p>
          <a:p>
            <a:pPr algn="just"/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36294" y="344498"/>
            <a:ext cx="8536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Open Sans"/>
              </a:rPr>
              <a:t>Keep an Eye on the Weather</a:t>
            </a:r>
            <a:endParaRPr lang="en-US" sz="4400" b="1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3901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263" y="-152984"/>
            <a:ext cx="11551947" cy="168283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Open Sans"/>
              </a:rPr>
              <a:t>More RV Safety Tips for Weather:</a:t>
            </a:r>
            <a:endParaRPr lang="en-US" sz="5400" dirty="0">
              <a:latin typeface="Open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0442" y="2208509"/>
            <a:ext cx="10563182" cy="4649491"/>
          </a:xfrm>
        </p:spPr>
        <p:txBody>
          <a:bodyPr>
            <a:normAutofit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herit"/>
              </a:rPr>
              <a:t>Check the landscape</a:t>
            </a:r>
            <a:r>
              <a:rPr lang="en-US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/>
              </a:rPr>
              <a:t> where you are. Can you see clear paths where water flows or pools? You don’t want to be camped in these areas. Higher ground with good drainage is best.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herit"/>
              </a:rPr>
              <a:t>Know the names of any bodies of water</a:t>
            </a:r>
            <a:r>
              <a:rPr lang="en-US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/>
              </a:rPr>
              <a:t> near your campsite, in case of a flood warning.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herit"/>
              </a:rPr>
              <a:t>Know which county you’re camping in.</a:t>
            </a:r>
            <a:r>
              <a:rPr lang="en-US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/>
              </a:rPr>
              <a:t> Weather warnings and alerts will often be listed by county name, rather than by city. There’s nothing worse than scrambling to figure out whether you’re in the path of a severe storm or not.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/>
              </a:rPr>
              <a:t>Check the </a:t>
            </a:r>
            <a:r>
              <a:rPr lang="en-US" b="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/>
              </a:rPr>
              <a:t>National Weather Service website</a:t>
            </a:r>
            <a:r>
              <a:rPr lang="en-US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/>
              </a:rPr>
              <a:t> for the updates in the United States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Open Sans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8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9641" y="388539"/>
            <a:ext cx="5292127" cy="9389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Open Sans"/>
              </a:rPr>
              <a:t>Plan Ahead</a:t>
            </a:r>
            <a:endParaRPr lang="en-US" dirty="0">
              <a:latin typeface="Open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4715" y="1501086"/>
            <a:ext cx="10445314" cy="2185261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Open Sans"/>
              </a:rPr>
              <a:t>Research the area. A few minutes of research about a place where you’ll be camped can make a huge difference in an emergency situation. Understand what services are available – or not – in your area. Where is the local hospital, vet, or mechanic? </a:t>
            </a:r>
            <a:endParaRPr lang="en-US" dirty="0">
              <a:solidFill>
                <a:schemeClr val="tx1"/>
              </a:solidFill>
              <a:latin typeface="Open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8189" y="2844319"/>
            <a:ext cx="8977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Open Sans"/>
              </a:rPr>
              <a:t>Have an escape plan.</a:t>
            </a:r>
            <a:endParaRPr lang="en-US" sz="6000" dirty="0">
              <a:latin typeface="Open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715" y="3936577"/>
            <a:ext cx="106137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Open Sans"/>
              </a:rPr>
              <a:t>Park in such a way that if something were to happen, you can make a quick exit. Whenever </a:t>
            </a:r>
            <a:r>
              <a:rPr lang="en-US" sz="2400" dirty="0" smtClean="0">
                <a:latin typeface="Open Sans"/>
              </a:rPr>
              <a:t>you </a:t>
            </a:r>
            <a:r>
              <a:rPr lang="en-US" sz="2400" dirty="0">
                <a:latin typeface="Open Sans"/>
              </a:rPr>
              <a:t>park for the night, </a:t>
            </a:r>
            <a:r>
              <a:rPr lang="en-US" sz="2400" dirty="0" smtClean="0">
                <a:latin typeface="Open Sans"/>
              </a:rPr>
              <a:t>always </a:t>
            </a:r>
            <a:r>
              <a:rPr lang="en-US" sz="2400" dirty="0">
                <a:latin typeface="Open Sans"/>
              </a:rPr>
              <a:t>back into </a:t>
            </a:r>
            <a:r>
              <a:rPr lang="en-US" sz="2400" dirty="0" smtClean="0">
                <a:latin typeface="Open Sans"/>
              </a:rPr>
              <a:t>your </a:t>
            </a:r>
            <a:r>
              <a:rPr lang="en-US" sz="2400" dirty="0">
                <a:latin typeface="Open Sans"/>
              </a:rPr>
              <a:t>spot. This way </a:t>
            </a:r>
            <a:r>
              <a:rPr lang="en-US" sz="2400" dirty="0" smtClean="0">
                <a:latin typeface="Open Sans"/>
              </a:rPr>
              <a:t>you’re </a:t>
            </a:r>
            <a:r>
              <a:rPr lang="en-US" sz="2400" dirty="0">
                <a:latin typeface="Open Sans"/>
              </a:rPr>
              <a:t>facing the exit and ready to move quickly if needed. In the backcountry, </a:t>
            </a:r>
            <a:r>
              <a:rPr lang="en-US" sz="2400" dirty="0" smtClean="0">
                <a:latin typeface="Open Sans"/>
              </a:rPr>
              <a:t>make </a:t>
            </a:r>
            <a:r>
              <a:rPr lang="en-US" sz="2400" dirty="0">
                <a:latin typeface="Open Sans"/>
              </a:rPr>
              <a:t>sure to know the routes in and out. At a campground, know where key resources are located (water, fire extinguishers, bathhouses for shelter, camp hosts, ranger stations, etc.) in case you need them.</a:t>
            </a:r>
          </a:p>
        </p:txBody>
      </p:sp>
    </p:spTree>
    <p:extLst>
      <p:ext uri="{BB962C8B-B14F-4D97-AF65-F5344CB8AC3E}">
        <p14:creationId xmlns:p14="http://schemas.microsoft.com/office/powerpoint/2010/main" val="335574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1300" y="2605932"/>
            <a:ext cx="10087898" cy="3875894"/>
          </a:xfrm>
        </p:spPr>
        <p:txBody>
          <a:bodyPr>
            <a:normAutofit/>
          </a:bodyPr>
          <a:lstStyle/>
          <a:p>
            <a:pPr algn="just" fontAlgn="base"/>
            <a:r>
              <a:rPr lang="en-US" b="0" i="0" dirty="0" smtClean="0">
                <a:solidFill>
                  <a:schemeClr val="tx1"/>
                </a:solidFill>
                <a:effectLst/>
                <a:latin typeface="Open Sans"/>
              </a:rPr>
              <a:t>Whether you’re at a campground or out in the wilderness, there may come a time when you need to protect yourself. This can mean protection from another person, or from a wild animal like a bear or mountain lion.</a:t>
            </a:r>
          </a:p>
          <a:p>
            <a:pPr algn="just" fontAlgn="base"/>
            <a:r>
              <a:rPr lang="en-US" b="0" i="0" dirty="0" smtClean="0">
                <a:solidFill>
                  <a:schemeClr val="tx1"/>
                </a:solidFill>
                <a:effectLst/>
                <a:latin typeface="Open Sans"/>
              </a:rPr>
              <a:t>There is no shortage of choices when it comes to self-defense, from firearms to pepper/bear sprays to blunt objects. 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inherit"/>
              </a:rPr>
              <a:t>Pick the method that you feel most comfortable with. Then, practice using it.</a:t>
            </a:r>
            <a:r>
              <a:rPr lang="en-US" b="0" i="0" dirty="0" smtClean="0">
                <a:solidFill>
                  <a:schemeClr val="tx1"/>
                </a:solidFill>
                <a:effectLst/>
                <a:latin typeface="Open Sans"/>
              </a:rPr>
              <a:t> Whatever you choose, it’s important that you know how to use it before you ever need to. (And hopefully, you won’t.)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0968" y="1037434"/>
            <a:ext cx="10627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sz="5400" b="1" i="0" dirty="0" smtClean="0">
                <a:effectLst/>
                <a:latin typeface="Open Sans"/>
              </a:rPr>
              <a:t>Have a Way to Protect Yourself</a:t>
            </a:r>
            <a:endParaRPr lang="en-US" sz="5400" b="1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27258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832" y="2499714"/>
            <a:ext cx="9173228" cy="3571956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>
                <a:latin typeface="Open Sans"/>
              </a:rPr>
              <a:t>A checklist can help you make sure that loose items get properly secured, bay doors get closed, levelers get pulled up, tires get pressurized to a safe range, and so on. All too often people drive out of the campground with their awning or stairs out, or dragging their power cord behind them.</a:t>
            </a:r>
            <a:br>
              <a:rPr lang="en-US" sz="2800" dirty="0" smtClean="0">
                <a:latin typeface="Open Sans"/>
              </a:rPr>
            </a:br>
            <a:r>
              <a:rPr lang="en-US" sz="2800" dirty="0">
                <a:latin typeface="Open Sans"/>
              </a:rPr>
              <a:t/>
            </a:r>
            <a:br>
              <a:rPr lang="en-US" sz="2800" dirty="0">
                <a:latin typeface="Open Sans"/>
              </a:rPr>
            </a:br>
            <a:endParaRPr lang="en-US" sz="2800" dirty="0">
              <a:latin typeface="Open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513" y="947185"/>
            <a:ext cx="10204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Open Sans"/>
              </a:rPr>
              <a:t>Create a Pre-departure Checklist</a:t>
            </a:r>
            <a:endParaRPr lang="en-US" sz="54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2576445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1482</TotalTime>
  <Words>899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Schoolbook</vt:lpstr>
      <vt:lpstr>inherit</vt:lpstr>
      <vt:lpstr>Open Sans</vt:lpstr>
      <vt:lpstr>Wingdings 2</vt:lpstr>
      <vt:lpstr>View</vt:lpstr>
      <vt:lpstr>RV Safety</vt:lpstr>
      <vt:lpstr>RV Safety and Preparedness   Tips to Stay Safe While RVing</vt:lpstr>
      <vt:lpstr>  This rule of thumb sounds obvious, but it can be easy to forget. Whether you’re parked at a Walmart or in the middle of the forest, always be aware of what’s around you. When you stop somewhere, get out and take a look around before you commit to staying..  Uncomfortable feelings are a matter of perspective. Use your best judgment and only stay in places where you are comfortable.</vt:lpstr>
      <vt:lpstr>PowerPoint Presentation</vt:lpstr>
      <vt:lpstr>More RV Safety Tips for Weather:</vt:lpstr>
      <vt:lpstr>Plan Ahead</vt:lpstr>
      <vt:lpstr>PowerPoint Presentation</vt:lpstr>
      <vt:lpstr> A checklist can help you make sure that loose items get properly secured, bay doors get closed, levelers get pulled up, tires get pressurized to a safe range, and so on. All too often people drive out of the campground with their awning or stairs out, or dragging their power cord behind them.  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RV Safety and Preparedness – Tips to Stay Safe While RVing</dc:title>
  <dc:creator>Day, Todd - dayat</dc:creator>
  <cp:lastModifiedBy>Day, Todd - dayat</cp:lastModifiedBy>
  <cp:revision>26</cp:revision>
  <dcterms:created xsi:type="dcterms:W3CDTF">2021-03-25T13:26:18Z</dcterms:created>
  <dcterms:modified xsi:type="dcterms:W3CDTF">2021-04-07T12:46:16Z</dcterms:modified>
</cp:coreProperties>
</file>