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68A3A-A3F0-42C0-910A-E8A7E0AD166E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A1F2-5CCC-4493-A3A0-6B0A95E0F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78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68A3A-A3F0-42C0-910A-E8A7E0AD166E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A1F2-5CCC-4493-A3A0-6B0A95E0F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821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68A3A-A3F0-42C0-910A-E8A7E0AD166E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A1F2-5CCC-4493-A3A0-6B0A95E0F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63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68A3A-A3F0-42C0-910A-E8A7E0AD166E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A1F2-5CCC-4493-A3A0-6B0A95E0F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64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68A3A-A3F0-42C0-910A-E8A7E0AD166E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A1F2-5CCC-4493-A3A0-6B0A95E0F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62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68A3A-A3F0-42C0-910A-E8A7E0AD166E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A1F2-5CCC-4493-A3A0-6B0A95E0F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53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68A3A-A3F0-42C0-910A-E8A7E0AD166E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A1F2-5CCC-4493-A3A0-6B0A95E0F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721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68A3A-A3F0-42C0-910A-E8A7E0AD166E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A1F2-5CCC-4493-A3A0-6B0A95E0F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441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68A3A-A3F0-42C0-910A-E8A7E0AD166E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A1F2-5CCC-4493-A3A0-6B0A95E0F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8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68A3A-A3F0-42C0-910A-E8A7E0AD166E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A1F2-5CCC-4493-A3A0-6B0A95E0F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905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68A3A-A3F0-42C0-910A-E8A7E0AD166E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A1F2-5CCC-4493-A3A0-6B0A95E0F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8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68A3A-A3F0-42C0-910A-E8A7E0AD166E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2A1F2-5CCC-4493-A3A0-6B0A95E0F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4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571" y="448886"/>
            <a:ext cx="11346873" cy="90807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Halloween Safety On and Off the Road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7571" y="1764291"/>
            <a:ext cx="8537171" cy="348303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Kids love the magic of Halloween: Trick-or-treating, classroom parties and trips to a neighborhood haunted house. But for moms and dads, often there is a fine line between Halloween fun and safety concerns, especially when it comes to road and pedestrian safety.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In 2016, 7,330 pedestrians died in traffic or non-traffic incidents, according to Injury Facts. Non-traffic incidents include those occurring on driveways, in parking lots or on private property.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NSC research reveals about 18% of these deaths occurred at road crossings or intersections. Lack of visibility because of low lighting at night also plays a factor in these deaths.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9987" y="2186247"/>
            <a:ext cx="3025314" cy="20168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7571" y="4823653"/>
            <a:ext cx="1168769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pPr algn="just"/>
            <a:r>
              <a:rPr lang="en-US" sz="2200" dirty="0" smtClean="0"/>
              <a:t>Here's a scary statistic: Children are more than twice as likely to be hit by a car and killed on Halloween than on any other day of the year. In 2017, October ranked No. 2 in motor vehicle deaths by month, with 3,700. July is No. 1, with 3,830 deaths.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47495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Costume Safety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5254"/>
            <a:ext cx="7657407" cy="469348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To help ensure adults and children have a safe holiday, the American Academy of Pediatrics has compiled a list of Halloween safety tips. Before Halloween arrives, be sure to choose a costume that won't cause safety hazards.</a:t>
            </a:r>
          </a:p>
          <a:p>
            <a:pPr algn="just"/>
            <a:r>
              <a:rPr lang="en-US" dirty="0" smtClean="0"/>
              <a:t>All costumes, wigs and accessories should be fire-resistant</a:t>
            </a:r>
          </a:p>
          <a:p>
            <a:pPr algn="just"/>
            <a:r>
              <a:rPr lang="en-US" dirty="0" smtClean="0"/>
              <a:t>Avoid masks, which can obstruct vision</a:t>
            </a:r>
          </a:p>
          <a:p>
            <a:pPr algn="just"/>
            <a:r>
              <a:rPr lang="en-US" dirty="0" smtClean="0"/>
              <a:t>If children are allowed out after dark, fasten reflective tape to their costumes and bags, or give them glow sticks</a:t>
            </a:r>
          </a:p>
          <a:p>
            <a:pPr algn="just"/>
            <a:r>
              <a:rPr lang="en-US" dirty="0" smtClean="0"/>
              <a:t>When buying Halloween makeup, make sure it is nontoxic and always test it in a small area first</a:t>
            </a:r>
          </a:p>
          <a:p>
            <a:pPr algn="just"/>
            <a:r>
              <a:rPr lang="en-US" dirty="0" smtClean="0"/>
              <a:t>Remove all makeup before children go to bed to prevent skin and eye irritation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793" y="1690688"/>
            <a:ext cx="3732415" cy="3732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873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When They're on the Prowl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09494"/>
            <a:ext cx="7906789" cy="483287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A responsible adult should accompany young children on the neighborhood rounds</a:t>
            </a:r>
          </a:p>
          <a:p>
            <a:pPr algn="just"/>
            <a:r>
              <a:rPr lang="en-US" dirty="0" smtClean="0"/>
              <a:t>If your older children are going alone, plan and review a route acceptable to you</a:t>
            </a:r>
          </a:p>
          <a:p>
            <a:pPr algn="just"/>
            <a:r>
              <a:rPr lang="en-US" dirty="0" smtClean="0"/>
              <a:t>Agree on a specific time children should return home</a:t>
            </a:r>
          </a:p>
          <a:p>
            <a:pPr algn="just"/>
            <a:r>
              <a:rPr lang="en-US" dirty="0" smtClean="0"/>
              <a:t>Teach your children never to enter a stranger's home or car</a:t>
            </a:r>
          </a:p>
          <a:p>
            <a:pPr algn="just"/>
            <a:r>
              <a:rPr lang="en-US" dirty="0" smtClean="0"/>
              <a:t>Instruct children to travel only in familiar, well-lit areas and stick with their friends</a:t>
            </a:r>
          </a:p>
          <a:p>
            <a:pPr algn="just"/>
            <a:r>
              <a:rPr lang="en-US" dirty="0" smtClean="0"/>
              <a:t>Tell your children not to eat any treats until they return home</a:t>
            </a:r>
          </a:p>
          <a:p>
            <a:pPr algn="just"/>
            <a:r>
              <a:rPr lang="en-US" dirty="0" smtClean="0"/>
              <a:t>Children and adults are reminded to put electronic devices down, keep heads up and walk, don't run, across the street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6789" y="1268672"/>
            <a:ext cx="2859327" cy="517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08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Safety Tips for Motorists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4556"/>
            <a:ext cx="7166956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Additional safety tips for parents – and anyone who plans to be on the road during trick-or-treat hours</a:t>
            </a:r>
          </a:p>
          <a:p>
            <a:pPr algn="just"/>
            <a:r>
              <a:rPr lang="en-US" dirty="0" smtClean="0"/>
              <a:t>Watch for children walking on roadways, medians and curbs</a:t>
            </a:r>
          </a:p>
          <a:p>
            <a:pPr algn="just"/>
            <a:r>
              <a:rPr lang="en-US" dirty="0" smtClean="0"/>
              <a:t>Enter and exit driveways and alleys carefully</a:t>
            </a:r>
          </a:p>
          <a:p>
            <a:pPr algn="just"/>
            <a:r>
              <a:rPr lang="en-US" dirty="0" smtClean="0"/>
              <a:t>At twilight and later in the evening, watch for children in dark clothing</a:t>
            </a:r>
          </a:p>
          <a:p>
            <a:pPr algn="just"/>
            <a:r>
              <a:rPr lang="en-US" dirty="0" smtClean="0"/>
              <a:t>Discourage new, inexperienced drivers from driving on Halloween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156" y="1348726"/>
            <a:ext cx="4050201" cy="482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024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458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Halloween Safety On and Off the Road</vt:lpstr>
      <vt:lpstr>Costume Safety</vt:lpstr>
      <vt:lpstr>When They're on the Prowl</vt:lpstr>
      <vt:lpstr>Safety Tips for Motorists</vt:lpstr>
    </vt:vector>
  </TitlesOfParts>
  <Company>James Madison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Halloween Safety On and Off the Road</dc:title>
  <dc:creator>Day, Todd - dayat</dc:creator>
  <cp:lastModifiedBy>Day, Todd - dayat</cp:lastModifiedBy>
  <cp:revision>9</cp:revision>
  <dcterms:created xsi:type="dcterms:W3CDTF">2018-10-11T16:51:22Z</dcterms:created>
  <dcterms:modified xsi:type="dcterms:W3CDTF">2018-10-11T17:49:20Z</dcterms:modified>
</cp:coreProperties>
</file>