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123" d="100"/>
          <a:sy n="123" d="100"/>
        </p:scale>
        <p:origin x="1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03BD80-5CE6-442C-BC23-984F4E24F095}"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65511-5939-41C8-B78A-165CA6FE2E90}" type="slidenum">
              <a:rPr lang="en-US" smtClean="0"/>
              <a:t>‹#›</a:t>
            </a:fld>
            <a:endParaRPr lang="en-US"/>
          </a:p>
        </p:txBody>
      </p:sp>
    </p:spTree>
    <p:extLst>
      <p:ext uri="{BB962C8B-B14F-4D97-AF65-F5344CB8AC3E}">
        <p14:creationId xmlns:p14="http://schemas.microsoft.com/office/powerpoint/2010/main" val="2988468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3BD80-5CE6-442C-BC23-984F4E24F095}"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65511-5939-41C8-B78A-165CA6FE2E90}" type="slidenum">
              <a:rPr lang="en-US" smtClean="0"/>
              <a:t>‹#›</a:t>
            </a:fld>
            <a:endParaRPr lang="en-US"/>
          </a:p>
        </p:txBody>
      </p:sp>
    </p:spTree>
    <p:extLst>
      <p:ext uri="{BB962C8B-B14F-4D97-AF65-F5344CB8AC3E}">
        <p14:creationId xmlns:p14="http://schemas.microsoft.com/office/powerpoint/2010/main" val="141727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3BD80-5CE6-442C-BC23-984F4E24F095}"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65511-5939-41C8-B78A-165CA6FE2E90}" type="slidenum">
              <a:rPr lang="en-US" smtClean="0"/>
              <a:t>‹#›</a:t>
            </a:fld>
            <a:endParaRPr lang="en-US"/>
          </a:p>
        </p:txBody>
      </p:sp>
    </p:spTree>
    <p:extLst>
      <p:ext uri="{BB962C8B-B14F-4D97-AF65-F5344CB8AC3E}">
        <p14:creationId xmlns:p14="http://schemas.microsoft.com/office/powerpoint/2010/main" val="237898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3BD80-5CE6-442C-BC23-984F4E24F095}"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65511-5939-41C8-B78A-165CA6FE2E90}" type="slidenum">
              <a:rPr lang="en-US" smtClean="0"/>
              <a:t>‹#›</a:t>
            </a:fld>
            <a:endParaRPr lang="en-US"/>
          </a:p>
        </p:txBody>
      </p:sp>
    </p:spTree>
    <p:extLst>
      <p:ext uri="{BB962C8B-B14F-4D97-AF65-F5344CB8AC3E}">
        <p14:creationId xmlns:p14="http://schemas.microsoft.com/office/powerpoint/2010/main" val="221288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03BD80-5CE6-442C-BC23-984F4E24F095}"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65511-5939-41C8-B78A-165CA6FE2E90}" type="slidenum">
              <a:rPr lang="en-US" smtClean="0"/>
              <a:t>‹#›</a:t>
            </a:fld>
            <a:endParaRPr lang="en-US"/>
          </a:p>
        </p:txBody>
      </p:sp>
    </p:spTree>
    <p:extLst>
      <p:ext uri="{BB962C8B-B14F-4D97-AF65-F5344CB8AC3E}">
        <p14:creationId xmlns:p14="http://schemas.microsoft.com/office/powerpoint/2010/main" val="156793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03BD80-5CE6-442C-BC23-984F4E24F095}"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65511-5939-41C8-B78A-165CA6FE2E90}" type="slidenum">
              <a:rPr lang="en-US" smtClean="0"/>
              <a:t>‹#›</a:t>
            </a:fld>
            <a:endParaRPr lang="en-US"/>
          </a:p>
        </p:txBody>
      </p:sp>
    </p:spTree>
    <p:extLst>
      <p:ext uri="{BB962C8B-B14F-4D97-AF65-F5344CB8AC3E}">
        <p14:creationId xmlns:p14="http://schemas.microsoft.com/office/powerpoint/2010/main" val="14813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3BD80-5CE6-442C-BC23-984F4E24F095}" type="datetimeFigureOut">
              <a:rPr lang="en-US" smtClean="0"/>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65511-5939-41C8-B78A-165CA6FE2E90}" type="slidenum">
              <a:rPr lang="en-US" smtClean="0"/>
              <a:t>‹#›</a:t>
            </a:fld>
            <a:endParaRPr lang="en-US"/>
          </a:p>
        </p:txBody>
      </p:sp>
    </p:spTree>
    <p:extLst>
      <p:ext uri="{BB962C8B-B14F-4D97-AF65-F5344CB8AC3E}">
        <p14:creationId xmlns:p14="http://schemas.microsoft.com/office/powerpoint/2010/main" val="303208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03BD80-5CE6-442C-BC23-984F4E24F095}" type="datetimeFigureOut">
              <a:rPr lang="en-US" smtClean="0"/>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65511-5939-41C8-B78A-165CA6FE2E90}" type="slidenum">
              <a:rPr lang="en-US" smtClean="0"/>
              <a:t>‹#›</a:t>
            </a:fld>
            <a:endParaRPr lang="en-US"/>
          </a:p>
        </p:txBody>
      </p:sp>
    </p:spTree>
    <p:extLst>
      <p:ext uri="{BB962C8B-B14F-4D97-AF65-F5344CB8AC3E}">
        <p14:creationId xmlns:p14="http://schemas.microsoft.com/office/powerpoint/2010/main" val="196173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3BD80-5CE6-442C-BC23-984F4E24F095}" type="datetimeFigureOut">
              <a:rPr lang="en-US" smtClean="0"/>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65511-5939-41C8-B78A-165CA6FE2E90}" type="slidenum">
              <a:rPr lang="en-US" smtClean="0"/>
              <a:t>‹#›</a:t>
            </a:fld>
            <a:endParaRPr lang="en-US"/>
          </a:p>
        </p:txBody>
      </p:sp>
    </p:spTree>
    <p:extLst>
      <p:ext uri="{BB962C8B-B14F-4D97-AF65-F5344CB8AC3E}">
        <p14:creationId xmlns:p14="http://schemas.microsoft.com/office/powerpoint/2010/main" val="150737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03BD80-5CE6-442C-BC23-984F4E24F095}"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65511-5939-41C8-B78A-165CA6FE2E90}" type="slidenum">
              <a:rPr lang="en-US" smtClean="0"/>
              <a:t>‹#›</a:t>
            </a:fld>
            <a:endParaRPr lang="en-US"/>
          </a:p>
        </p:txBody>
      </p:sp>
    </p:spTree>
    <p:extLst>
      <p:ext uri="{BB962C8B-B14F-4D97-AF65-F5344CB8AC3E}">
        <p14:creationId xmlns:p14="http://schemas.microsoft.com/office/powerpoint/2010/main" val="425085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03BD80-5CE6-442C-BC23-984F4E24F095}"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65511-5939-41C8-B78A-165CA6FE2E90}" type="slidenum">
              <a:rPr lang="en-US" smtClean="0"/>
              <a:t>‹#›</a:t>
            </a:fld>
            <a:endParaRPr lang="en-US"/>
          </a:p>
        </p:txBody>
      </p:sp>
    </p:spTree>
    <p:extLst>
      <p:ext uri="{BB962C8B-B14F-4D97-AF65-F5344CB8AC3E}">
        <p14:creationId xmlns:p14="http://schemas.microsoft.com/office/powerpoint/2010/main" val="3310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3BD80-5CE6-442C-BC23-984F4E24F095}" type="datetimeFigureOut">
              <a:rPr lang="en-US" smtClean="0"/>
              <a:t>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65511-5939-41C8-B78A-165CA6FE2E90}" type="slidenum">
              <a:rPr lang="en-US" smtClean="0"/>
              <a:t>‹#›</a:t>
            </a:fld>
            <a:endParaRPr lang="en-US"/>
          </a:p>
        </p:txBody>
      </p:sp>
    </p:spTree>
    <p:extLst>
      <p:ext uri="{BB962C8B-B14F-4D97-AF65-F5344CB8AC3E}">
        <p14:creationId xmlns:p14="http://schemas.microsoft.com/office/powerpoint/2010/main" val="4074822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jmu.edu/riskmgmt"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408" y="232475"/>
            <a:ext cx="11763183" cy="1755120"/>
          </a:xfrm>
        </p:spPr>
        <p:txBody>
          <a:bodyPr>
            <a:normAutofit/>
          </a:bodyPr>
          <a:lstStyle/>
          <a:p>
            <a:r>
              <a:rPr lang="en-US" dirty="0" smtClean="0"/>
              <a:t>CORONAVIRUS RESOURCES TO KEEP KIDS SAFE FROM INJURIES</a:t>
            </a:r>
            <a:endParaRPr lang="en-US" dirty="0"/>
          </a:p>
        </p:txBody>
      </p:sp>
      <p:pic>
        <p:nvPicPr>
          <p:cNvPr id="4" name="Picture 3"/>
          <p:cNvPicPr>
            <a:picLocks noChangeAspect="1"/>
          </p:cNvPicPr>
          <p:nvPr/>
        </p:nvPicPr>
        <p:blipFill>
          <a:blip r:embed="rId2"/>
          <a:stretch>
            <a:fillRect/>
          </a:stretch>
        </p:blipFill>
        <p:spPr>
          <a:xfrm>
            <a:off x="914400" y="1987595"/>
            <a:ext cx="10334770" cy="3158989"/>
          </a:xfrm>
          <a:prstGeom prst="rect">
            <a:avLst/>
          </a:prstGeom>
        </p:spPr>
      </p:pic>
      <p:sp>
        <p:nvSpPr>
          <p:cNvPr id="5" name="TextBox 4"/>
          <p:cNvSpPr txBox="1"/>
          <p:nvPr/>
        </p:nvSpPr>
        <p:spPr>
          <a:xfrm>
            <a:off x="836909" y="5261675"/>
            <a:ext cx="10903058" cy="1477328"/>
          </a:xfrm>
          <a:prstGeom prst="rect">
            <a:avLst/>
          </a:prstGeom>
          <a:noFill/>
        </p:spPr>
        <p:txBody>
          <a:bodyPr wrap="square" rtlCol="0">
            <a:spAutoFit/>
          </a:bodyPr>
          <a:lstStyle/>
          <a:p>
            <a:r>
              <a:rPr lang="en-US" dirty="0" smtClean="0"/>
              <a:t>During this time when the world is working together to prevent the spread of COVID-19, Safe Kids Worldwide is committed to the safety and well-being of children and their families.</a:t>
            </a:r>
          </a:p>
          <a:p>
            <a:endParaRPr lang="en-US" dirty="0" smtClean="0"/>
          </a:p>
          <a:p>
            <a:r>
              <a:rPr lang="en-US" dirty="0" smtClean="0"/>
              <a:t>As kids of all ages are spending more time at home, we have created several coronavirus resources and blogs on home, road and play safety to help educators and families protect children. </a:t>
            </a:r>
            <a:endParaRPr lang="en-US" dirty="0"/>
          </a:p>
        </p:txBody>
      </p:sp>
    </p:spTree>
    <p:extLst>
      <p:ext uri="{BB962C8B-B14F-4D97-AF65-F5344CB8AC3E}">
        <p14:creationId xmlns:p14="http://schemas.microsoft.com/office/powerpoint/2010/main" val="174233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617" y="0"/>
            <a:ext cx="5304765" cy="6858000"/>
          </a:xfrm>
          <a:prstGeom prst="rect">
            <a:avLst/>
          </a:prstGeom>
        </p:spPr>
      </p:pic>
    </p:spTree>
    <p:extLst>
      <p:ext uri="{BB962C8B-B14F-4D97-AF65-F5344CB8AC3E}">
        <p14:creationId xmlns:p14="http://schemas.microsoft.com/office/powerpoint/2010/main" val="423119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627" y="0"/>
            <a:ext cx="5292745" cy="6858000"/>
          </a:xfrm>
          <a:prstGeom prst="rect">
            <a:avLst/>
          </a:prstGeom>
        </p:spPr>
      </p:pic>
    </p:spTree>
    <p:extLst>
      <p:ext uri="{BB962C8B-B14F-4D97-AF65-F5344CB8AC3E}">
        <p14:creationId xmlns:p14="http://schemas.microsoft.com/office/powerpoint/2010/main" val="150990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48" y="0"/>
            <a:ext cx="4616777"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024" y="178231"/>
            <a:ext cx="4506084" cy="6679769"/>
          </a:xfrm>
          <a:prstGeom prst="rect">
            <a:avLst/>
          </a:prstGeom>
        </p:spPr>
      </p:pic>
    </p:spTree>
    <p:extLst>
      <p:ext uri="{BB962C8B-B14F-4D97-AF65-F5344CB8AC3E}">
        <p14:creationId xmlns:p14="http://schemas.microsoft.com/office/powerpoint/2010/main" val="148961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907" y="0"/>
            <a:ext cx="5278185" cy="6858000"/>
          </a:xfrm>
          <a:prstGeom prst="rect">
            <a:avLst/>
          </a:prstGeom>
        </p:spPr>
      </p:pic>
    </p:spTree>
    <p:extLst>
      <p:ext uri="{BB962C8B-B14F-4D97-AF65-F5344CB8AC3E}">
        <p14:creationId xmlns:p14="http://schemas.microsoft.com/office/powerpoint/2010/main" val="122449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656" y="0"/>
            <a:ext cx="5310688" cy="6858000"/>
          </a:xfrm>
          <a:prstGeom prst="rect">
            <a:avLst/>
          </a:prstGeom>
        </p:spPr>
      </p:pic>
    </p:spTree>
    <p:extLst>
      <p:ext uri="{BB962C8B-B14F-4D97-AF65-F5344CB8AC3E}">
        <p14:creationId xmlns:p14="http://schemas.microsoft.com/office/powerpoint/2010/main" val="125706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784" y="0"/>
            <a:ext cx="5316432" cy="6858000"/>
          </a:xfrm>
          <a:prstGeom prst="rect">
            <a:avLst/>
          </a:prstGeom>
        </p:spPr>
      </p:pic>
    </p:spTree>
    <p:extLst>
      <p:ext uri="{BB962C8B-B14F-4D97-AF65-F5344CB8AC3E}">
        <p14:creationId xmlns:p14="http://schemas.microsoft.com/office/powerpoint/2010/main" val="223563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959" y="0"/>
            <a:ext cx="5296082" cy="6858000"/>
          </a:xfrm>
          <a:prstGeom prst="rect">
            <a:avLst/>
          </a:prstGeom>
        </p:spPr>
      </p:pic>
    </p:spTree>
    <p:extLst>
      <p:ext uri="{BB962C8B-B14F-4D97-AF65-F5344CB8AC3E}">
        <p14:creationId xmlns:p14="http://schemas.microsoft.com/office/powerpoint/2010/main" val="233405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687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0">
            <a:scrgbClr r="0" g="0" b="0"/>
          </a:lnRef>
          <a:fillRef idx="0">
            <a:scrgbClr r="0" g="0" b="0"/>
          </a:fillRef>
          <a:effectRef idx="0">
            <a:scrgbClr r="0" g="0" b="0"/>
          </a:effectRef>
          <a:fontRef idx="minor">
            <a:schemeClr val="accent2"/>
          </a:fontRef>
        </p:style>
      </p:pic>
      <p:sp>
        <p:nvSpPr>
          <p:cNvPr id="6" name="TextBox 5"/>
          <p:cNvSpPr txBox="1"/>
          <p:nvPr/>
        </p:nvSpPr>
        <p:spPr>
          <a:xfrm>
            <a:off x="286718" y="4572000"/>
            <a:ext cx="10841065" cy="2400657"/>
          </a:xfrm>
          <a:prstGeom prst="rect">
            <a:avLst/>
          </a:prstGeom>
          <a:noFill/>
        </p:spPr>
        <p:txBody>
          <a:bodyPr wrap="square" rtlCol="0">
            <a:spAutoFit/>
          </a:bodyPr>
          <a:lstStyle/>
          <a:p>
            <a:r>
              <a:rPr lang="en-US" sz="4400" dirty="0" smtClean="0">
                <a:solidFill>
                  <a:schemeClr val="bg1"/>
                </a:solidFill>
              </a:rPr>
              <a:t>James Madison University</a:t>
            </a:r>
          </a:p>
          <a:p>
            <a:r>
              <a:rPr lang="en-US" sz="4400" dirty="0" smtClean="0">
                <a:solidFill>
                  <a:schemeClr val="bg1"/>
                </a:solidFill>
              </a:rPr>
              <a:t>Department of Risk Management</a:t>
            </a:r>
          </a:p>
          <a:p>
            <a:r>
              <a:rPr lang="en-US" sz="4400" dirty="0" smtClean="0">
                <a:solidFill>
                  <a:schemeClr val="bg1"/>
                </a:solidFill>
                <a:hlinkClick r:id="rId3"/>
              </a:rPr>
              <a:t>www.jmu.edu/riskmgmt</a:t>
            </a:r>
            <a:endParaRPr lang="en-US" sz="44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37558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83</Words>
  <Application>Microsoft Office PowerPoint</Application>
  <PresentationFormat>Widescreen</PresentationFormat>
  <Paragraphs>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CORONAVIRUS RESOURCES TO KEEP KIDS SAFE FROM INJURIES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James Madison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 Todd - dayat</dc:creator>
  <cp:lastModifiedBy>Day, Todd - dayat</cp:lastModifiedBy>
  <cp:revision>9</cp:revision>
  <dcterms:created xsi:type="dcterms:W3CDTF">2020-08-11T13:07:19Z</dcterms:created>
  <dcterms:modified xsi:type="dcterms:W3CDTF">2020-08-11T14:51:47Z</dcterms:modified>
</cp:coreProperties>
</file>