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7"/>
  </p:notesMasterIdLst>
  <p:sldIdLst>
    <p:sldId id="256" r:id="rId5"/>
    <p:sldId id="257" r:id="rId6"/>
    <p:sldId id="264" r:id="rId7"/>
    <p:sldId id="258" r:id="rId8"/>
    <p:sldId id="260" r:id="rId9"/>
    <p:sldId id="262" r:id="rId10"/>
    <p:sldId id="266" r:id="rId11"/>
    <p:sldId id="265"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ED67E-02C1-4A7C-95B2-3C9169CEB7EC}" v="42" dt="2020-04-09T16:16:14.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36" autoAdjust="0"/>
  </p:normalViewPr>
  <p:slideViewPr>
    <p:cSldViewPr snapToGrid="0">
      <p:cViewPr varScale="1">
        <p:scale>
          <a:sx n="89" d="100"/>
          <a:sy n="89"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userId="a340040e-ce6e-451a-a75c-40a0949938ab" providerId="ADAL" clId="{EFF23515-400F-4C14-9019-F70433D27429}"/>
    <pc:docChg chg="custSel addSld modSld">
      <pc:chgData name="Emma" userId="a340040e-ce6e-451a-a75c-40a0949938ab" providerId="ADAL" clId="{EFF23515-400F-4C14-9019-F70433D27429}" dt="2020-04-07T02:13:57.583" v="1138" actId="20577"/>
      <pc:docMkLst>
        <pc:docMk/>
      </pc:docMkLst>
      <pc:sldChg chg="modNotesTx">
        <pc:chgData name="Emma" userId="a340040e-ce6e-451a-a75c-40a0949938ab" providerId="ADAL" clId="{EFF23515-400F-4C14-9019-F70433D27429}" dt="2020-04-07T01:32:16.238" v="436" actId="20577"/>
        <pc:sldMkLst>
          <pc:docMk/>
          <pc:sldMk cId="1565323684" sldId="259"/>
        </pc:sldMkLst>
      </pc:sldChg>
      <pc:sldChg chg="modNotesTx">
        <pc:chgData name="Emma" userId="a340040e-ce6e-451a-a75c-40a0949938ab" providerId="ADAL" clId="{EFF23515-400F-4C14-9019-F70433D27429}" dt="2020-04-07T01:42:42.421" v="846" actId="20577"/>
        <pc:sldMkLst>
          <pc:docMk/>
          <pc:sldMk cId="1342079568" sldId="261"/>
        </pc:sldMkLst>
      </pc:sldChg>
      <pc:sldChg chg="modNotesTx">
        <pc:chgData name="Emma" userId="a340040e-ce6e-451a-a75c-40a0949938ab" providerId="ADAL" clId="{EFF23515-400F-4C14-9019-F70433D27429}" dt="2020-04-07T01:50:00.121" v="1095" actId="20577"/>
        <pc:sldMkLst>
          <pc:docMk/>
          <pc:sldMk cId="1202956336" sldId="263"/>
        </pc:sldMkLst>
      </pc:sldChg>
      <pc:sldChg chg="modSp">
        <pc:chgData name="Emma" userId="a340040e-ce6e-451a-a75c-40a0949938ab" providerId="ADAL" clId="{EFF23515-400F-4C14-9019-F70433D27429}" dt="2020-04-07T02:13:57.583" v="1138" actId="20577"/>
        <pc:sldMkLst>
          <pc:docMk/>
          <pc:sldMk cId="4083123560" sldId="264"/>
        </pc:sldMkLst>
        <pc:spChg chg="mod">
          <ac:chgData name="Emma" userId="a340040e-ce6e-451a-a75c-40a0949938ab" providerId="ADAL" clId="{EFF23515-400F-4C14-9019-F70433D27429}" dt="2020-04-07T02:06:33.884" v="1129" actId="20577"/>
          <ac:spMkLst>
            <pc:docMk/>
            <pc:sldMk cId="4083123560" sldId="264"/>
            <ac:spMk id="2" creationId="{1996D1F2-88B6-4474-ADE4-780E8603FD27}"/>
          </ac:spMkLst>
        </pc:spChg>
        <pc:spChg chg="mod">
          <ac:chgData name="Emma" userId="a340040e-ce6e-451a-a75c-40a0949938ab" providerId="ADAL" clId="{EFF23515-400F-4C14-9019-F70433D27429}" dt="2020-04-07T02:13:57.583" v="1138" actId="20577"/>
          <ac:spMkLst>
            <pc:docMk/>
            <pc:sldMk cId="4083123560" sldId="264"/>
            <ac:spMk id="3" creationId="{E61AA417-9F3B-4766-87BA-C0019EA9F706}"/>
          </ac:spMkLst>
        </pc:spChg>
      </pc:sldChg>
      <pc:sldChg chg="add">
        <pc:chgData name="Emma" userId="a340040e-ce6e-451a-a75c-40a0949938ab" providerId="ADAL" clId="{EFF23515-400F-4C14-9019-F70433D27429}" dt="2020-04-07T01:52:42.501" v="1096"/>
        <pc:sldMkLst>
          <pc:docMk/>
          <pc:sldMk cId="1138006223" sldId="265"/>
        </pc:sldMkLst>
      </pc:sldChg>
      <pc:sldChg chg="add">
        <pc:chgData name="Emma" userId="a340040e-ce6e-451a-a75c-40a0949938ab" providerId="ADAL" clId="{EFF23515-400F-4C14-9019-F70433D27429}" dt="2020-04-07T01:52:42.666" v="1097"/>
        <pc:sldMkLst>
          <pc:docMk/>
          <pc:sldMk cId="3004615107" sldId="266"/>
        </pc:sldMkLst>
      </pc:sldChg>
      <pc:sldChg chg="add">
        <pc:chgData name="Emma" userId="a340040e-ce6e-451a-a75c-40a0949938ab" providerId="ADAL" clId="{EFF23515-400F-4C14-9019-F70433D27429}" dt="2020-04-07T01:52:42.830" v="1098"/>
        <pc:sldMkLst>
          <pc:docMk/>
          <pc:sldMk cId="782569862" sldId="267"/>
        </pc:sldMkLst>
      </pc:sldChg>
      <pc:sldChg chg="add">
        <pc:chgData name="Emma" userId="a340040e-ce6e-451a-a75c-40a0949938ab" providerId="ADAL" clId="{EFF23515-400F-4C14-9019-F70433D27429}" dt="2020-04-07T01:52:42.986" v="1099"/>
        <pc:sldMkLst>
          <pc:docMk/>
          <pc:sldMk cId="652499109" sldId="268"/>
        </pc:sldMkLst>
      </pc:sldChg>
      <pc:sldChg chg="add">
        <pc:chgData name="Emma" userId="a340040e-ce6e-451a-a75c-40a0949938ab" providerId="ADAL" clId="{EFF23515-400F-4C14-9019-F70433D27429}" dt="2020-04-07T01:52:43.164" v="1100"/>
        <pc:sldMkLst>
          <pc:docMk/>
          <pc:sldMk cId="3490127497" sldId="269"/>
        </pc:sldMkLst>
      </pc:sldChg>
    </pc:docChg>
  </pc:docChgLst>
  <pc:docChgLst>
    <pc:chgData name="Morell, Emma Leigh - morellel" userId="a340040e-ce6e-451a-a75c-40a0949938ab" providerId="ADAL" clId="{21FED67E-02C1-4A7C-95B2-3C9169CEB7EC}"/>
    <pc:docChg chg="undo custSel mod addSld delSld modSld sldOrd">
      <pc:chgData name="Morell, Emma Leigh - morellel" userId="a340040e-ce6e-451a-a75c-40a0949938ab" providerId="ADAL" clId="{21FED67E-02C1-4A7C-95B2-3C9169CEB7EC}" dt="2020-04-09T16:16:29.566" v="6467" actId="20577"/>
      <pc:docMkLst>
        <pc:docMk/>
      </pc:docMkLst>
      <pc:sldChg chg="addSp delSp modSp mod setBg">
        <pc:chgData name="Morell, Emma Leigh - morellel" userId="a340040e-ce6e-451a-a75c-40a0949938ab" providerId="ADAL" clId="{21FED67E-02C1-4A7C-95B2-3C9169CEB7EC}" dt="2020-04-09T14:54:39.397" v="60" actId="26606"/>
        <pc:sldMkLst>
          <pc:docMk/>
          <pc:sldMk cId="4107473970" sldId="256"/>
        </pc:sldMkLst>
        <pc:spChg chg="mod">
          <ac:chgData name="Morell, Emma Leigh - morellel" userId="a340040e-ce6e-451a-a75c-40a0949938ab" providerId="ADAL" clId="{21FED67E-02C1-4A7C-95B2-3C9169CEB7EC}" dt="2020-04-09T14:54:39.397" v="60" actId="26606"/>
          <ac:spMkLst>
            <pc:docMk/>
            <pc:sldMk cId="4107473970" sldId="256"/>
            <ac:spMk id="2" creationId="{0451C7AF-1C6F-4112-8D56-3680CAEDF31D}"/>
          </ac:spMkLst>
        </pc:spChg>
        <pc:spChg chg="mod">
          <ac:chgData name="Morell, Emma Leigh - morellel" userId="a340040e-ce6e-451a-a75c-40a0949938ab" providerId="ADAL" clId="{21FED67E-02C1-4A7C-95B2-3C9169CEB7EC}" dt="2020-04-09T14:54:39.397" v="60" actId="26606"/>
          <ac:spMkLst>
            <pc:docMk/>
            <pc:sldMk cId="4107473970" sldId="256"/>
            <ac:spMk id="3" creationId="{09370153-F1D1-44D0-9F3B-938D464208F8}"/>
          </ac:spMkLst>
        </pc:spChg>
        <pc:spChg chg="add del">
          <ac:chgData name="Morell, Emma Leigh - morellel" userId="a340040e-ce6e-451a-a75c-40a0949938ab" providerId="ADAL" clId="{21FED67E-02C1-4A7C-95B2-3C9169CEB7EC}" dt="2020-04-09T14:54:39.383" v="59" actId="26606"/>
          <ac:spMkLst>
            <pc:docMk/>
            <pc:sldMk cId="4107473970" sldId="256"/>
            <ac:spMk id="8" creationId="{4BA0C938-1486-4635-9F6C-44D521FA6A4E}"/>
          </ac:spMkLst>
        </pc:spChg>
        <pc:spChg chg="add del">
          <ac:chgData name="Morell, Emma Leigh - morellel" userId="a340040e-ce6e-451a-a75c-40a0949938ab" providerId="ADAL" clId="{21FED67E-02C1-4A7C-95B2-3C9169CEB7EC}" dt="2020-04-09T14:54:39.383" v="59" actId="26606"/>
          <ac:spMkLst>
            <pc:docMk/>
            <pc:sldMk cId="4107473970" sldId="256"/>
            <ac:spMk id="10" creationId="{942A7ABB-6A86-4A02-A072-FA82CDCE533C}"/>
          </ac:spMkLst>
        </pc:spChg>
        <pc:spChg chg="add">
          <ac:chgData name="Morell, Emma Leigh - morellel" userId="a340040e-ce6e-451a-a75c-40a0949938ab" providerId="ADAL" clId="{21FED67E-02C1-4A7C-95B2-3C9169CEB7EC}" dt="2020-04-09T14:54:39.397" v="60" actId="26606"/>
          <ac:spMkLst>
            <pc:docMk/>
            <pc:sldMk cId="4107473970" sldId="256"/>
            <ac:spMk id="15" creationId="{62AE8E50-35D4-4D5A-A4BB-168CBB027DA2}"/>
          </ac:spMkLst>
        </pc:spChg>
        <pc:spChg chg="add">
          <ac:chgData name="Morell, Emma Leigh - morellel" userId="a340040e-ce6e-451a-a75c-40a0949938ab" providerId="ADAL" clId="{21FED67E-02C1-4A7C-95B2-3C9169CEB7EC}" dt="2020-04-09T14:54:39.397" v="60" actId="26606"/>
          <ac:spMkLst>
            <pc:docMk/>
            <pc:sldMk cId="4107473970" sldId="256"/>
            <ac:spMk id="16" creationId="{B94D87A0-BA55-4A8B-9FD6-6109543D2BD4}"/>
          </ac:spMkLst>
        </pc:spChg>
        <pc:spChg chg="add">
          <ac:chgData name="Morell, Emma Leigh - morellel" userId="a340040e-ce6e-451a-a75c-40a0949938ab" providerId="ADAL" clId="{21FED67E-02C1-4A7C-95B2-3C9169CEB7EC}" dt="2020-04-09T14:54:39.397" v="60" actId="26606"/>
          <ac:spMkLst>
            <pc:docMk/>
            <pc:sldMk cId="4107473970" sldId="256"/>
            <ac:spMk id="17" creationId="{1B26E892-1320-40AA-9CA1-246721C18768}"/>
          </ac:spMkLst>
        </pc:spChg>
        <pc:cxnChg chg="add del">
          <ac:chgData name="Morell, Emma Leigh - morellel" userId="a340040e-ce6e-451a-a75c-40a0949938ab" providerId="ADAL" clId="{21FED67E-02C1-4A7C-95B2-3C9169CEB7EC}" dt="2020-04-09T14:54:39.383" v="59" actId="26606"/>
          <ac:cxnSpMkLst>
            <pc:docMk/>
            <pc:sldMk cId="4107473970" sldId="256"/>
            <ac:cxnSpMk id="12" creationId="{B6916720-6D22-4D4B-BC19-23008C7DD487}"/>
          </ac:cxnSpMkLst>
        </pc:cxnChg>
        <pc:cxnChg chg="add">
          <ac:chgData name="Morell, Emma Leigh - morellel" userId="a340040e-ce6e-451a-a75c-40a0949938ab" providerId="ADAL" clId="{21FED67E-02C1-4A7C-95B2-3C9169CEB7EC}" dt="2020-04-09T14:54:39.397" v="60" actId="26606"/>
          <ac:cxnSpMkLst>
            <pc:docMk/>
            <pc:sldMk cId="4107473970" sldId="256"/>
            <ac:cxnSpMk id="14" creationId="{C9A1F79C-E4D1-4AAE-BA11-3A09005252E3}"/>
          </ac:cxnSpMkLst>
        </pc:cxnChg>
      </pc:sldChg>
      <pc:sldChg chg="modSp modNotesTx">
        <pc:chgData name="Morell, Emma Leigh - morellel" userId="a340040e-ce6e-451a-a75c-40a0949938ab" providerId="ADAL" clId="{21FED67E-02C1-4A7C-95B2-3C9169CEB7EC}" dt="2020-04-09T14:59:30.253" v="479" actId="20577"/>
        <pc:sldMkLst>
          <pc:docMk/>
          <pc:sldMk cId="1366357313" sldId="257"/>
        </pc:sldMkLst>
        <pc:spChg chg="mod">
          <ac:chgData name="Morell, Emma Leigh - morellel" userId="a340040e-ce6e-451a-a75c-40a0949938ab" providerId="ADAL" clId="{21FED67E-02C1-4A7C-95B2-3C9169CEB7EC}" dt="2020-04-09T14:55:33.522" v="177" actId="20577"/>
          <ac:spMkLst>
            <pc:docMk/>
            <pc:sldMk cId="1366357313" sldId="257"/>
            <ac:spMk id="3" creationId="{44E91C4F-9BAE-4F1B-B5CE-FF9FA19551F0}"/>
          </ac:spMkLst>
        </pc:spChg>
      </pc:sldChg>
      <pc:sldChg chg="addSp delSp modSp mod setBg modNotesTx">
        <pc:chgData name="Morell, Emma Leigh - morellel" userId="a340040e-ce6e-451a-a75c-40a0949938ab" providerId="ADAL" clId="{21FED67E-02C1-4A7C-95B2-3C9169CEB7EC}" dt="2020-04-09T15:22:49.985" v="1474" actId="20577"/>
        <pc:sldMkLst>
          <pc:docMk/>
          <pc:sldMk cId="3961819535" sldId="258"/>
        </pc:sldMkLst>
        <pc:spChg chg="mod">
          <ac:chgData name="Morell, Emma Leigh - morellel" userId="a340040e-ce6e-451a-a75c-40a0949938ab" providerId="ADAL" clId="{21FED67E-02C1-4A7C-95B2-3C9169CEB7EC}" dt="2020-04-09T14:54:27.167" v="57" actId="26606"/>
          <ac:spMkLst>
            <pc:docMk/>
            <pc:sldMk cId="3961819535" sldId="258"/>
            <ac:spMk id="2" creationId="{A63D102C-2486-43F6-9C8F-E3A583A215D5}"/>
          </ac:spMkLst>
        </pc:spChg>
        <pc:spChg chg="mod">
          <ac:chgData name="Morell, Emma Leigh - morellel" userId="a340040e-ce6e-451a-a75c-40a0949938ab" providerId="ADAL" clId="{21FED67E-02C1-4A7C-95B2-3C9169CEB7EC}" dt="2020-04-09T15:02:48.130" v="861" actId="12"/>
          <ac:spMkLst>
            <pc:docMk/>
            <pc:sldMk cId="3961819535" sldId="258"/>
            <ac:spMk id="4" creationId="{E8F3FA1C-C49B-48F2-BA91-51792957EF8E}"/>
          </ac:spMkLst>
        </pc:spChg>
        <pc:spChg chg="del mod">
          <ac:chgData name="Morell, Emma Leigh - morellel" userId="a340040e-ce6e-451a-a75c-40a0949938ab" providerId="ADAL" clId="{21FED67E-02C1-4A7C-95B2-3C9169CEB7EC}" dt="2020-04-09T14:52:55.826" v="2"/>
          <ac:spMkLst>
            <pc:docMk/>
            <pc:sldMk cId="3961819535" sldId="258"/>
            <ac:spMk id="5" creationId="{C435238D-12B7-486A-A61F-1AA6D98FB204}"/>
          </ac:spMkLst>
        </pc:spChg>
        <pc:spChg chg="add del">
          <ac:chgData name="Morell, Emma Leigh - morellel" userId="a340040e-ce6e-451a-a75c-40a0949938ab" providerId="ADAL" clId="{21FED67E-02C1-4A7C-95B2-3C9169CEB7EC}" dt="2020-04-09T14:53:37.694" v="12" actId="26606"/>
          <ac:spMkLst>
            <pc:docMk/>
            <pc:sldMk cId="3961819535" sldId="258"/>
            <ac:spMk id="13" creationId="{1BFFEF50-F62B-4A59-B82B-698063A053EE}"/>
          </ac:spMkLst>
        </pc:spChg>
        <pc:spChg chg="add del">
          <ac:chgData name="Morell, Emma Leigh - morellel" userId="a340040e-ce6e-451a-a75c-40a0949938ab" providerId="ADAL" clId="{21FED67E-02C1-4A7C-95B2-3C9169CEB7EC}" dt="2020-04-09T14:53:40.639" v="14" actId="26606"/>
          <ac:spMkLst>
            <pc:docMk/>
            <pc:sldMk cId="3961819535" sldId="258"/>
            <ac:spMk id="18" creationId="{D7C9ABFB-47C0-4209-8582-CCE27BC65980}"/>
          </ac:spMkLst>
        </pc:spChg>
        <pc:spChg chg="add del">
          <ac:chgData name="Morell, Emma Leigh - morellel" userId="a340040e-ce6e-451a-a75c-40a0949938ab" providerId="ADAL" clId="{21FED67E-02C1-4A7C-95B2-3C9169CEB7EC}" dt="2020-04-09T14:54:10.060" v="18" actId="26606"/>
          <ac:spMkLst>
            <pc:docMk/>
            <pc:sldMk cId="3961819535" sldId="258"/>
            <ac:spMk id="24" creationId="{D7C9ABFB-47C0-4209-8582-CCE27BC65980}"/>
          </ac:spMkLst>
        </pc:spChg>
        <pc:spChg chg="add del">
          <ac:chgData name="Morell, Emma Leigh - morellel" userId="a340040e-ce6e-451a-a75c-40a0949938ab" providerId="ADAL" clId="{21FED67E-02C1-4A7C-95B2-3C9169CEB7EC}" dt="2020-04-09T14:54:11.851" v="20" actId="26606"/>
          <ac:spMkLst>
            <pc:docMk/>
            <pc:sldMk cId="3961819535" sldId="258"/>
            <ac:spMk id="28" creationId="{DFD4DB23-D715-436B-AF48-2462EB568EB9}"/>
          </ac:spMkLst>
        </pc:spChg>
        <pc:spChg chg="add del">
          <ac:chgData name="Morell, Emma Leigh - morellel" userId="a340040e-ce6e-451a-a75c-40a0949938ab" providerId="ADAL" clId="{21FED67E-02C1-4A7C-95B2-3C9169CEB7EC}" dt="2020-04-09T14:54:13.148" v="22" actId="26606"/>
          <ac:spMkLst>
            <pc:docMk/>
            <pc:sldMk cId="3961819535" sldId="258"/>
            <ac:spMk id="32" creationId="{D7C9ABFB-47C0-4209-8582-CCE27BC65980}"/>
          </ac:spMkLst>
        </pc:spChg>
        <pc:spChg chg="add del">
          <ac:chgData name="Morell, Emma Leigh - morellel" userId="a340040e-ce6e-451a-a75c-40a0949938ab" providerId="ADAL" clId="{21FED67E-02C1-4A7C-95B2-3C9169CEB7EC}" dt="2020-04-09T14:54:14.083" v="24" actId="26606"/>
          <ac:spMkLst>
            <pc:docMk/>
            <pc:sldMk cId="3961819535" sldId="258"/>
            <ac:spMk id="36" creationId="{DFD4DB23-D715-436B-AF48-2462EB568EB9}"/>
          </ac:spMkLst>
        </pc:spChg>
        <pc:spChg chg="add del">
          <ac:chgData name="Morell, Emma Leigh - morellel" userId="a340040e-ce6e-451a-a75c-40a0949938ab" providerId="ADAL" clId="{21FED67E-02C1-4A7C-95B2-3C9169CEB7EC}" dt="2020-04-09T14:54:14.868" v="26" actId="26606"/>
          <ac:spMkLst>
            <pc:docMk/>
            <pc:sldMk cId="3961819535" sldId="258"/>
            <ac:spMk id="40" creationId="{D7C9ABFB-47C0-4209-8582-CCE27BC65980}"/>
          </ac:spMkLst>
        </pc:spChg>
        <pc:spChg chg="add del">
          <ac:chgData name="Morell, Emma Leigh - morellel" userId="a340040e-ce6e-451a-a75c-40a0949938ab" providerId="ADAL" clId="{21FED67E-02C1-4A7C-95B2-3C9169CEB7EC}" dt="2020-04-09T14:54:15.431" v="28" actId="26606"/>
          <ac:spMkLst>
            <pc:docMk/>
            <pc:sldMk cId="3961819535" sldId="258"/>
            <ac:spMk id="44" creationId="{DFD4DB23-D715-436B-AF48-2462EB568EB9}"/>
          </ac:spMkLst>
        </pc:spChg>
        <pc:spChg chg="add del">
          <ac:chgData name="Morell, Emma Leigh - morellel" userId="a340040e-ce6e-451a-a75c-40a0949938ab" providerId="ADAL" clId="{21FED67E-02C1-4A7C-95B2-3C9169CEB7EC}" dt="2020-04-09T14:54:16.304" v="30" actId="26606"/>
          <ac:spMkLst>
            <pc:docMk/>
            <pc:sldMk cId="3961819535" sldId="258"/>
            <ac:spMk id="48" creationId="{D7C9ABFB-47C0-4209-8582-CCE27BC65980}"/>
          </ac:spMkLst>
        </pc:spChg>
        <pc:spChg chg="add del">
          <ac:chgData name="Morell, Emma Leigh - morellel" userId="a340040e-ce6e-451a-a75c-40a0949938ab" providerId="ADAL" clId="{21FED67E-02C1-4A7C-95B2-3C9169CEB7EC}" dt="2020-04-09T14:54:17.174" v="32" actId="26606"/>
          <ac:spMkLst>
            <pc:docMk/>
            <pc:sldMk cId="3961819535" sldId="258"/>
            <ac:spMk id="52" creationId="{DFD4DB23-D715-436B-AF48-2462EB568EB9}"/>
          </ac:spMkLst>
        </pc:spChg>
        <pc:spChg chg="add del">
          <ac:chgData name="Morell, Emma Leigh - morellel" userId="a340040e-ce6e-451a-a75c-40a0949938ab" providerId="ADAL" clId="{21FED67E-02C1-4A7C-95B2-3C9169CEB7EC}" dt="2020-04-09T14:54:17.722" v="34" actId="26606"/>
          <ac:spMkLst>
            <pc:docMk/>
            <pc:sldMk cId="3961819535" sldId="258"/>
            <ac:spMk id="56" creationId="{D7C9ABFB-47C0-4209-8582-CCE27BC65980}"/>
          </ac:spMkLst>
        </pc:spChg>
        <pc:spChg chg="add del">
          <ac:chgData name="Morell, Emma Leigh - morellel" userId="a340040e-ce6e-451a-a75c-40a0949938ab" providerId="ADAL" clId="{21FED67E-02C1-4A7C-95B2-3C9169CEB7EC}" dt="2020-04-09T14:54:18.154" v="36" actId="26606"/>
          <ac:spMkLst>
            <pc:docMk/>
            <pc:sldMk cId="3961819535" sldId="258"/>
            <ac:spMk id="60" creationId="{DFD4DB23-D715-436B-AF48-2462EB568EB9}"/>
          </ac:spMkLst>
        </pc:spChg>
        <pc:spChg chg="add del">
          <ac:chgData name="Morell, Emma Leigh - morellel" userId="a340040e-ce6e-451a-a75c-40a0949938ab" providerId="ADAL" clId="{21FED67E-02C1-4A7C-95B2-3C9169CEB7EC}" dt="2020-04-09T14:54:18.840" v="38" actId="26606"/>
          <ac:spMkLst>
            <pc:docMk/>
            <pc:sldMk cId="3961819535" sldId="258"/>
            <ac:spMk id="64" creationId="{D7C9ABFB-47C0-4209-8582-CCE27BC65980}"/>
          </ac:spMkLst>
        </pc:spChg>
        <pc:spChg chg="add del">
          <ac:chgData name="Morell, Emma Leigh - morellel" userId="a340040e-ce6e-451a-a75c-40a0949938ab" providerId="ADAL" clId="{21FED67E-02C1-4A7C-95B2-3C9169CEB7EC}" dt="2020-04-09T14:54:19.372" v="40" actId="26606"/>
          <ac:spMkLst>
            <pc:docMk/>
            <pc:sldMk cId="3961819535" sldId="258"/>
            <ac:spMk id="68" creationId="{DFD4DB23-D715-436B-AF48-2462EB568EB9}"/>
          </ac:spMkLst>
        </pc:spChg>
        <pc:spChg chg="add del">
          <ac:chgData name="Morell, Emma Leigh - morellel" userId="a340040e-ce6e-451a-a75c-40a0949938ab" providerId="ADAL" clId="{21FED67E-02C1-4A7C-95B2-3C9169CEB7EC}" dt="2020-04-09T14:54:19.974" v="42" actId="26606"/>
          <ac:spMkLst>
            <pc:docMk/>
            <pc:sldMk cId="3961819535" sldId="258"/>
            <ac:spMk id="72" creationId="{D7C9ABFB-47C0-4209-8582-CCE27BC65980}"/>
          </ac:spMkLst>
        </pc:spChg>
        <pc:spChg chg="add del">
          <ac:chgData name="Morell, Emma Leigh - morellel" userId="a340040e-ce6e-451a-a75c-40a0949938ab" providerId="ADAL" clId="{21FED67E-02C1-4A7C-95B2-3C9169CEB7EC}" dt="2020-04-09T14:54:20.505" v="44" actId="26606"/>
          <ac:spMkLst>
            <pc:docMk/>
            <pc:sldMk cId="3961819535" sldId="258"/>
            <ac:spMk id="76" creationId="{DFD4DB23-D715-436B-AF48-2462EB568EB9}"/>
          </ac:spMkLst>
        </pc:spChg>
        <pc:spChg chg="add del">
          <ac:chgData name="Morell, Emma Leigh - morellel" userId="a340040e-ce6e-451a-a75c-40a0949938ab" providerId="ADAL" clId="{21FED67E-02C1-4A7C-95B2-3C9169CEB7EC}" dt="2020-04-09T14:54:21.710" v="46" actId="26606"/>
          <ac:spMkLst>
            <pc:docMk/>
            <pc:sldMk cId="3961819535" sldId="258"/>
            <ac:spMk id="80" creationId="{D7C9ABFB-47C0-4209-8582-CCE27BC65980}"/>
          </ac:spMkLst>
        </pc:spChg>
        <pc:spChg chg="add del">
          <ac:chgData name="Morell, Emma Leigh - morellel" userId="a340040e-ce6e-451a-a75c-40a0949938ab" providerId="ADAL" clId="{21FED67E-02C1-4A7C-95B2-3C9169CEB7EC}" dt="2020-04-09T14:54:22.426" v="48" actId="26606"/>
          <ac:spMkLst>
            <pc:docMk/>
            <pc:sldMk cId="3961819535" sldId="258"/>
            <ac:spMk id="84" creationId="{DFD4DB23-D715-436B-AF48-2462EB568EB9}"/>
          </ac:spMkLst>
        </pc:spChg>
        <pc:spChg chg="add del">
          <ac:chgData name="Morell, Emma Leigh - morellel" userId="a340040e-ce6e-451a-a75c-40a0949938ab" providerId="ADAL" clId="{21FED67E-02C1-4A7C-95B2-3C9169CEB7EC}" dt="2020-04-09T14:54:23.338" v="50" actId="26606"/>
          <ac:spMkLst>
            <pc:docMk/>
            <pc:sldMk cId="3961819535" sldId="258"/>
            <ac:spMk id="88" creationId="{D7C9ABFB-47C0-4209-8582-CCE27BC65980}"/>
          </ac:spMkLst>
        </pc:spChg>
        <pc:spChg chg="add del">
          <ac:chgData name="Morell, Emma Leigh - morellel" userId="a340040e-ce6e-451a-a75c-40a0949938ab" providerId="ADAL" clId="{21FED67E-02C1-4A7C-95B2-3C9169CEB7EC}" dt="2020-04-09T14:54:23.954" v="52" actId="26606"/>
          <ac:spMkLst>
            <pc:docMk/>
            <pc:sldMk cId="3961819535" sldId="258"/>
            <ac:spMk id="92" creationId="{DFD4DB23-D715-436B-AF48-2462EB568EB9}"/>
          </ac:spMkLst>
        </pc:spChg>
        <pc:spChg chg="add del">
          <ac:chgData name="Morell, Emma Leigh - morellel" userId="a340040e-ce6e-451a-a75c-40a0949938ab" providerId="ADAL" clId="{21FED67E-02C1-4A7C-95B2-3C9169CEB7EC}" dt="2020-04-09T14:54:25.219" v="54" actId="26606"/>
          <ac:spMkLst>
            <pc:docMk/>
            <pc:sldMk cId="3961819535" sldId="258"/>
            <ac:spMk id="96" creationId="{D7C9ABFB-47C0-4209-8582-CCE27BC65980}"/>
          </ac:spMkLst>
        </pc:spChg>
        <pc:spChg chg="add">
          <ac:chgData name="Morell, Emma Leigh - morellel" userId="a340040e-ce6e-451a-a75c-40a0949938ab" providerId="ADAL" clId="{21FED67E-02C1-4A7C-95B2-3C9169CEB7EC}" dt="2020-04-09T14:54:27.167" v="57" actId="26606"/>
          <ac:spMkLst>
            <pc:docMk/>
            <pc:sldMk cId="3961819535" sldId="258"/>
            <ac:spMk id="102" creationId="{A5ABED16-D1EE-40E2-9777-113635C66175}"/>
          </ac:spMkLst>
        </pc:spChg>
        <pc:picChg chg="add mod">
          <ac:chgData name="Morell, Emma Leigh - morellel" userId="a340040e-ce6e-451a-a75c-40a0949938ab" providerId="ADAL" clId="{21FED67E-02C1-4A7C-95B2-3C9169CEB7EC}" dt="2020-04-09T14:54:27.167" v="57" actId="26606"/>
          <ac:picMkLst>
            <pc:docMk/>
            <pc:sldMk cId="3961819535" sldId="258"/>
            <ac:picMk id="6" creationId="{3A011DE5-6F29-4DF3-9466-8240194A8774}"/>
          </ac:picMkLst>
        </pc:picChg>
        <pc:cxnChg chg="add del">
          <ac:chgData name="Morell, Emma Leigh - morellel" userId="a340040e-ce6e-451a-a75c-40a0949938ab" providerId="ADAL" clId="{21FED67E-02C1-4A7C-95B2-3C9169CEB7EC}" dt="2020-04-09T14:53:37.694" v="12" actId="26606"/>
          <ac:cxnSpMkLst>
            <pc:docMk/>
            <pc:sldMk cId="3961819535" sldId="258"/>
            <ac:cxnSpMk id="11" creationId="{0052AFA8-8863-4BAA-808D-C716FDCF3AF5}"/>
          </ac:cxnSpMkLst>
        </pc:cxnChg>
        <pc:cxnChg chg="add del">
          <ac:chgData name="Morell, Emma Leigh - morellel" userId="a340040e-ce6e-451a-a75c-40a0949938ab" providerId="ADAL" clId="{21FED67E-02C1-4A7C-95B2-3C9169CEB7EC}" dt="2020-04-09T14:53:37.694" v="12" actId="26606"/>
          <ac:cxnSpMkLst>
            <pc:docMk/>
            <pc:sldMk cId="3961819535" sldId="258"/>
            <ac:cxnSpMk id="15" creationId="{292DDE2F-7DF3-4271-BED6-7504CAD251B9}"/>
          </ac:cxnSpMkLst>
        </pc:cxnChg>
        <pc:cxnChg chg="add del">
          <ac:chgData name="Morell, Emma Leigh - morellel" userId="a340040e-ce6e-451a-a75c-40a0949938ab" providerId="ADAL" clId="{21FED67E-02C1-4A7C-95B2-3C9169CEB7EC}" dt="2020-04-09T14:53:40.639" v="14" actId="26606"/>
          <ac:cxnSpMkLst>
            <pc:docMk/>
            <pc:sldMk cId="3961819535" sldId="258"/>
            <ac:cxnSpMk id="17" creationId="{358D3741-4ACF-4DA5-ABD5-0C432115CDFA}"/>
          </ac:cxnSpMkLst>
        </pc:cxnChg>
        <pc:cxnChg chg="add del">
          <ac:chgData name="Morell, Emma Leigh - morellel" userId="a340040e-ce6e-451a-a75c-40a0949938ab" providerId="ADAL" clId="{21FED67E-02C1-4A7C-95B2-3C9169CEB7EC}" dt="2020-04-09T14:53:40.639" v="14" actId="26606"/>
          <ac:cxnSpMkLst>
            <pc:docMk/>
            <pc:sldMk cId="3961819535" sldId="258"/>
            <ac:cxnSpMk id="19" creationId="{D3537B80-6184-48FB-ACA1-304647BA2152}"/>
          </ac:cxnSpMkLst>
        </pc:cxnChg>
        <pc:cxnChg chg="add del">
          <ac:chgData name="Morell, Emma Leigh - morellel" userId="a340040e-ce6e-451a-a75c-40a0949938ab" providerId="ADAL" clId="{21FED67E-02C1-4A7C-95B2-3C9169CEB7EC}" dt="2020-04-09T14:54:06.830" v="16" actId="26606"/>
          <ac:cxnSpMkLst>
            <pc:docMk/>
            <pc:sldMk cId="3961819535" sldId="258"/>
            <ac:cxnSpMk id="21" creationId="{358D3741-4ACF-4DA5-ABD5-0C432115CDFA}"/>
          </ac:cxnSpMkLst>
        </pc:cxnChg>
        <pc:cxnChg chg="add del">
          <ac:chgData name="Morell, Emma Leigh - morellel" userId="a340040e-ce6e-451a-a75c-40a0949938ab" providerId="ADAL" clId="{21FED67E-02C1-4A7C-95B2-3C9169CEB7EC}" dt="2020-04-09T14:54:10.060" v="18" actId="26606"/>
          <ac:cxnSpMkLst>
            <pc:docMk/>
            <pc:sldMk cId="3961819535" sldId="258"/>
            <ac:cxnSpMk id="23" creationId="{358D3741-4ACF-4DA5-ABD5-0C432115CDFA}"/>
          </ac:cxnSpMkLst>
        </pc:cxnChg>
        <pc:cxnChg chg="add del">
          <ac:chgData name="Morell, Emma Leigh - morellel" userId="a340040e-ce6e-451a-a75c-40a0949938ab" providerId="ADAL" clId="{21FED67E-02C1-4A7C-95B2-3C9169CEB7EC}" dt="2020-04-09T14:54:10.060" v="18" actId="26606"/>
          <ac:cxnSpMkLst>
            <pc:docMk/>
            <pc:sldMk cId="3961819535" sldId="258"/>
            <ac:cxnSpMk id="25" creationId="{D3537B80-6184-48FB-ACA1-304647BA2152}"/>
          </ac:cxnSpMkLst>
        </pc:cxnChg>
        <pc:cxnChg chg="add del">
          <ac:chgData name="Morell, Emma Leigh - morellel" userId="a340040e-ce6e-451a-a75c-40a0949938ab" providerId="ADAL" clId="{21FED67E-02C1-4A7C-95B2-3C9169CEB7EC}" dt="2020-04-09T14:54:11.851" v="20" actId="26606"/>
          <ac:cxnSpMkLst>
            <pc:docMk/>
            <pc:sldMk cId="3961819535" sldId="258"/>
            <ac:cxnSpMk id="27" creationId="{0052AFA8-8863-4BAA-808D-C716FDCF3AF5}"/>
          </ac:cxnSpMkLst>
        </pc:cxnChg>
        <pc:cxnChg chg="add del">
          <ac:chgData name="Morell, Emma Leigh - morellel" userId="a340040e-ce6e-451a-a75c-40a0949938ab" providerId="ADAL" clId="{21FED67E-02C1-4A7C-95B2-3C9169CEB7EC}" dt="2020-04-09T14:54:11.851" v="20" actId="26606"/>
          <ac:cxnSpMkLst>
            <pc:docMk/>
            <pc:sldMk cId="3961819535" sldId="258"/>
            <ac:cxnSpMk id="29" creationId="{21CD82D9-7F92-43A7-A291-8AFA69FBEC31}"/>
          </ac:cxnSpMkLst>
        </pc:cxnChg>
        <pc:cxnChg chg="add del">
          <ac:chgData name="Morell, Emma Leigh - morellel" userId="a340040e-ce6e-451a-a75c-40a0949938ab" providerId="ADAL" clId="{21FED67E-02C1-4A7C-95B2-3C9169CEB7EC}" dt="2020-04-09T14:54:13.148" v="22" actId="26606"/>
          <ac:cxnSpMkLst>
            <pc:docMk/>
            <pc:sldMk cId="3961819535" sldId="258"/>
            <ac:cxnSpMk id="31" creationId="{358D3741-4ACF-4DA5-ABD5-0C432115CDFA}"/>
          </ac:cxnSpMkLst>
        </pc:cxnChg>
        <pc:cxnChg chg="add del">
          <ac:chgData name="Morell, Emma Leigh - morellel" userId="a340040e-ce6e-451a-a75c-40a0949938ab" providerId="ADAL" clId="{21FED67E-02C1-4A7C-95B2-3C9169CEB7EC}" dt="2020-04-09T14:54:13.148" v="22" actId="26606"/>
          <ac:cxnSpMkLst>
            <pc:docMk/>
            <pc:sldMk cId="3961819535" sldId="258"/>
            <ac:cxnSpMk id="33" creationId="{D3537B80-6184-48FB-ACA1-304647BA2152}"/>
          </ac:cxnSpMkLst>
        </pc:cxnChg>
        <pc:cxnChg chg="add del">
          <ac:chgData name="Morell, Emma Leigh - morellel" userId="a340040e-ce6e-451a-a75c-40a0949938ab" providerId="ADAL" clId="{21FED67E-02C1-4A7C-95B2-3C9169CEB7EC}" dt="2020-04-09T14:54:14.083" v="24" actId="26606"/>
          <ac:cxnSpMkLst>
            <pc:docMk/>
            <pc:sldMk cId="3961819535" sldId="258"/>
            <ac:cxnSpMk id="35" creationId="{0052AFA8-8863-4BAA-808D-C716FDCF3AF5}"/>
          </ac:cxnSpMkLst>
        </pc:cxnChg>
        <pc:cxnChg chg="add del">
          <ac:chgData name="Morell, Emma Leigh - morellel" userId="a340040e-ce6e-451a-a75c-40a0949938ab" providerId="ADAL" clId="{21FED67E-02C1-4A7C-95B2-3C9169CEB7EC}" dt="2020-04-09T14:54:14.083" v="24" actId="26606"/>
          <ac:cxnSpMkLst>
            <pc:docMk/>
            <pc:sldMk cId="3961819535" sldId="258"/>
            <ac:cxnSpMk id="37" creationId="{21CD82D9-7F92-43A7-A291-8AFA69FBEC31}"/>
          </ac:cxnSpMkLst>
        </pc:cxnChg>
        <pc:cxnChg chg="add del">
          <ac:chgData name="Morell, Emma Leigh - morellel" userId="a340040e-ce6e-451a-a75c-40a0949938ab" providerId="ADAL" clId="{21FED67E-02C1-4A7C-95B2-3C9169CEB7EC}" dt="2020-04-09T14:54:14.868" v="26" actId="26606"/>
          <ac:cxnSpMkLst>
            <pc:docMk/>
            <pc:sldMk cId="3961819535" sldId="258"/>
            <ac:cxnSpMk id="39" creationId="{358D3741-4ACF-4DA5-ABD5-0C432115CDFA}"/>
          </ac:cxnSpMkLst>
        </pc:cxnChg>
        <pc:cxnChg chg="add del">
          <ac:chgData name="Morell, Emma Leigh - morellel" userId="a340040e-ce6e-451a-a75c-40a0949938ab" providerId="ADAL" clId="{21FED67E-02C1-4A7C-95B2-3C9169CEB7EC}" dt="2020-04-09T14:54:14.868" v="26" actId="26606"/>
          <ac:cxnSpMkLst>
            <pc:docMk/>
            <pc:sldMk cId="3961819535" sldId="258"/>
            <ac:cxnSpMk id="41" creationId="{D3537B80-6184-48FB-ACA1-304647BA2152}"/>
          </ac:cxnSpMkLst>
        </pc:cxnChg>
        <pc:cxnChg chg="add del">
          <ac:chgData name="Morell, Emma Leigh - morellel" userId="a340040e-ce6e-451a-a75c-40a0949938ab" providerId="ADAL" clId="{21FED67E-02C1-4A7C-95B2-3C9169CEB7EC}" dt="2020-04-09T14:54:15.431" v="28" actId="26606"/>
          <ac:cxnSpMkLst>
            <pc:docMk/>
            <pc:sldMk cId="3961819535" sldId="258"/>
            <ac:cxnSpMk id="43" creationId="{0052AFA8-8863-4BAA-808D-C716FDCF3AF5}"/>
          </ac:cxnSpMkLst>
        </pc:cxnChg>
        <pc:cxnChg chg="add del">
          <ac:chgData name="Morell, Emma Leigh - morellel" userId="a340040e-ce6e-451a-a75c-40a0949938ab" providerId="ADAL" clId="{21FED67E-02C1-4A7C-95B2-3C9169CEB7EC}" dt="2020-04-09T14:54:15.431" v="28" actId="26606"/>
          <ac:cxnSpMkLst>
            <pc:docMk/>
            <pc:sldMk cId="3961819535" sldId="258"/>
            <ac:cxnSpMk id="45" creationId="{21CD82D9-7F92-43A7-A291-8AFA69FBEC31}"/>
          </ac:cxnSpMkLst>
        </pc:cxnChg>
        <pc:cxnChg chg="add del">
          <ac:chgData name="Morell, Emma Leigh - morellel" userId="a340040e-ce6e-451a-a75c-40a0949938ab" providerId="ADAL" clId="{21FED67E-02C1-4A7C-95B2-3C9169CEB7EC}" dt="2020-04-09T14:54:16.304" v="30" actId="26606"/>
          <ac:cxnSpMkLst>
            <pc:docMk/>
            <pc:sldMk cId="3961819535" sldId="258"/>
            <ac:cxnSpMk id="47" creationId="{358D3741-4ACF-4DA5-ABD5-0C432115CDFA}"/>
          </ac:cxnSpMkLst>
        </pc:cxnChg>
        <pc:cxnChg chg="add del">
          <ac:chgData name="Morell, Emma Leigh - morellel" userId="a340040e-ce6e-451a-a75c-40a0949938ab" providerId="ADAL" clId="{21FED67E-02C1-4A7C-95B2-3C9169CEB7EC}" dt="2020-04-09T14:54:16.304" v="30" actId="26606"/>
          <ac:cxnSpMkLst>
            <pc:docMk/>
            <pc:sldMk cId="3961819535" sldId="258"/>
            <ac:cxnSpMk id="49" creationId="{D3537B80-6184-48FB-ACA1-304647BA2152}"/>
          </ac:cxnSpMkLst>
        </pc:cxnChg>
        <pc:cxnChg chg="add del">
          <ac:chgData name="Morell, Emma Leigh - morellel" userId="a340040e-ce6e-451a-a75c-40a0949938ab" providerId="ADAL" clId="{21FED67E-02C1-4A7C-95B2-3C9169CEB7EC}" dt="2020-04-09T14:54:17.174" v="32" actId="26606"/>
          <ac:cxnSpMkLst>
            <pc:docMk/>
            <pc:sldMk cId="3961819535" sldId="258"/>
            <ac:cxnSpMk id="51" creationId="{0052AFA8-8863-4BAA-808D-C716FDCF3AF5}"/>
          </ac:cxnSpMkLst>
        </pc:cxnChg>
        <pc:cxnChg chg="add del">
          <ac:chgData name="Morell, Emma Leigh - morellel" userId="a340040e-ce6e-451a-a75c-40a0949938ab" providerId="ADAL" clId="{21FED67E-02C1-4A7C-95B2-3C9169CEB7EC}" dt="2020-04-09T14:54:17.174" v="32" actId="26606"/>
          <ac:cxnSpMkLst>
            <pc:docMk/>
            <pc:sldMk cId="3961819535" sldId="258"/>
            <ac:cxnSpMk id="53" creationId="{21CD82D9-7F92-43A7-A291-8AFA69FBEC31}"/>
          </ac:cxnSpMkLst>
        </pc:cxnChg>
        <pc:cxnChg chg="add del">
          <ac:chgData name="Morell, Emma Leigh - morellel" userId="a340040e-ce6e-451a-a75c-40a0949938ab" providerId="ADAL" clId="{21FED67E-02C1-4A7C-95B2-3C9169CEB7EC}" dt="2020-04-09T14:54:17.722" v="34" actId="26606"/>
          <ac:cxnSpMkLst>
            <pc:docMk/>
            <pc:sldMk cId="3961819535" sldId="258"/>
            <ac:cxnSpMk id="55" creationId="{358D3741-4ACF-4DA5-ABD5-0C432115CDFA}"/>
          </ac:cxnSpMkLst>
        </pc:cxnChg>
        <pc:cxnChg chg="add del">
          <ac:chgData name="Morell, Emma Leigh - morellel" userId="a340040e-ce6e-451a-a75c-40a0949938ab" providerId="ADAL" clId="{21FED67E-02C1-4A7C-95B2-3C9169CEB7EC}" dt="2020-04-09T14:54:17.722" v="34" actId="26606"/>
          <ac:cxnSpMkLst>
            <pc:docMk/>
            <pc:sldMk cId="3961819535" sldId="258"/>
            <ac:cxnSpMk id="57" creationId="{D3537B80-6184-48FB-ACA1-304647BA2152}"/>
          </ac:cxnSpMkLst>
        </pc:cxnChg>
        <pc:cxnChg chg="add del">
          <ac:chgData name="Morell, Emma Leigh - morellel" userId="a340040e-ce6e-451a-a75c-40a0949938ab" providerId="ADAL" clId="{21FED67E-02C1-4A7C-95B2-3C9169CEB7EC}" dt="2020-04-09T14:54:18.154" v="36" actId="26606"/>
          <ac:cxnSpMkLst>
            <pc:docMk/>
            <pc:sldMk cId="3961819535" sldId="258"/>
            <ac:cxnSpMk id="59" creationId="{0052AFA8-8863-4BAA-808D-C716FDCF3AF5}"/>
          </ac:cxnSpMkLst>
        </pc:cxnChg>
        <pc:cxnChg chg="add del">
          <ac:chgData name="Morell, Emma Leigh - morellel" userId="a340040e-ce6e-451a-a75c-40a0949938ab" providerId="ADAL" clId="{21FED67E-02C1-4A7C-95B2-3C9169CEB7EC}" dt="2020-04-09T14:54:18.154" v="36" actId="26606"/>
          <ac:cxnSpMkLst>
            <pc:docMk/>
            <pc:sldMk cId="3961819535" sldId="258"/>
            <ac:cxnSpMk id="61" creationId="{21CD82D9-7F92-43A7-A291-8AFA69FBEC31}"/>
          </ac:cxnSpMkLst>
        </pc:cxnChg>
        <pc:cxnChg chg="add del">
          <ac:chgData name="Morell, Emma Leigh - morellel" userId="a340040e-ce6e-451a-a75c-40a0949938ab" providerId="ADAL" clId="{21FED67E-02C1-4A7C-95B2-3C9169CEB7EC}" dt="2020-04-09T14:54:18.840" v="38" actId="26606"/>
          <ac:cxnSpMkLst>
            <pc:docMk/>
            <pc:sldMk cId="3961819535" sldId="258"/>
            <ac:cxnSpMk id="63" creationId="{358D3741-4ACF-4DA5-ABD5-0C432115CDFA}"/>
          </ac:cxnSpMkLst>
        </pc:cxnChg>
        <pc:cxnChg chg="add del">
          <ac:chgData name="Morell, Emma Leigh - morellel" userId="a340040e-ce6e-451a-a75c-40a0949938ab" providerId="ADAL" clId="{21FED67E-02C1-4A7C-95B2-3C9169CEB7EC}" dt="2020-04-09T14:54:18.840" v="38" actId="26606"/>
          <ac:cxnSpMkLst>
            <pc:docMk/>
            <pc:sldMk cId="3961819535" sldId="258"/>
            <ac:cxnSpMk id="65" creationId="{D3537B80-6184-48FB-ACA1-304647BA2152}"/>
          </ac:cxnSpMkLst>
        </pc:cxnChg>
        <pc:cxnChg chg="add del">
          <ac:chgData name="Morell, Emma Leigh - morellel" userId="a340040e-ce6e-451a-a75c-40a0949938ab" providerId="ADAL" clId="{21FED67E-02C1-4A7C-95B2-3C9169CEB7EC}" dt="2020-04-09T14:54:19.372" v="40" actId="26606"/>
          <ac:cxnSpMkLst>
            <pc:docMk/>
            <pc:sldMk cId="3961819535" sldId="258"/>
            <ac:cxnSpMk id="67" creationId="{0052AFA8-8863-4BAA-808D-C716FDCF3AF5}"/>
          </ac:cxnSpMkLst>
        </pc:cxnChg>
        <pc:cxnChg chg="add del">
          <ac:chgData name="Morell, Emma Leigh - morellel" userId="a340040e-ce6e-451a-a75c-40a0949938ab" providerId="ADAL" clId="{21FED67E-02C1-4A7C-95B2-3C9169CEB7EC}" dt="2020-04-09T14:54:19.372" v="40" actId="26606"/>
          <ac:cxnSpMkLst>
            <pc:docMk/>
            <pc:sldMk cId="3961819535" sldId="258"/>
            <ac:cxnSpMk id="69" creationId="{21CD82D9-7F92-43A7-A291-8AFA69FBEC31}"/>
          </ac:cxnSpMkLst>
        </pc:cxnChg>
        <pc:cxnChg chg="add del">
          <ac:chgData name="Morell, Emma Leigh - morellel" userId="a340040e-ce6e-451a-a75c-40a0949938ab" providerId="ADAL" clId="{21FED67E-02C1-4A7C-95B2-3C9169CEB7EC}" dt="2020-04-09T14:54:19.974" v="42" actId="26606"/>
          <ac:cxnSpMkLst>
            <pc:docMk/>
            <pc:sldMk cId="3961819535" sldId="258"/>
            <ac:cxnSpMk id="71" creationId="{358D3741-4ACF-4DA5-ABD5-0C432115CDFA}"/>
          </ac:cxnSpMkLst>
        </pc:cxnChg>
        <pc:cxnChg chg="add del">
          <ac:chgData name="Morell, Emma Leigh - morellel" userId="a340040e-ce6e-451a-a75c-40a0949938ab" providerId="ADAL" clId="{21FED67E-02C1-4A7C-95B2-3C9169CEB7EC}" dt="2020-04-09T14:54:19.974" v="42" actId="26606"/>
          <ac:cxnSpMkLst>
            <pc:docMk/>
            <pc:sldMk cId="3961819535" sldId="258"/>
            <ac:cxnSpMk id="73" creationId="{D3537B80-6184-48FB-ACA1-304647BA2152}"/>
          </ac:cxnSpMkLst>
        </pc:cxnChg>
        <pc:cxnChg chg="add del">
          <ac:chgData name="Morell, Emma Leigh - morellel" userId="a340040e-ce6e-451a-a75c-40a0949938ab" providerId="ADAL" clId="{21FED67E-02C1-4A7C-95B2-3C9169CEB7EC}" dt="2020-04-09T14:54:20.505" v="44" actId="26606"/>
          <ac:cxnSpMkLst>
            <pc:docMk/>
            <pc:sldMk cId="3961819535" sldId="258"/>
            <ac:cxnSpMk id="75" creationId="{0052AFA8-8863-4BAA-808D-C716FDCF3AF5}"/>
          </ac:cxnSpMkLst>
        </pc:cxnChg>
        <pc:cxnChg chg="add del">
          <ac:chgData name="Morell, Emma Leigh - morellel" userId="a340040e-ce6e-451a-a75c-40a0949938ab" providerId="ADAL" clId="{21FED67E-02C1-4A7C-95B2-3C9169CEB7EC}" dt="2020-04-09T14:54:20.505" v="44" actId="26606"/>
          <ac:cxnSpMkLst>
            <pc:docMk/>
            <pc:sldMk cId="3961819535" sldId="258"/>
            <ac:cxnSpMk id="77" creationId="{21CD82D9-7F92-43A7-A291-8AFA69FBEC31}"/>
          </ac:cxnSpMkLst>
        </pc:cxnChg>
        <pc:cxnChg chg="add del">
          <ac:chgData name="Morell, Emma Leigh - morellel" userId="a340040e-ce6e-451a-a75c-40a0949938ab" providerId="ADAL" clId="{21FED67E-02C1-4A7C-95B2-3C9169CEB7EC}" dt="2020-04-09T14:54:21.710" v="46" actId="26606"/>
          <ac:cxnSpMkLst>
            <pc:docMk/>
            <pc:sldMk cId="3961819535" sldId="258"/>
            <ac:cxnSpMk id="79" creationId="{358D3741-4ACF-4DA5-ABD5-0C432115CDFA}"/>
          </ac:cxnSpMkLst>
        </pc:cxnChg>
        <pc:cxnChg chg="add del">
          <ac:chgData name="Morell, Emma Leigh - morellel" userId="a340040e-ce6e-451a-a75c-40a0949938ab" providerId="ADAL" clId="{21FED67E-02C1-4A7C-95B2-3C9169CEB7EC}" dt="2020-04-09T14:54:21.710" v="46" actId="26606"/>
          <ac:cxnSpMkLst>
            <pc:docMk/>
            <pc:sldMk cId="3961819535" sldId="258"/>
            <ac:cxnSpMk id="81" creationId="{D3537B80-6184-48FB-ACA1-304647BA2152}"/>
          </ac:cxnSpMkLst>
        </pc:cxnChg>
        <pc:cxnChg chg="add del">
          <ac:chgData name="Morell, Emma Leigh - morellel" userId="a340040e-ce6e-451a-a75c-40a0949938ab" providerId="ADAL" clId="{21FED67E-02C1-4A7C-95B2-3C9169CEB7EC}" dt="2020-04-09T14:54:22.426" v="48" actId="26606"/>
          <ac:cxnSpMkLst>
            <pc:docMk/>
            <pc:sldMk cId="3961819535" sldId="258"/>
            <ac:cxnSpMk id="83" creationId="{0052AFA8-8863-4BAA-808D-C716FDCF3AF5}"/>
          </ac:cxnSpMkLst>
        </pc:cxnChg>
        <pc:cxnChg chg="add del">
          <ac:chgData name="Morell, Emma Leigh - morellel" userId="a340040e-ce6e-451a-a75c-40a0949938ab" providerId="ADAL" clId="{21FED67E-02C1-4A7C-95B2-3C9169CEB7EC}" dt="2020-04-09T14:54:22.426" v="48" actId="26606"/>
          <ac:cxnSpMkLst>
            <pc:docMk/>
            <pc:sldMk cId="3961819535" sldId="258"/>
            <ac:cxnSpMk id="85" creationId="{21CD82D9-7F92-43A7-A291-8AFA69FBEC31}"/>
          </ac:cxnSpMkLst>
        </pc:cxnChg>
        <pc:cxnChg chg="add del">
          <ac:chgData name="Morell, Emma Leigh - morellel" userId="a340040e-ce6e-451a-a75c-40a0949938ab" providerId="ADAL" clId="{21FED67E-02C1-4A7C-95B2-3C9169CEB7EC}" dt="2020-04-09T14:54:23.338" v="50" actId="26606"/>
          <ac:cxnSpMkLst>
            <pc:docMk/>
            <pc:sldMk cId="3961819535" sldId="258"/>
            <ac:cxnSpMk id="87" creationId="{358D3741-4ACF-4DA5-ABD5-0C432115CDFA}"/>
          </ac:cxnSpMkLst>
        </pc:cxnChg>
        <pc:cxnChg chg="add del">
          <ac:chgData name="Morell, Emma Leigh - morellel" userId="a340040e-ce6e-451a-a75c-40a0949938ab" providerId="ADAL" clId="{21FED67E-02C1-4A7C-95B2-3C9169CEB7EC}" dt="2020-04-09T14:54:23.338" v="50" actId="26606"/>
          <ac:cxnSpMkLst>
            <pc:docMk/>
            <pc:sldMk cId="3961819535" sldId="258"/>
            <ac:cxnSpMk id="89" creationId="{D3537B80-6184-48FB-ACA1-304647BA2152}"/>
          </ac:cxnSpMkLst>
        </pc:cxnChg>
        <pc:cxnChg chg="add del">
          <ac:chgData name="Morell, Emma Leigh - morellel" userId="a340040e-ce6e-451a-a75c-40a0949938ab" providerId="ADAL" clId="{21FED67E-02C1-4A7C-95B2-3C9169CEB7EC}" dt="2020-04-09T14:54:23.954" v="52" actId="26606"/>
          <ac:cxnSpMkLst>
            <pc:docMk/>
            <pc:sldMk cId="3961819535" sldId="258"/>
            <ac:cxnSpMk id="91" creationId="{0052AFA8-8863-4BAA-808D-C716FDCF3AF5}"/>
          </ac:cxnSpMkLst>
        </pc:cxnChg>
        <pc:cxnChg chg="add del">
          <ac:chgData name="Morell, Emma Leigh - morellel" userId="a340040e-ce6e-451a-a75c-40a0949938ab" providerId="ADAL" clId="{21FED67E-02C1-4A7C-95B2-3C9169CEB7EC}" dt="2020-04-09T14:54:23.954" v="52" actId="26606"/>
          <ac:cxnSpMkLst>
            <pc:docMk/>
            <pc:sldMk cId="3961819535" sldId="258"/>
            <ac:cxnSpMk id="93" creationId="{21CD82D9-7F92-43A7-A291-8AFA69FBEC31}"/>
          </ac:cxnSpMkLst>
        </pc:cxnChg>
        <pc:cxnChg chg="add del">
          <ac:chgData name="Morell, Emma Leigh - morellel" userId="a340040e-ce6e-451a-a75c-40a0949938ab" providerId="ADAL" clId="{21FED67E-02C1-4A7C-95B2-3C9169CEB7EC}" dt="2020-04-09T14:54:25.219" v="54" actId="26606"/>
          <ac:cxnSpMkLst>
            <pc:docMk/>
            <pc:sldMk cId="3961819535" sldId="258"/>
            <ac:cxnSpMk id="95" creationId="{358D3741-4ACF-4DA5-ABD5-0C432115CDFA}"/>
          </ac:cxnSpMkLst>
        </pc:cxnChg>
        <pc:cxnChg chg="add del">
          <ac:chgData name="Morell, Emma Leigh - morellel" userId="a340040e-ce6e-451a-a75c-40a0949938ab" providerId="ADAL" clId="{21FED67E-02C1-4A7C-95B2-3C9169CEB7EC}" dt="2020-04-09T14:54:25.219" v="54" actId="26606"/>
          <ac:cxnSpMkLst>
            <pc:docMk/>
            <pc:sldMk cId="3961819535" sldId="258"/>
            <ac:cxnSpMk id="97" creationId="{D3537B80-6184-48FB-ACA1-304647BA2152}"/>
          </ac:cxnSpMkLst>
        </pc:cxnChg>
        <pc:cxnChg chg="add del">
          <ac:chgData name="Morell, Emma Leigh - morellel" userId="a340040e-ce6e-451a-a75c-40a0949938ab" providerId="ADAL" clId="{21FED67E-02C1-4A7C-95B2-3C9169CEB7EC}" dt="2020-04-09T14:54:27.157" v="56" actId="26606"/>
          <ac:cxnSpMkLst>
            <pc:docMk/>
            <pc:sldMk cId="3961819535" sldId="258"/>
            <ac:cxnSpMk id="99" creationId="{358D3741-4ACF-4DA5-ABD5-0C432115CDFA}"/>
          </ac:cxnSpMkLst>
        </pc:cxnChg>
        <pc:cxnChg chg="add">
          <ac:chgData name="Morell, Emma Leigh - morellel" userId="a340040e-ce6e-451a-a75c-40a0949938ab" providerId="ADAL" clId="{21FED67E-02C1-4A7C-95B2-3C9169CEB7EC}" dt="2020-04-09T14:54:27.167" v="57" actId="26606"/>
          <ac:cxnSpMkLst>
            <pc:docMk/>
            <pc:sldMk cId="3961819535" sldId="258"/>
            <ac:cxnSpMk id="101" creationId="{358D3741-4ACF-4DA5-ABD5-0C432115CDFA}"/>
          </ac:cxnSpMkLst>
        </pc:cxnChg>
        <pc:cxnChg chg="add">
          <ac:chgData name="Morell, Emma Leigh - morellel" userId="a340040e-ce6e-451a-a75c-40a0949938ab" providerId="ADAL" clId="{21FED67E-02C1-4A7C-95B2-3C9169CEB7EC}" dt="2020-04-09T14:54:27.167" v="57" actId="26606"/>
          <ac:cxnSpMkLst>
            <pc:docMk/>
            <pc:sldMk cId="3961819535" sldId="258"/>
            <ac:cxnSpMk id="103" creationId="{E87F9170-35BA-4F92-B3B1-9E50BBCE2C63}"/>
          </ac:cxnSpMkLst>
        </pc:cxnChg>
      </pc:sldChg>
      <pc:sldChg chg="del">
        <pc:chgData name="Morell, Emma Leigh - morellel" userId="a340040e-ce6e-451a-a75c-40a0949938ab" providerId="ADAL" clId="{21FED67E-02C1-4A7C-95B2-3C9169CEB7EC}" dt="2020-04-09T14:52:23.945" v="0" actId="47"/>
        <pc:sldMkLst>
          <pc:docMk/>
          <pc:sldMk cId="1565323684" sldId="259"/>
        </pc:sldMkLst>
      </pc:sldChg>
      <pc:sldChg chg="addSp delSp modSp mod setBg modNotesTx">
        <pc:chgData name="Morell, Emma Leigh - morellel" userId="a340040e-ce6e-451a-a75c-40a0949938ab" providerId="ADAL" clId="{21FED67E-02C1-4A7C-95B2-3C9169CEB7EC}" dt="2020-04-09T15:20:01.612" v="1414" actId="478"/>
        <pc:sldMkLst>
          <pc:docMk/>
          <pc:sldMk cId="1761019452" sldId="260"/>
        </pc:sldMkLst>
        <pc:spChg chg="mod">
          <ac:chgData name="Morell, Emma Leigh - morellel" userId="a340040e-ce6e-451a-a75c-40a0949938ab" providerId="ADAL" clId="{21FED67E-02C1-4A7C-95B2-3C9169CEB7EC}" dt="2020-04-09T15:09:41.588" v="991" actId="26606"/>
          <ac:spMkLst>
            <pc:docMk/>
            <pc:sldMk cId="1761019452" sldId="260"/>
            <ac:spMk id="2" creationId="{31F44224-7A26-48F1-BF37-F3F059142620}"/>
          </ac:spMkLst>
        </pc:spChg>
        <pc:spChg chg="del mod">
          <ac:chgData name="Morell, Emma Leigh - morellel" userId="a340040e-ce6e-451a-a75c-40a0949938ab" providerId="ADAL" clId="{21FED67E-02C1-4A7C-95B2-3C9169CEB7EC}" dt="2020-04-09T15:05:57.378" v="955" actId="21"/>
          <ac:spMkLst>
            <pc:docMk/>
            <pc:sldMk cId="1761019452" sldId="260"/>
            <ac:spMk id="4" creationId="{C1EE525E-3E7C-4341-B3BA-7D5339177CAF}"/>
          </ac:spMkLst>
        </pc:spChg>
        <pc:spChg chg="del mod">
          <ac:chgData name="Morell, Emma Leigh - morellel" userId="a340040e-ce6e-451a-a75c-40a0949938ab" providerId="ADAL" clId="{21FED67E-02C1-4A7C-95B2-3C9169CEB7EC}" dt="2020-04-09T15:04:50.108" v="943"/>
          <ac:spMkLst>
            <pc:docMk/>
            <pc:sldMk cId="1761019452" sldId="260"/>
            <ac:spMk id="5" creationId="{1D8D79C1-8F18-40A8-BF0B-1044148768CB}"/>
          </ac:spMkLst>
        </pc:spChg>
        <pc:spChg chg="add del mod">
          <ac:chgData name="Morell, Emma Leigh - morellel" userId="a340040e-ce6e-451a-a75c-40a0949938ab" providerId="ADAL" clId="{21FED67E-02C1-4A7C-95B2-3C9169CEB7EC}" dt="2020-04-09T15:06:14.303" v="959"/>
          <ac:spMkLst>
            <pc:docMk/>
            <pc:sldMk cId="1761019452" sldId="260"/>
            <ac:spMk id="8" creationId="{3E6F5337-A974-4A9F-8FED-78BD53C2117F}"/>
          </ac:spMkLst>
        </pc:spChg>
        <pc:spChg chg="add del mod">
          <ac:chgData name="Morell, Emma Leigh - morellel" userId="a340040e-ce6e-451a-a75c-40a0949938ab" providerId="ADAL" clId="{21FED67E-02C1-4A7C-95B2-3C9169CEB7EC}" dt="2020-04-09T15:06:03.654" v="958"/>
          <ac:spMkLst>
            <pc:docMk/>
            <pc:sldMk cId="1761019452" sldId="260"/>
            <ac:spMk id="10" creationId="{10CF7E06-FB0A-4A82-826E-08AFAFB05077}"/>
          </ac:spMkLst>
        </pc:spChg>
        <pc:spChg chg="add del">
          <ac:chgData name="Morell, Emma Leigh - morellel" userId="a340040e-ce6e-451a-a75c-40a0949938ab" providerId="ADAL" clId="{21FED67E-02C1-4A7C-95B2-3C9169CEB7EC}" dt="2020-04-09T15:05:41.393" v="952" actId="26606"/>
          <ac:spMkLst>
            <pc:docMk/>
            <pc:sldMk cId="1761019452" sldId="260"/>
            <ac:spMk id="13" creationId="{D7C9ABFB-47C0-4209-8582-CCE27BC65980}"/>
          </ac:spMkLst>
        </pc:spChg>
        <pc:spChg chg="add mod ord">
          <ac:chgData name="Morell, Emma Leigh - morellel" userId="a340040e-ce6e-451a-a75c-40a0949938ab" providerId="ADAL" clId="{21FED67E-02C1-4A7C-95B2-3C9169CEB7EC}" dt="2020-04-09T15:10:42.957" v="1001" actId="12"/>
          <ac:spMkLst>
            <pc:docMk/>
            <pc:sldMk cId="1761019452" sldId="260"/>
            <ac:spMk id="14" creationId="{834E62FB-B886-4105-9E26-289606BB1B2C}"/>
          </ac:spMkLst>
        </pc:spChg>
        <pc:spChg chg="add del mod">
          <ac:chgData name="Morell, Emma Leigh - morellel" userId="a340040e-ce6e-451a-a75c-40a0949938ab" providerId="ADAL" clId="{21FED67E-02C1-4A7C-95B2-3C9169CEB7EC}" dt="2020-04-09T15:20:01.612" v="1414" actId="478"/>
          <ac:spMkLst>
            <pc:docMk/>
            <pc:sldMk cId="1761019452" sldId="260"/>
            <ac:spMk id="22" creationId="{502E55A8-9FFE-46DB-9F12-A686363D2F97}"/>
          </ac:spMkLst>
        </pc:spChg>
        <pc:spChg chg="add del">
          <ac:chgData name="Morell, Emma Leigh - morellel" userId="a340040e-ce6e-451a-a75c-40a0949938ab" providerId="ADAL" clId="{21FED67E-02C1-4A7C-95B2-3C9169CEB7EC}" dt="2020-04-09T15:06:53.163" v="963" actId="26606"/>
          <ac:spMkLst>
            <pc:docMk/>
            <pc:sldMk cId="1761019452" sldId="260"/>
            <ac:spMk id="23" creationId="{D7C9ABFB-47C0-4209-8582-CCE27BC65980}"/>
          </ac:spMkLst>
        </pc:spChg>
        <pc:spChg chg="add del">
          <ac:chgData name="Morell, Emma Leigh - morellel" userId="a340040e-ce6e-451a-a75c-40a0949938ab" providerId="ADAL" clId="{21FED67E-02C1-4A7C-95B2-3C9169CEB7EC}" dt="2020-04-09T15:09:21.591" v="988" actId="26606"/>
          <ac:spMkLst>
            <pc:docMk/>
            <pc:sldMk cId="1761019452" sldId="260"/>
            <ac:spMk id="28" creationId="{1BFFEF50-F62B-4A59-B82B-698063A053EE}"/>
          </ac:spMkLst>
        </pc:spChg>
        <pc:spChg chg="add del">
          <ac:chgData name="Morell, Emma Leigh - morellel" userId="a340040e-ce6e-451a-a75c-40a0949938ab" providerId="ADAL" clId="{21FED67E-02C1-4A7C-95B2-3C9169CEB7EC}" dt="2020-04-09T15:09:00.869" v="981" actId="26606"/>
          <ac:spMkLst>
            <pc:docMk/>
            <pc:sldMk cId="1761019452" sldId="260"/>
            <ac:spMk id="38" creationId="{793929C4-7115-4284-8DFE-E52C0EF1F9A3}"/>
          </ac:spMkLst>
        </pc:spChg>
        <pc:spChg chg="add del">
          <ac:chgData name="Morell, Emma Leigh - morellel" userId="a340040e-ce6e-451a-a75c-40a0949938ab" providerId="ADAL" clId="{21FED67E-02C1-4A7C-95B2-3C9169CEB7EC}" dt="2020-04-09T15:09:06.160" v="983" actId="26606"/>
          <ac:spMkLst>
            <pc:docMk/>
            <pc:sldMk cId="1761019452" sldId="260"/>
            <ac:spMk id="41" creationId="{A749BB65-1096-4A97-8A52-D89755E2DAD8}"/>
          </ac:spMkLst>
        </pc:spChg>
        <pc:spChg chg="add del">
          <ac:chgData name="Morell, Emma Leigh - morellel" userId="a340040e-ce6e-451a-a75c-40a0949938ab" providerId="ADAL" clId="{21FED67E-02C1-4A7C-95B2-3C9169CEB7EC}" dt="2020-04-09T15:09:15.954" v="985" actId="26606"/>
          <ac:spMkLst>
            <pc:docMk/>
            <pc:sldMk cId="1761019452" sldId="260"/>
            <ac:spMk id="44" creationId="{74282977-2020-43C5-80C3-4191585FC680}"/>
          </ac:spMkLst>
        </pc:spChg>
        <pc:spChg chg="add del">
          <ac:chgData name="Morell, Emma Leigh - morellel" userId="a340040e-ce6e-451a-a75c-40a0949938ab" providerId="ADAL" clId="{21FED67E-02C1-4A7C-95B2-3C9169CEB7EC}" dt="2020-04-09T15:09:15.954" v="985" actId="26606"/>
          <ac:spMkLst>
            <pc:docMk/>
            <pc:sldMk cId="1761019452" sldId="260"/>
            <ac:spMk id="46" creationId="{330AC953-B288-47C9-81F1-FED6F35D9568}"/>
          </ac:spMkLst>
        </pc:spChg>
        <pc:spChg chg="add del">
          <ac:chgData name="Morell, Emma Leigh - morellel" userId="a340040e-ce6e-451a-a75c-40a0949938ab" providerId="ADAL" clId="{21FED67E-02C1-4A7C-95B2-3C9169CEB7EC}" dt="2020-04-09T15:09:15.954" v="985" actId="26606"/>
          <ac:spMkLst>
            <pc:docMk/>
            <pc:sldMk cId="1761019452" sldId="260"/>
            <ac:spMk id="47" creationId="{47900B7A-23A2-42D5-9B0A-3CA9FD09B16F}"/>
          </ac:spMkLst>
        </pc:spChg>
        <pc:spChg chg="add del">
          <ac:chgData name="Morell, Emma Leigh - morellel" userId="a340040e-ce6e-451a-a75c-40a0949938ab" providerId="ADAL" clId="{21FED67E-02C1-4A7C-95B2-3C9169CEB7EC}" dt="2020-04-09T15:09:15.954" v="985" actId="26606"/>
          <ac:spMkLst>
            <pc:docMk/>
            <pc:sldMk cId="1761019452" sldId="260"/>
            <ac:spMk id="48" creationId="{8505A565-CAE0-42F8-846B-CE1A8A39D6B2}"/>
          </ac:spMkLst>
        </pc:spChg>
        <pc:spChg chg="add del">
          <ac:chgData name="Morell, Emma Leigh - morellel" userId="a340040e-ce6e-451a-a75c-40a0949938ab" providerId="ADAL" clId="{21FED67E-02C1-4A7C-95B2-3C9169CEB7EC}" dt="2020-04-09T15:09:15.954" v="985" actId="26606"/>
          <ac:spMkLst>
            <pc:docMk/>
            <pc:sldMk cId="1761019452" sldId="260"/>
            <ac:spMk id="49" creationId="{6647774E-7C53-4A79-999F-D9ABF004231E}"/>
          </ac:spMkLst>
        </pc:spChg>
        <pc:spChg chg="add del">
          <ac:chgData name="Morell, Emma Leigh - morellel" userId="a340040e-ce6e-451a-a75c-40a0949938ab" providerId="ADAL" clId="{21FED67E-02C1-4A7C-95B2-3C9169CEB7EC}" dt="2020-04-09T15:09:21.538" v="987" actId="26606"/>
          <ac:spMkLst>
            <pc:docMk/>
            <pc:sldMk cId="1761019452" sldId="260"/>
            <ac:spMk id="52" creationId="{6C539977-767D-4D82-9307-BDD12FE20781}"/>
          </ac:spMkLst>
        </pc:spChg>
        <pc:spChg chg="add del">
          <ac:chgData name="Morell, Emma Leigh - morellel" userId="a340040e-ce6e-451a-a75c-40a0949938ab" providerId="ADAL" clId="{21FED67E-02C1-4A7C-95B2-3C9169CEB7EC}" dt="2020-04-09T15:09:21.538" v="987" actId="26606"/>
          <ac:spMkLst>
            <pc:docMk/>
            <pc:sldMk cId="1761019452" sldId="260"/>
            <ac:spMk id="53" creationId="{8006357D-1A16-4D6E-A294-E8FBDFEF1F1E}"/>
          </ac:spMkLst>
        </pc:spChg>
        <pc:spChg chg="add">
          <ac:chgData name="Morell, Emma Leigh - morellel" userId="a340040e-ce6e-451a-a75c-40a0949938ab" providerId="ADAL" clId="{21FED67E-02C1-4A7C-95B2-3C9169CEB7EC}" dt="2020-04-09T15:09:41.588" v="991" actId="26606"/>
          <ac:spMkLst>
            <pc:docMk/>
            <pc:sldMk cId="1761019452" sldId="260"/>
            <ac:spMk id="62" creationId="{80297F95-86CA-4963-AC94-8DEA392FCA7A}"/>
          </ac:spMkLst>
        </pc:spChg>
        <pc:spChg chg="add">
          <ac:chgData name="Morell, Emma Leigh - morellel" userId="a340040e-ce6e-451a-a75c-40a0949938ab" providerId="ADAL" clId="{21FED67E-02C1-4A7C-95B2-3C9169CEB7EC}" dt="2020-04-09T15:09:41.588" v="991" actId="26606"/>
          <ac:spMkLst>
            <pc:docMk/>
            <pc:sldMk cId="1761019452" sldId="260"/>
            <ac:spMk id="66" creationId="{F6A3028E-8CE9-4973-AF00-98391CD24666}"/>
          </ac:spMkLst>
        </pc:spChg>
        <pc:spChg chg="add">
          <ac:chgData name="Morell, Emma Leigh - morellel" userId="a340040e-ce6e-451a-a75c-40a0949938ab" providerId="ADAL" clId="{21FED67E-02C1-4A7C-95B2-3C9169CEB7EC}" dt="2020-04-09T15:09:41.588" v="991" actId="26606"/>
          <ac:spMkLst>
            <pc:docMk/>
            <pc:sldMk cId="1761019452" sldId="260"/>
            <ac:spMk id="68" creationId="{72E9283D-92D4-40F4-AE59-FB0F4378363D}"/>
          </ac:spMkLst>
        </pc:spChg>
        <pc:picChg chg="add del mod">
          <ac:chgData name="Morell, Emma Leigh - morellel" userId="a340040e-ce6e-451a-a75c-40a0949938ab" providerId="ADAL" clId="{21FED67E-02C1-4A7C-95B2-3C9169CEB7EC}" dt="2020-04-09T15:05:58.996" v="956" actId="478"/>
          <ac:picMkLst>
            <pc:docMk/>
            <pc:sldMk cId="1761019452" sldId="260"/>
            <ac:picMk id="6" creationId="{67F312AC-300C-43D5-87A4-0626602E8461}"/>
          </ac:picMkLst>
        </pc:picChg>
        <pc:picChg chg="add mod ord">
          <ac:chgData name="Morell, Emma Leigh - morellel" userId="a340040e-ce6e-451a-a75c-40a0949938ab" providerId="ADAL" clId="{21FED67E-02C1-4A7C-95B2-3C9169CEB7EC}" dt="2020-04-09T15:09:41.588" v="991" actId="26606"/>
          <ac:picMkLst>
            <pc:docMk/>
            <pc:sldMk cId="1761019452" sldId="260"/>
            <ac:picMk id="16" creationId="{A3016DB3-C82E-4BA9-B1A0-A4C97DAA79D5}"/>
          </ac:picMkLst>
        </pc:picChg>
        <pc:picChg chg="add del mod ord">
          <ac:chgData name="Morell, Emma Leigh - morellel" userId="a340040e-ce6e-451a-a75c-40a0949938ab" providerId="ADAL" clId="{21FED67E-02C1-4A7C-95B2-3C9169CEB7EC}" dt="2020-04-09T15:09:48.823" v="994" actId="478"/>
          <ac:picMkLst>
            <pc:docMk/>
            <pc:sldMk cId="1761019452" sldId="260"/>
            <ac:picMk id="18" creationId="{9E9A28E7-247C-431D-960C-690861B6BAA0}"/>
          </ac:picMkLst>
        </pc:picChg>
        <pc:picChg chg="add mod">
          <ac:chgData name="Morell, Emma Leigh - morellel" userId="a340040e-ce6e-451a-a75c-40a0949938ab" providerId="ADAL" clId="{21FED67E-02C1-4A7C-95B2-3C9169CEB7EC}" dt="2020-04-09T15:19:27.362" v="1376" actId="14100"/>
          <ac:picMkLst>
            <pc:docMk/>
            <pc:sldMk cId="1761019452" sldId="260"/>
            <ac:picMk id="20" creationId="{440E004A-CE82-4C50-B411-63548D6D4C3E}"/>
          </ac:picMkLst>
        </pc:picChg>
        <pc:cxnChg chg="add del">
          <ac:chgData name="Morell, Emma Leigh - morellel" userId="a340040e-ce6e-451a-a75c-40a0949938ab" providerId="ADAL" clId="{21FED67E-02C1-4A7C-95B2-3C9169CEB7EC}" dt="2020-04-09T15:05:41.393" v="952" actId="26606"/>
          <ac:cxnSpMkLst>
            <pc:docMk/>
            <pc:sldMk cId="1761019452" sldId="260"/>
            <ac:cxnSpMk id="11" creationId="{358D3741-4ACF-4DA5-ABD5-0C432115CDFA}"/>
          </ac:cxnSpMkLst>
        </pc:cxnChg>
        <pc:cxnChg chg="add del">
          <ac:chgData name="Morell, Emma Leigh - morellel" userId="a340040e-ce6e-451a-a75c-40a0949938ab" providerId="ADAL" clId="{21FED67E-02C1-4A7C-95B2-3C9169CEB7EC}" dt="2020-04-09T15:05:41.393" v="952" actId="26606"/>
          <ac:cxnSpMkLst>
            <pc:docMk/>
            <pc:sldMk cId="1761019452" sldId="260"/>
            <ac:cxnSpMk id="15" creationId="{D3537B80-6184-48FB-ACA1-304647BA2152}"/>
          </ac:cxnSpMkLst>
        </pc:cxnChg>
        <pc:cxnChg chg="add del">
          <ac:chgData name="Morell, Emma Leigh - morellel" userId="a340040e-ce6e-451a-a75c-40a0949938ab" providerId="ADAL" clId="{21FED67E-02C1-4A7C-95B2-3C9169CEB7EC}" dt="2020-04-09T15:06:53.163" v="963" actId="26606"/>
          <ac:cxnSpMkLst>
            <pc:docMk/>
            <pc:sldMk cId="1761019452" sldId="260"/>
            <ac:cxnSpMk id="21" creationId="{358D3741-4ACF-4DA5-ABD5-0C432115CDFA}"/>
          </ac:cxnSpMkLst>
        </pc:cxnChg>
        <pc:cxnChg chg="add del">
          <ac:chgData name="Morell, Emma Leigh - morellel" userId="a340040e-ce6e-451a-a75c-40a0949938ab" providerId="ADAL" clId="{21FED67E-02C1-4A7C-95B2-3C9169CEB7EC}" dt="2020-04-09T15:06:53.163" v="963" actId="26606"/>
          <ac:cxnSpMkLst>
            <pc:docMk/>
            <pc:sldMk cId="1761019452" sldId="260"/>
            <ac:cxnSpMk id="25" creationId="{D3537B80-6184-48FB-ACA1-304647BA2152}"/>
          </ac:cxnSpMkLst>
        </pc:cxnChg>
        <pc:cxnChg chg="add del">
          <ac:chgData name="Morell, Emma Leigh - morellel" userId="a340040e-ce6e-451a-a75c-40a0949938ab" providerId="ADAL" clId="{21FED67E-02C1-4A7C-95B2-3C9169CEB7EC}" dt="2020-04-09T15:09:21.591" v="988" actId="26606"/>
          <ac:cxnSpMkLst>
            <pc:docMk/>
            <pc:sldMk cId="1761019452" sldId="260"/>
            <ac:cxnSpMk id="27" creationId="{0052AFA8-8863-4BAA-808D-C716FDCF3AF5}"/>
          </ac:cxnSpMkLst>
        </pc:cxnChg>
        <pc:cxnChg chg="add del">
          <ac:chgData name="Morell, Emma Leigh - morellel" userId="a340040e-ce6e-451a-a75c-40a0949938ab" providerId="ADAL" clId="{21FED67E-02C1-4A7C-95B2-3C9169CEB7EC}" dt="2020-04-09T15:09:21.591" v="988" actId="26606"/>
          <ac:cxnSpMkLst>
            <pc:docMk/>
            <pc:sldMk cId="1761019452" sldId="260"/>
            <ac:cxnSpMk id="29" creationId="{292DDE2F-7DF3-4271-BED6-7504CAD251B9}"/>
          </ac:cxnSpMkLst>
        </pc:cxnChg>
        <pc:cxnChg chg="add del">
          <ac:chgData name="Morell, Emma Leigh - morellel" userId="a340040e-ce6e-451a-a75c-40a0949938ab" providerId="ADAL" clId="{21FED67E-02C1-4A7C-95B2-3C9169CEB7EC}" dt="2020-04-09T15:09:00.869" v="981" actId="26606"/>
          <ac:cxnSpMkLst>
            <pc:docMk/>
            <pc:sldMk cId="1761019452" sldId="260"/>
            <ac:cxnSpMk id="34" creationId="{E958E136-334F-470E-A74F-85FA25AA13A3}"/>
          </ac:cxnSpMkLst>
        </pc:cxnChg>
        <pc:cxnChg chg="add del">
          <ac:chgData name="Morell, Emma Leigh - morellel" userId="a340040e-ce6e-451a-a75c-40a0949938ab" providerId="ADAL" clId="{21FED67E-02C1-4A7C-95B2-3C9169CEB7EC}" dt="2020-04-09T15:09:00.869" v="981" actId="26606"/>
          <ac:cxnSpMkLst>
            <pc:docMk/>
            <pc:sldMk cId="1761019452" sldId="260"/>
            <ac:cxnSpMk id="36" creationId="{351DA19E-6420-4295-84E8-68861CDFFF4F}"/>
          </ac:cxnSpMkLst>
        </pc:cxnChg>
        <pc:cxnChg chg="add del">
          <ac:chgData name="Morell, Emma Leigh - morellel" userId="a340040e-ce6e-451a-a75c-40a0949938ab" providerId="ADAL" clId="{21FED67E-02C1-4A7C-95B2-3C9169CEB7EC}" dt="2020-04-09T15:09:06.160" v="983" actId="26606"/>
          <ac:cxnSpMkLst>
            <pc:docMk/>
            <pc:sldMk cId="1761019452" sldId="260"/>
            <ac:cxnSpMk id="40" creationId="{E958E136-334F-470E-A74F-85FA25AA13A3}"/>
          </ac:cxnSpMkLst>
        </pc:cxnChg>
        <pc:cxnChg chg="add del">
          <ac:chgData name="Morell, Emma Leigh - morellel" userId="a340040e-ce6e-451a-a75c-40a0949938ab" providerId="ADAL" clId="{21FED67E-02C1-4A7C-95B2-3C9169CEB7EC}" dt="2020-04-09T15:09:06.160" v="983" actId="26606"/>
          <ac:cxnSpMkLst>
            <pc:docMk/>
            <pc:sldMk cId="1761019452" sldId="260"/>
            <ac:cxnSpMk id="42" creationId="{3D9DE039-9A49-4253-ACEF-25EE49B108D3}"/>
          </ac:cxnSpMkLst>
        </pc:cxnChg>
        <pc:cxnChg chg="add del">
          <ac:chgData name="Morell, Emma Leigh - morellel" userId="a340040e-ce6e-451a-a75c-40a0949938ab" providerId="ADAL" clId="{21FED67E-02C1-4A7C-95B2-3C9169CEB7EC}" dt="2020-04-09T15:09:15.954" v="985" actId="26606"/>
          <ac:cxnSpMkLst>
            <pc:docMk/>
            <pc:sldMk cId="1761019452" sldId="260"/>
            <ac:cxnSpMk id="45" creationId="{48E8B0AF-9ADD-4E28-9678-3D0175BFF7EC}"/>
          </ac:cxnSpMkLst>
        </pc:cxnChg>
        <pc:cxnChg chg="add del">
          <ac:chgData name="Morell, Emma Leigh - morellel" userId="a340040e-ce6e-451a-a75c-40a0949938ab" providerId="ADAL" clId="{21FED67E-02C1-4A7C-95B2-3C9169CEB7EC}" dt="2020-04-09T15:09:21.538" v="987" actId="26606"/>
          <ac:cxnSpMkLst>
            <pc:docMk/>
            <pc:sldMk cId="1761019452" sldId="260"/>
            <ac:cxnSpMk id="51" creationId="{E958E136-334F-470E-A74F-85FA25AA13A3}"/>
          </ac:cxnSpMkLst>
        </pc:cxnChg>
        <pc:cxnChg chg="add del">
          <ac:chgData name="Morell, Emma Leigh - morellel" userId="a340040e-ce6e-451a-a75c-40a0949938ab" providerId="ADAL" clId="{21FED67E-02C1-4A7C-95B2-3C9169CEB7EC}" dt="2020-04-09T15:09:41.588" v="991" actId="26606"/>
          <ac:cxnSpMkLst>
            <pc:docMk/>
            <pc:sldMk cId="1761019452" sldId="260"/>
            <ac:cxnSpMk id="55" creationId="{E958E136-334F-470E-A74F-85FA25AA13A3}"/>
          </ac:cxnSpMkLst>
        </pc:cxnChg>
        <pc:cxnChg chg="add">
          <ac:chgData name="Morell, Emma Leigh - morellel" userId="a340040e-ce6e-451a-a75c-40a0949938ab" providerId="ADAL" clId="{21FED67E-02C1-4A7C-95B2-3C9169CEB7EC}" dt="2020-04-09T15:09:41.588" v="991" actId="26606"/>
          <ac:cxnSpMkLst>
            <pc:docMk/>
            <pc:sldMk cId="1761019452" sldId="260"/>
            <ac:cxnSpMk id="60" creationId="{48E8B0AF-9ADD-4E28-9678-3D0175BFF7EC}"/>
          </ac:cxnSpMkLst>
        </pc:cxnChg>
        <pc:cxnChg chg="add">
          <ac:chgData name="Morell, Emma Leigh - morellel" userId="a340040e-ce6e-451a-a75c-40a0949938ab" providerId="ADAL" clId="{21FED67E-02C1-4A7C-95B2-3C9169CEB7EC}" dt="2020-04-09T15:09:41.588" v="991" actId="26606"/>
          <ac:cxnSpMkLst>
            <pc:docMk/>
            <pc:sldMk cId="1761019452" sldId="260"/>
            <ac:cxnSpMk id="64" creationId="{617E9EA3-9489-49BC-9324-3ECCED4DD4B2}"/>
          </ac:cxnSpMkLst>
        </pc:cxnChg>
      </pc:sldChg>
      <pc:sldChg chg="del">
        <pc:chgData name="Morell, Emma Leigh - morellel" userId="a340040e-ce6e-451a-a75c-40a0949938ab" providerId="ADAL" clId="{21FED67E-02C1-4A7C-95B2-3C9169CEB7EC}" dt="2020-04-09T15:14:18.283" v="1025" actId="47"/>
        <pc:sldMkLst>
          <pc:docMk/>
          <pc:sldMk cId="1342079568" sldId="261"/>
        </pc:sldMkLst>
      </pc:sldChg>
      <pc:sldChg chg="addSp delSp modSp mod setBg modNotesTx">
        <pc:chgData name="Morell, Emma Leigh - morellel" userId="a340040e-ce6e-451a-a75c-40a0949938ab" providerId="ADAL" clId="{21FED67E-02C1-4A7C-95B2-3C9169CEB7EC}" dt="2020-04-09T15:26:59.290" v="2037" actId="20577"/>
        <pc:sldMkLst>
          <pc:docMk/>
          <pc:sldMk cId="1839606341" sldId="262"/>
        </pc:sldMkLst>
        <pc:spChg chg="mod">
          <ac:chgData name="Morell, Emma Leigh - morellel" userId="a340040e-ce6e-451a-a75c-40a0949938ab" providerId="ADAL" clId="{21FED67E-02C1-4A7C-95B2-3C9169CEB7EC}" dt="2020-04-09T15:20:40.389" v="1419" actId="26606"/>
          <ac:spMkLst>
            <pc:docMk/>
            <pc:sldMk cId="1839606341" sldId="262"/>
            <ac:spMk id="2" creationId="{FBBB15D8-E145-4272-B784-2417C3FBB7B6}"/>
          </ac:spMkLst>
        </pc:spChg>
        <pc:spChg chg="mod">
          <ac:chgData name="Morell, Emma Leigh - morellel" userId="a340040e-ce6e-451a-a75c-40a0949938ab" providerId="ADAL" clId="{21FED67E-02C1-4A7C-95B2-3C9169CEB7EC}" dt="2020-04-09T15:21:54.051" v="1430" actId="14100"/>
          <ac:spMkLst>
            <pc:docMk/>
            <pc:sldMk cId="1839606341" sldId="262"/>
            <ac:spMk id="4" creationId="{4455C262-F1F3-4AD8-BEE6-3C880E19AEB6}"/>
          </ac:spMkLst>
        </pc:spChg>
        <pc:spChg chg="del">
          <ac:chgData name="Morell, Emma Leigh - morellel" userId="a340040e-ce6e-451a-a75c-40a0949938ab" providerId="ADAL" clId="{21FED67E-02C1-4A7C-95B2-3C9169CEB7EC}" dt="2020-04-09T15:20:16.093" v="1415" actId="478"/>
          <ac:spMkLst>
            <pc:docMk/>
            <pc:sldMk cId="1839606341" sldId="262"/>
            <ac:spMk id="5" creationId="{67E95A7E-B2EA-41F4-919D-911BCE9D3D48}"/>
          </ac:spMkLst>
        </pc:spChg>
        <pc:spChg chg="add del mod">
          <ac:chgData name="Morell, Emma Leigh - morellel" userId="a340040e-ce6e-451a-a75c-40a0949938ab" providerId="ADAL" clId="{21FED67E-02C1-4A7C-95B2-3C9169CEB7EC}" dt="2020-04-09T15:20:36.311" v="1416"/>
          <ac:spMkLst>
            <pc:docMk/>
            <pc:sldMk cId="1839606341" sldId="262"/>
            <ac:spMk id="6" creationId="{E0F26360-0E97-4B6A-BD26-40BCD85A7272}"/>
          </ac:spMkLst>
        </pc:spChg>
        <pc:spChg chg="add">
          <ac:chgData name="Morell, Emma Leigh - morellel" userId="a340040e-ce6e-451a-a75c-40a0949938ab" providerId="ADAL" clId="{21FED67E-02C1-4A7C-95B2-3C9169CEB7EC}" dt="2020-04-09T15:20:40.389" v="1419" actId="26606"/>
          <ac:spMkLst>
            <pc:docMk/>
            <pc:sldMk cId="1839606341" sldId="262"/>
            <ac:spMk id="15" creationId="{A5ABED16-D1EE-40E2-9777-113635C66175}"/>
          </ac:spMkLst>
        </pc:spChg>
        <pc:picChg chg="add mod">
          <ac:chgData name="Morell, Emma Leigh - morellel" userId="a340040e-ce6e-451a-a75c-40a0949938ab" providerId="ADAL" clId="{21FED67E-02C1-4A7C-95B2-3C9169CEB7EC}" dt="2020-04-09T15:20:40.389" v="1419" actId="26606"/>
          <ac:picMkLst>
            <pc:docMk/>
            <pc:sldMk cId="1839606341" sldId="262"/>
            <ac:picMk id="8" creationId="{D37415E0-08C4-4357-934E-E56ABA0402FA}"/>
          </ac:picMkLst>
        </pc:picChg>
        <pc:cxnChg chg="add">
          <ac:chgData name="Morell, Emma Leigh - morellel" userId="a340040e-ce6e-451a-a75c-40a0949938ab" providerId="ADAL" clId="{21FED67E-02C1-4A7C-95B2-3C9169CEB7EC}" dt="2020-04-09T15:20:40.389" v="1419" actId="26606"/>
          <ac:cxnSpMkLst>
            <pc:docMk/>
            <pc:sldMk cId="1839606341" sldId="262"/>
            <ac:cxnSpMk id="13" creationId="{358D3741-4ACF-4DA5-ABD5-0C432115CDFA}"/>
          </ac:cxnSpMkLst>
        </pc:cxnChg>
        <pc:cxnChg chg="add">
          <ac:chgData name="Morell, Emma Leigh - morellel" userId="a340040e-ce6e-451a-a75c-40a0949938ab" providerId="ADAL" clId="{21FED67E-02C1-4A7C-95B2-3C9169CEB7EC}" dt="2020-04-09T15:20:40.389" v="1419" actId="26606"/>
          <ac:cxnSpMkLst>
            <pc:docMk/>
            <pc:sldMk cId="1839606341" sldId="262"/>
            <ac:cxnSpMk id="17" creationId="{E87F9170-35BA-4F92-B3B1-9E50BBCE2C63}"/>
          </ac:cxnSpMkLst>
        </pc:cxnChg>
      </pc:sldChg>
      <pc:sldChg chg="del">
        <pc:chgData name="Morell, Emma Leigh - morellel" userId="a340040e-ce6e-451a-a75c-40a0949938ab" providerId="ADAL" clId="{21FED67E-02C1-4A7C-95B2-3C9169CEB7EC}" dt="2020-04-09T15:27:04.568" v="2038" actId="47"/>
        <pc:sldMkLst>
          <pc:docMk/>
          <pc:sldMk cId="1202956336" sldId="263"/>
        </pc:sldMkLst>
      </pc:sldChg>
      <pc:sldChg chg="addSp delSp modSp ord modNotesTx">
        <pc:chgData name="Morell, Emma Leigh - morellel" userId="a340040e-ce6e-451a-a75c-40a0949938ab" providerId="ADAL" clId="{21FED67E-02C1-4A7C-95B2-3C9169CEB7EC}" dt="2020-04-09T15:36:58.806" v="3034" actId="20577"/>
        <pc:sldMkLst>
          <pc:docMk/>
          <pc:sldMk cId="4083123560" sldId="264"/>
        </pc:sldMkLst>
        <pc:spChg chg="mod">
          <ac:chgData name="Morell, Emma Leigh - morellel" userId="a340040e-ce6e-451a-a75c-40a0949938ab" providerId="ADAL" clId="{21FED67E-02C1-4A7C-95B2-3C9169CEB7EC}" dt="2020-04-09T15:35:47.111" v="2812" actId="20577"/>
          <ac:spMkLst>
            <pc:docMk/>
            <pc:sldMk cId="4083123560" sldId="264"/>
            <ac:spMk id="3" creationId="{E61AA417-9F3B-4766-87BA-C0019EA9F706}"/>
          </ac:spMkLst>
        </pc:spChg>
        <pc:graphicFrameChg chg="add mod modGraphic">
          <ac:chgData name="Morell, Emma Leigh - morellel" userId="a340040e-ce6e-451a-a75c-40a0949938ab" providerId="ADAL" clId="{21FED67E-02C1-4A7C-95B2-3C9169CEB7EC}" dt="2020-04-09T15:34:13.999" v="2721" actId="931"/>
          <ac:graphicFrameMkLst>
            <pc:docMk/>
            <pc:sldMk cId="4083123560" sldId="264"/>
            <ac:graphicFrameMk id="4" creationId="{9D468061-3BF3-4DF1-805D-EF27454B3DAE}"/>
          </ac:graphicFrameMkLst>
        </pc:graphicFrameChg>
        <pc:graphicFrameChg chg="add del mod modGraphic">
          <ac:chgData name="Morell, Emma Leigh - morellel" userId="a340040e-ce6e-451a-a75c-40a0949938ab" providerId="ADAL" clId="{21FED67E-02C1-4A7C-95B2-3C9169CEB7EC}" dt="2020-04-09T15:35:01.805" v="2728" actId="478"/>
          <ac:graphicFrameMkLst>
            <pc:docMk/>
            <pc:sldMk cId="4083123560" sldId="264"/>
            <ac:graphicFrameMk id="5" creationId="{A61487A7-AB8B-4A2E-B04D-3855EEF8C288}"/>
          </ac:graphicFrameMkLst>
        </pc:graphicFrameChg>
        <pc:graphicFrameChg chg="add del mod modGraphic">
          <ac:chgData name="Morell, Emma Leigh - morellel" userId="a340040e-ce6e-451a-a75c-40a0949938ab" providerId="ADAL" clId="{21FED67E-02C1-4A7C-95B2-3C9169CEB7EC}" dt="2020-04-09T15:35:01.805" v="2728" actId="478"/>
          <ac:graphicFrameMkLst>
            <pc:docMk/>
            <pc:sldMk cId="4083123560" sldId="264"/>
            <ac:graphicFrameMk id="6" creationId="{FCDCA2A9-19A6-4AF6-88AD-E6B739571B4C}"/>
          </ac:graphicFrameMkLst>
        </pc:graphicFrameChg>
      </pc:sldChg>
      <pc:sldChg chg="modSp modNotesTx">
        <pc:chgData name="Morell, Emma Leigh - morellel" userId="a340040e-ce6e-451a-a75c-40a0949938ab" providerId="ADAL" clId="{21FED67E-02C1-4A7C-95B2-3C9169CEB7EC}" dt="2020-04-09T15:53:49.430" v="4372" actId="255"/>
        <pc:sldMkLst>
          <pc:docMk/>
          <pc:sldMk cId="1138006223" sldId="265"/>
        </pc:sldMkLst>
        <pc:spChg chg="mod">
          <ac:chgData name="Morell, Emma Leigh - morellel" userId="a340040e-ce6e-451a-a75c-40a0949938ab" providerId="ADAL" clId="{21FED67E-02C1-4A7C-95B2-3C9169CEB7EC}" dt="2020-04-09T15:37:48.204" v="3067" actId="20577"/>
          <ac:spMkLst>
            <pc:docMk/>
            <pc:sldMk cId="1138006223" sldId="265"/>
            <ac:spMk id="2" creationId="{1E9BA153-6795-4AEE-AAD3-211EAE7A59B0}"/>
          </ac:spMkLst>
        </pc:spChg>
        <pc:spChg chg="mod">
          <ac:chgData name="Morell, Emma Leigh - morellel" userId="a340040e-ce6e-451a-a75c-40a0949938ab" providerId="ADAL" clId="{21FED67E-02C1-4A7C-95B2-3C9169CEB7EC}" dt="2020-04-09T15:53:49.430" v="4372" actId="255"/>
          <ac:spMkLst>
            <pc:docMk/>
            <pc:sldMk cId="1138006223" sldId="265"/>
            <ac:spMk id="3" creationId="{E78B413A-3D28-4A4E-81CD-D0981349219D}"/>
          </ac:spMkLst>
        </pc:spChg>
      </pc:sldChg>
      <pc:sldChg chg="modSp ord modNotesTx">
        <pc:chgData name="Morell, Emma Leigh - morellel" userId="a340040e-ce6e-451a-a75c-40a0949938ab" providerId="ADAL" clId="{21FED67E-02C1-4A7C-95B2-3C9169CEB7EC}" dt="2020-04-09T15:49:06.454" v="3765" actId="20577"/>
        <pc:sldMkLst>
          <pc:docMk/>
          <pc:sldMk cId="3004615107" sldId="266"/>
        </pc:sldMkLst>
        <pc:spChg chg="mod">
          <ac:chgData name="Morell, Emma Leigh - morellel" userId="a340040e-ce6e-451a-a75c-40a0949938ab" providerId="ADAL" clId="{21FED67E-02C1-4A7C-95B2-3C9169CEB7EC}" dt="2020-04-09T15:38:00.968" v="3096" actId="20577"/>
          <ac:spMkLst>
            <pc:docMk/>
            <pc:sldMk cId="3004615107" sldId="266"/>
            <ac:spMk id="2" creationId="{FF6D6D16-15AA-4938-861A-6BD681A79E7A}"/>
          </ac:spMkLst>
        </pc:spChg>
        <pc:spChg chg="mod">
          <ac:chgData name="Morell, Emma Leigh - morellel" userId="a340040e-ce6e-451a-a75c-40a0949938ab" providerId="ADAL" clId="{21FED67E-02C1-4A7C-95B2-3C9169CEB7EC}" dt="2020-04-09T15:45:30.418" v="3387" actId="403"/>
          <ac:spMkLst>
            <pc:docMk/>
            <pc:sldMk cId="3004615107" sldId="266"/>
            <ac:spMk id="3" creationId="{56EC9B08-8029-4284-A636-A224FC353295}"/>
          </ac:spMkLst>
        </pc:spChg>
      </pc:sldChg>
      <pc:sldChg chg="addSp delSp modSp modNotesTx">
        <pc:chgData name="Morell, Emma Leigh - morellel" userId="a340040e-ce6e-451a-a75c-40a0949938ab" providerId="ADAL" clId="{21FED67E-02C1-4A7C-95B2-3C9169CEB7EC}" dt="2020-04-09T16:08:26.823" v="5705" actId="20577"/>
        <pc:sldMkLst>
          <pc:docMk/>
          <pc:sldMk cId="782569862" sldId="267"/>
        </pc:sldMkLst>
        <pc:spChg chg="mod">
          <ac:chgData name="Morell, Emma Leigh - morellel" userId="a340040e-ce6e-451a-a75c-40a0949938ab" providerId="ADAL" clId="{21FED67E-02C1-4A7C-95B2-3C9169CEB7EC}" dt="2020-04-09T15:54:38.376" v="4417" actId="20577"/>
          <ac:spMkLst>
            <pc:docMk/>
            <pc:sldMk cId="782569862" sldId="267"/>
            <ac:spMk id="2" creationId="{94055778-BA93-4D25-AC4B-C3719327525C}"/>
          </ac:spMkLst>
        </pc:spChg>
        <pc:spChg chg="mod">
          <ac:chgData name="Morell, Emma Leigh - morellel" userId="a340040e-ce6e-451a-a75c-40a0949938ab" providerId="ADAL" clId="{21FED67E-02C1-4A7C-95B2-3C9169CEB7EC}" dt="2020-04-09T15:56:59.858" v="4691" actId="27636"/>
          <ac:spMkLst>
            <pc:docMk/>
            <pc:sldMk cId="782569862" sldId="267"/>
            <ac:spMk id="3" creationId="{6715C912-7561-4427-9E9D-B878CEAC6B6B}"/>
          </ac:spMkLst>
        </pc:spChg>
        <pc:spChg chg="add del mod">
          <ac:chgData name="Morell, Emma Leigh - morellel" userId="a340040e-ce6e-451a-a75c-40a0949938ab" providerId="ADAL" clId="{21FED67E-02C1-4A7C-95B2-3C9169CEB7EC}" dt="2020-04-09T16:04:13.472" v="5601" actId="12084"/>
          <ac:spMkLst>
            <pc:docMk/>
            <pc:sldMk cId="782569862" sldId="267"/>
            <ac:spMk id="4" creationId="{11546251-5DDC-452F-B699-120D77BC5132}"/>
          </ac:spMkLst>
        </pc:spChg>
        <pc:spChg chg="add del mod">
          <ac:chgData name="Morell, Emma Leigh - morellel" userId="a340040e-ce6e-451a-a75c-40a0949938ab" providerId="ADAL" clId="{21FED67E-02C1-4A7C-95B2-3C9169CEB7EC}" dt="2020-04-09T16:07:40.163" v="5632" actId="478"/>
          <ac:spMkLst>
            <pc:docMk/>
            <pc:sldMk cId="782569862" sldId="267"/>
            <ac:spMk id="6" creationId="{FCC43F62-549B-44BA-B5C0-0E72C9F62DEE}"/>
          </ac:spMkLst>
        </pc:spChg>
        <pc:spChg chg="add del mod">
          <ac:chgData name="Morell, Emma Leigh - morellel" userId="a340040e-ce6e-451a-a75c-40a0949938ab" providerId="ADAL" clId="{21FED67E-02C1-4A7C-95B2-3C9169CEB7EC}" dt="2020-04-09T16:07:40.163" v="5632" actId="478"/>
          <ac:spMkLst>
            <pc:docMk/>
            <pc:sldMk cId="782569862" sldId="267"/>
            <ac:spMk id="7" creationId="{0DF9FD53-16C2-4448-A919-462C6502B8AC}"/>
          </ac:spMkLst>
        </pc:spChg>
        <pc:spChg chg="add mod">
          <ac:chgData name="Morell, Emma Leigh - morellel" userId="a340040e-ce6e-451a-a75c-40a0949938ab" providerId="ADAL" clId="{21FED67E-02C1-4A7C-95B2-3C9169CEB7EC}" dt="2020-04-09T16:08:26.823" v="5705" actId="20577"/>
          <ac:spMkLst>
            <pc:docMk/>
            <pc:sldMk cId="782569862" sldId="267"/>
            <ac:spMk id="8" creationId="{C74E68C4-591A-4F92-8FB5-B8A89DD6A756}"/>
          </ac:spMkLst>
        </pc:spChg>
        <pc:graphicFrameChg chg="add del mod">
          <ac:chgData name="Morell, Emma Leigh - morellel" userId="a340040e-ce6e-451a-a75c-40a0949938ab" providerId="ADAL" clId="{21FED67E-02C1-4A7C-95B2-3C9169CEB7EC}" dt="2020-04-09T16:07:40.163" v="5632" actId="478"/>
          <ac:graphicFrameMkLst>
            <pc:docMk/>
            <pc:sldMk cId="782569862" sldId="267"/>
            <ac:graphicFrameMk id="5" creationId="{F27A0681-1DC6-44EE-A422-DD1499A52388}"/>
          </ac:graphicFrameMkLst>
        </pc:graphicFrameChg>
      </pc:sldChg>
      <pc:sldChg chg="modSp">
        <pc:chgData name="Morell, Emma Leigh - morellel" userId="a340040e-ce6e-451a-a75c-40a0949938ab" providerId="ADAL" clId="{21FED67E-02C1-4A7C-95B2-3C9169CEB7EC}" dt="2020-04-09T16:11:12.983" v="5844" actId="255"/>
        <pc:sldMkLst>
          <pc:docMk/>
          <pc:sldMk cId="652499109" sldId="268"/>
        </pc:sldMkLst>
        <pc:spChg chg="mod">
          <ac:chgData name="Morell, Emma Leigh - morellel" userId="a340040e-ce6e-451a-a75c-40a0949938ab" providerId="ADAL" clId="{21FED67E-02C1-4A7C-95B2-3C9169CEB7EC}" dt="2020-04-09T16:09:00.632" v="5759" actId="20577"/>
          <ac:spMkLst>
            <pc:docMk/>
            <pc:sldMk cId="652499109" sldId="268"/>
            <ac:spMk id="2" creationId="{ADB88054-0674-42D7-AD11-897C17FC14C2}"/>
          </ac:spMkLst>
        </pc:spChg>
        <pc:spChg chg="mod">
          <ac:chgData name="Morell, Emma Leigh - morellel" userId="a340040e-ce6e-451a-a75c-40a0949938ab" providerId="ADAL" clId="{21FED67E-02C1-4A7C-95B2-3C9169CEB7EC}" dt="2020-04-09T16:11:12.983" v="5844" actId="255"/>
          <ac:spMkLst>
            <pc:docMk/>
            <pc:sldMk cId="652499109" sldId="268"/>
            <ac:spMk id="3" creationId="{A8EAFAAF-128A-444F-B2D6-E685B192AF62}"/>
          </ac:spMkLst>
        </pc:spChg>
      </pc:sldChg>
      <pc:sldChg chg="modSp modNotesTx">
        <pc:chgData name="Morell, Emma Leigh - morellel" userId="a340040e-ce6e-451a-a75c-40a0949938ab" providerId="ADAL" clId="{21FED67E-02C1-4A7C-95B2-3C9169CEB7EC}" dt="2020-04-09T16:15:01.407" v="6386" actId="20577"/>
        <pc:sldMkLst>
          <pc:docMk/>
          <pc:sldMk cId="3490127497" sldId="269"/>
        </pc:sldMkLst>
        <pc:spChg chg="mod">
          <ac:chgData name="Morell, Emma Leigh - morellel" userId="a340040e-ce6e-451a-a75c-40a0949938ab" providerId="ADAL" clId="{21FED67E-02C1-4A7C-95B2-3C9169CEB7EC}" dt="2020-04-09T16:12:18.298" v="5853" actId="20577"/>
          <ac:spMkLst>
            <pc:docMk/>
            <pc:sldMk cId="3490127497" sldId="269"/>
            <ac:spMk id="2" creationId="{987D2082-8DF4-4D78-A7EC-64A2D5452FB0}"/>
          </ac:spMkLst>
        </pc:spChg>
        <pc:spChg chg="mod">
          <ac:chgData name="Morell, Emma Leigh - morellel" userId="a340040e-ce6e-451a-a75c-40a0949938ab" providerId="ADAL" clId="{21FED67E-02C1-4A7C-95B2-3C9169CEB7EC}" dt="2020-04-09T16:14:12.179" v="6211" actId="20577"/>
          <ac:spMkLst>
            <pc:docMk/>
            <pc:sldMk cId="3490127497" sldId="269"/>
            <ac:spMk id="3" creationId="{11C2A094-282D-43FF-BAAF-68945F132031}"/>
          </ac:spMkLst>
        </pc:spChg>
      </pc:sldChg>
      <pc:sldChg chg="addSp modSp new">
        <pc:chgData name="Morell, Emma Leigh - morellel" userId="a340040e-ce6e-451a-a75c-40a0949938ab" providerId="ADAL" clId="{21FED67E-02C1-4A7C-95B2-3C9169CEB7EC}" dt="2020-04-09T16:16:29.566" v="6467" actId="20577"/>
        <pc:sldMkLst>
          <pc:docMk/>
          <pc:sldMk cId="640015378" sldId="270"/>
        </pc:sldMkLst>
        <pc:spChg chg="mod">
          <ac:chgData name="Morell, Emma Leigh - morellel" userId="a340040e-ce6e-451a-a75c-40a0949938ab" providerId="ADAL" clId="{21FED67E-02C1-4A7C-95B2-3C9169CEB7EC}" dt="2020-04-09T16:15:11.303" v="6396" actId="20577"/>
          <ac:spMkLst>
            <pc:docMk/>
            <pc:sldMk cId="640015378" sldId="270"/>
            <ac:spMk id="2" creationId="{BFA4CEC2-841F-464D-B7FA-7AB886025E7E}"/>
          </ac:spMkLst>
        </pc:spChg>
        <pc:spChg chg="mod">
          <ac:chgData name="Morell, Emma Leigh - morellel" userId="a340040e-ce6e-451a-a75c-40a0949938ab" providerId="ADAL" clId="{21FED67E-02C1-4A7C-95B2-3C9169CEB7EC}" dt="2020-04-09T16:15:37.330" v="6402" actId="27636"/>
          <ac:spMkLst>
            <pc:docMk/>
            <pc:sldMk cId="640015378" sldId="270"/>
            <ac:spMk id="3" creationId="{557FE8A6-7D1E-4E94-8FF6-802CA029307B}"/>
          </ac:spMkLst>
        </pc:spChg>
        <pc:spChg chg="add mod">
          <ac:chgData name="Morell, Emma Leigh - morellel" userId="a340040e-ce6e-451a-a75c-40a0949938ab" providerId="ADAL" clId="{21FED67E-02C1-4A7C-95B2-3C9169CEB7EC}" dt="2020-04-09T16:16:29.566" v="6467" actId="20577"/>
          <ac:spMkLst>
            <pc:docMk/>
            <pc:sldMk cId="640015378" sldId="270"/>
            <ac:spMk id="4" creationId="{06A74148-1793-4B8B-A53C-194F7E0A8F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66845-01BD-4416-9755-8B637AA6542B}"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ECC82-0311-495C-A874-B56942820048}" type="slidenum">
              <a:rPr lang="en-US" smtClean="0"/>
              <a:t>‹#›</a:t>
            </a:fld>
            <a:endParaRPr lang="en-US"/>
          </a:p>
        </p:txBody>
      </p:sp>
    </p:spTree>
    <p:extLst>
      <p:ext uri="{BB962C8B-B14F-4D97-AF65-F5344CB8AC3E}">
        <p14:creationId xmlns:p14="http://schemas.microsoft.com/office/powerpoint/2010/main" val="89121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It is not recommended to ingest edible plants due to possible serious consequences of misidentification and ingestion of pesticides and fertilizer.</a:t>
            </a:r>
          </a:p>
        </p:txBody>
      </p:sp>
      <p:sp>
        <p:nvSpPr>
          <p:cNvPr id="4" name="Slide Number Placeholder 3"/>
          <p:cNvSpPr>
            <a:spLocks noGrp="1"/>
          </p:cNvSpPr>
          <p:nvPr>
            <p:ph type="sldNum" sz="quarter" idx="5"/>
          </p:nvPr>
        </p:nvSpPr>
        <p:spPr/>
        <p:txBody>
          <a:bodyPr/>
          <a:lstStyle/>
          <a:p>
            <a:fld id="{BD9ECC82-0311-495C-A874-B56942820048}" type="slidenum">
              <a:rPr lang="en-US" smtClean="0"/>
              <a:t>2</a:t>
            </a:fld>
            <a:endParaRPr lang="en-US"/>
          </a:p>
        </p:txBody>
      </p:sp>
    </p:spTree>
    <p:extLst>
      <p:ext uri="{BB962C8B-B14F-4D97-AF65-F5344CB8AC3E}">
        <p14:creationId xmlns:p14="http://schemas.microsoft.com/office/powerpoint/2010/main" val="232635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the information gathered affect the ecosystem? Can this explain the abundance of deer in this area? Is this plant the reason why there is a beehive nearby?</a:t>
            </a:r>
          </a:p>
        </p:txBody>
      </p:sp>
      <p:sp>
        <p:nvSpPr>
          <p:cNvPr id="4" name="Slide Number Placeholder 3"/>
          <p:cNvSpPr>
            <a:spLocks noGrp="1"/>
          </p:cNvSpPr>
          <p:nvPr>
            <p:ph type="sldNum" sz="quarter" idx="5"/>
          </p:nvPr>
        </p:nvSpPr>
        <p:spPr/>
        <p:txBody>
          <a:bodyPr/>
          <a:lstStyle/>
          <a:p>
            <a:fld id="{BD9ECC82-0311-495C-A874-B56942820048}" type="slidenum">
              <a:rPr lang="en-US" smtClean="0"/>
              <a:t>11</a:t>
            </a:fld>
            <a:endParaRPr lang="en-US"/>
          </a:p>
        </p:txBody>
      </p:sp>
    </p:spTree>
    <p:extLst>
      <p:ext uri="{BB962C8B-B14F-4D97-AF65-F5344CB8AC3E}">
        <p14:creationId xmlns:p14="http://schemas.microsoft.com/office/powerpoint/2010/main" val="164137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ECC82-0311-495C-A874-B56942820048}" type="slidenum">
              <a:rPr lang="en-US" smtClean="0"/>
              <a:t>12</a:t>
            </a:fld>
            <a:endParaRPr lang="en-US"/>
          </a:p>
        </p:txBody>
      </p:sp>
    </p:spTree>
    <p:extLst>
      <p:ext uri="{BB962C8B-B14F-4D97-AF65-F5344CB8AC3E}">
        <p14:creationId xmlns:p14="http://schemas.microsoft.com/office/powerpoint/2010/main" val="295290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days growing longer emits more light and heat, which awakens the plant from its dormant winter state.</a:t>
            </a:r>
          </a:p>
          <a:p>
            <a:pPr marL="228600" indent="-228600">
              <a:buAutoNum type="arabicPeriod"/>
            </a:pPr>
            <a:r>
              <a:rPr lang="en-US" dirty="0"/>
              <a:t>Pollen produced by the flowers is transferred between flowers and plants by insects, animals, and the wind.</a:t>
            </a:r>
          </a:p>
          <a:p>
            <a:pPr marL="685800" lvl="1" indent="-228600">
              <a:buAutoNum type="arabicPeriod"/>
            </a:pPr>
            <a:r>
              <a:rPr lang="en-US" dirty="0"/>
              <a:t>This pollen transfer allows the plants to reproduce and produce seeds.</a:t>
            </a:r>
          </a:p>
          <a:p>
            <a:pPr marL="0" lvl="0" indent="0">
              <a:buNone/>
            </a:pPr>
            <a:r>
              <a:rPr lang="en-US" dirty="0"/>
              <a:t>4.   These common pollinators are all attracted to the nectar in the flowers, which they consume as the pollen collects on their bodies and is transferred to the next plant that the pollinator drinks from.</a:t>
            </a:r>
          </a:p>
        </p:txBody>
      </p:sp>
      <p:sp>
        <p:nvSpPr>
          <p:cNvPr id="4" name="Slide Number Placeholder 3"/>
          <p:cNvSpPr>
            <a:spLocks noGrp="1"/>
          </p:cNvSpPr>
          <p:nvPr>
            <p:ph type="sldNum" sz="quarter" idx="5"/>
          </p:nvPr>
        </p:nvSpPr>
        <p:spPr/>
        <p:txBody>
          <a:bodyPr/>
          <a:lstStyle/>
          <a:p>
            <a:fld id="{BD9ECC82-0311-495C-A874-B56942820048}" type="slidenum">
              <a:rPr lang="en-US" smtClean="0"/>
              <a:t>3</a:t>
            </a:fld>
            <a:endParaRPr lang="en-US"/>
          </a:p>
        </p:txBody>
      </p:sp>
    </p:spTree>
    <p:extLst>
      <p:ext uri="{BB962C8B-B14F-4D97-AF65-F5344CB8AC3E}">
        <p14:creationId xmlns:p14="http://schemas.microsoft.com/office/powerpoint/2010/main" val="372529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common plant, can be found in 38 states and Canada.</a:t>
            </a:r>
          </a:p>
          <a:p>
            <a:r>
              <a:rPr lang="en-US" dirty="0"/>
              <a:t>Very invasive species</a:t>
            </a:r>
          </a:p>
          <a:p>
            <a:r>
              <a:rPr lang="en-US" dirty="0"/>
              <a:t>Does not sting, nettles on these plants are considered “dead”, hence the name “deadnettle”, plants evolved to look like nettles to defend against predators</a:t>
            </a:r>
          </a:p>
          <a:p>
            <a:r>
              <a:rPr lang="en-US" dirty="0"/>
              <a:t>Edible, leaves taste grassy and floral and the top purple parts have sweet tones.</a:t>
            </a:r>
          </a:p>
          <a:p>
            <a:r>
              <a:rPr lang="en-US" dirty="0"/>
              <a:t>Toxic to dogs, can be found on edges of sidewalks so look out while walking your dog.</a:t>
            </a:r>
          </a:p>
          <a:p>
            <a:r>
              <a:rPr lang="en-US" dirty="0"/>
              <a:t>Mashing the leaves to create a paste can be used to disinfect external wounds</a:t>
            </a:r>
          </a:p>
          <a:p>
            <a:endParaRPr lang="en-US" dirty="0"/>
          </a:p>
        </p:txBody>
      </p:sp>
      <p:sp>
        <p:nvSpPr>
          <p:cNvPr id="4" name="Slide Number Placeholder 3"/>
          <p:cNvSpPr>
            <a:spLocks noGrp="1"/>
          </p:cNvSpPr>
          <p:nvPr>
            <p:ph type="sldNum" sz="quarter" idx="5"/>
          </p:nvPr>
        </p:nvSpPr>
        <p:spPr/>
        <p:txBody>
          <a:bodyPr/>
          <a:lstStyle/>
          <a:p>
            <a:fld id="{BD9ECC82-0311-495C-A874-B56942820048}" type="slidenum">
              <a:rPr lang="en-US" smtClean="0"/>
              <a:t>4</a:t>
            </a:fld>
            <a:endParaRPr lang="en-US"/>
          </a:p>
        </p:txBody>
      </p:sp>
    </p:spTree>
    <p:extLst>
      <p:ext uri="{BB962C8B-B14F-4D97-AF65-F5344CB8AC3E}">
        <p14:creationId xmlns:p14="http://schemas.microsoft.com/office/powerpoint/2010/main" val="281154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to Eastern U.S.</a:t>
            </a:r>
          </a:p>
          <a:p>
            <a:r>
              <a:rPr lang="en-US" dirty="0"/>
              <a:t>Named the “serviceberry” because by the time it flowers it is usually warm enough to dig a grave and have a funeral service</a:t>
            </a:r>
          </a:p>
          <a:p>
            <a:r>
              <a:rPr lang="en-US" dirty="0"/>
              <a:t>Cherokees used this tree for many purposes:</a:t>
            </a:r>
          </a:p>
          <a:p>
            <a:r>
              <a:rPr lang="en-US" dirty="0"/>
              <a:t>	Used berries to make a tea which was believed to aid digestion and remove intestinal worms.</a:t>
            </a:r>
          </a:p>
          <a:p>
            <a:r>
              <a:rPr lang="en-US" dirty="0"/>
              <a:t>	Used the straight wood produced by the branches to make arrow shafts</a:t>
            </a:r>
          </a:p>
        </p:txBody>
      </p:sp>
      <p:sp>
        <p:nvSpPr>
          <p:cNvPr id="4" name="Slide Number Placeholder 3"/>
          <p:cNvSpPr>
            <a:spLocks noGrp="1"/>
          </p:cNvSpPr>
          <p:nvPr>
            <p:ph type="sldNum" sz="quarter" idx="5"/>
          </p:nvPr>
        </p:nvSpPr>
        <p:spPr/>
        <p:txBody>
          <a:bodyPr/>
          <a:lstStyle/>
          <a:p>
            <a:fld id="{BD9ECC82-0311-495C-A874-B56942820048}" type="slidenum">
              <a:rPr lang="en-US" smtClean="0"/>
              <a:t>5</a:t>
            </a:fld>
            <a:endParaRPr lang="en-US"/>
          </a:p>
        </p:txBody>
      </p:sp>
    </p:spTree>
    <p:extLst>
      <p:ext uri="{BB962C8B-B14F-4D97-AF65-F5344CB8AC3E}">
        <p14:creationId xmlns:p14="http://schemas.microsoft.com/office/powerpoint/2010/main" val="303321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variety called “Confederate Violet” has white petals with purple hues.</a:t>
            </a:r>
          </a:p>
          <a:p>
            <a:r>
              <a:rPr lang="en-US" dirty="0"/>
              <a:t>Hosts he eggs of the Fritillary butterfly, whose caterpillars eat the leaves.</a:t>
            </a:r>
          </a:p>
          <a:p>
            <a:r>
              <a:rPr lang="en-US" dirty="0"/>
              <a:t>Edible, flowers and young leaves are edible, older leaves and stems are not edible.</a:t>
            </a:r>
          </a:p>
          <a:p>
            <a:r>
              <a:rPr lang="en-US" dirty="0"/>
              <a:t>Bland flavor.</a:t>
            </a:r>
          </a:p>
          <a:p>
            <a:r>
              <a:rPr lang="en-US" dirty="0"/>
              <a:t>Mashed paste of the leaves historically used to externally relieve headaches and colds (Works like Vicks VapoRub or other similar products).</a:t>
            </a:r>
          </a:p>
          <a:p>
            <a:r>
              <a:rPr lang="en-US" dirty="0"/>
              <a:t>Some believe that the flowers on these plants can lower cancer risk.</a:t>
            </a:r>
          </a:p>
        </p:txBody>
      </p:sp>
      <p:sp>
        <p:nvSpPr>
          <p:cNvPr id="4" name="Slide Number Placeholder 3"/>
          <p:cNvSpPr>
            <a:spLocks noGrp="1"/>
          </p:cNvSpPr>
          <p:nvPr>
            <p:ph type="sldNum" sz="quarter" idx="5"/>
          </p:nvPr>
        </p:nvSpPr>
        <p:spPr/>
        <p:txBody>
          <a:bodyPr/>
          <a:lstStyle/>
          <a:p>
            <a:fld id="{BD9ECC82-0311-495C-A874-B56942820048}" type="slidenum">
              <a:rPr lang="en-US" smtClean="0"/>
              <a:t>6</a:t>
            </a:fld>
            <a:endParaRPr lang="en-US"/>
          </a:p>
        </p:txBody>
      </p:sp>
    </p:spTree>
    <p:extLst>
      <p:ext uri="{BB962C8B-B14F-4D97-AF65-F5344CB8AC3E}">
        <p14:creationId xmlns:p14="http://schemas.microsoft.com/office/powerpoint/2010/main" val="374951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non-native plants can be beneficial to an ecosystem, for example the Crested Wheatgrass plant, which is commonly used for soil stabilization in arid climates and forage material for predators to distract them from eating native plants.</a:t>
            </a:r>
          </a:p>
          <a:p>
            <a:r>
              <a:rPr lang="en-US" dirty="0"/>
              <a:t>Most non-native plants are not beneficial and can actually be quite harmful to an ecosystem.  </a:t>
            </a:r>
          </a:p>
          <a:p>
            <a:endParaRPr lang="en-US" dirty="0"/>
          </a:p>
        </p:txBody>
      </p:sp>
      <p:sp>
        <p:nvSpPr>
          <p:cNvPr id="4" name="Slide Number Placeholder 3"/>
          <p:cNvSpPr>
            <a:spLocks noGrp="1"/>
          </p:cNvSpPr>
          <p:nvPr>
            <p:ph type="sldNum" sz="quarter" idx="5"/>
          </p:nvPr>
        </p:nvSpPr>
        <p:spPr/>
        <p:txBody>
          <a:bodyPr/>
          <a:lstStyle/>
          <a:p>
            <a:fld id="{BD9ECC82-0311-495C-A874-B56942820048}" type="slidenum">
              <a:rPr lang="en-US" smtClean="0"/>
              <a:t>7</a:t>
            </a:fld>
            <a:endParaRPr lang="en-US"/>
          </a:p>
        </p:txBody>
      </p:sp>
    </p:spTree>
    <p:extLst>
      <p:ext uri="{BB962C8B-B14F-4D97-AF65-F5344CB8AC3E}">
        <p14:creationId xmlns:p14="http://schemas.microsoft.com/office/powerpoint/2010/main" val="24828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in this presentation, I described the Red Deadnettle plant.  This plant is non-native and very invasive.  It can be found almost anywhere and steals the soil nutrients and space away from native plant species.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Some vine varieties and similar plants can physically suffocate native plants by wrapping around leaves and stems to prevent sunlight access</a:t>
            </a:r>
          </a:p>
          <a:p>
            <a:endParaRPr lang="en-US" dirty="0"/>
          </a:p>
        </p:txBody>
      </p:sp>
      <p:sp>
        <p:nvSpPr>
          <p:cNvPr id="4" name="Slide Number Placeholder 3"/>
          <p:cNvSpPr>
            <a:spLocks noGrp="1"/>
          </p:cNvSpPr>
          <p:nvPr>
            <p:ph type="sldNum" sz="quarter" idx="5"/>
          </p:nvPr>
        </p:nvSpPr>
        <p:spPr/>
        <p:txBody>
          <a:bodyPr/>
          <a:lstStyle/>
          <a:p>
            <a:fld id="{BD9ECC82-0311-495C-A874-B56942820048}" type="slidenum">
              <a:rPr lang="en-US" smtClean="0"/>
              <a:t>8</a:t>
            </a:fld>
            <a:endParaRPr lang="en-US"/>
          </a:p>
        </p:txBody>
      </p:sp>
    </p:spTree>
    <p:extLst>
      <p:ext uri="{BB962C8B-B14F-4D97-AF65-F5344CB8AC3E}">
        <p14:creationId xmlns:p14="http://schemas.microsoft.com/office/powerpoint/2010/main" val="309391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should “leave no trace” and leave things the way we found them when we go out in nature</a:t>
            </a:r>
          </a:p>
          <a:p>
            <a:r>
              <a:rPr lang="en-US" dirty="0"/>
              <a:t>While these rules are all important, these four should be emphasized for native plant protection:</a:t>
            </a:r>
          </a:p>
          <a:p>
            <a:r>
              <a:rPr lang="en-US" dirty="0"/>
              <a:t>2. This rule will help to ensure that you aren’t crushing native plants with your tent while camping</a:t>
            </a:r>
          </a:p>
          <a:p>
            <a:r>
              <a:rPr lang="en-US" dirty="0"/>
              <a:t>3. Properly disposing of waste can help prevent soil pollution, which keeps the soil nutritious and in good condition for the roots of native plants.</a:t>
            </a:r>
          </a:p>
          <a:p>
            <a:r>
              <a:rPr lang="en-US" dirty="0"/>
              <a:t>4. Refrain from picking flowers, bringing plants home, and stick to taking pictures and admiring the plant in its natural habitat.</a:t>
            </a:r>
          </a:p>
          <a:p>
            <a:r>
              <a:rPr lang="en-US" dirty="0"/>
              <a:t>5.Responsible campfire management can prevent large forest fires and maintain the environment in an ecosystem.</a:t>
            </a:r>
          </a:p>
        </p:txBody>
      </p:sp>
      <p:sp>
        <p:nvSpPr>
          <p:cNvPr id="4" name="Slide Number Placeholder 3"/>
          <p:cNvSpPr>
            <a:spLocks noGrp="1"/>
          </p:cNvSpPr>
          <p:nvPr>
            <p:ph type="sldNum" sz="quarter" idx="5"/>
          </p:nvPr>
        </p:nvSpPr>
        <p:spPr/>
        <p:txBody>
          <a:bodyPr/>
          <a:lstStyle/>
          <a:p>
            <a:fld id="{BD9ECC82-0311-495C-A874-B56942820048}" type="slidenum">
              <a:rPr lang="en-US" smtClean="0"/>
              <a:t>9</a:t>
            </a:fld>
            <a:endParaRPr lang="en-US"/>
          </a:p>
        </p:txBody>
      </p:sp>
    </p:spTree>
    <p:extLst>
      <p:ext uri="{BB962C8B-B14F-4D97-AF65-F5344CB8AC3E}">
        <p14:creationId xmlns:p14="http://schemas.microsoft.com/office/powerpoint/2010/main" val="89212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ECC82-0311-495C-A874-B56942820048}" type="slidenum">
              <a:rPr lang="en-US" smtClean="0"/>
              <a:t>10</a:t>
            </a:fld>
            <a:endParaRPr lang="en-US"/>
          </a:p>
        </p:txBody>
      </p:sp>
    </p:spTree>
    <p:extLst>
      <p:ext uri="{BB962C8B-B14F-4D97-AF65-F5344CB8AC3E}">
        <p14:creationId xmlns:p14="http://schemas.microsoft.com/office/powerpoint/2010/main" val="3682904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D291B17-9318-49DB-B28B-6E5994AE9581}" type="datetime1">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750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846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38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505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598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75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0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360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26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02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1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D291B17-9318-49DB-B28B-6E5994AE9581}" type="datetime1">
              <a:rPr lang="en-US" smtClean="0"/>
              <a:t>4/9/2020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8EE3D-8CD1-4C3F-BD1C-C98C9596463C}" type="slidenum">
              <a:rPr lang="en-US" smtClean="0"/>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567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loucesterva.info/DocumentCenter/View/4071/Common-Blue-Violet-April-2016-PDF" TargetMode="External"/><Relationship Id="rId13" Type="http://schemas.openxmlformats.org/officeDocument/2006/relationships/hyperlink" Target="https://lnt.org/" TargetMode="External"/><Relationship Id="rId3" Type="http://schemas.openxmlformats.org/officeDocument/2006/relationships/hyperlink" Target="https://www.jmu.edu/oir/oir-research/statsum/2017-18/T2-8_2017.pdf" TargetMode="External"/><Relationship Id="rId7" Type="http://schemas.openxmlformats.org/officeDocument/2006/relationships/hyperlink" Target="http://dendro.cnre.vt.edu/DENDROLOGY/SYLLABUS/factsheet.cfm?ID=9" TargetMode="External"/><Relationship Id="rId12" Type="http://schemas.openxmlformats.org/officeDocument/2006/relationships/hyperlink" Target="https://www.wildflower.org/expert/show.php?id=972"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uswildflowers.com/detail.php?SName=Lamium%20purpureum" TargetMode="External"/><Relationship Id="rId11" Type="http://schemas.openxmlformats.org/officeDocument/2006/relationships/hyperlink" Target="https://www.hgtv.com/outdoors/gardens/garden-to-table/edible-common-blue-violet-for-your-supper-plate" TargetMode="External"/><Relationship Id="rId5" Type="http://schemas.openxmlformats.org/officeDocument/2006/relationships/hyperlink" Target="https://www.invasiveplantatlas.org/subject.html?sub=5175#maps" TargetMode="External"/><Relationship Id="rId10" Type="http://schemas.openxmlformats.org/officeDocument/2006/relationships/hyperlink" Target="https://www.uky.edu/hort/Downy-Serviceberry" TargetMode="External"/><Relationship Id="rId4" Type="http://schemas.openxmlformats.org/officeDocument/2006/relationships/hyperlink" Target="https://www.nrcs.usda.gov/wps/portal/nrcs/detail/national/technical/nra/nri/results/?cid=stelprdb1041704" TargetMode="External"/><Relationship Id="rId9" Type="http://schemas.openxmlformats.org/officeDocument/2006/relationships/hyperlink" Target="https://uswildflowers.com/detail.php?SName=Viola%20sorori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1C7AF-1C6F-4112-8D56-3680CAEDF31D}"/>
              </a:ext>
            </a:extLst>
          </p:cNvPr>
          <p:cNvSpPr>
            <a:spLocks noGrp="1"/>
          </p:cNvSpPr>
          <p:nvPr>
            <p:ph type="ctrTitle"/>
          </p:nvPr>
        </p:nvSpPr>
        <p:spPr>
          <a:xfrm>
            <a:off x="4713224" y="1105351"/>
            <a:ext cx="6353967" cy="3023981"/>
          </a:xfrm>
        </p:spPr>
        <p:txBody>
          <a:bodyPr anchor="b">
            <a:normAutofit/>
          </a:bodyPr>
          <a:lstStyle/>
          <a:p>
            <a:pPr algn="l"/>
            <a:r>
              <a:rPr lang="en-US" sz="4800">
                <a:solidFill>
                  <a:srgbClr val="FFFFFF"/>
                </a:solidFill>
              </a:rPr>
              <a:t>Spring Flowers</a:t>
            </a:r>
          </a:p>
        </p:txBody>
      </p:sp>
      <p:sp>
        <p:nvSpPr>
          <p:cNvPr id="3" name="Subtitle 2">
            <a:extLst>
              <a:ext uri="{FF2B5EF4-FFF2-40B4-BE49-F238E27FC236}">
                <a16:creationId xmlns:a16="http://schemas.microsoft.com/office/drawing/2014/main" id="{09370153-F1D1-44D0-9F3B-938D464208F8}"/>
              </a:ext>
            </a:extLst>
          </p:cNvPr>
          <p:cNvSpPr>
            <a:spLocks noGrp="1"/>
          </p:cNvSpPr>
          <p:nvPr>
            <p:ph type="subTitle" idx="1"/>
          </p:nvPr>
        </p:nvSpPr>
        <p:spPr>
          <a:xfrm>
            <a:off x="4713224" y="4297556"/>
            <a:ext cx="6353968" cy="1433391"/>
          </a:xfrm>
        </p:spPr>
        <p:txBody>
          <a:bodyPr anchor="t">
            <a:normAutofit/>
          </a:bodyPr>
          <a:lstStyle/>
          <a:p>
            <a:r>
              <a:rPr lang="en-US">
                <a:solidFill>
                  <a:srgbClr val="FFFFFF"/>
                </a:solidFill>
              </a:rPr>
              <a:t>Learn about flowers and different plants in your neighborhood!</a:t>
            </a:r>
          </a:p>
          <a:p>
            <a:endParaRPr lang="en-US">
              <a:solidFill>
                <a:srgbClr val="FFFFFF"/>
              </a:solidFill>
            </a:endParaRP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47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8054-0674-42D7-AD11-897C17FC14C2}"/>
              </a:ext>
            </a:extLst>
          </p:cNvPr>
          <p:cNvSpPr>
            <a:spLocks noGrp="1"/>
          </p:cNvSpPr>
          <p:nvPr>
            <p:ph type="title"/>
          </p:nvPr>
        </p:nvSpPr>
        <p:spPr/>
        <p:txBody>
          <a:bodyPr/>
          <a:lstStyle/>
          <a:p>
            <a:r>
              <a:rPr lang="en-US" dirty="0"/>
              <a:t>How to identify new plants</a:t>
            </a:r>
          </a:p>
        </p:txBody>
      </p:sp>
      <p:sp>
        <p:nvSpPr>
          <p:cNvPr id="3" name="Content Placeholder 2">
            <a:extLst>
              <a:ext uri="{FF2B5EF4-FFF2-40B4-BE49-F238E27FC236}">
                <a16:creationId xmlns:a16="http://schemas.microsoft.com/office/drawing/2014/main" id="{A8EAFAAF-128A-444F-B2D6-E685B192AF62}"/>
              </a:ext>
            </a:extLst>
          </p:cNvPr>
          <p:cNvSpPr>
            <a:spLocks noGrp="1"/>
          </p:cNvSpPr>
          <p:nvPr>
            <p:ph idx="1"/>
          </p:nvPr>
        </p:nvSpPr>
        <p:spPr/>
        <p:txBody>
          <a:bodyPr>
            <a:normAutofit/>
          </a:bodyPr>
          <a:lstStyle/>
          <a:p>
            <a:pPr>
              <a:buFont typeface="Wingdings" panose="05000000000000000000" pitchFamily="2" charset="2"/>
              <a:buChar char="v"/>
            </a:pPr>
            <a:r>
              <a:rPr lang="en-US" sz="3200" dirty="0"/>
              <a:t>Google lens</a:t>
            </a:r>
          </a:p>
          <a:p>
            <a:pPr>
              <a:buFont typeface="Wingdings" panose="05000000000000000000" pitchFamily="2" charset="2"/>
              <a:buChar char="v"/>
            </a:pPr>
            <a:r>
              <a:rPr lang="en-US" sz="3200" dirty="0" err="1"/>
              <a:t>PlantSnap</a:t>
            </a:r>
            <a:r>
              <a:rPr lang="en-US" sz="3200" dirty="0"/>
              <a:t> app (available on Android and iPhone)</a:t>
            </a:r>
          </a:p>
          <a:p>
            <a:pPr>
              <a:buFont typeface="Wingdings" panose="05000000000000000000" pitchFamily="2" charset="2"/>
              <a:buChar char="v"/>
            </a:pPr>
            <a:r>
              <a:rPr lang="en-US" sz="3200" dirty="0"/>
              <a:t>Books</a:t>
            </a:r>
          </a:p>
        </p:txBody>
      </p:sp>
    </p:spTree>
    <p:extLst>
      <p:ext uri="{BB962C8B-B14F-4D97-AF65-F5344CB8AC3E}">
        <p14:creationId xmlns:p14="http://schemas.microsoft.com/office/powerpoint/2010/main" val="65249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2082-8DF4-4D78-A7EC-64A2D5452FB0}"/>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11C2A094-282D-43FF-BAAF-68945F132031}"/>
              </a:ext>
            </a:extLst>
          </p:cNvPr>
          <p:cNvSpPr>
            <a:spLocks noGrp="1"/>
          </p:cNvSpPr>
          <p:nvPr>
            <p:ph idx="1"/>
          </p:nvPr>
        </p:nvSpPr>
        <p:spPr/>
        <p:txBody>
          <a:bodyPr/>
          <a:lstStyle/>
          <a:p>
            <a:r>
              <a:rPr lang="en-US" dirty="0"/>
              <a:t>Go out in your neighborhood or backyard (maintaining a 6-ft distance from others and remaining in permitted areas) and take note of different plant species that you find. Use one of the identification books and apps to confirm the species. Take note of any rare or invasive species.</a:t>
            </a:r>
          </a:p>
        </p:txBody>
      </p:sp>
    </p:spTree>
    <p:extLst>
      <p:ext uri="{BB962C8B-B14F-4D97-AF65-F5344CB8AC3E}">
        <p14:creationId xmlns:p14="http://schemas.microsoft.com/office/powerpoint/2010/main" val="349012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4CEC2-841F-464D-B7FA-7AB886025E7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57FE8A6-7D1E-4E94-8FF6-802CA029307B}"/>
              </a:ext>
            </a:extLst>
          </p:cNvPr>
          <p:cNvSpPr>
            <a:spLocks noGrp="1"/>
          </p:cNvSpPr>
          <p:nvPr>
            <p:ph sz="half" idx="1"/>
          </p:nvPr>
        </p:nvSpPr>
        <p:spPr/>
        <p:txBody>
          <a:bodyPr>
            <a:normAutofit fontScale="55000" lnSpcReduction="20000"/>
          </a:bodyPr>
          <a:lstStyle/>
          <a:p>
            <a:r>
              <a:rPr lang="en-US" u="sng" dirty="0">
                <a:hlinkClick r:id="rId3"/>
              </a:rPr>
              <a:t>https://www.jmu.edu/oir/oir-research/statsum/2017-18/T2-8_2017.pdf</a:t>
            </a:r>
            <a:endParaRPr lang="en-US" dirty="0"/>
          </a:p>
          <a:p>
            <a:pPr lvl="0"/>
            <a:r>
              <a:rPr lang="en-US" dirty="0"/>
              <a:t>Provides data concerning the geographical location of where JMU students are resourced.  Derived most popular states by which had over 500 students attending JMU.</a:t>
            </a:r>
          </a:p>
          <a:p>
            <a:r>
              <a:rPr lang="en-US" u="sng" dirty="0">
                <a:hlinkClick r:id="rId4"/>
              </a:rPr>
              <a:t>https://www.nrcs.usda.gov/wps/portal/nrcs/detail/national/technical/nra/nri/results/?cid=stelprdb1041704</a:t>
            </a:r>
            <a:endParaRPr lang="en-US" dirty="0"/>
          </a:p>
          <a:p>
            <a:pPr lvl="0"/>
            <a:r>
              <a:rPr lang="en-US" dirty="0"/>
              <a:t>Provides information about non-native plant species.  Goes over how they can be beneficial.</a:t>
            </a:r>
          </a:p>
          <a:p>
            <a:r>
              <a:rPr lang="en-US" u="sng" dirty="0">
                <a:hlinkClick r:id="rId5"/>
              </a:rPr>
              <a:t>https://www.invasiveplantatlas.org/subject.html?sub=5175#maps</a:t>
            </a:r>
            <a:endParaRPr lang="en-US" dirty="0"/>
          </a:p>
          <a:p>
            <a:pPr lvl="0"/>
            <a:r>
              <a:rPr lang="en-US" dirty="0"/>
              <a:t>This website lists out all reported plant species in the united states and identifies them as native or non-native</a:t>
            </a:r>
          </a:p>
          <a:p>
            <a:r>
              <a:rPr lang="en-US" u="sng" dirty="0">
                <a:hlinkClick r:id="rId6"/>
              </a:rPr>
              <a:t>https://uswildflowers.com/detail.php?SName=Lamium%20purpureum</a:t>
            </a:r>
            <a:endParaRPr lang="en-US" dirty="0"/>
          </a:p>
          <a:p>
            <a:pPr lvl="0"/>
            <a:r>
              <a:rPr lang="en-US" dirty="0"/>
              <a:t>This website lays out information about red deadnettle plants</a:t>
            </a:r>
          </a:p>
          <a:p>
            <a:r>
              <a:rPr lang="en-US" u="sng" dirty="0">
                <a:hlinkClick r:id="rId7"/>
              </a:rPr>
              <a:t>http://dendro.cnre.vt.edu/DENDROLOGY/SYLLABUS/factsheet.cfm?ID=9</a:t>
            </a:r>
            <a:endParaRPr lang="en-US" dirty="0"/>
          </a:p>
          <a:p>
            <a:pPr lvl="0"/>
            <a:r>
              <a:rPr lang="en-US" dirty="0"/>
              <a:t>This website lays out information about downy serviceberry</a:t>
            </a:r>
          </a:p>
          <a:p>
            <a:endParaRPr lang="en-US" dirty="0"/>
          </a:p>
        </p:txBody>
      </p:sp>
      <p:sp>
        <p:nvSpPr>
          <p:cNvPr id="4" name="Content Placeholder 3">
            <a:extLst>
              <a:ext uri="{FF2B5EF4-FFF2-40B4-BE49-F238E27FC236}">
                <a16:creationId xmlns:a16="http://schemas.microsoft.com/office/drawing/2014/main" id="{06A74148-1793-4B8B-A53C-194F7E0A8FC8}"/>
              </a:ext>
            </a:extLst>
          </p:cNvPr>
          <p:cNvSpPr>
            <a:spLocks noGrp="1"/>
          </p:cNvSpPr>
          <p:nvPr>
            <p:ph sz="half" idx="2"/>
          </p:nvPr>
        </p:nvSpPr>
        <p:spPr/>
        <p:txBody>
          <a:bodyPr>
            <a:normAutofit fontScale="55000" lnSpcReduction="20000"/>
          </a:bodyPr>
          <a:lstStyle/>
          <a:p>
            <a:r>
              <a:rPr lang="en-US" u="sng" dirty="0">
                <a:hlinkClick r:id="rId8"/>
              </a:rPr>
              <a:t>https://www.gloucesterva.info/DocumentCenter/View/4071/Common-Blue-Violet-April-2016-PDF</a:t>
            </a:r>
            <a:endParaRPr lang="en-US" dirty="0"/>
          </a:p>
          <a:p>
            <a:pPr lvl="0"/>
            <a:r>
              <a:rPr lang="en-US" dirty="0"/>
              <a:t>Lays out information about common blue violet</a:t>
            </a:r>
          </a:p>
          <a:p>
            <a:r>
              <a:rPr lang="en-US" u="sng" dirty="0">
                <a:hlinkClick r:id="rId9"/>
              </a:rPr>
              <a:t>https://uswildflowers.com/detail.php?SName=Viola%20sororia</a:t>
            </a:r>
            <a:endParaRPr lang="en-US" dirty="0"/>
          </a:p>
          <a:p>
            <a:pPr lvl="0"/>
            <a:r>
              <a:rPr lang="en-US" dirty="0"/>
              <a:t>Also lays out information about common blue violet</a:t>
            </a:r>
          </a:p>
          <a:p>
            <a:r>
              <a:rPr lang="en-US" u="sng" dirty="0">
                <a:hlinkClick r:id="rId10"/>
              </a:rPr>
              <a:t>https://www.uky.edu/hort/Downy-Serviceberry</a:t>
            </a:r>
            <a:endParaRPr lang="en-US" dirty="0"/>
          </a:p>
          <a:p>
            <a:pPr lvl="0"/>
            <a:r>
              <a:rPr lang="en-US" dirty="0"/>
              <a:t>Fun facts about the downy serviceberry</a:t>
            </a:r>
          </a:p>
          <a:p>
            <a:r>
              <a:rPr lang="en-US" u="sng" dirty="0">
                <a:hlinkClick r:id="rId11"/>
              </a:rPr>
              <a:t>https://www.hgtv.com/outdoors/gardens/garden-to-table/edible-common-blue-violet-for-your-supper-plate</a:t>
            </a:r>
            <a:endParaRPr lang="en-US" dirty="0"/>
          </a:p>
          <a:p>
            <a:pPr lvl="0"/>
            <a:r>
              <a:rPr lang="en-US" dirty="0"/>
              <a:t>Fun facts about violets</a:t>
            </a:r>
          </a:p>
          <a:p>
            <a:r>
              <a:rPr lang="en-US" u="sng" dirty="0">
                <a:hlinkClick r:id="rId12"/>
              </a:rPr>
              <a:t>https://www.wildflower.org/expert/show.php?id=972</a:t>
            </a:r>
            <a:endParaRPr lang="en-US" dirty="0"/>
          </a:p>
          <a:p>
            <a:pPr lvl="0"/>
            <a:r>
              <a:rPr lang="en-US" dirty="0"/>
              <a:t>Information about what defines a plant as native</a:t>
            </a:r>
          </a:p>
          <a:p>
            <a:r>
              <a:rPr lang="en-US" dirty="0">
                <a:hlinkClick r:id="rId13"/>
              </a:rPr>
              <a:t>https://lnt.org</a:t>
            </a:r>
            <a:r>
              <a:rPr lang="en-US" dirty="0"/>
              <a:t> </a:t>
            </a:r>
          </a:p>
          <a:p>
            <a:r>
              <a:rPr lang="en-US" dirty="0"/>
              <a:t>The official website for Leave no Trace</a:t>
            </a:r>
          </a:p>
          <a:p>
            <a:endParaRPr lang="en-US" dirty="0"/>
          </a:p>
        </p:txBody>
      </p:sp>
    </p:spTree>
    <p:extLst>
      <p:ext uri="{BB962C8B-B14F-4D97-AF65-F5344CB8AC3E}">
        <p14:creationId xmlns:p14="http://schemas.microsoft.com/office/powerpoint/2010/main" val="64001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B37D-AFAB-48EA-BEC8-4A9AE8A4E112}"/>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44E91C4F-9BAE-4F1B-B5CE-FF9FA19551F0}"/>
              </a:ext>
            </a:extLst>
          </p:cNvPr>
          <p:cNvSpPr>
            <a:spLocks noGrp="1"/>
          </p:cNvSpPr>
          <p:nvPr>
            <p:ph idx="1"/>
          </p:nvPr>
        </p:nvSpPr>
        <p:spPr/>
        <p:txBody>
          <a:bodyPr>
            <a:normAutofit/>
          </a:bodyPr>
          <a:lstStyle/>
          <a:p>
            <a:pPr lvl="1">
              <a:buFont typeface="Wingdings" panose="05000000000000000000" pitchFamily="2" charset="2"/>
              <a:buChar char="v"/>
            </a:pPr>
            <a:r>
              <a:rPr lang="en-US" sz="3200" dirty="0"/>
              <a:t>Identify three common plants (Red Deadnettle, Downy Serviceberry, Blue Violet) covered in the presentation.</a:t>
            </a:r>
          </a:p>
          <a:p>
            <a:pPr lvl="1">
              <a:buFont typeface="Wingdings" panose="05000000000000000000" pitchFamily="2" charset="2"/>
              <a:buChar char="v"/>
            </a:pPr>
            <a:r>
              <a:rPr lang="en-US" sz="3200" dirty="0"/>
              <a:t>Understand the biology of spring blooms and how they contribute to the reproduction of plant species.</a:t>
            </a:r>
          </a:p>
          <a:p>
            <a:pPr lvl="1">
              <a:buFont typeface="Wingdings" panose="05000000000000000000" pitchFamily="2" charset="2"/>
              <a:buChar char="v"/>
            </a:pPr>
            <a:r>
              <a:rPr lang="en-US" sz="3200" dirty="0"/>
              <a:t>Be able to identify at least one non-native plant species.</a:t>
            </a:r>
          </a:p>
          <a:p>
            <a:pPr lvl="1">
              <a:buFont typeface="Wingdings" panose="05000000000000000000" pitchFamily="2" charset="2"/>
              <a:buChar char="v"/>
            </a:pPr>
            <a:r>
              <a:rPr lang="en-US" sz="3200" dirty="0"/>
              <a:t>Describe how non-native plants can affect the native plants in an ecosystem.</a:t>
            </a:r>
          </a:p>
        </p:txBody>
      </p:sp>
    </p:spTree>
    <p:extLst>
      <p:ext uri="{BB962C8B-B14F-4D97-AF65-F5344CB8AC3E}">
        <p14:creationId xmlns:p14="http://schemas.microsoft.com/office/powerpoint/2010/main" val="136635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D1F2-88B6-4474-ADE4-780E8603FD27}"/>
              </a:ext>
            </a:extLst>
          </p:cNvPr>
          <p:cNvSpPr>
            <a:spLocks noGrp="1"/>
          </p:cNvSpPr>
          <p:nvPr>
            <p:ph type="title"/>
          </p:nvPr>
        </p:nvSpPr>
        <p:spPr/>
        <p:txBody>
          <a:bodyPr/>
          <a:lstStyle/>
          <a:p>
            <a:r>
              <a:rPr lang="en-US" dirty="0"/>
              <a:t>Spring Blooms and Pollination</a:t>
            </a:r>
          </a:p>
        </p:txBody>
      </p:sp>
      <p:sp>
        <p:nvSpPr>
          <p:cNvPr id="3" name="Content Placeholder 2">
            <a:extLst>
              <a:ext uri="{FF2B5EF4-FFF2-40B4-BE49-F238E27FC236}">
                <a16:creationId xmlns:a16="http://schemas.microsoft.com/office/drawing/2014/main" id="{E61AA417-9F3B-4766-87BA-C0019EA9F706}"/>
              </a:ext>
            </a:extLst>
          </p:cNvPr>
          <p:cNvSpPr>
            <a:spLocks noGrp="1"/>
          </p:cNvSpPr>
          <p:nvPr>
            <p:ph idx="1"/>
          </p:nvPr>
        </p:nvSpPr>
        <p:spPr/>
        <p:txBody>
          <a:bodyPr>
            <a:normAutofit/>
          </a:bodyPr>
          <a:lstStyle/>
          <a:p>
            <a:pPr>
              <a:buFont typeface="Wingdings" panose="05000000000000000000" pitchFamily="2" charset="2"/>
              <a:buChar char="v"/>
            </a:pPr>
            <a:r>
              <a:rPr lang="en-US" sz="3200" dirty="0"/>
              <a:t>Flowering begins when the days grow longer</a:t>
            </a:r>
          </a:p>
          <a:p>
            <a:pPr>
              <a:buFont typeface="Wingdings" panose="05000000000000000000" pitchFamily="2" charset="2"/>
              <a:buChar char="v"/>
            </a:pPr>
            <a:r>
              <a:rPr lang="en-US" sz="3200" dirty="0"/>
              <a:t>Flowers in bloom produce pollen</a:t>
            </a:r>
          </a:p>
          <a:p>
            <a:pPr>
              <a:buFont typeface="Wingdings" panose="05000000000000000000" pitchFamily="2" charset="2"/>
              <a:buChar char="v"/>
            </a:pPr>
            <a:r>
              <a:rPr lang="en-US" sz="3200" dirty="0"/>
              <a:t>Pollinated flowers fall off the plant, leaving fruit or seeds for reproduction</a:t>
            </a:r>
          </a:p>
          <a:p>
            <a:pPr>
              <a:buFont typeface="Wingdings" panose="05000000000000000000" pitchFamily="2" charset="2"/>
              <a:buChar char="v"/>
            </a:pPr>
            <a:r>
              <a:rPr lang="en-US" sz="3200" dirty="0"/>
              <a:t>Common pollinators: Bees, hummingbirds, butterflies</a:t>
            </a:r>
          </a:p>
        </p:txBody>
      </p:sp>
      <mc:AlternateContent xmlns:mc="http://schemas.openxmlformats.org/markup-compatibility/2006">
        <mc:Choice xmlns:am3d="http://schemas.microsoft.com/office/drawing/2017/model3d" Requires="am3d">
          <p:graphicFrame>
            <p:nvGraphicFramePr>
              <p:cNvPr id="4" name="3D Model 3" descr="Partial sun">
                <a:extLst>
                  <a:ext uri="{FF2B5EF4-FFF2-40B4-BE49-F238E27FC236}">
                    <a16:creationId xmlns:a16="http://schemas.microsoft.com/office/drawing/2014/main" id="{9D468061-3BF3-4DF1-805D-EF27454B3DAE}"/>
                  </a:ext>
                </a:extLst>
              </p:cNvPr>
              <p:cNvGraphicFramePr>
                <a:graphicFrameLocks noChangeAspect="1"/>
              </p:cNvGraphicFramePr>
              <p:nvPr>
                <p:extLst>
                  <p:ext uri="{D42A27DB-BD31-4B8C-83A1-F6EECF244321}">
                    <p14:modId xmlns:p14="http://schemas.microsoft.com/office/powerpoint/2010/main" val="411164727"/>
                  </p:ext>
                </p:extLst>
              </p:nvPr>
            </p:nvGraphicFramePr>
            <p:xfrm>
              <a:off x="8595251" y="-272623"/>
              <a:ext cx="3456900" cy="3494991"/>
            </p:xfrm>
            <a:graphic>
              <a:graphicData uri="http://schemas.microsoft.com/office/drawing/2017/model3d">
                <am3d:model3d r:embed="rId3">
                  <am3d:spPr>
                    <a:xfrm>
                      <a:off x="0" y="0"/>
                      <a:ext cx="3456900" cy="3494991"/>
                    </a:xfrm>
                    <a:prstGeom prst="rect">
                      <a:avLst/>
                    </a:prstGeom>
                  </am3d:spPr>
                  <am3d:camera>
                    <am3d:pos x="0" y="0" z="68366310"/>
                    <am3d:up dx="0" dy="36000000" dz="0"/>
                    <am3d:lookAt x="0" y="0" z="0"/>
                    <am3d:perspective fov="2700000"/>
                  </am3d:camera>
                  <am3d:trans>
                    <am3d:meterPerModelUnit n="5722078" d="1000000"/>
                    <am3d:preTrans dx="1965996" dy="-13076086" dz="-566466"/>
                    <am3d:scale>
                      <am3d:sx n="1000000" d="1000000"/>
                      <am3d:sy n="1000000" d="1000000"/>
                      <am3d:sz n="1000000" d="1000000"/>
                    </am3d:scale>
                    <am3d:rot ax="1477104" ay="-782495" az="-354199"/>
                    <am3d:postTrans dx="0" dy="0" dz="0"/>
                  </am3d:trans>
                  <am3d:raster rName="Office3DRenderer" rVer="16.0.8326">
                    <am3d:blip r:embed="rId4"/>
                  </am3d:raster>
                  <am3d:objViewport viewportSz="54186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Partial sun">
                <a:extLst>
                  <a:ext uri="{FF2B5EF4-FFF2-40B4-BE49-F238E27FC236}">
                    <a16:creationId xmlns:a16="http://schemas.microsoft.com/office/drawing/2014/main" id="{9D468061-3BF3-4DF1-805D-EF27454B3DAE}"/>
                  </a:ext>
                </a:extLst>
              </p:cNvPr>
              <p:cNvPicPr>
                <a:picLocks noGrp="1" noRot="1" noChangeAspect="1" noMove="1" noResize="1" noEditPoints="1" noAdjustHandles="1" noChangeArrowheads="1" noChangeShapeType="1" noCrop="1"/>
              </p:cNvPicPr>
              <p:nvPr/>
            </p:nvPicPr>
            <p:blipFill>
              <a:blip r:embed="rId4"/>
              <a:stretch>
                <a:fillRect/>
              </a:stretch>
            </p:blipFill>
            <p:spPr>
              <a:xfrm>
                <a:off x="8595251" y="-272623"/>
                <a:ext cx="3456900" cy="3494991"/>
              </a:xfrm>
              <a:prstGeom prst="rect">
                <a:avLst/>
              </a:prstGeom>
            </p:spPr>
          </p:pic>
        </mc:Fallback>
      </mc:AlternateContent>
    </p:spTree>
    <p:extLst>
      <p:ext uri="{BB962C8B-B14F-4D97-AF65-F5344CB8AC3E}">
        <p14:creationId xmlns:p14="http://schemas.microsoft.com/office/powerpoint/2010/main" val="408312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1" name="Straight Connector 10">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 name="Rectangle 12">
            <a:extLst>
              <a:ext uri="{FF2B5EF4-FFF2-40B4-BE49-F238E27FC236}">
                <a16:creationId xmlns:a16="http://schemas.microsoft.com/office/drawing/2014/main" id="{A5ABED16-D1EE-40E2-9777-113635C6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D102C-2486-43F6-9C8F-E3A583A215D5}"/>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3500">
                <a:solidFill>
                  <a:srgbClr val="FFFFFF"/>
                </a:solidFill>
              </a:rPr>
              <a:t>Plant Identification: Red Deadnettle</a:t>
            </a:r>
          </a:p>
        </p:txBody>
      </p:sp>
      <p:cxnSp>
        <p:nvCxnSpPr>
          <p:cNvPr id="103" name="Straight Connector 14">
            <a:extLst>
              <a:ext uri="{FF2B5EF4-FFF2-40B4-BE49-F238E27FC236}">
                <a16:creationId xmlns:a16="http://schemas.microsoft.com/office/drawing/2014/main" id="{E87F9170-35BA-4F92-B3B1-9E50BBCE2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8F3FA1C-C49B-48F2-BA91-51792957EF8E}"/>
              </a:ext>
            </a:extLst>
          </p:cNvPr>
          <p:cNvSpPr>
            <a:spLocks noGrp="1"/>
          </p:cNvSpPr>
          <p:nvPr>
            <p:ph sz="half" idx="1"/>
          </p:nvPr>
        </p:nvSpPr>
        <p:spPr>
          <a:xfrm>
            <a:off x="1024129" y="2286000"/>
            <a:ext cx="3791711" cy="3931920"/>
          </a:xfrm>
        </p:spPr>
        <p:txBody>
          <a:bodyPr vert="horz" lIns="45720" tIns="45720" rIns="45720" bIns="45720" rtlCol="0">
            <a:normAutofit/>
          </a:bodyPr>
          <a:lstStyle/>
          <a:p>
            <a:pPr>
              <a:buClr>
                <a:schemeClr val="bg1">
                  <a:lumMod val="95000"/>
                </a:schemeClr>
              </a:buClr>
              <a:buFont typeface="Wingdings" panose="05000000000000000000" pitchFamily="2" charset="2"/>
              <a:buChar char="v"/>
            </a:pPr>
            <a:r>
              <a:rPr lang="en-US" dirty="0">
                <a:solidFill>
                  <a:srgbClr val="FFFFFF"/>
                </a:solidFill>
              </a:rPr>
              <a:t>Scientific name: </a:t>
            </a:r>
            <a:r>
              <a:rPr lang="en-US" i="1" dirty="0" err="1">
                <a:solidFill>
                  <a:srgbClr val="FFFFFF"/>
                </a:solidFill>
              </a:rPr>
              <a:t>Lamium</a:t>
            </a:r>
            <a:r>
              <a:rPr lang="en-US" i="1" dirty="0">
                <a:solidFill>
                  <a:srgbClr val="FFFFFF"/>
                </a:solidFill>
              </a:rPr>
              <a:t> purpureum</a:t>
            </a:r>
          </a:p>
          <a:p>
            <a:pPr>
              <a:buClr>
                <a:schemeClr val="bg1">
                  <a:lumMod val="95000"/>
                </a:schemeClr>
              </a:buClr>
              <a:buFont typeface="Wingdings" panose="05000000000000000000" pitchFamily="2" charset="2"/>
              <a:buChar char="v"/>
            </a:pPr>
            <a:r>
              <a:rPr lang="en-US" dirty="0">
                <a:solidFill>
                  <a:srgbClr val="FFFFFF"/>
                </a:solidFill>
              </a:rPr>
              <a:t>Non-Native Species (Native to Europe and Asia)</a:t>
            </a:r>
          </a:p>
          <a:p>
            <a:pPr>
              <a:buClr>
                <a:schemeClr val="bg1">
                  <a:lumMod val="95000"/>
                </a:schemeClr>
              </a:buClr>
              <a:buFont typeface="Wingdings" panose="05000000000000000000" pitchFamily="2" charset="2"/>
              <a:buChar char="v"/>
            </a:pPr>
            <a:r>
              <a:rPr lang="en-US" dirty="0">
                <a:solidFill>
                  <a:srgbClr val="FFFFFF"/>
                </a:solidFill>
              </a:rPr>
              <a:t>Purple hue in upper leaves</a:t>
            </a:r>
          </a:p>
          <a:p>
            <a:pPr>
              <a:buClr>
                <a:schemeClr val="bg1">
                  <a:lumMod val="95000"/>
                </a:schemeClr>
              </a:buClr>
              <a:buFont typeface="Wingdings" panose="05000000000000000000" pitchFamily="2" charset="2"/>
              <a:buChar char="v"/>
            </a:pPr>
            <a:r>
              <a:rPr lang="en-US" dirty="0">
                <a:solidFill>
                  <a:srgbClr val="FFFFFF"/>
                </a:solidFill>
              </a:rPr>
              <a:t>Leaves clustered together with intermittent purple flowers</a:t>
            </a:r>
          </a:p>
          <a:p>
            <a:pPr>
              <a:buClr>
                <a:schemeClr val="bg1">
                  <a:lumMod val="95000"/>
                </a:schemeClr>
              </a:buClr>
              <a:buFont typeface="Wingdings" panose="05000000000000000000" pitchFamily="2" charset="2"/>
              <a:buChar char="v"/>
            </a:pPr>
            <a:r>
              <a:rPr lang="en-US" dirty="0">
                <a:solidFill>
                  <a:srgbClr val="FFFFFF"/>
                </a:solidFill>
              </a:rPr>
              <a:t>Part of the mint family (</a:t>
            </a:r>
            <a:r>
              <a:rPr lang="en-US" i="1" dirty="0" err="1">
                <a:solidFill>
                  <a:srgbClr val="FFFFFF"/>
                </a:solidFill>
              </a:rPr>
              <a:t>Lamiaceae</a:t>
            </a:r>
            <a:r>
              <a:rPr lang="en-US" dirty="0">
                <a:solidFill>
                  <a:srgbClr val="FFFFFF"/>
                </a:solidFill>
              </a:rPr>
              <a:t>)</a:t>
            </a:r>
          </a:p>
          <a:p>
            <a:endParaRPr lang="en-US" dirty="0">
              <a:solidFill>
                <a:srgbClr val="FFFFFF"/>
              </a:solidFill>
            </a:endParaRPr>
          </a:p>
        </p:txBody>
      </p:sp>
      <p:pic>
        <p:nvPicPr>
          <p:cNvPr id="6" name="Content Placeholder 5" descr="A close up of a flower&#10;&#10;Description automatically generated">
            <a:extLst>
              <a:ext uri="{FF2B5EF4-FFF2-40B4-BE49-F238E27FC236}">
                <a16:creationId xmlns:a16="http://schemas.microsoft.com/office/drawing/2014/main" id="{3A011DE5-6F29-4DF3-9466-8240194A877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538" r="-2" b="13784"/>
          <a:stretch/>
        </p:blipFill>
        <p:spPr>
          <a:xfrm>
            <a:off x="6096000" y="640080"/>
            <a:ext cx="5455921" cy="5577840"/>
          </a:xfrm>
          <a:prstGeom prst="rect">
            <a:avLst/>
          </a:prstGeom>
        </p:spPr>
      </p:pic>
    </p:spTree>
    <p:extLst>
      <p:ext uri="{BB962C8B-B14F-4D97-AF65-F5344CB8AC3E}">
        <p14:creationId xmlns:p14="http://schemas.microsoft.com/office/powerpoint/2010/main" val="396181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48E8B0AF-9ADD-4E28-9678-3D0175BFF7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80297F95-86CA-4963-AC94-8DEA392FC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44224-7A26-48F1-BF37-F3F059142620}"/>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3500">
                <a:solidFill>
                  <a:srgbClr val="FFFFFF"/>
                </a:solidFill>
              </a:rPr>
              <a:t>Plant Identification: Downy Serviceberry</a:t>
            </a:r>
          </a:p>
        </p:txBody>
      </p:sp>
      <p:cxnSp>
        <p:nvCxnSpPr>
          <p:cNvPr id="64" name="Straight Connector 63">
            <a:extLst>
              <a:ext uri="{FF2B5EF4-FFF2-40B4-BE49-F238E27FC236}">
                <a16:creationId xmlns:a16="http://schemas.microsoft.com/office/drawing/2014/main" id="{617E9EA3-9489-49BC-9324-3ECCED4DD4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834E62FB-B886-4105-9E26-289606BB1B2C}"/>
              </a:ext>
            </a:extLst>
          </p:cNvPr>
          <p:cNvSpPr>
            <a:spLocks noGrp="1"/>
          </p:cNvSpPr>
          <p:nvPr>
            <p:ph sz="half" idx="2"/>
          </p:nvPr>
        </p:nvSpPr>
        <p:spPr>
          <a:xfrm>
            <a:off x="1024129" y="2286000"/>
            <a:ext cx="3791711" cy="3931920"/>
          </a:xfrm>
        </p:spPr>
        <p:txBody>
          <a:bodyPr vert="horz" lIns="45720" tIns="45720" rIns="45720" bIns="45720" rtlCol="0">
            <a:normAutofit/>
          </a:bodyPr>
          <a:lstStyle/>
          <a:p>
            <a:pPr>
              <a:buClr>
                <a:schemeClr val="bg1"/>
              </a:buClr>
              <a:buFont typeface="Wingdings" panose="05000000000000000000" pitchFamily="2" charset="2"/>
              <a:buChar char="v"/>
            </a:pPr>
            <a:r>
              <a:rPr lang="en-US" sz="1900" dirty="0">
                <a:solidFill>
                  <a:srgbClr val="FFFFFF"/>
                </a:solidFill>
              </a:rPr>
              <a:t>Scientific name: </a:t>
            </a:r>
            <a:r>
              <a:rPr lang="en-US" sz="1900" i="1" dirty="0" err="1">
                <a:solidFill>
                  <a:srgbClr val="FFFFFF"/>
                </a:solidFill>
              </a:rPr>
              <a:t>Rosaceae</a:t>
            </a:r>
            <a:r>
              <a:rPr lang="en-US" sz="1900" dirty="0">
                <a:solidFill>
                  <a:srgbClr val="FFFFFF"/>
                </a:solidFill>
              </a:rPr>
              <a:t> </a:t>
            </a:r>
            <a:r>
              <a:rPr lang="en-US" sz="1900" i="1" dirty="0">
                <a:solidFill>
                  <a:srgbClr val="FFFFFF"/>
                </a:solidFill>
              </a:rPr>
              <a:t>Amelanchier </a:t>
            </a:r>
            <a:r>
              <a:rPr lang="en-US" sz="1900" i="1" dirty="0" err="1">
                <a:solidFill>
                  <a:srgbClr val="FFFFFF"/>
                </a:solidFill>
              </a:rPr>
              <a:t>arborea</a:t>
            </a:r>
            <a:endParaRPr lang="en-US" sz="1900" i="1" dirty="0">
              <a:solidFill>
                <a:srgbClr val="FFFFFF"/>
              </a:solidFill>
            </a:endParaRPr>
          </a:p>
          <a:p>
            <a:pPr>
              <a:buClr>
                <a:schemeClr val="bg1"/>
              </a:buClr>
              <a:buFont typeface="Wingdings" panose="05000000000000000000" pitchFamily="2" charset="2"/>
              <a:buChar char="v"/>
            </a:pPr>
            <a:r>
              <a:rPr lang="en-US" sz="1900" dirty="0">
                <a:solidFill>
                  <a:srgbClr val="FFFFFF"/>
                </a:solidFill>
              </a:rPr>
              <a:t>Native Species</a:t>
            </a:r>
          </a:p>
          <a:p>
            <a:pPr>
              <a:buClr>
                <a:schemeClr val="bg1"/>
              </a:buClr>
              <a:buFont typeface="Wingdings" panose="05000000000000000000" pitchFamily="2" charset="2"/>
              <a:buChar char="v"/>
            </a:pPr>
            <a:r>
              <a:rPr lang="en-US" sz="1900" dirty="0">
                <a:solidFill>
                  <a:srgbClr val="FFFFFF"/>
                </a:solidFill>
              </a:rPr>
              <a:t>Identified by 5 elongated white petals to each flower with many flowers clustered together in bunches.</a:t>
            </a:r>
          </a:p>
          <a:p>
            <a:pPr>
              <a:buClr>
                <a:schemeClr val="bg1"/>
              </a:buClr>
              <a:buFont typeface="Wingdings" panose="05000000000000000000" pitchFamily="2" charset="2"/>
              <a:buChar char="v"/>
            </a:pPr>
            <a:r>
              <a:rPr lang="en-US" sz="1900" dirty="0">
                <a:solidFill>
                  <a:srgbClr val="FFFFFF"/>
                </a:solidFill>
              </a:rPr>
              <a:t>The bark of this tree is ashy grey in color with long vertical cracks up and down the trunk.</a:t>
            </a:r>
          </a:p>
          <a:p>
            <a:pPr>
              <a:buClr>
                <a:schemeClr val="bg1"/>
              </a:buClr>
              <a:buFont typeface="Wingdings" panose="05000000000000000000" pitchFamily="2" charset="2"/>
              <a:buChar char="v"/>
            </a:pPr>
            <a:r>
              <a:rPr lang="en-US" sz="1900" dirty="0">
                <a:solidFill>
                  <a:srgbClr val="FFFFFF"/>
                </a:solidFill>
              </a:rPr>
              <a:t>Can be confused with the American beech tree due to color similarity.</a:t>
            </a:r>
          </a:p>
          <a:p>
            <a:pPr>
              <a:buFont typeface="Wingdings" panose="05000000000000000000" pitchFamily="2" charset="2"/>
              <a:buChar char="v"/>
            </a:pPr>
            <a:endParaRPr lang="en-US" sz="1900" i="1" dirty="0">
              <a:solidFill>
                <a:srgbClr val="FFFFFF"/>
              </a:solidFill>
            </a:endParaRPr>
          </a:p>
        </p:txBody>
      </p:sp>
      <p:pic>
        <p:nvPicPr>
          <p:cNvPr id="16" name="Content Placeholder 15" descr="A close up of a flower&#10;&#10;Description automatically generated">
            <a:extLst>
              <a:ext uri="{FF2B5EF4-FFF2-40B4-BE49-F238E27FC236}">
                <a16:creationId xmlns:a16="http://schemas.microsoft.com/office/drawing/2014/main" id="{A3016DB3-C82E-4BA9-B1A0-A4C97DAA79D5}"/>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0010" r="1" b="11555"/>
          <a:stretch/>
        </p:blipFill>
        <p:spPr>
          <a:xfrm>
            <a:off x="5626827" y="426251"/>
            <a:ext cx="3798244" cy="3465809"/>
          </a:xfrm>
          <a:prstGeom prst="rect">
            <a:avLst/>
          </a:prstGeom>
        </p:spPr>
      </p:pic>
      <p:sp>
        <p:nvSpPr>
          <p:cNvPr id="66" name="Rectangle 65">
            <a:extLst>
              <a:ext uri="{FF2B5EF4-FFF2-40B4-BE49-F238E27FC236}">
                <a16:creationId xmlns:a16="http://schemas.microsoft.com/office/drawing/2014/main" id="{F6A3028E-8CE9-4973-AF00-98391CD24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71703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2E9283D-92D4-40F4-AE59-FB0F43783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825" y="4157448"/>
            <a:ext cx="3798245" cy="23026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large tree in a grassy field&#10;&#10;Description automatically generated">
            <a:extLst>
              <a:ext uri="{FF2B5EF4-FFF2-40B4-BE49-F238E27FC236}">
                <a16:creationId xmlns:a16="http://schemas.microsoft.com/office/drawing/2014/main" id="{440E004A-CE82-4C50-B411-63548D6D4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362" y="3291840"/>
            <a:ext cx="2286920" cy="3244428"/>
          </a:xfrm>
          <a:prstGeom prst="rect">
            <a:avLst/>
          </a:prstGeom>
        </p:spPr>
      </p:pic>
    </p:spTree>
    <p:extLst>
      <p:ext uri="{BB962C8B-B14F-4D97-AF65-F5344CB8AC3E}">
        <p14:creationId xmlns:p14="http://schemas.microsoft.com/office/powerpoint/2010/main" val="176101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5ABED16-D1EE-40E2-9777-113635C66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BB15D8-E145-4272-B784-2417C3FBB7B6}"/>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3500">
                <a:solidFill>
                  <a:srgbClr val="FFFFFF"/>
                </a:solidFill>
              </a:rPr>
              <a:t>Plant Identification: Blue Violet</a:t>
            </a:r>
          </a:p>
        </p:txBody>
      </p:sp>
      <p:cxnSp>
        <p:nvCxnSpPr>
          <p:cNvPr id="17" name="Straight Connector 16">
            <a:extLst>
              <a:ext uri="{FF2B5EF4-FFF2-40B4-BE49-F238E27FC236}">
                <a16:creationId xmlns:a16="http://schemas.microsoft.com/office/drawing/2014/main" id="{E87F9170-35BA-4F92-B3B1-9E50BBCE2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455C262-F1F3-4AD8-BEE6-3C880E19AEB6}"/>
              </a:ext>
            </a:extLst>
          </p:cNvPr>
          <p:cNvSpPr>
            <a:spLocks noGrp="1"/>
          </p:cNvSpPr>
          <p:nvPr>
            <p:ph sz="half" idx="1"/>
          </p:nvPr>
        </p:nvSpPr>
        <p:spPr>
          <a:xfrm>
            <a:off x="1024129" y="2084832"/>
            <a:ext cx="3791711" cy="4133088"/>
          </a:xfrm>
        </p:spPr>
        <p:txBody>
          <a:bodyPr vert="horz" lIns="45720" tIns="45720" rIns="45720" bIns="45720" rtlCol="0">
            <a:normAutofit/>
          </a:bodyPr>
          <a:lstStyle/>
          <a:p>
            <a:pPr>
              <a:buClr>
                <a:schemeClr val="bg1"/>
              </a:buClr>
              <a:buFont typeface="Wingdings" panose="05000000000000000000" pitchFamily="2" charset="2"/>
              <a:buChar char="v"/>
            </a:pPr>
            <a:r>
              <a:rPr lang="en-US" sz="2400" dirty="0">
                <a:solidFill>
                  <a:srgbClr val="FFFFFF"/>
                </a:solidFill>
              </a:rPr>
              <a:t>Scientific name: </a:t>
            </a:r>
            <a:r>
              <a:rPr lang="en-US" sz="2400" i="1" dirty="0">
                <a:solidFill>
                  <a:srgbClr val="FFFFFF"/>
                </a:solidFill>
              </a:rPr>
              <a:t>Viola </a:t>
            </a:r>
            <a:r>
              <a:rPr lang="en-US" sz="2400" i="1" dirty="0" err="1">
                <a:solidFill>
                  <a:srgbClr val="FFFFFF"/>
                </a:solidFill>
              </a:rPr>
              <a:t>sororia</a:t>
            </a:r>
            <a:endParaRPr lang="en-US" sz="2400" i="1" dirty="0">
              <a:solidFill>
                <a:srgbClr val="FFFFFF"/>
              </a:solidFill>
            </a:endParaRPr>
          </a:p>
          <a:p>
            <a:pPr>
              <a:buClr>
                <a:schemeClr val="bg1"/>
              </a:buClr>
              <a:buFont typeface="Wingdings" panose="05000000000000000000" pitchFamily="2" charset="2"/>
              <a:buChar char="v"/>
            </a:pPr>
            <a:r>
              <a:rPr lang="en-US" sz="2400" dirty="0">
                <a:solidFill>
                  <a:srgbClr val="FFFFFF"/>
                </a:solidFill>
              </a:rPr>
              <a:t>Native</a:t>
            </a:r>
          </a:p>
          <a:p>
            <a:pPr>
              <a:buClr>
                <a:schemeClr val="bg1"/>
              </a:buClr>
              <a:buFont typeface="Wingdings" panose="05000000000000000000" pitchFamily="2" charset="2"/>
              <a:buChar char="v"/>
            </a:pPr>
            <a:r>
              <a:rPr lang="en-US" sz="2400" dirty="0">
                <a:solidFill>
                  <a:srgbClr val="FFFFFF"/>
                </a:solidFill>
              </a:rPr>
              <a:t>Very short plant, less than 8” tall.</a:t>
            </a:r>
          </a:p>
          <a:p>
            <a:pPr>
              <a:buClr>
                <a:schemeClr val="bg1"/>
              </a:buClr>
              <a:buFont typeface="Wingdings" panose="05000000000000000000" pitchFamily="2" charset="2"/>
              <a:buChar char="v"/>
            </a:pPr>
            <a:r>
              <a:rPr lang="en-US" sz="2400" dirty="0">
                <a:solidFill>
                  <a:srgbClr val="FFFFFF"/>
                </a:solidFill>
              </a:rPr>
              <a:t>Wide, heart-shaped leaved that are deep green in color</a:t>
            </a:r>
          </a:p>
          <a:p>
            <a:pPr>
              <a:buClr>
                <a:schemeClr val="bg1"/>
              </a:buClr>
              <a:buFont typeface="Wingdings" panose="05000000000000000000" pitchFamily="2" charset="2"/>
              <a:buChar char="v"/>
            </a:pPr>
            <a:r>
              <a:rPr lang="en-US" sz="2400" dirty="0">
                <a:solidFill>
                  <a:srgbClr val="FFFFFF"/>
                </a:solidFill>
              </a:rPr>
              <a:t>Vibrant purple flowers with 5 petals.</a:t>
            </a:r>
          </a:p>
        </p:txBody>
      </p:sp>
      <p:pic>
        <p:nvPicPr>
          <p:cNvPr id="8" name="Content Placeholder 7" descr="A close up of a flower garden&#10;&#10;Description automatically generated">
            <a:extLst>
              <a:ext uri="{FF2B5EF4-FFF2-40B4-BE49-F238E27FC236}">
                <a16:creationId xmlns:a16="http://schemas.microsoft.com/office/drawing/2014/main" id="{D37415E0-08C4-4357-934E-E56ABA0402F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910" r="-2" b="14412"/>
          <a:stretch/>
        </p:blipFill>
        <p:spPr>
          <a:xfrm>
            <a:off x="6096000" y="640080"/>
            <a:ext cx="5455921" cy="5577840"/>
          </a:xfrm>
          <a:prstGeom prst="rect">
            <a:avLst/>
          </a:prstGeom>
        </p:spPr>
      </p:pic>
    </p:spTree>
    <p:extLst>
      <p:ext uri="{BB962C8B-B14F-4D97-AF65-F5344CB8AC3E}">
        <p14:creationId xmlns:p14="http://schemas.microsoft.com/office/powerpoint/2010/main" val="1839606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6D16-15AA-4938-861A-6BD681A79E7A}"/>
              </a:ext>
            </a:extLst>
          </p:cNvPr>
          <p:cNvSpPr>
            <a:spLocks noGrp="1"/>
          </p:cNvSpPr>
          <p:nvPr>
            <p:ph type="title"/>
          </p:nvPr>
        </p:nvSpPr>
        <p:spPr/>
        <p:txBody>
          <a:bodyPr/>
          <a:lstStyle/>
          <a:p>
            <a:r>
              <a:rPr lang="en-US" dirty="0"/>
              <a:t>What is a non-native plant?</a:t>
            </a:r>
          </a:p>
        </p:txBody>
      </p:sp>
      <p:sp>
        <p:nvSpPr>
          <p:cNvPr id="3" name="Content Placeholder 2">
            <a:extLst>
              <a:ext uri="{FF2B5EF4-FFF2-40B4-BE49-F238E27FC236}">
                <a16:creationId xmlns:a16="http://schemas.microsoft.com/office/drawing/2014/main" id="{56EC9B08-8029-4284-A636-A224FC353295}"/>
              </a:ext>
            </a:extLst>
          </p:cNvPr>
          <p:cNvSpPr>
            <a:spLocks noGrp="1"/>
          </p:cNvSpPr>
          <p:nvPr>
            <p:ph idx="1"/>
          </p:nvPr>
        </p:nvSpPr>
        <p:spPr/>
        <p:txBody>
          <a:bodyPr/>
          <a:lstStyle/>
          <a:p>
            <a:pPr>
              <a:buFont typeface="Wingdings" panose="05000000000000000000" pitchFamily="2" charset="2"/>
              <a:buChar char="v"/>
            </a:pPr>
            <a:r>
              <a:rPr lang="en-US" sz="3200" dirty="0"/>
              <a:t>Native plants: Can be found in a specific geographic region and was not introduced by human interference</a:t>
            </a:r>
          </a:p>
          <a:p>
            <a:pPr>
              <a:buFont typeface="Wingdings" panose="05000000000000000000" pitchFamily="2" charset="2"/>
              <a:buChar char="v"/>
            </a:pPr>
            <a:r>
              <a:rPr lang="en-US" sz="3200" dirty="0"/>
              <a:t>Non-Native plants: Introduced to a region by human influence</a:t>
            </a:r>
          </a:p>
          <a:p>
            <a:pPr lvl="1">
              <a:buFont typeface="Wingdings" panose="05000000000000000000" pitchFamily="2" charset="2"/>
              <a:buChar char="v"/>
            </a:pPr>
            <a:r>
              <a:rPr lang="en-US" sz="2800" dirty="0"/>
              <a:t>Tourism</a:t>
            </a:r>
          </a:p>
          <a:p>
            <a:pPr lvl="1">
              <a:buFont typeface="Wingdings" panose="05000000000000000000" pitchFamily="2" charset="2"/>
              <a:buChar char="v"/>
            </a:pPr>
            <a:r>
              <a:rPr lang="en-US" sz="2800" dirty="0"/>
              <a:t>Settlers</a:t>
            </a:r>
          </a:p>
          <a:p>
            <a:pPr lvl="1">
              <a:buFont typeface="Wingdings" panose="05000000000000000000" pitchFamily="2" charset="2"/>
              <a:buChar char="v"/>
            </a:pPr>
            <a:r>
              <a:rPr lang="en-US" sz="2800" dirty="0"/>
              <a:t>Travelers</a:t>
            </a:r>
          </a:p>
          <a:p>
            <a:pPr marL="128016" lvl="1" indent="0">
              <a:buNone/>
            </a:pPr>
            <a:endParaRPr lang="en-US" dirty="0"/>
          </a:p>
        </p:txBody>
      </p:sp>
    </p:spTree>
    <p:extLst>
      <p:ext uri="{BB962C8B-B14F-4D97-AF65-F5344CB8AC3E}">
        <p14:creationId xmlns:p14="http://schemas.microsoft.com/office/powerpoint/2010/main" val="300461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A153-6795-4AEE-AAD3-211EAE7A59B0}"/>
              </a:ext>
            </a:extLst>
          </p:cNvPr>
          <p:cNvSpPr>
            <a:spLocks noGrp="1"/>
          </p:cNvSpPr>
          <p:nvPr>
            <p:ph type="title"/>
          </p:nvPr>
        </p:nvSpPr>
        <p:spPr/>
        <p:txBody>
          <a:bodyPr/>
          <a:lstStyle/>
          <a:p>
            <a:r>
              <a:rPr lang="en-US" dirty="0"/>
              <a:t>What is an invasive species</a:t>
            </a:r>
          </a:p>
        </p:txBody>
      </p:sp>
      <p:sp>
        <p:nvSpPr>
          <p:cNvPr id="3" name="Content Placeholder 2">
            <a:extLst>
              <a:ext uri="{FF2B5EF4-FFF2-40B4-BE49-F238E27FC236}">
                <a16:creationId xmlns:a16="http://schemas.microsoft.com/office/drawing/2014/main" id="{E78B413A-3D28-4A4E-81CD-D0981349219D}"/>
              </a:ext>
            </a:extLst>
          </p:cNvPr>
          <p:cNvSpPr>
            <a:spLocks noGrp="1"/>
          </p:cNvSpPr>
          <p:nvPr>
            <p:ph idx="1"/>
          </p:nvPr>
        </p:nvSpPr>
        <p:spPr/>
        <p:txBody>
          <a:bodyPr>
            <a:normAutofit/>
          </a:bodyPr>
          <a:lstStyle/>
          <a:p>
            <a:pPr>
              <a:buFont typeface="Wingdings" panose="05000000000000000000" pitchFamily="2" charset="2"/>
              <a:buChar char="v"/>
            </a:pPr>
            <a:r>
              <a:rPr lang="en-US" sz="3200" dirty="0"/>
              <a:t>Invasive plants: Non-native plant species which steal the nutrients and space from native plants</a:t>
            </a:r>
          </a:p>
          <a:p>
            <a:pPr>
              <a:buFont typeface="Wingdings" panose="05000000000000000000" pitchFamily="2" charset="2"/>
              <a:buChar char="v"/>
            </a:pPr>
            <a:r>
              <a:rPr lang="en-US" sz="3200" dirty="0"/>
              <a:t>Can drive a native species to extinction</a:t>
            </a:r>
          </a:p>
          <a:p>
            <a:pPr>
              <a:buFont typeface="Wingdings" panose="05000000000000000000" pitchFamily="2" charset="2"/>
              <a:buChar char="v"/>
            </a:pPr>
            <a:r>
              <a:rPr lang="en-US" sz="3200" dirty="0"/>
              <a:t>Identifies most non-native plant species</a:t>
            </a:r>
          </a:p>
        </p:txBody>
      </p:sp>
    </p:spTree>
    <p:extLst>
      <p:ext uri="{BB962C8B-B14F-4D97-AF65-F5344CB8AC3E}">
        <p14:creationId xmlns:p14="http://schemas.microsoft.com/office/powerpoint/2010/main" val="113800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5778-BA93-4D25-AC4B-C3719327525C}"/>
              </a:ext>
            </a:extLst>
          </p:cNvPr>
          <p:cNvSpPr>
            <a:spLocks noGrp="1"/>
          </p:cNvSpPr>
          <p:nvPr>
            <p:ph type="title"/>
          </p:nvPr>
        </p:nvSpPr>
        <p:spPr/>
        <p:txBody>
          <a:bodyPr/>
          <a:lstStyle/>
          <a:p>
            <a:r>
              <a:rPr lang="en-US" dirty="0"/>
              <a:t>How can we prevent native extinction?</a:t>
            </a:r>
          </a:p>
        </p:txBody>
      </p:sp>
      <p:sp>
        <p:nvSpPr>
          <p:cNvPr id="3" name="Content Placeholder 2">
            <a:extLst>
              <a:ext uri="{FF2B5EF4-FFF2-40B4-BE49-F238E27FC236}">
                <a16:creationId xmlns:a16="http://schemas.microsoft.com/office/drawing/2014/main" id="{6715C912-7561-4427-9E9D-B878CEAC6B6B}"/>
              </a:ext>
            </a:extLst>
          </p:cNvPr>
          <p:cNvSpPr>
            <a:spLocks noGrp="1"/>
          </p:cNvSpPr>
          <p:nvPr>
            <p:ph idx="1"/>
          </p:nvPr>
        </p:nvSpPr>
        <p:spPr/>
        <p:txBody>
          <a:bodyPr>
            <a:normAutofit lnSpcReduction="10000"/>
          </a:bodyPr>
          <a:lstStyle/>
          <a:p>
            <a:pPr>
              <a:buFont typeface="Wingdings" panose="05000000000000000000" pitchFamily="2" charset="2"/>
              <a:buChar char="v"/>
            </a:pPr>
            <a:r>
              <a:rPr lang="en-US" sz="3200" dirty="0"/>
              <a:t>“Leave no Trace”</a:t>
            </a:r>
          </a:p>
          <a:p>
            <a:pPr>
              <a:buFont typeface="Wingdings" panose="05000000000000000000" pitchFamily="2" charset="2"/>
              <a:buChar char="v"/>
            </a:pPr>
            <a:r>
              <a:rPr lang="en-US" sz="3200" dirty="0"/>
              <a:t>Follow the 7 principles:</a:t>
            </a:r>
          </a:p>
          <a:p>
            <a:pPr lvl="1">
              <a:buFont typeface="Wingdings" panose="05000000000000000000" pitchFamily="2" charset="2"/>
              <a:buChar char="v"/>
            </a:pPr>
            <a:r>
              <a:rPr lang="en-US" sz="2800" dirty="0"/>
              <a:t>Plan ahead and prepare</a:t>
            </a:r>
          </a:p>
          <a:p>
            <a:pPr lvl="1">
              <a:buFont typeface="Wingdings" panose="05000000000000000000" pitchFamily="2" charset="2"/>
              <a:buChar char="v"/>
            </a:pPr>
            <a:r>
              <a:rPr lang="en-US" sz="2800" dirty="0"/>
              <a:t>Travel and camp on durable surfaces</a:t>
            </a:r>
          </a:p>
          <a:p>
            <a:pPr lvl="1">
              <a:buFont typeface="Wingdings" panose="05000000000000000000" pitchFamily="2" charset="2"/>
              <a:buChar char="v"/>
            </a:pPr>
            <a:r>
              <a:rPr lang="en-US" sz="2800" dirty="0"/>
              <a:t>Dispose of waste properly</a:t>
            </a:r>
          </a:p>
          <a:p>
            <a:pPr lvl="1">
              <a:buFont typeface="Wingdings" panose="05000000000000000000" pitchFamily="2" charset="2"/>
              <a:buChar char="v"/>
            </a:pPr>
            <a:r>
              <a:rPr lang="en-US" sz="2800" dirty="0"/>
              <a:t>Leave what you find</a:t>
            </a:r>
          </a:p>
          <a:p>
            <a:pPr lvl="1">
              <a:buFont typeface="Wingdings" panose="05000000000000000000" pitchFamily="2" charset="2"/>
              <a:buChar char="v"/>
            </a:pPr>
            <a:r>
              <a:rPr lang="en-US" sz="2800" dirty="0"/>
              <a:t>Minimize campfire impacts</a:t>
            </a:r>
          </a:p>
          <a:p>
            <a:pPr lvl="1">
              <a:buFont typeface="Wingdings" panose="05000000000000000000" pitchFamily="2" charset="2"/>
              <a:buChar char="v"/>
            </a:pPr>
            <a:r>
              <a:rPr lang="en-US" sz="2800" dirty="0"/>
              <a:t>Respect wildlife</a:t>
            </a:r>
          </a:p>
          <a:p>
            <a:pPr lvl="1">
              <a:buFont typeface="Wingdings" panose="05000000000000000000" pitchFamily="2" charset="2"/>
              <a:buChar char="v"/>
            </a:pPr>
            <a:r>
              <a:rPr lang="en-US" sz="2800" dirty="0"/>
              <a:t>Be considerate of other visitors</a:t>
            </a:r>
          </a:p>
        </p:txBody>
      </p:sp>
      <p:sp>
        <p:nvSpPr>
          <p:cNvPr id="8" name="Thought Bubble: Cloud 7">
            <a:extLst>
              <a:ext uri="{FF2B5EF4-FFF2-40B4-BE49-F238E27FC236}">
                <a16:creationId xmlns:a16="http://schemas.microsoft.com/office/drawing/2014/main" id="{C74E68C4-591A-4F92-8FB5-B8A89DD6A756}"/>
              </a:ext>
            </a:extLst>
          </p:cNvPr>
          <p:cNvSpPr/>
          <p:nvPr/>
        </p:nvSpPr>
        <p:spPr>
          <a:xfrm>
            <a:off x="7713233" y="3076688"/>
            <a:ext cx="3980330" cy="2738896"/>
          </a:xfrm>
          <a:prstGeom prst="cloudCallout">
            <a:avLst>
              <a:gd name="adj1" fmla="val -67138"/>
              <a:gd name="adj2" fmla="val -56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more information about “Leave no Trace”, visit lnt.org!</a:t>
            </a:r>
          </a:p>
        </p:txBody>
      </p:sp>
    </p:spTree>
    <p:extLst>
      <p:ext uri="{BB962C8B-B14F-4D97-AF65-F5344CB8AC3E}">
        <p14:creationId xmlns:p14="http://schemas.microsoft.com/office/powerpoint/2010/main" val="782569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0AB61E8257464F99DB2FD845EF71BB" ma:contentTypeVersion="12" ma:contentTypeDescription="Create a new document." ma:contentTypeScope="" ma:versionID="dadd008fa6552f2c8b9e2fba980f26f2">
  <xsd:schema xmlns:xsd="http://www.w3.org/2001/XMLSchema" xmlns:xs="http://www.w3.org/2001/XMLSchema" xmlns:p="http://schemas.microsoft.com/office/2006/metadata/properties" xmlns:ns3="b7700ee6-a4f6-435b-b47f-7ae72ffa4b3b" xmlns:ns4="dfdb3a23-7fbf-41dd-81dc-a4988eb48dcb" targetNamespace="http://schemas.microsoft.com/office/2006/metadata/properties" ma:root="true" ma:fieldsID="e1eb7a2b7f5b10ae61ef68fccc87283f" ns3:_="" ns4:_="">
    <xsd:import namespace="b7700ee6-a4f6-435b-b47f-7ae72ffa4b3b"/>
    <xsd:import namespace="dfdb3a23-7fbf-41dd-81dc-a4988eb48d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00ee6-a4f6-435b-b47f-7ae72ffa4b3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db3a23-7fbf-41dd-81dc-a4988eb48d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E67101-391C-4E8F-BDDB-D910D639E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700ee6-a4f6-435b-b47f-7ae72ffa4b3b"/>
    <ds:schemaRef ds:uri="dfdb3a23-7fbf-41dd-81dc-a4988eb48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0E66C1-B9A8-4EB9-9A1D-A76C6E6534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9B25758-0879-45C1-B675-FEE43E11D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TotalTime>
  <Words>1403</Words>
  <Application>Microsoft Office PowerPoint</Application>
  <PresentationFormat>Widescreen</PresentationFormat>
  <Paragraphs>124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Tw Cen MT</vt:lpstr>
      <vt:lpstr>Tw Cen MT Condensed</vt:lpstr>
      <vt:lpstr>Wingdings</vt:lpstr>
      <vt:lpstr>Wingdings 3</vt:lpstr>
      <vt:lpstr>Integral</vt:lpstr>
      <vt:lpstr>Spring Flowers</vt:lpstr>
      <vt:lpstr>Learning Outcomes</vt:lpstr>
      <vt:lpstr>Spring Blooms and Pollination</vt:lpstr>
      <vt:lpstr>Plant Identification: Red Deadnettle</vt:lpstr>
      <vt:lpstr>Plant Identification: Downy Serviceberry</vt:lpstr>
      <vt:lpstr>Plant Identification: Blue Violet</vt:lpstr>
      <vt:lpstr>What is a non-native plant?</vt:lpstr>
      <vt:lpstr>What is an invasive species</vt:lpstr>
      <vt:lpstr>How can we prevent native extinction?</vt:lpstr>
      <vt:lpstr>How to identify new plants</vt:lpstr>
      <vt:lpstr>Challenge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Flowers</dc:title>
  <dc:creator>Emma Morell</dc:creator>
  <cp:lastModifiedBy>Emma Morell</cp:lastModifiedBy>
  <cp:revision>1</cp:revision>
  <dcterms:created xsi:type="dcterms:W3CDTF">2020-04-09T15:20:40Z</dcterms:created>
  <dcterms:modified xsi:type="dcterms:W3CDTF">2020-04-09T16:16:36Z</dcterms:modified>
</cp:coreProperties>
</file>