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59" r:id="rId8"/>
    <p:sldId id="266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3DB77-AA08-464F-8EB6-808D0268543C}" v="3" dt="2022-03-02T15:31:44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, Sydney - arnol2se" userId="4830a246-5b36-46cb-becd-b9b759e89964" providerId="ADAL" clId="{44B3DB77-AA08-464F-8EB6-808D0268543C}"/>
    <pc:docChg chg="undo custSel modSld">
      <pc:chgData name="Arnold, Sydney - arnol2se" userId="4830a246-5b36-46cb-becd-b9b759e89964" providerId="ADAL" clId="{44B3DB77-AA08-464F-8EB6-808D0268543C}" dt="2022-03-02T15:32:13.427" v="58" actId="1076"/>
      <pc:docMkLst>
        <pc:docMk/>
      </pc:docMkLst>
      <pc:sldChg chg="modSp mod">
        <pc:chgData name="Arnold, Sydney - arnol2se" userId="4830a246-5b36-46cb-becd-b9b759e89964" providerId="ADAL" clId="{44B3DB77-AA08-464F-8EB6-808D0268543C}" dt="2022-03-02T15:22:35.715" v="24" actId="20577"/>
        <pc:sldMkLst>
          <pc:docMk/>
          <pc:sldMk cId="1087017444" sldId="256"/>
        </pc:sldMkLst>
        <pc:spChg chg="mod">
          <ac:chgData name="Arnold, Sydney - arnol2se" userId="4830a246-5b36-46cb-becd-b9b759e89964" providerId="ADAL" clId="{44B3DB77-AA08-464F-8EB6-808D0268543C}" dt="2022-03-02T15:22:35.715" v="24" actId="20577"/>
          <ac:spMkLst>
            <pc:docMk/>
            <pc:sldMk cId="1087017444" sldId="256"/>
            <ac:spMk id="3" creationId="{00000000-0000-0000-0000-000000000000}"/>
          </ac:spMkLst>
        </pc:spChg>
      </pc:sldChg>
      <pc:sldChg chg="addSp delSp modSp mod">
        <pc:chgData name="Arnold, Sydney - arnol2se" userId="4830a246-5b36-46cb-becd-b9b759e89964" providerId="ADAL" clId="{44B3DB77-AA08-464F-8EB6-808D0268543C}" dt="2022-03-02T15:31:15.675" v="47" actId="1076"/>
        <pc:sldMkLst>
          <pc:docMk/>
          <pc:sldMk cId="3461571417" sldId="257"/>
        </pc:sldMkLst>
        <pc:spChg chg="mod">
          <ac:chgData name="Arnold, Sydney - arnol2se" userId="4830a246-5b36-46cb-becd-b9b759e89964" providerId="ADAL" clId="{44B3DB77-AA08-464F-8EB6-808D0268543C}" dt="2022-03-02T15:22:54.155" v="26" actId="20577"/>
          <ac:spMkLst>
            <pc:docMk/>
            <pc:sldMk cId="3461571417" sldId="257"/>
            <ac:spMk id="2" creationId="{00000000-0000-0000-0000-000000000000}"/>
          </ac:spMkLst>
        </pc:spChg>
        <pc:picChg chg="add del mod modCrop">
          <ac:chgData name="Arnold, Sydney - arnol2se" userId="4830a246-5b36-46cb-becd-b9b759e89964" providerId="ADAL" clId="{44B3DB77-AA08-464F-8EB6-808D0268543C}" dt="2022-03-02T15:26:08.320" v="40" actId="478"/>
          <ac:picMkLst>
            <pc:docMk/>
            <pc:sldMk cId="3461571417" sldId="257"/>
            <ac:picMk id="4" creationId="{416B03B3-E92F-9947-A331-5FCDA4DED3EC}"/>
          </ac:picMkLst>
        </pc:picChg>
        <pc:picChg chg="add mod">
          <ac:chgData name="Arnold, Sydney - arnol2se" userId="4830a246-5b36-46cb-becd-b9b759e89964" providerId="ADAL" clId="{44B3DB77-AA08-464F-8EB6-808D0268543C}" dt="2022-03-02T15:31:15.675" v="47" actId="1076"/>
          <ac:picMkLst>
            <pc:docMk/>
            <pc:sldMk cId="3461571417" sldId="257"/>
            <ac:picMk id="6" creationId="{BA2FF3D4-32F1-E949-BF97-E3C17F268BED}"/>
          </ac:picMkLst>
        </pc:picChg>
        <pc:picChg chg="mod">
          <ac:chgData name="Arnold, Sydney - arnol2se" userId="4830a246-5b36-46cb-becd-b9b759e89964" providerId="ADAL" clId="{44B3DB77-AA08-464F-8EB6-808D0268543C}" dt="2022-03-02T15:22:58.290" v="27" actId="1076"/>
          <ac:picMkLst>
            <pc:docMk/>
            <pc:sldMk cId="3461571417" sldId="257"/>
            <ac:picMk id="12" creationId="{00000000-0000-0000-0000-000000000000}"/>
          </ac:picMkLst>
        </pc:picChg>
      </pc:sldChg>
      <pc:sldChg chg="addSp modSp mod">
        <pc:chgData name="Arnold, Sydney - arnol2se" userId="4830a246-5b36-46cb-becd-b9b759e89964" providerId="ADAL" clId="{44B3DB77-AA08-464F-8EB6-808D0268543C}" dt="2022-03-02T15:32:13.427" v="58" actId="1076"/>
        <pc:sldMkLst>
          <pc:docMk/>
          <pc:sldMk cId="2016986021" sldId="265"/>
        </pc:sldMkLst>
        <pc:picChg chg="add mod modCrop">
          <ac:chgData name="Arnold, Sydney - arnol2se" userId="4830a246-5b36-46cb-becd-b9b759e89964" providerId="ADAL" clId="{44B3DB77-AA08-464F-8EB6-808D0268543C}" dt="2022-03-02T15:32:13.427" v="58" actId="1076"/>
          <ac:picMkLst>
            <pc:docMk/>
            <pc:sldMk cId="2016986021" sldId="265"/>
            <ac:picMk id="4" creationId="{BAF09E7F-660C-CC47-BFF1-F8BD4C333F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tegra Sans" panose="02000503040000020004" pitchFamily="2" charset="0"/>
              </a:rPr>
              <a:t>Apartments on Grace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tegra Slab SemiBold" panose="02000503040000020004" pitchFamily="2" charset="0"/>
              </a:rPr>
              <a:t>Avoid Restriction of Air Flow</a:t>
            </a:r>
            <a:endParaRPr lang="en-US" sz="4400" dirty="0">
              <a:latin typeface="Artegra Sans" panose="02000503040000020004" pitchFamily="2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1227" y="723106"/>
            <a:ext cx="609600" cy="609600"/>
          </a:xfrm>
          <a:prstGeom prst="rect">
            <a:avLst/>
          </a:prstGeom>
        </p:spPr>
      </p:pic>
      <p:pic>
        <p:nvPicPr>
          <p:cNvPr id="6" name="Picture 5" descr="A picture containing wall, indoor, window&#10;&#10;Description automatically generated">
            <a:extLst>
              <a:ext uri="{FF2B5EF4-FFF2-40B4-BE49-F238E27FC236}">
                <a16:creationId xmlns:a16="http://schemas.microsoft.com/office/drawing/2014/main" id="{BA2FF3D4-32F1-E949-BF97-E3C17F26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7" y="1464778"/>
            <a:ext cx="3711437" cy="49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Setting your HVAC Unit</a:t>
            </a:r>
            <a:br>
              <a:rPr lang="en-US" sz="4000" b="1" dirty="0">
                <a:latin typeface="Artegra Slab SemiBold" panose="02000503040000020004" pitchFamily="2" charset="0"/>
              </a:rPr>
            </a:br>
            <a:r>
              <a:rPr lang="en-US" sz="2000" dirty="0">
                <a:latin typeface="Artegra Sans" panose="02000503040000020004" pitchFamily="2" charset="0"/>
              </a:rPr>
              <a:t>Residents can control the temperature of their rooms with their thermostat; please be sure to keep the temperature between 68-76 degrees (does not depend on outside air temperature).</a:t>
            </a:r>
            <a:endParaRPr lang="en-US" sz="4000" dirty="0">
              <a:latin typeface="Artegra Sans" panose="02000503040000020004" pitchFamily="2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F621D-B648-6743-983A-426E3E12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9515" y="418306"/>
            <a:ext cx="609600" cy="609600"/>
          </a:xfrm>
          <a:prstGeom prst="rect">
            <a:avLst/>
          </a:prstGeom>
        </p:spPr>
      </p:pic>
      <p:pic>
        <p:nvPicPr>
          <p:cNvPr id="4" name="Picture 3" descr="A picture containing electronics, iPod, white, jack&#10;&#10;Description automatically generated">
            <a:extLst>
              <a:ext uri="{FF2B5EF4-FFF2-40B4-BE49-F238E27FC236}">
                <a16:creationId xmlns:a16="http://schemas.microsoft.com/office/drawing/2014/main" id="{BAF09E7F-660C-CC47-BFF1-F8BD4C333F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13393" r="19147" b="31305"/>
          <a:stretch/>
        </p:blipFill>
        <p:spPr>
          <a:xfrm>
            <a:off x="977348" y="1763401"/>
            <a:ext cx="4200939" cy="44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719"/>
    </mc:Choice>
    <mc:Fallback xmlns="">
      <p:transition spd="slow" advClick="0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79E-46FA-094E-8C3F-A94E521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tegra Slab SemiBold" panose="02000503040000020004" pitchFamily="2" charset="0"/>
              </a:rPr>
              <a:t>HVAC Operation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6ACF-E7EE-BA42-8CC3-0B6ABE89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Keep WINDOWS CLOSED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set temperature below 70 degrees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place furniture or other items on top or within 12 inches of the unit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Report leaks, moisture intrusion and/or signs of microbial growth on our online work order system</a:t>
            </a:r>
          </a:p>
        </p:txBody>
      </p:sp>
    </p:spTree>
    <p:extLst>
      <p:ext uri="{BB962C8B-B14F-4D97-AF65-F5344CB8AC3E}">
        <p14:creationId xmlns:p14="http://schemas.microsoft.com/office/powerpoint/2010/main" val="19091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3" ma:contentTypeDescription="Create a new document." ma:contentTypeScope="" ma:versionID="ab87a3e8faa87ebc190061dd7fc32a8a">
  <xsd:schema xmlns:xsd="http://www.w3.org/2001/XMLSchema" xmlns:xs="http://www.w3.org/2001/XMLSchema" xmlns:p="http://schemas.microsoft.com/office/2006/metadata/properties" xmlns:ns2="525018d5-1155-4bdd-a117-b862b0a6f1fc" xmlns:ns3="a9cc1009-6e00-4aa8-919d-b8601951a962" targetNamespace="http://schemas.microsoft.com/office/2006/metadata/properties" ma:root="true" ma:fieldsID="9051ffc57b7a3b77cc39488881c1cbe3" ns2:_="" ns3:_="">
    <xsd:import namespace="525018d5-1155-4bdd-a117-b862b0a6f1fc"/>
    <xsd:import namespace="a9cc1009-6e00-4aa8-919d-b8601951a9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BB534C-0810-466A-88F2-BA171453A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EC83A-32FF-4F62-9EFF-E91907665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5018d5-1155-4bdd-a117-b862b0a6f1fc"/>
    <ds:schemaRef ds:uri="a9cc1009-6e00-4aa8-919d-b8601951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6065C-BFC2-4FFC-97BD-98B160FE0B4E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a9cc1009-6e00-4aa8-919d-b8601951a962"/>
    <ds:schemaRef ds:uri="http://schemas.microsoft.com/office/2006/documentManagement/types"/>
    <ds:schemaRef ds:uri="525018d5-1155-4bdd-a117-b862b0a6f1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193</Words>
  <Application>Microsoft Macintosh PowerPoint</Application>
  <PresentationFormat>Widescreen</PresentationFormat>
  <Paragraphs>24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Artegra Sans</vt:lpstr>
      <vt:lpstr>Artegra Sans Light</vt:lpstr>
      <vt:lpstr>Artegra Slab SemiBold</vt:lpstr>
      <vt:lpstr>Calibri</vt:lpstr>
      <vt:lpstr>Calibri Light</vt:lpstr>
      <vt:lpstr>Office Theme</vt:lpstr>
      <vt:lpstr>How to Operate your HVAC system</vt:lpstr>
      <vt:lpstr>Avoid Restriction of Air Flow</vt:lpstr>
      <vt:lpstr>Setting your HVAC Unit Residents can control the temperature of their rooms with their thermostat; please be sure to keep the temperature between 68-76 degrees (does not depend on outside air temperature).</vt:lpstr>
      <vt:lpstr>Temperature Regulations</vt:lpstr>
      <vt:lpstr>HVAC Operation Tips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Arnold, Sydney - arnol2se</cp:lastModifiedBy>
  <cp:revision>16</cp:revision>
  <dcterms:created xsi:type="dcterms:W3CDTF">2018-06-21T17:29:37Z</dcterms:created>
  <dcterms:modified xsi:type="dcterms:W3CDTF">2022-03-02T15:32:15Z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0x010100E81ED6C26CEB5E4B870653169AB1629A</vt:lpwstr>
  </property>
</Properties>
</file>