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9" r:id="rId3"/>
    <p:sldId id="257" r:id="rId4"/>
    <p:sldId id="258" r:id="rId5"/>
    <p:sldId id="259" r:id="rId6"/>
    <p:sldId id="260" r:id="rId7"/>
    <p:sldId id="284" r:id="rId8"/>
    <p:sldId id="262" r:id="rId9"/>
    <p:sldId id="261" r:id="rId10"/>
    <p:sldId id="290" r:id="rId11"/>
    <p:sldId id="263" r:id="rId12"/>
    <p:sldId id="264" r:id="rId13"/>
    <p:sldId id="270" r:id="rId14"/>
    <p:sldId id="285" r:id="rId15"/>
    <p:sldId id="295" r:id="rId16"/>
    <p:sldId id="286" r:id="rId17"/>
    <p:sldId id="287" r:id="rId18"/>
    <p:sldId id="288" r:id="rId19"/>
    <p:sldId id="265" r:id="rId20"/>
    <p:sldId id="291" r:id="rId21"/>
    <p:sldId id="266" r:id="rId22"/>
    <p:sldId id="267" r:id="rId23"/>
    <p:sldId id="268" r:id="rId24"/>
    <p:sldId id="271" r:id="rId25"/>
    <p:sldId id="272" r:id="rId26"/>
    <p:sldId id="273" r:id="rId27"/>
    <p:sldId id="292" r:id="rId28"/>
    <p:sldId id="274" r:id="rId29"/>
    <p:sldId id="275" r:id="rId30"/>
    <p:sldId id="276" r:id="rId31"/>
    <p:sldId id="277" r:id="rId32"/>
    <p:sldId id="283" r:id="rId33"/>
    <p:sldId id="278" r:id="rId34"/>
    <p:sldId id="279" r:id="rId35"/>
    <p:sldId id="281" r:id="rId36"/>
    <p:sldId id="293" r:id="rId37"/>
    <p:sldId id="280" r:id="rId38"/>
    <p:sldId id="282" r:id="rId39"/>
    <p:sldId id="294" r:id="rId40"/>
    <p:sldId id="296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48"/>
  </p:normalViewPr>
  <p:slideViewPr>
    <p:cSldViewPr snapToGrid="0" snapToObjects="1">
      <p:cViewPr varScale="1">
        <p:scale>
          <a:sx n="72" d="100"/>
          <a:sy n="72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4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1D3C-AF38-2141-87AB-FEB7712F3318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0BBD-403A-064C-B57D-C6DD9EC544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1D3C-AF38-2141-87AB-FEB7712F3318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0BBD-403A-064C-B57D-C6DD9EC544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1D3C-AF38-2141-87AB-FEB7712F3318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0BBD-403A-064C-B57D-C6DD9EC544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1D3C-AF38-2141-87AB-FEB7712F3318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0BBD-403A-064C-B57D-C6DD9EC54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1D3C-AF38-2141-87AB-FEB7712F3318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0BBD-403A-064C-B57D-C6DD9EC54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1D3C-AF38-2141-87AB-FEB7712F3318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0BBD-403A-064C-B57D-C6DD9EC54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3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1D3C-AF38-2141-87AB-FEB7712F3318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0BBD-403A-064C-B57D-C6DD9EC54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1D3C-AF38-2141-87AB-FEB7712F3318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0BBD-403A-064C-B57D-C6DD9EC54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1D3C-AF38-2141-87AB-FEB7712F3318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0BBD-403A-064C-B57D-C6DD9EC54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1D3C-AF38-2141-87AB-FEB7712F3318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0BBD-403A-064C-B57D-C6DD9EC54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1D3C-AF38-2141-87AB-FEB7712F3318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0BBD-403A-064C-B57D-C6DD9EC54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0DCB1D3C-AF38-2141-87AB-FEB7712F3318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9500BBD-403A-064C-B57D-C6DD9EC544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Dream Big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Making lemonade out of lemons!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0_05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301"/>
            <a:ext cx="9144000" cy="7385301"/>
          </a:xfrm>
          <a:prstGeom prst="rect">
            <a:avLst/>
          </a:prstGeom>
        </p:spPr>
      </p:pic>
      <p:pic>
        <p:nvPicPr>
          <p:cNvPr id="6" name="Picture 5" descr="IMG_26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5604" y="-273552"/>
            <a:ext cx="10199604" cy="7617829"/>
          </a:xfrm>
          <a:prstGeom prst="rect">
            <a:avLst/>
          </a:prstGeom>
        </p:spPr>
      </p:pic>
      <p:pic>
        <p:nvPicPr>
          <p:cNvPr id="7" name="Picture 6" descr="IMG_308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5604" y="-273553"/>
            <a:ext cx="5121275" cy="7617829"/>
          </a:xfrm>
          <a:prstGeom prst="rect">
            <a:avLst/>
          </a:prstGeom>
        </p:spPr>
      </p:pic>
      <p:pic>
        <p:nvPicPr>
          <p:cNvPr id="8" name="Picture 7" descr="IMG_32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671" y="-273554"/>
            <a:ext cx="5121275" cy="7617830"/>
          </a:xfrm>
          <a:prstGeom prst="rect">
            <a:avLst/>
          </a:prstGeom>
        </p:spPr>
      </p:pic>
      <p:pic>
        <p:nvPicPr>
          <p:cNvPr id="9" name="Picture 8" descr="12006090_980600185330704_1339866958413629367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72069" y="-757238"/>
            <a:ext cx="10559015" cy="8101514"/>
          </a:xfrm>
          <a:prstGeom prst="rect">
            <a:avLst/>
          </a:prstGeom>
        </p:spPr>
      </p:pic>
      <p:pic>
        <p:nvPicPr>
          <p:cNvPr id="10" name="Picture 9" descr="IMG_153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61625" y="-1495343"/>
            <a:ext cx="10305625" cy="8620711"/>
          </a:xfrm>
          <a:prstGeom prst="rect">
            <a:avLst/>
          </a:prstGeom>
        </p:spPr>
      </p:pic>
      <p:pic>
        <p:nvPicPr>
          <p:cNvPr id="11" name="Picture 10" descr="IMG_944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72070" y="-757239"/>
            <a:ext cx="5911955" cy="8101515"/>
          </a:xfrm>
          <a:prstGeom prst="rect">
            <a:avLst/>
          </a:prstGeom>
        </p:spPr>
      </p:pic>
      <p:pic>
        <p:nvPicPr>
          <p:cNvPr id="12" name="Picture 11" descr="IMG_029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1066" y="-755651"/>
            <a:ext cx="5121275" cy="8099927"/>
          </a:xfrm>
          <a:prstGeom prst="rect">
            <a:avLst/>
          </a:prstGeom>
        </p:spPr>
      </p:pic>
      <p:pic>
        <p:nvPicPr>
          <p:cNvPr id="13" name="Picture 12" descr="IMG_9447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37446" y="-1089025"/>
            <a:ext cx="10469787" cy="8433302"/>
          </a:xfrm>
          <a:prstGeom prst="rect">
            <a:avLst/>
          </a:prstGeom>
        </p:spPr>
      </p:pic>
      <p:pic>
        <p:nvPicPr>
          <p:cNvPr id="14" name="Picture 13" descr="IMG_0189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37447" y="267368"/>
            <a:ext cx="10469787" cy="707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32" y="1371600"/>
            <a:ext cx="8748139" cy="1447800"/>
          </a:xfrm>
        </p:spPr>
        <p:txBody>
          <a:bodyPr/>
          <a:lstStyle/>
          <a:p>
            <a:r>
              <a:rPr lang="en-US" dirty="0"/>
              <a:t>October 2018- Air Wisconsin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32" y="2819400"/>
            <a:ext cx="8748139" cy="4038600"/>
          </a:xfrm>
        </p:spPr>
        <p:txBody>
          <a:bodyPr>
            <a:normAutofit/>
          </a:bodyPr>
          <a:lstStyle/>
          <a:p>
            <a:r>
              <a:rPr lang="en-US" dirty="0"/>
              <a:t>Appleton Wisconsin to fly a CRJ 200  (50 passenger jet)</a:t>
            </a:r>
          </a:p>
          <a:p>
            <a:r>
              <a:rPr lang="en-US" dirty="0"/>
              <a:t>6 weeks of ground school</a:t>
            </a:r>
          </a:p>
          <a:p>
            <a:r>
              <a:rPr lang="en-US" dirty="0"/>
              <a:t>ATP written exam – 98%</a:t>
            </a:r>
          </a:p>
          <a:p>
            <a:r>
              <a:rPr lang="en-US" dirty="0"/>
              <a:t>Simulator training (4 months)</a:t>
            </a:r>
          </a:p>
          <a:p>
            <a:r>
              <a:rPr lang="en-US" dirty="0"/>
              <a:t>6 months of studying everyday, training</a:t>
            </a:r>
          </a:p>
          <a:p>
            <a:r>
              <a:rPr lang="en-US" dirty="0"/>
              <a:t>Turn in your stuff, resign and mail your </a:t>
            </a:r>
            <a:r>
              <a:rPr lang="en-US" dirty="0" err="1"/>
              <a:t>ipad</a:t>
            </a:r>
            <a:r>
              <a:rPr lang="en-US" dirty="0"/>
              <a:t> 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kept 3 out of the 12 students in my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was sent home</a:t>
            </a:r>
          </a:p>
          <a:p>
            <a:r>
              <a:rPr lang="en-US" dirty="0" err="1"/>
              <a:t>Devasted</a:t>
            </a:r>
            <a:endParaRPr lang="en-US" dirty="0"/>
          </a:p>
          <a:p>
            <a:r>
              <a:rPr lang="en-US" dirty="0"/>
              <a:t>Depressed</a:t>
            </a:r>
          </a:p>
          <a:p>
            <a:r>
              <a:rPr lang="en-US" dirty="0"/>
              <a:t>Evaluating what is next </a:t>
            </a:r>
          </a:p>
          <a:p>
            <a:r>
              <a:rPr lang="en-US" dirty="0"/>
              <a:t>6 months and nothing to show for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3402540"/>
            <a:ext cx="7716837" cy="1447800"/>
          </a:xfrm>
        </p:spPr>
        <p:txBody>
          <a:bodyPr/>
          <a:lstStyle/>
          <a:p>
            <a:pPr algn="ctr"/>
            <a:r>
              <a:rPr lang="en-US" sz="5400" dirty="0"/>
              <a:t>How do we handle: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Failure</a:t>
            </a:r>
            <a:br>
              <a:rPr lang="en-US" sz="5400" dirty="0"/>
            </a:br>
            <a:r>
              <a:rPr lang="en-US" sz="5400" dirty="0"/>
              <a:t> </a:t>
            </a:r>
            <a:br>
              <a:rPr lang="en-US" sz="5400" dirty="0"/>
            </a:br>
            <a:r>
              <a:rPr lang="en-US" sz="5400" dirty="0"/>
              <a:t>Defeat</a:t>
            </a:r>
            <a:br>
              <a:rPr lang="en-US" sz="5400" dirty="0"/>
            </a:br>
            <a:r>
              <a:rPr lang="en-US" sz="5400" dirty="0"/>
              <a:t> </a:t>
            </a:r>
            <a:br>
              <a:rPr lang="en-US" sz="5400" dirty="0"/>
            </a:br>
            <a:r>
              <a:rPr lang="en-US" sz="5400" dirty="0"/>
              <a:t>No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When I say forest fire what comes to mind?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Destruction</a:t>
            </a:r>
          </a:p>
          <a:p>
            <a:r>
              <a:rPr lang="en-US" sz="4400" dirty="0"/>
              <a:t>Loss</a:t>
            </a:r>
          </a:p>
          <a:p>
            <a:r>
              <a:rPr lang="en-US" sz="4400" dirty="0"/>
              <a:t>New growth?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B9E38-CC05-DF5A-F3CB-20799CFD6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234" y="2819400"/>
            <a:ext cx="4086225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D8AB2-810C-84B8-35C9-47D1D2148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260" y="866659"/>
            <a:ext cx="2239733" cy="1447800"/>
          </a:xfrm>
        </p:spPr>
        <p:txBody>
          <a:bodyPr/>
          <a:lstStyle/>
          <a:p>
            <a:r>
              <a:rPr lang="en-US" dirty="0"/>
              <a:t>Before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995141-A153-83C1-2727-E598A5A57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85861"/>
            <a:ext cx="9144000" cy="390548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891CA-9673-988C-6C7E-455EEE42C1BE}"/>
              </a:ext>
            </a:extLst>
          </p:cNvPr>
          <p:cNvSpPr txBox="1"/>
          <p:nvPr/>
        </p:nvSpPr>
        <p:spPr>
          <a:xfrm>
            <a:off x="5464629" y="6148198"/>
            <a:ext cx="3233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After in Colorado</a:t>
            </a:r>
          </a:p>
        </p:txBody>
      </p:sp>
    </p:spTree>
    <p:extLst>
      <p:ext uri="{BB962C8B-B14F-4D97-AF65-F5344CB8AC3E}">
        <p14:creationId xmlns:p14="http://schemas.microsoft.com/office/powerpoint/2010/main" val="3463297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3747498"/>
            <a:ext cx="7716837" cy="1447800"/>
          </a:xfrm>
        </p:spPr>
        <p:txBody>
          <a:bodyPr/>
          <a:lstStyle/>
          <a:p>
            <a:pPr algn="ctr"/>
            <a:r>
              <a:rPr lang="en-US" sz="6000" dirty="0"/>
              <a:t>There are times we go thru loss and then there is new on the other side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you lost?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909" y="2819400"/>
            <a:ext cx="8418908" cy="4038600"/>
          </a:xfrm>
        </p:spPr>
        <p:txBody>
          <a:bodyPr>
            <a:normAutofit/>
          </a:bodyPr>
          <a:lstStyle/>
          <a:p>
            <a:r>
              <a:rPr lang="en-US" sz="2800" dirty="0"/>
              <a:t>A parent or a child</a:t>
            </a:r>
          </a:p>
          <a:p>
            <a:r>
              <a:rPr lang="en-US" sz="2800" dirty="0"/>
              <a:t>A job</a:t>
            </a:r>
          </a:p>
          <a:p>
            <a:r>
              <a:rPr lang="en-US" sz="2800" dirty="0"/>
              <a:t>A friend</a:t>
            </a:r>
          </a:p>
          <a:p>
            <a:r>
              <a:rPr lang="en-US" sz="2800" dirty="0"/>
              <a:t>A section of classes you have always taught</a:t>
            </a:r>
          </a:p>
          <a:p>
            <a:r>
              <a:rPr lang="en-US" sz="2800" dirty="0"/>
              <a:t>An investment</a:t>
            </a:r>
          </a:p>
          <a:p>
            <a:r>
              <a:rPr lang="en-US" sz="2800" dirty="0"/>
              <a:t>A 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Bitter or</a:t>
            </a:r>
          </a:p>
          <a:p>
            <a:r>
              <a:rPr lang="en-US" sz="3600" dirty="0"/>
              <a:t>BETTER!</a:t>
            </a:r>
          </a:p>
          <a:p>
            <a:r>
              <a:rPr lang="en-US" sz="3600" dirty="0"/>
              <a:t>Make lemonade when you have lemons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AFBAE-32B3-DB21-0E96-DF5619DA4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044" y="0"/>
            <a:ext cx="2670320" cy="1773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F33145-E675-D789-193F-75F616BAB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204" y="1787487"/>
            <a:ext cx="3389040" cy="2251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up, brush yourself off and keep moving forward!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Family illness/crisis (pneumonia, hospital stays)</a:t>
            </a:r>
          </a:p>
          <a:p>
            <a:r>
              <a:rPr lang="en-US" dirty="0"/>
              <a:t>Don’t burn bridges.  Return to former job</a:t>
            </a:r>
          </a:p>
          <a:p>
            <a:r>
              <a:rPr lang="en-US" dirty="0"/>
              <a:t>Valuable piece of paper…..nothing is a waste!  Mentors invest in us.  Who are your mentors?   </a:t>
            </a:r>
          </a:p>
          <a:p>
            <a:r>
              <a:rPr lang="en-US" dirty="0"/>
              <a:t>Perseverance and timing is everything</a:t>
            </a:r>
          </a:p>
          <a:p>
            <a:r>
              <a:rPr lang="en-US" dirty="0"/>
              <a:t>Patience- with others and ourselves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617579"/>
            <a:ext cx="2990265" cy="3695032"/>
          </a:xfrm>
        </p:spPr>
        <p:txBody>
          <a:bodyPr/>
          <a:lstStyle/>
          <a:p>
            <a:r>
              <a:rPr lang="en-US" sz="4000" dirty="0"/>
              <a:t>What dreams do you have for this year? Next year? Your career? </a:t>
            </a:r>
          </a:p>
        </p:txBody>
      </p:sp>
      <p:pic>
        <p:nvPicPr>
          <p:cNvPr id="6" name="Picture 5" descr="IMG_24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725" y="0"/>
            <a:ext cx="51212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3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38729" cy="6858000"/>
          </a:xfrm>
          <a:prstGeom prst="rect">
            <a:avLst/>
          </a:prstGeom>
        </p:spPr>
      </p:pic>
      <p:pic>
        <p:nvPicPr>
          <p:cNvPr id="6" name="Picture 5" descr="IMG_808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053" y="0"/>
            <a:ext cx="6417259" cy="74263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3543300"/>
            <a:ext cx="7716837" cy="1447800"/>
          </a:xfrm>
        </p:spPr>
        <p:txBody>
          <a:bodyPr/>
          <a:lstStyle/>
          <a:p>
            <a:pPr algn="ctr"/>
            <a:r>
              <a:rPr lang="en-US" dirty="0"/>
              <a:t>Where did you go, what did you do when you had to make an unexpected detour in your life?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88" y="3041902"/>
            <a:ext cx="8924512" cy="1447800"/>
          </a:xfrm>
        </p:spPr>
        <p:txBody>
          <a:bodyPr/>
          <a:lstStyle/>
          <a:p>
            <a:pPr algn="ctr"/>
            <a:r>
              <a:rPr lang="en-US" sz="4000" dirty="0"/>
              <a:t>We have to take care of ourselves to be able to fully give to others.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How do you take care of you each day?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We can’t give what we don’t have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Relationships- the building blocks of our lives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3012142"/>
            <a:ext cx="7716838" cy="384585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dirty="0"/>
              <a:t>List the relationships you have in your life</a:t>
            </a:r>
          </a:p>
          <a:p>
            <a:r>
              <a:rPr lang="en-US" dirty="0"/>
              <a:t>Family </a:t>
            </a:r>
          </a:p>
          <a:p>
            <a:r>
              <a:rPr lang="en-US" dirty="0"/>
              <a:t>Spouse</a:t>
            </a:r>
          </a:p>
          <a:p>
            <a:r>
              <a:rPr lang="en-US" dirty="0"/>
              <a:t>Friends</a:t>
            </a:r>
          </a:p>
          <a:p>
            <a:r>
              <a:rPr lang="en-US" dirty="0"/>
              <a:t>Students</a:t>
            </a:r>
          </a:p>
          <a:p>
            <a:r>
              <a:rPr lang="en-US" dirty="0"/>
              <a:t>Neighbors</a:t>
            </a:r>
          </a:p>
          <a:p>
            <a:r>
              <a:rPr lang="en-US" dirty="0"/>
              <a:t>Colleagues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content where you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Grow each day </a:t>
            </a:r>
          </a:p>
          <a:p>
            <a:r>
              <a:rPr lang="en-US" dirty="0"/>
              <a:t>Pull out any roots of bitterness so they don’t grow like a cancer inside of you</a:t>
            </a:r>
          </a:p>
          <a:p>
            <a:r>
              <a:rPr lang="en-US" dirty="0"/>
              <a:t>Reflect</a:t>
            </a:r>
          </a:p>
          <a:p>
            <a:r>
              <a:rPr lang="en-US" dirty="0"/>
              <a:t>Stay positive as you move forward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3951337"/>
            <a:ext cx="7716837" cy="1447800"/>
          </a:xfrm>
        </p:spPr>
        <p:txBody>
          <a:bodyPr/>
          <a:lstStyle/>
          <a:p>
            <a:pPr algn="ctr"/>
            <a:r>
              <a:rPr lang="en-US" sz="6000" dirty="0"/>
              <a:t>Love each person who has a relationship with you while they are still here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10542"/>
            <a:ext cx="9144000" cy="3847458"/>
          </a:xfrm>
        </p:spPr>
        <p:txBody>
          <a:bodyPr>
            <a:normAutofit/>
          </a:bodyPr>
          <a:lstStyle/>
          <a:p>
            <a:r>
              <a:rPr lang="en-US" dirty="0"/>
              <a:t>Drive to please growing up, no alcohol decision age 9</a:t>
            </a:r>
          </a:p>
          <a:p>
            <a:r>
              <a:rPr lang="en-US" dirty="0"/>
              <a:t>Forgiveness- one of the hardest things I had to do.  Is there someone who has hurt you that you need to forgive? </a:t>
            </a:r>
          </a:p>
          <a:p>
            <a:r>
              <a:rPr lang="en-US" dirty="0"/>
              <a:t>Transition to adulthood, road to sobriety</a:t>
            </a:r>
          </a:p>
          <a:p>
            <a:r>
              <a:rPr lang="en-US" dirty="0"/>
              <a:t>I Can Only Imagine Movie</a:t>
            </a:r>
          </a:p>
          <a:p>
            <a:r>
              <a:rPr lang="en-US" dirty="0"/>
              <a:t>6 weeks of love and redemption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94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plans sometimes …….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Hit the pause button</a:t>
            </a:r>
          </a:p>
          <a:p>
            <a:r>
              <a:rPr lang="en-US" dirty="0"/>
              <a:t>We ask what is next?  </a:t>
            </a:r>
          </a:p>
          <a:p>
            <a:endParaRPr lang="en-US" dirty="0"/>
          </a:p>
          <a:p>
            <a:pPr algn="ctr"/>
            <a:r>
              <a:rPr lang="en-US" sz="4324" dirty="0"/>
              <a:t>What plans have you put into motion and something unexpectedly changes?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Perfect Storm-2023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The fall</a:t>
            </a:r>
          </a:p>
          <a:p>
            <a:pPr algn="ctr"/>
            <a:r>
              <a:rPr lang="en-US" sz="4800" dirty="0"/>
              <a:t>Back surgery number 2</a:t>
            </a:r>
          </a:p>
          <a:p>
            <a:pPr algn="ctr"/>
            <a:r>
              <a:rPr lang="en-US" sz="4800" dirty="0"/>
              <a:t>My surgery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612225"/>
            <a:ext cx="7716837" cy="966547"/>
          </a:xfrm>
        </p:spPr>
        <p:txBody>
          <a:bodyPr/>
          <a:lstStyle/>
          <a:p>
            <a:pPr algn="ctr"/>
            <a:r>
              <a:rPr lang="en-US" dirty="0"/>
              <a:t>When we think of buying a car and getting a lemon, what comes to mind?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3559339"/>
            <a:ext cx="7716838" cy="22142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/>
              <a:t>So how do we handle those situations in life (curveballs) that come at us unexpectedly and try to derail our plans?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Provision in so many 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Meals</a:t>
            </a:r>
          </a:p>
          <a:p>
            <a:pPr algn="ctr"/>
            <a:r>
              <a:rPr lang="en-US" dirty="0"/>
              <a:t>Visits </a:t>
            </a:r>
          </a:p>
          <a:p>
            <a:pPr algn="ctr"/>
            <a:r>
              <a:rPr lang="en-US" dirty="0"/>
              <a:t>Car Tires</a:t>
            </a:r>
          </a:p>
          <a:p>
            <a:pPr algn="ctr"/>
            <a:r>
              <a:rPr lang="en-US" dirty="0"/>
              <a:t>Trainers- PT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98" y="3527979"/>
            <a:ext cx="7716837" cy="1447800"/>
          </a:xfrm>
        </p:spPr>
        <p:txBody>
          <a:bodyPr/>
          <a:lstStyle/>
          <a:p>
            <a:pPr algn="ctr"/>
            <a:r>
              <a:rPr lang="en-US" sz="6000" dirty="0"/>
              <a:t>What are ways you have been blessed by others in a time of crisis?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Burn the ships……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909" y="3012142"/>
            <a:ext cx="8497296" cy="338865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4000" dirty="0"/>
              <a:t> Can you put the past behind you and embrace what is ahead of you?</a:t>
            </a:r>
          </a:p>
          <a:p>
            <a:pPr algn="ctr">
              <a:buNone/>
            </a:pPr>
            <a:r>
              <a:rPr lang="en-US" sz="4000" dirty="0"/>
              <a:t>Are there any anchors holding you back from a new beginning?   </a:t>
            </a:r>
          </a:p>
          <a:p>
            <a:pPr algn="ctr">
              <a:buNone/>
            </a:pP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FEF0D-137D-50A2-A658-BFE822E4E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275" y="0"/>
            <a:ext cx="3652725" cy="1725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211B41-A5A4-63B0-348D-D801BCE0D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2376"/>
            <a:ext cx="1175657" cy="1575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Open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810" y="2819400"/>
            <a:ext cx="8940190" cy="4038600"/>
          </a:xfrm>
        </p:spPr>
        <p:txBody>
          <a:bodyPr>
            <a:normAutofit/>
          </a:bodyPr>
          <a:lstStyle/>
          <a:p>
            <a:r>
              <a:rPr lang="en-US" dirty="0"/>
              <a:t>Saturday sent in the application</a:t>
            </a:r>
          </a:p>
          <a:p>
            <a:r>
              <a:rPr lang="en-US" dirty="0"/>
              <a:t>Wed phone call- interview tomorrow in Ohio</a:t>
            </a:r>
          </a:p>
          <a:p>
            <a:r>
              <a:rPr lang="en-US" dirty="0"/>
              <a:t>Thurs offered the job on the spot during interview</a:t>
            </a:r>
          </a:p>
          <a:p>
            <a:r>
              <a:rPr lang="en-US" dirty="0"/>
              <a:t>Started that Monday November 28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  <a:p>
            <a:r>
              <a:rPr lang="en-US" dirty="0"/>
              <a:t>ABX Air Cargo- ground school 767 jet training</a:t>
            </a:r>
          </a:p>
          <a:p>
            <a:r>
              <a:rPr lang="en-US" dirty="0"/>
              <a:t>May 2023 First Officer, 6 month evaluation and training complete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05109-4286-97E4-6579-FF33DF66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909853" cy="2188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9" y="3731818"/>
            <a:ext cx="7716837" cy="1447800"/>
          </a:xfrm>
        </p:spPr>
        <p:txBody>
          <a:bodyPr/>
          <a:lstStyle/>
          <a:p>
            <a:pPr algn="ctr"/>
            <a:r>
              <a:rPr lang="en-US" dirty="0"/>
              <a:t>What have you experienced that is so challenging and hard and incredibly rewarding once you cross the finish line?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is a new challenge you want to experience this year?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3012142"/>
            <a:ext cx="7716838" cy="384585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Start working on your Masters Degree/Doctorate</a:t>
            </a:r>
          </a:p>
          <a:p>
            <a:r>
              <a:rPr lang="en-US" dirty="0"/>
              <a:t>Get certified in archery, fly fishing, </a:t>
            </a:r>
            <a:r>
              <a:rPr lang="en-US" dirty="0" err="1"/>
              <a:t>biking,etc</a:t>
            </a:r>
            <a:r>
              <a:rPr lang="en-US" dirty="0"/>
              <a:t>.</a:t>
            </a:r>
          </a:p>
          <a:p>
            <a:r>
              <a:rPr lang="en-US" dirty="0"/>
              <a:t>Teach a new unit / curriculum </a:t>
            </a:r>
          </a:p>
          <a:p>
            <a:r>
              <a:rPr lang="en-US" dirty="0"/>
              <a:t>Take/teach a yoga class</a:t>
            </a:r>
          </a:p>
          <a:p>
            <a:r>
              <a:rPr lang="en-US" dirty="0"/>
              <a:t>Buy a bike and start riding/ Hike the App. Trail</a:t>
            </a:r>
          </a:p>
          <a:p>
            <a:r>
              <a:rPr lang="en-US" dirty="0"/>
              <a:t>Pick a goal and go after it this year! Here are some ideas…….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1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450" y="0"/>
            <a:ext cx="4449345" cy="6858000"/>
          </a:xfrm>
          <a:prstGeom prst="rect">
            <a:avLst/>
          </a:prstGeom>
        </p:spPr>
      </p:pic>
      <p:pic>
        <p:nvPicPr>
          <p:cNvPr id="6" name="Picture 5" descr="IMG_01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895" y="0"/>
            <a:ext cx="4866105" cy="6829426"/>
          </a:xfrm>
          <a:prstGeom prst="rect">
            <a:avLst/>
          </a:prstGeom>
        </p:spPr>
      </p:pic>
      <p:pic>
        <p:nvPicPr>
          <p:cNvPr id="7" name="Picture 6" descr="IMG_00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450" y="-1635126"/>
            <a:ext cx="5121276" cy="8493126"/>
          </a:xfrm>
          <a:prstGeom prst="rect">
            <a:avLst/>
          </a:prstGeom>
        </p:spPr>
      </p:pic>
      <p:pic>
        <p:nvPicPr>
          <p:cNvPr id="8" name="Picture 7" descr="IMG_077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9" name="Picture 8" descr="100_949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10" name="Picture 9" descr="100_948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27026"/>
            <a:ext cx="9664700" cy="7248525"/>
          </a:xfrm>
          <a:prstGeom prst="rect">
            <a:avLst/>
          </a:prstGeom>
        </p:spPr>
      </p:pic>
      <p:pic>
        <p:nvPicPr>
          <p:cNvPr id="11" name="Picture 10" descr="100_934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450" y="-808038"/>
            <a:ext cx="9836149" cy="7729537"/>
          </a:xfrm>
          <a:prstGeom prst="rect">
            <a:avLst/>
          </a:prstGeom>
        </p:spPr>
      </p:pic>
      <p:pic>
        <p:nvPicPr>
          <p:cNvPr id="12" name="Picture 11" descr="100_936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3675" y="-327026"/>
            <a:ext cx="5143501" cy="7248525"/>
          </a:xfrm>
          <a:prstGeom prst="rect">
            <a:avLst/>
          </a:prstGeom>
        </p:spPr>
      </p:pic>
      <p:pic>
        <p:nvPicPr>
          <p:cNvPr id="13" name="Picture 12" descr="100_911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71450" y="-808038"/>
            <a:ext cx="9836150" cy="7729537"/>
          </a:xfrm>
          <a:prstGeom prst="rect">
            <a:avLst/>
          </a:prstGeom>
        </p:spPr>
      </p:pic>
      <p:pic>
        <p:nvPicPr>
          <p:cNvPr id="14" name="Picture 13" descr="100_9108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71451" y="-808037"/>
            <a:ext cx="9890183" cy="7637464"/>
          </a:xfrm>
          <a:prstGeom prst="rect">
            <a:avLst/>
          </a:prstGeom>
        </p:spPr>
      </p:pic>
      <p:pic>
        <p:nvPicPr>
          <p:cNvPr id="15" name="Picture 14" descr="100_9791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93675" y="-808039"/>
            <a:ext cx="9912407" cy="7729537"/>
          </a:xfrm>
          <a:prstGeom prst="rect">
            <a:avLst/>
          </a:prstGeom>
        </p:spPr>
      </p:pic>
      <p:pic>
        <p:nvPicPr>
          <p:cNvPr id="16" name="Picture 15" descr="100_9825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71449" y="-327026"/>
            <a:ext cx="9890182" cy="7248525"/>
          </a:xfrm>
          <a:prstGeom prst="rect">
            <a:avLst/>
          </a:prstGeom>
        </p:spPr>
      </p:pic>
      <p:pic>
        <p:nvPicPr>
          <p:cNvPr id="17" name="Picture 16" descr="100_9539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63523" y="-808037"/>
            <a:ext cx="9982255" cy="7729535"/>
          </a:xfrm>
          <a:prstGeom prst="rect">
            <a:avLst/>
          </a:prstGeom>
        </p:spPr>
      </p:pic>
      <p:pic>
        <p:nvPicPr>
          <p:cNvPr id="18" name="Picture 17" descr="100_9507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94105" y="-938128"/>
            <a:ext cx="9958804" cy="7469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767 Cargo jet pilot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 never would have dreamed I would be flying a jet this big all over the country, Europe and to South America.  </a:t>
            </a:r>
          </a:p>
          <a:p>
            <a:r>
              <a:rPr lang="en-US" dirty="0"/>
              <a:t>Truly unbelievable and the timing just took longer</a:t>
            </a:r>
          </a:p>
          <a:p>
            <a:r>
              <a:rPr lang="en-US" dirty="0"/>
              <a:t>Thankful I never gave up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Dream Big!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65" y="3012142"/>
            <a:ext cx="8654073" cy="3388658"/>
          </a:xfrm>
        </p:spPr>
        <p:txBody>
          <a:bodyPr>
            <a:noAutofit/>
          </a:bodyPr>
          <a:lstStyle/>
          <a:p>
            <a:r>
              <a:rPr lang="en-US" sz="2800" dirty="0"/>
              <a:t>What dreams do you have for yourself?  </a:t>
            </a:r>
          </a:p>
          <a:p>
            <a:r>
              <a:rPr lang="en-US" sz="2800" dirty="0"/>
              <a:t>What dreams do you have for your family? </a:t>
            </a:r>
          </a:p>
          <a:p>
            <a:r>
              <a:rPr lang="en-US" sz="2800" dirty="0"/>
              <a:t>What dreams do you have for your students? </a:t>
            </a:r>
          </a:p>
          <a:p>
            <a:r>
              <a:rPr lang="en-US" sz="2800" dirty="0"/>
              <a:t>What dreams do you have for your friends?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4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9426"/>
          </a:xfrm>
          <a:prstGeom prst="rect">
            <a:avLst/>
          </a:prstGeom>
        </p:spPr>
      </p:pic>
      <p:pic>
        <p:nvPicPr>
          <p:cNvPr id="5" name="Picture 4" descr="IMG_24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9144000" cy="6829425"/>
          </a:xfrm>
          <a:prstGeom prst="rect">
            <a:avLst/>
          </a:prstGeom>
        </p:spPr>
      </p:pic>
      <p:pic>
        <p:nvPicPr>
          <p:cNvPr id="6" name="Picture 5" descr="IMG_24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75"/>
            <a:ext cx="5121275" cy="6858000"/>
          </a:xfrm>
          <a:prstGeom prst="rect">
            <a:avLst/>
          </a:prstGeom>
        </p:spPr>
      </p:pic>
      <p:pic>
        <p:nvPicPr>
          <p:cNvPr id="7" name="Picture 6" descr="IMG_24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895" y="0"/>
            <a:ext cx="4866105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9" y="2430386"/>
            <a:ext cx="7716837" cy="1447800"/>
          </a:xfrm>
        </p:spPr>
        <p:txBody>
          <a:bodyPr/>
          <a:lstStyle/>
          <a:p>
            <a:pPr algn="ctr"/>
            <a:r>
              <a:rPr lang="en-US" dirty="0"/>
              <a:t>Write down some things that have happened in your life that were hard, unexpected or things you would never have selected for yourself?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7A68AE-652F-E36E-E707-8049CF3054DA}"/>
              </a:ext>
            </a:extLst>
          </p:cNvPr>
          <p:cNvSpPr txBox="1"/>
          <p:nvPr/>
        </p:nvSpPr>
        <p:spPr>
          <a:xfrm>
            <a:off x="1055914" y="849086"/>
            <a:ext cx="748576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Get into small groups and </a:t>
            </a:r>
          </a:p>
          <a:p>
            <a:pPr algn="ctr"/>
            <a:r>
              <a:rPr lang="en-US" sz="4000" dirty="0"/>
              <a:t>brainstorm ideas for this year</a:t>
            </a:r>
          </a:p>
          <a:p>
            <a:pPr algn="ctr"/>
            <a:r>
              <a:rPr lang="en-US" sz="4000" dirty="0"/>
              <a:t>and beyond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6F8039-885C-7166-399E-76C4790BF43F}"/>
              </a:ext>
            </a:extLst>
          </p:cNvPr>
          <p:cNvSpPr txBox="1"/>
          <p:nvPr/>
        </p:nvSpPr>
        <p:spPr>
          <a:xfrm>
            <a:off x="2220686" y="3526971"/>
            <a:ext cx="254595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4500" dirty="0"/>
              <a:t>Grants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F583F-7C87-042F-610C-6FE3EC9BCBE2}"/>
              </a:ext>
            </a:extLst>
          </p:cNvPr>
          <p:cNvSpPr txBox="1"/>
          <p:nvPr/>
        </p:nvSpPr>
        <p:spPr>
          <a:xfrm>
            <a:off x="2220686" y="4626429"/>
            <a:ext cx="340067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4500" dirty="0"/>
              <a:t>New units</a:t>
            </a:r>
          </a:p>
        </p:txBody>
      </p:sp>
    </p:spTree>
    <p:extLst>
      <p:ext uri="{BB962C8B-B14F-4D97-AF65-F5344CB8AC3E}">
        <p14:creationId xmlns:p14="http://schemas.microsoft.com/office/powerpoint/2010/main" val="3604426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73EFD6-6E82-2235-D67D-2841596872C7}"/>
              </a:ext>
            </a:extLst>
          </p:cNvPr>
          <p:cNvSpPr txBox="1"/>
          <p:nvPr/>
        </p:nvSpPr>
        <p:spPr>
          <a:xfrm>
            <a:off x="487324" y="925285"/>
            <a:ext cx="84886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/>
              <a:t>cindyferek.wordpress.com</a:t>
            </a:r>
            <a:endParaRPr lang="en-US" sz="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5FEA9-6332-74F9-C03D-FD60ED921D49}"/>
              </a:ext>
            </a:extLst>
          </p:cNvPr>
          <p:cNvSpPr txBox="1"/>
          <p:nvPr/>
        </p:nvSpPr>
        <p:spPr>
          <a:xfrm>
            <a:off x="487324" y="2928258"/>
            <a:ext cx="81693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Go to the dash marks to the</a:t>
            </a:r>
          </a:p>
          <a:p>
            <a:r>
              <a:rPr lang="en-US" sz="4000" dirty="0"/>
              <a:t>top left and select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AB7B3-6766-9EBA-CCD5-D4B7109FB46F}"/>
              </a:ext>
            </a:extLst>
          </p:cNvPr>
          <p:cNvSpPr txBox="1"/>
          <p:nvPr/>
        </p:nvSpPr>
        <p:spPr>
          <a:xfrm>
            <a:off x="39884" y="4962009"/>
            <a:ext cx="869385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/>
              <a:t>Email:  </a:t>
            </a:r>
            <a:r>
              <a:rPr lang="en-US" sz="4500" dirty="0" err="1"/>
              <a:t>pilotcferek@gmail.com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1944452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3104622"/>
            <a:ext cx="7716837" cy="1447800"/>
          </a:xfrm>
        </p:spPr>
        <p:txBody>
          <a:bodyPr/>
          <a:lstStyle/>
          <a:p>
            <a:pPr algn="ctr"/>
            <a:r>
              <a:rPr lang="en-US" sz="4400" dirty="0"/>
              <a:t>When we reflect and look back, those are usually the times we grow the most , find out what we are made of and how we refine our character, develop tenacity and bring perseverance to the forefront of our lives.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3324141"/>
            <a:ext cx="7716837" cy="1447800"/>
          </a:xfrm>
        </p:spPr>
        <p:txBody>
          <a:bodyPr/>
          <a:lstStyle/>
          <a:p>
            <a:pPr algn="ctr"/>
            <a:r>
              <a:rPr lang="en-US" dirty="0"/>
              <a:t>Will I become bitter OR</a:t>
            </a:r>
            <a:br>
              <a:rPr lang="en-US" dirty="0"/>
            </a:br>
            <a:r>
              <a:rPr lang="en-US" dirty="0"/>
              <a:t>will I become better?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We get to decide which road we take!  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Pearls and oysters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231" y="2819400"/>
            <a:ext cx="8591362" cy="40386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How is a pearl formed?  </a:t>
            </a:r>
          </a:p>
          <a:p>
            <a:r>
              <a:rPr lang="en-US" sz="3200" dirty="0"/>
              <a:t>What are some irritants in your life? </a:t>
            </a:r>
          </a:p>
          <a:p>
            <a:r>
              <a:rPr lang="en-US" sz="3200" dirty="0"/>
              <a:t>Can those hard things in life smooth the rough edges in us and become something valuable? </a:t>
            </a:r>
          </a:p>
          <a:p>
            <a:r>
              <a:rPr lang="en-US" sz="3200" dirty="0"/>
              <a:t>If you have irritants now, look for a pearl later!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03685-2ECC-CB80-36FB-3196CB234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386" y="0"/>
            <a:ext cx="3227614" cy="1807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3951337"/>
            <a:ext cx="7716837" cy="1447800"/>
          </a:xfrm>
        </p:spPr>
        <p:txBody>
          <a:bodyPr/>
          <a:lstStyle/>
          <a:p>
            <a:pPr algn="ctr"/>
            <a:r>
              <a:rPr lang="en-US" dirty="0"/>
              <a:t>What is something you went after really hard, devoted yourself to it, and did not get it/ achieve it?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3088942"/>
            <a:ext cx="7716837" cy="1447800"/>
          </a:xfrm>
        </p:spPr>
        <p:txBody>
          <a:bodyPr/>
          <a:lstStyle/>
          <a:p>
            <a:pPr algn="ctr"/>
            <a:r>
              <a:rPr lang="en-US" dirty="0"/>
              <a:t>2018- retirement from the school system and a full time flight instructor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1086" y="5984012"/>
            <a:ext cx="4526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Teaching at 5000’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C8D478-27E5-8FB2-5351-1782FB364CEB}"/>
              </a:ext>
            </a:extLst>
          </p:cNvPr>
          <p:cNvSpPr txBox="1"/>
          <p:nvPr/>
        </p:nvSpPr>
        <p:spPr>
          <a:xfrm>
            <a:off x="2645166" y="5061857"/>
            <a:ext cx="3852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Building the trail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</a:majorFont>
      <a:minorFont>
        <a:latin typeface="Arial Rounded MT Bold"/>
        <a:ea typeface=""/>
        <a:cs typeface=""/>
        <a:font script="Jpan" typeface="ＭＳ Ｐゴシック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586</TotalTime>
  <Words>1005</Words>
  <Application>Microsoft Office PowerPoint</Application>
  <PresentationFormat>On-screen Show (4:3)</PresentationFormat>
  <Paragraphs>128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Arial Rounded MT Bold</vt:lpstr>
      <vt:lpstr>Wingdings</vt:lpstr>
      <vt:lpstr>Sky</vt:lpstr>
      <vt:lpstr>Dream Big</vt:lpstr>
      <vt:lpstr>What dreams do you have for this year? Next year? Your career? </vt:lpstr>
      <vt:lpstr>When we think of buying a car and getting a lemon, what comes to mind? </vt:lpstr>
      <vt:lpstr>Write down some things that have happened in your life that were hard, unexpected or things you would never have selected for yourself? </vt:lpstr>
      <vt:lpstr>When we reflect and look back, those are usually the times we grow the most , find out what we are made of and how we refine our character, develop tenacity and bring perseverance to the forefront of our lives.  </vt:lpstr>
      <vt:lpstr>Will I become bitter OR will I become better?   We get to decide which road we take!     </vt:lpstr>
      <vt:lpstr>Pearls and oysters</vt:lpstr>
      <vt:lpstr>What is something you went after really hard, devoted yourself to it, and did not get it/ achieve it?  </vt:lpstr>
      <vt:lpstr>2018- retirement from the school system and a full time flight instructor</vt:lpstr>
      <vt:lpstr>PowerPoint Presentation</vt:lpstr>
      <vt:lpstr>October 2018- Air Wisconsin</vt:lpstr>
      <vt:lpstr>Company kept 3 out of the 12 students in my class</vt:lpstr>
      <vt:lpstr>How do we handle:  Failure   Defeat   No</vt:lpstr>
      <vt:lpstr>When I say forest fire what comes to mind? </vt:lpstr>
      <vt:lpstr>Before</vt:lpstr>
      <vt:lpstr>There are times we go thru loss and then there is new on the other side</vt:lpstr>
      <vt:lpstr>What have you lost? </vt:lpstr>
      <vt:lpstr>Are you……</vt:lpstr>
      <vt:lpstr>Get up, brush yourself off and keep moving forward!</vt:lpstr>
      <vt:lpstr>PowerPoint Presentation</vt:lpstr>
      <vt:lpstr>Where did you go, what did you do when you had to make an unexpected detour in your life? </vt:lpstr>
      <vt:lpstr>We have to take care of ourselves to be able to fully give to others.  How do you take care of you each day?  We can’t give what we don’t have</vt:lpstr>
      <vt:lpstr>Relationships- the building blocks of our lives</vt:lpstr>
      <vt:lpstr>Be content where you are</vt:lpstr>
      <vt:lpstr>Love each person who has a relationship with you while they are still here</vt:lpstr>
      <vt:lpstr>Pop</vt:lpstr>
      <vt:lpstr>PowerPoint Presentation</vt:lpstr>
      <vt:lpstr>Our plans sometimes …….</vt:lpstr>
      <vt:lpstr>The Perfect Storm-2023</vt:lpstr>
      <vt:lpstr>Provision in so many ways</vt:lpstr>
      <vt:lpstr>What are ways you have been blessed by others in a time of crisis? </vt:lpstr>
      <vt:lpstr>Burn the ships……</vt:lpstr>
      <vt:lpstr>Open doors</vt:lpstr>
      <vt:lpstr>What have you experienced that is so challenging and hard and incredibly rewarding once you cross the finish line? </vt:lpstr>
      <vt:lpstr>What is a new challenge you want to experience this year?  </vt:lpstr>
      <vt:lpstr>PowerPoint Presentation</vt:lpstr>
      <vt:lpstr>767 Cargo jet pilot</vt:lpstr>
      <vt:lpstr>Dream Big!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Dream Big</dc:title>
  <dc:creator>RCPS</dc:creator>
  <cp:lastModifiedBy>Berndsen, Rebecca - berndsrx</cp:lastModifiedBy>
  <cp:revision>55</cp:revision>
  <dcterms:created xsi:type="dcterms:W3CDTF">2023-06-23T13:20:36Z</dcterms:created>
  <dcterms:modified xsi:type="dcterms:W3CDTF">2024-03-06T19:18:27Z</dcterms:modified>
</cp:coreProperties>
</file>