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-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82583-18DF-2AA7-DBBD-6132E1FA1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ECFE2-00D9-C7C6-B8B1-9BA57DB89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9EEFE-E5B9-C8FA-B5CB-E007278CF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E4501-1C79-6692-B1A2-DC2103C2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3275A-C992-79CE-45FD-F69DBC34D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0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458E-0AEB-386F-50D9-A8B33E139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7465C-E3F2-6D81-CC33-D4D0608BA2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7A0CA-99F6-1FA4-6193-0867F830D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55FDD-796F-3991-F2A4-F653C086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A6B39-D641-0008-20C4-C6215B800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9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68C782-8A5A-9C2B-2CC2-2F9C698EB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608ACB-70B7-D251-CB8E-EF7652400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D461B-2A78-6570-027D-C76E3BE7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0E055-E425-1909-5645-3E2C4076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45103-6CC7-91D5-69C2-F75AD527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4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024AA-7E7A-0FB9-5488-EB2283837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C566E-C9F3-1301-8840-5AF73DC56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0382B-C0D5-5CE3-B4C7-34E9C4D0A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01639-2D12-53A3-5C5A-DCC609CB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5C7B5-6063-97FC-3DCB-BC1BA303D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8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F7B50-492E-078D-9794-6251ECD06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1DE64-4BA8-C79E-0BA8-5F257B0F0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A61D5-FCA8-FC58-975E-2C98CDFB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6BEA7-1849-D2C8-71E9-7E34030A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68AA0-5AC7-4414-AF06-27036A3B8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9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4DB2C-756D-F8AE-32EF-432BEE3C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8F9A2-C00E-2273-3857-0A0BB2E67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0AD79-B2E4-DD23-550A-3BF866CDD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9CC8E-1D36-38A6-F3A9-B5D0513C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A36DA-DC5A-97FC-0D51-41445885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18B6A-7D3A-A522-7A86-3C8DB1C7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3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20D8-A463-8C32-D66D-8EED4EC62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CE264-DD81-DC51-ACA9-E1132DDAA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67E13C-569F-C4EC-C783-32D0F4FFC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62E17D-DAB3-4ECB-09AB-DEA2D1141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44C9D-88A5-6695-9363-A4A54DD00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62C0AA-2971-F7FD-0C72-908EE980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017AE0-AE1E-8D26-FFF4-0C7F8B97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59DC54-C71A-48D2-381A-3D6A009C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DA0FF-1CD8-46CE-9FE0-2A6D6BD0A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D23965-C77C-37CD-2393-5A8059E1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E7C12-116F-BE49-595B-6B4B9D8E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8207D-03AD-C4E8-30B3-38290663A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36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D5F56E-B29B-B115-8B35-57CA1B532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B0D275-1A6F-A430-4829-7E7AA82A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1AC31D-E924-F225-BE83-96785BA5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9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026BB-5CE3-B932-1A31-F1D6128B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0C4DD-C80E-661F-EB08-E2F7355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299205-D61A-1F17-0A1B-51C151410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5BCA4-3D94-3617-2031-1C2D573FE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A8C66-7F88-2B1A-F333-C151DE87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3339A-AC60-98BC-8CD3-3C7AC9B1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8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615C5-283C-2CAA-8594-6D1783C9E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1D7A40-C7B0-680C-8AAF-025C9D73A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5293D-2E1C-FB52-5A8F-95C0AB27A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0390B-244F-0AC1-33F2-9B5B153C5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04094-A967-54AC-50C5-ED9D42F3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7EC32-E1E9-F052-01A5-A2D44ECF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2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7E19EC-D330-B2BF-487C-DA8859855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FA903-8054-03B8-9A43-32254261E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608A-F661-4A24-B6A1-A409D84E4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4422-84E2-45B0-9AEC-45ECA949BCBD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6A0D5-93EA-4602-7D99-CB4D5ED03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3632A-1F66-3E9F-71E0-8A4FFAB8E2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19CE-E3CB-4470-A5BF-23805628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AFB160-E6EC-E0BA-1CC6-47529A856BAF}"/>
              </a:ext>
            </a:extLst>
          </p:cNvPr>
          <p:cNvSpPr/>
          <p:nvPr/>
        </p:nvSpPr>
        <p:spPr>
          <a:xfrm>
            <a:off x="952500" y="1362075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T</a:t>
            </a:r>
            <a:endParaRPr lang="en-US" sz="3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  <a:cs typeface="Raav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98E0C3-AE9E-9636-3498-1102B8DD92DC}"/>
              </a:ext>
            </a:extLst>
          </p:cNvPr>
          <p:cNvSpPr/>
          <p:nvPr/>
        </p:nvSpPr>
        <p:spPr>
          <a:xfrm>
            <a:off x="7219950" y="1362074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E</a:t>
            </a:r>
            <a:endParaRPr lang="en-US" sz="3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176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AFB160-E6EC-E0BA-1CC6-47529A856BAF}"/>
              </a:ext>
            </a:extLst>
          </p:cNvPr>
          <p:cNvSpPr/>
          <p:nvPr/>
        </p:nvSpPr>
        <p:spPr>
          <a:xfrm>
            <a:off x="952500" y="1362075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A</a:t>
            </a:r>
            <a:endParaRPr lang="en-US" sz="3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  <a:cs typeface="Raav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98E0C3-AE9E-9636-3498-1102B8DD92DC}"/>
              </a:ext>
            </a:extLst>
          </p:cNvPr>
          <p:cNvSpPr/>
          <p:nvPr/>
        </p:nvSpPr>
        <p:spPr>
          <a:xfrm>
            <a:off x="7219950" y="1362074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M</a:t>
            </a:r>
            <a:endParaRPr lang="en-US" sz="3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  <a:cs typeface="Raav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229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AFB160-E6EC-E0BA-1CC6-47529A856BAF}"/>
              </a:ext>
            </a:extLst>
          </p:cNvPr>
          <p:cNvSpPr/>
          <p:nvPr/>
        </p:nvSpPr>
        <p:spPr>
          <a:xfrm>
            <a:off x="952500" y="1362075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W</a:t>
            </a:r>
            <a:endParaRPr lang="en-US" sz="3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  <a:cs typeface="Raav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98E0C3-AE9E-9636-3498-1102B8DD92DC}"/>
              </a:ext>
            </a:extLst>
          </p:cNvPr>
          <p:cNvSpPr/>
          <p:nvPr/>
        </p:nvSpPr>
        <p:spPr>
          <a:xfrm>
            <a:off x="7219950" y="1362074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22044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AFB160-E6EC-E0BA-1CC6-47529A856BAF}"/>
              </a:ext>
            </a:extLst>
          </p:cNvPr>
          <p:cNvSpPr/>
          <p:nvPr/>
        </p:nvSpPr>
        <p:spPr>
          <a:xfrm>
            <a:off x="952500" y="1362075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R</a:t>
            </a:r>
            <a:endParaRPr lang="en-US" sz="30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eorgia" panose="02040502050405020303" pitchFamily="18" charset="0"/>
              <a:cs typeface="Raav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98E0C3-AE9E-9636-3498-1102B8DD92DC}"/>
              </a:ext>
            </a:extLst>
          </p:cNvPr>
          <p:cNvSpPr/>
          <p:nvPr/>
        </p:nvSpPr>
        <p:spPr>
          <a:xfrm>
            <a:off x="7219950" y="1362074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42031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5AFB160-E6EC-E0BA-1CC6-47529A856BAF}"/>
              </a:ext>
            </a:extLst>
          </p:cNvPr>
          <p:cNvSpPr/>
          <p:nvPr/>
        </p:nvSpPr>
        <p:spPr>
          <a:xfrm>
            <a:off x="952500" y="1362075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698E0C3-AE9E-9636-3498-1102B8DD92DC}"/>
              </a:ext>
            </a:extLst>
          </p:cNvPr>
          <p:cNvSpPr/>
          <p:nvPr/>
        </p:nvSpPr>
        <p:spPr>
          <a:xfrm>
            <a:off x="7219950" y="1362074"/>
            <a:ext cx="350520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eorgia" panose="02040502050405020303" pitchFamily="18" charset="0"/>
                <a:cs typeface="Raavi" panose="020B0502040204020203" pitchFamily="34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6114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WJCC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Trainum, Ronald</dc:creator>
  <cp:lastModifiedBy>Berndsen, Rebecca - berndsrx</cp:lastModifiedBy>
  <cp:revision>2</cp:revision>
  <cp:lastPrinted>2022-07-06T18:29:46Z</cp:lastPrinted>
  <dcterms:created xsi:type="dcterms:W3CDTF">2022-06-23T23:52:25Z</dcterms:created>
  <dcterms:modified xsi:type="dcterms:W3CDTF">2024-03-07T13:23:46Z</dcterms:modified>
</cp:coreProperties>
</file>