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cdr6Dbemubcc8sdr3uCotHCEn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AA84A5-F126-401B-B38B-2127D4F7D352}">
  <a:tblStyle styleId="{43AA84A5-F126-401B-B38B-2127D4F7D3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692eaf6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692eaf6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691a2072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691a2072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692eaf6e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692eaf6e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692eaf6e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692eaf6e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692eaf6e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692eaf6e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692eaf6e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692eaf6e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692eaf6e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692eaf6e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692eaf6ea_0_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3692eaf6ea_0_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g13692eaf6e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5" y="402325"/>
            <a:ext cx="12117751" cy="60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5876" y="35560"/>
            <a:ext cx="5260247" cy="678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2730"/>
          <a:stretch/>
        </p:blipFill>
        <p:spPr>
          <a:xfrm>
            <a:off x="3472079" y="152401"/>
            <a:ext cx="5292804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9480" y="20208"/>
            <a:ext cx="5273040" cy="6817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691a20727_0_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300" b="1"/>
              <a:t>RPS</a:t>
            </a:r>
            <a:endParaRPr sz="12300" b="1"/>
          </a:p>
        </p:txBody>
      </p:sp>
      <p:sp>
        <p:nvSpPr>
          <p:cNvPr id="152" name="Google Shape;152;g13691a20727_0_3"/>
          <p:cNvSpPr txBox="1">
            <a:spLocks noGrp="1"/>
          </p:cNvSpPr>
          <p:nvPr>
            <p:ph type="body" idx="1"/>
          </p:nvPr>
        </p:nvSpPr>
        <p:spPr>
          <a:xfrm>
            <a:off x="838200" y="1975100"/>
            <a:ext cx="10515600" cy="420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300" b="1"/>
              <a:t>Team</a:t>
            </a:r>
            <a:endParaRPr sz="103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300" b="1"/>
              <a:t>Challenge</a:t>
            </a:r>
            <a:endParaRPr sz="103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300" b="1">
                <a:solidFill>
                  <a:srgbClr val="FF0000"/>
                </a:solidFill>
              </a:rPr>
              <a:t>(RPS Cheerleader)</a:t>
            </a:r>
            <a:endParaRPr sz="83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381000"/>
            <a:ext cx="60198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692eaf6ea_0_7"/>
          <p:cNvSpPr txBox="1">
            <a:spLocks noGrp="1"/>
          </p:cNvSpPr>
          <p:nvPr>
            <p:ph type="ctrTitle"/>
          </p:nvPr>
        </p:nvSpPr>
        <p:spPr>
          <a:xfrm>
            <a:off x="6317750" y="1929300"/>
            <a:ext cx="5258700" cy="299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/>
              <a:t>Find a partner activities</a:t>
            </a:r>
            <a:endParaRPr sz="7000" b="1"/>
          </a:p>
        </p:txBody>
      </p:sp>
      <p:pic>
        <p:nvPicPr>
          <p:cNvPr id="92" name="Google Shape;92;g13692eaf6ea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25" y="1050850"/>
            <a:ext cx="5466100" cy="45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692eaf6ea_0_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13692eaf6ea_0_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g13692eaf6ea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63" y="76200"/>
            <a:ext cx="11921066" cy="67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g13692eaf6ea_0_20"/>
          <p:cNvGraphicFramePr/>
          <p:nvPr/>
        </p:nvGraphicFramePr>
        <p:xfrm>
          <a:off x="952500" y="606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{43AA84A5-F126-401B-B38B-2127D4F7D352}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900"/>
                        <a:t>Original</a:t>
                      </a:r>
                      <a:endParaRPr sz="3900"/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900"/>
                        <a:t>Move Your Feet</a:t>
                      </a:r>
                      <a:endParaRPr sz="3900"/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900"/>
                        <a:t>Jumping</a:t>
                      </a:r>
                      <a:endParaRPr sz="3900"/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900"/>
                        <a:t>Astronaut Gorilla Ninja</a:t>
                      </a:r>
                      <a:endParaRPr sz="3900"/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900"/>
                        <a:t>RPS - Evolution</a:t>
                      </a:r>
                      <a:endParaRPr sz="3900"/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900"/>
                        <a:t>RPS Fitness</a:t>
                      </a:r>
                      <a:endParaRPr sz="3900"/>
                    </a:p>
                  </a:txBody>
                  <a:tcPr marL="91425" marR="91425" marT="91425" marB="91425" anchor="ctr">
                    <a:lnL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692eaf6ea_0_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13692eaf6ea_0_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g13692eaf6ea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13692eaf6ea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413" y="38100"/>
            <a:ext cx="766917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/>
          <p:cNvPicPr preferRelativeResize="0"/>
          <p:nvPr/>
        </p:nvPicPr>
        <p:blipFill rotWithShape="1">
          <a:blip r:embed="rId3">
            <a:alphaModFix/>
          </a:blip>
          <a:srcRect r="1621" b="1933"/>
          <a:stretch/>
        </p:blipFill>
        <p:spPr>
          <a:xfrm>
            <a:off x="3763645" y="248478"/>
            <a:ext cx="4933315" cy="6375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138" y="0"/>
            <a:ext cx="5319724" cy="681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l="746"/>
          <a:stretch/>
        </p:blipFill>
        <p:spPr>
          <a:xfrm>
            <a:off x="3413760" y="-39962"/>
            <a:ext cx="5405119" cy="689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Find a partner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Trainum, Ronald</dc:creator>
  <cp:lastModifiedBy>Berndsen, Rebecca - berndsrx</cp:lastModifiedBy>
  <cp:revision>1</cp:revision>
  <dcterms:created xsi:type="dcterms:W3CDTF">2022-07-09T15:41:04Z</dcterms:created>
  <dcterms:modified xsi:type="dcterms:W3CDTF">2024-03-07T13:10:37Z</dcterms:modified>
</cp:coreProperties>
</file>