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Amatic SC" panose="00000500000000000000" pitchFamily="2" charset="-79"/>
      <p:regular r:id="rId14"/>
      <p:bold r:id="rId15"/>
    </p:embeddedFont>
    <p:embeddedFont>
      <p:font typeface="Ubuntu" panose="020B0604020202020204" charset="0"/>
      <p:regular r:id="rId16"/>
      <p:bold r:id="rId17"/>
      <p:italic r:id="rId18"/>
      <p:boldItalic r:id="rId19"/>
    </p:embeddedFont>
    <p:embeddedFont>
      <p:font typeface="Ubuntu Light" panose="020B0604020202020204" charset="0"/>
      <p:regular r:id="rId20"/>
      <p:bold r:id="rId21"/>
      <p:italic r:id="rId22"/>
      <p:boldItalic r:id="rId23"/>
    </p:embeddedFont>
    <p:embeddedFont>
      <p:font typeface="Work Sans" panose="020B0604020202020204"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84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Get a general idea of how many of the participants use the house system</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3779ce196d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3779ce196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Unity days/week</a:t>
            </a:r>
            <a:endParaRPr/>
          </a:p>
          <a:p>
            <a:pPr marL="0" lvl="0" indent="0" algn="l" rtl="0">
              <a:spcBef>
                <a:spcPts val="0"/>
              </a:spcBef>
              <a:spcAft>
                <a:spcPts val="0"/>
              </a:spcAft>
              <a:buNone/>
            </a:pPr>
            <a:r>
              <a:rPr lang="en"/>
              <a:t>3 or 4 house challenges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3c02784d69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3c02784d69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Get a general idea of how many of the participants use the house system</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3779ce196d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3779ce196d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800">
              <a:solidFill>
                <a:srgbClr val="595959"/>
              </a:solidFill>
            </a:endParaRPr>
          </a:p>
          <a:p>
            <a:pPr marL="0" lvl="0" indent="0" algn="l" rtl="0">
              <a:lnSpc>
                <a:spcPct val="115000"/>
              </a:lnSpc>
              <a:spcBef>
                <a:spcPts val="1200"/>
              </a:spcBef>
              <a:spcAft>
                <a:spcPts val="0"/>
              </a:spcAft>
              <a:buClr>
                <a:schemeClr val="dk1"/>
              </a:buClr>
              <a:buSzPts val="1100"/>
              <a:buFont typeface="Arial"/>
              <a:buNone/>
            </a:pPr>
            <a:r>
              <a:rPr lang="en" sz="1800">
                <a:solidFill>
                  <a:srgbClr val="595959"/>
                </a:solidFill>
              </a:rPr>
              <a:t>What does the word belong mean to you and/or look like in your class? Share out.</a:t>
            </a:r>
            <a:endParaRPr sz="1800">
              <a:solidFill>
                <a:srgbClr val="595959"/>
              </a:solidFill>
            </a:endParaRPr>
          </a:p>
          <a:p>
            <a:pPr marL="0" lvl="0" indent="0" algn="l" rtl="0">
              <a:lnSpc>
                <a:spcPct val="115000"/>
              </a:lnSpc>
              <a:spcBef>
                <a:spcPts val="1200"/>
              </a:spcBef>
              <a:spcAft>
                <a:spcPts val="0"/>
              </a:spcAft>
              <a:buClr>
                <a:schemeClr val="dk1"/>
              </a:buClr>
              <a:buSzPts val="1100"/>
              <a:buFont typeface="Arial"/>
              <a:buNone/>
            </a:pPr>
            <a:r>
              <a:rPr lang="en" sz="1800">
                <a:solidFill>
                  <a:srgbClr val="595959"/>
                </a:solidFill>
              </a:rPr>
              <a:t>Pass few years.Disconnect. Bring the connection back together, </a:t>
            </a:r>
            <a:endParaRPr sz="1800">
              <a:solidFill>
                <a:srgbClr val="595959"/>
              </a:solidFill>
            </a:endParaRPr>
          </a:p>
          <a:p>
            <a:pPr marL="0" lvl="0" indent="0" algn="l" rtl="0">
              <a:lnSpc>
                <a:spcPct val="115000"/>
              </a:lnSpc>
              <a:spcBef>
                <a:spcPts val="1200"/>
              </a:spcBef>
              <a:spcAft>
                <a:spcPts val="1200"/>
              </a:spcAft>
              <a:buClr>
                <a:schemeClr val="dk1"/>
              </a:buClr>
              <a:buSzPts val="1100"/>
              <a:buFont typeface="Arial"/>
              <a:buNone/>
            </a:pPr>
            <a:r>
              <a:rPr lang="en" sz="1800">
                <a:solidFill>
                  <a:srgbClr val="595959"/>
                </a:solidFill>
              </a:rPr>
              <a:t>When you have that sense of belonging how does that make you feel?</a:t>
            </a:r>
            <a:endParaRPr sz="1800">
              <a:solidFill>
                <a:srgbClr val="595959"/>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3779ce196d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3779ce196d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79ce196d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79ce196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3c02784d6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3c02784d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-Being aware of your space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-Being a team player/ encouraging to others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-Trying new things, exploring</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-Being responsible with the equipment, space, and others.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3779ce196d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3779ce196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3be0642fe5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3be0642fe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3779ce196d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3779ce196d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3779ce196d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3779ce196d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930600" y="939700"/>
            <a:ext cx="7282800" cy="3264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6000"/>
              <a:buNone/>
              <a:defRPr sz="6000"/>
            </a:lvl1pPr>
            <a:lvl2pPr lvl="1" algn="l">
              <a:lnSpc>
                <a:spcPct val="90000"/>
              </a:lnSpc>
              <a:spcBef>
                <a:spcPts val="0"/>
              </a:spcBef>
              <a:spcAft>
                <a:spcPts val="0"/>
              </a:spcAft>
              <a:buSzPts val="6000"/>
              <a:buNone/>
              <a:defRPr sz="6000"/>
            </a:lvl2pPr>
            <a:lvl3pPr lvl="2" algn="l">
              <a:lnSpc>
                <a:spcPct val="90000"/>
              </a:lnSpc>
              <a:spcBef>
                <a:spcPts val="0"/>
              </a:spcBef>
              <a:spcAft>
                <a:spcPts val="0"/>
              </a:spcAft>
              <a:buSzPts val="6000"/>
              <a:buNone/>
              <a:defRPr sz="6000"/>
            </a:lvl3pPr>
            <a:lvl4pPr lvl="3" algn="l">
              <a:lnSpc>
                <a:spcPct val="90000"/>
              </a:lnSpc>
              <a:spcBef>
                <a:spcPts val="0"/>
              </a:spcBef>
              <a:spcAft>
                <a:spcPts val="0"/>
              </a:spcAft>
              <a:buSzPts val="6000"/>
              <a:buNone/>
              <a:defRPr sz="6000"/>
            </a:lvl4pPr>
            <a:lvl5pPr lvl="4" algn="l">
              <a:lnSpc>
                <a:spcPct val="90000"/>
              </a:lnSpc>
              <a:spcBef>
                <a:spcPts val="0"/>
              </a:spcBef>
              <a:spcAft>
                <a:spcPts val="0"/>
              </a:spcAft>
              <a:buSzPts val="6000"/>
              <a:buNone/>
              <a:defRPr sz="6000"/>
            </a:lvl5pPr>
            <a:lvl6pPr lvl="5" algn="l">
              <a:lnSpc>
                <a:spcPct val="90000"/>
              </a:lnSpc>
              <a:spcBef>
                <a:spcPts val="0"/>
              </a:spcBef>
              <a:spcAft>
                <a:spcPts val="0"/>
              </a:spcAft>
              <a:buSzPts val="6000"/>
              <a:buNone/>
              <a:defRPr sz="6000"/>
            </a:lvl6pPr>
            <a:lvl7pPr lvl="6" algn="l">
              <a:lnSpc>
                <a:spcPct val="90000"/>
              </a:lnSpc>
              <a:spcBef>
                <a:spcPts val="0"/>
              </a:spcBef>
              <a:spcAft>
                <a:spcPts val="0"/>
              </a:spcAft>
              <a:buSzPts val="6000"/>
              <a:buNone/>
              <a:defRPr sz="6000"/>
            </a:lvl7pPr>
            <a:lvl8pPr lvl="7" algn="l">
              <a:lnSpc>
                <a:spcPct val="90000"/>
              </a:lnSpc>
              <a:spcBef>
                <a:spcPts val="0"/>
              </a:spcBef>
              <a:spcAft>
                <a:spcPts val="0"/>
              </a:spcAft>
              <a:buSzPts val="6000"/>
              <a:buNone/>
              <a:defRPr sz="6000"/>
            </a:lvl8pPr>
            <a:lvl9pPr lvl="8" algn="l">
              <a:lnSpc>
                <a:spcPct val="90000"/>
              </a:lnSpc>
              <a:spcBef>
                <a:spcPts val="0"/>
              </a:spcBef>
              <a:spcAft>
                <a:spcPts val="0"/>
              </a:spcAft>
              <a:buSzPts val="6000"/>
              <a:buNone/>
              <a:defRPr sz="6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11"/>
          <p:cNvSpPr txBox="1">
            <a:spLocks noGrp="1"/>
          </p:cNvSpPr>
          <p:nvPr>
            <p:ph type="body" idx="1"/>
          </p:nvPr>
        </p:nvSpPr>
        <p:spPr>
          <a:xfrm>
            <a:off x="930600" y="3935550"/>
            <a:ext cx="7282800" cy="268200"/>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360"/>
              </a:spcBef>
              <a:spcAft>
                <a:spcPts val="0"/>
              </a:spcAft>
              <a:buSzPts val="1800"/>
              <a:buNone/>
              <a:defRPr sz="1800"/>
            </a:lvl1pPr>
          </a:lstStyle>
          <a:p>
            <a:endParaRPr/>
          </a:p>
        </p:txBody>
      </p:sp>
      <p:sp>
        <p:nvSpPr>
          <p:cNvPr id="46" name="Google Shape;46;p11"/>
          <p:cNvSpPr txBox="1">
            <a:spLocks noGrp="1"/>
          </p:cNvSpPr>
          <p:nvPr>
            <p:ph type="sldNum" idx="12"/>
          </p:nvPr>
        </p:nvSpPr>
        <p:spPr>
          <a:xfrm>
            <a:off x="8213401" y="4248586"/>
            <a:ext cx="465300" cy="4743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1pPr>
            <a:lvl2pPr marL="0" marR="0" lvl="1"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2pPr>
            <a:lvl3pPr marL="0" marR="0" lvl="2"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3pPr>
            <a:lvl4pPr marL="0" marR="0" lvl="3"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4pPr>
            <a:lvl5pPr marL="0" marR="0" lvl="4"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5pPr>
            <a:lvl6pPr marL="0" marR="0" lvl="5"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6pPr>
            <a:lvl7pPr marL="0" marR="0" lvl="6"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7pPr>
            <a:lvl8pPr marL="0" marR="0" lvl="7"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8pPr>
            <a:lvl9pPr marL="0" marR="0" lvl="8"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47"/>
        <p:cNvGrpSpPr/>
        <p:nvPr/>
      </p:nvGrpSpPr>
      <p:grpSpPr>
        <a:xfrm>
          <a:off x="0" y="0"/>
          <a:ext cx="0" cy="0"/>
          <a:chOff x="0" y="0"/>
          <a:chExt cx="0" cy="0"/>
        </a:xfrm>
      </p:grpSpPr>
      <p:sp>
        <p:nvSpPr>
          <p:cNvPr id="48" name="Google Shape;48;p12"/>
          <p:cNvSpPr txBox="1">
            <a:spLocks noGrp="1"/>
          </p:cNvSpPr>
          <p:nvPr>
            <p:ph type="ctrTitle"/>
          </p:nvPr>
        </p:nvSpPr>
        <p:spPr>
          <a:xfrm>
            <a:off x="311708" y="744575"/>
            <a:ext cx="8520600" cy="20526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9" name="Google Shape;49;p12"/>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Autofit/>
          </a:bodyPr>
          <a:lstStyle>
            <a:lvl1pPr lvl="0" algn="ctr" rtl="0">
              <a:lnSpc>
                <a:spcPct val="100000"/>
              </a:lnSpc>
              <a:spcBef>
                <a:spcPts val="60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930600" y="886017"/>
            <a:ext cx="7282800" cy="3642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3200"/>
              <a:buNone/>
              <a:defRPr/>
            </a:lvl1pPr>
            <a:lvl2pPr lvl="1" algn="l">
              <a:lnSpc>
                <a:spcPct val="90000"/>
              </a:lnSpc>
              <a:spcBef>
                <a:spcPts val="0"/>
              </a:spcBef>
              <a:spcAft>
                <a:spcPts val="0"/>
              </a:spcAft>
              <a:buSzPts val="3200"/>
              <a:buNone/>
              <a:defRPr/>
            </a:lvl2pPr>
            <a:lvl3pPr lvl="2" algn="l">
              <a:lnSpc>
                <a:spcPct val="90000"/>
              </a:lnSpc>
              <a:spcBef>
                <a:spcPts val="0"/>
              </a:spcBef>
              <a:spcAft>
                <a:spcPts val="0"/>
              </a:spcAft>
              <a:buSzPts val="3200"/>
              <a:buNone/>
              <a:defRPr/>
            </a:lvl3pPr>
            <a:lvl4pPr lvl="3" algn="l">
              <a:lnSpc>
                <a:spcPct val="90000"/>
              </a:lnSpc>
              <a:spcBef>
                <a:spcPts val="0"/>
              </a:spcBef>
              <a:spcAft>
                <a:spcPts val="0"/>
              </a:spcAft>
              <a:buSzPts val="3200"/>
              <a:buNone/>
              <a:defRPr/>
            </a:lvl4pPr>
            <a:lvl5pPr lvl="4" algn="l">
              <a:lnSpc>
                <a:spcPct val="90000"/>
              </a:lnSpc>
              <a:spcBef>
                <a:spcPts val="0"/>
              </a:spcBef>
              <a:spcAft>
                <a:spcPts val="0"/>
              </a:spcAft>
              <a:buSzPts val="3200"/>
              <a:buNone/>
              <a:defRPr/>
            </a:lvl5pPr>
            <a:lvl6pPr lvl="5" algn="l">
              <a:lnSpc>
                <a:spcPct val="90000"/>
              </a:lnSpc>
              <a:spcBef>
                <a:spcPts val="0"/>
              </a:spcBef>
              <a:spcAft>
                <a:spcPts val="0"/>
              </a:spcAft>
              <a:buSzPts val="3200"/>
              <a:buNone/>
              <a:defRPr/>
            </a:lvl6pPr>
            <a:lvl7pPr lvl="6" algn="l">
              <a:lnSpc>
                <a:spcPct val="90000"/>
              </a:lnSpc>
              <a:spcBef>
                <a:spcPts val="0"/>
              </a:spcBef>
              <a:spcAft>
                <a:spcPts val="0"/>
              </a:spcAft>
              <a:buSzPts val="3200"/>
              <a:buNone/>
              <a:defRPr/>
            </a:lvl7pPr>
            <a:lvl8pPr lvl="7" algn="l">
              <a:lnSpc>
                <a:spcPct val="90000"/>
              </a:lnSpc>
              <a:spcBef>
                <a:spcPts val="0"/>
              </a:spcBef>
              <a:spcAft>
                <a:spcPts val="0"/>
              </a:spcAft>
              <a:buSzPts val="3200"/>
              <a:buNone/>
              <a:defRPr/>
            </a:lvl8pPr>
            <a:lvl9pPr lvl="8" algn="l">
              <a:lnSpc>
                <a:spcPct val="90000"/>
              </a:lnSpc>
              <a:spcBef>
                <a:spcPts val="0"/>
              </a:spcBef>
              <a:spcAft>
                <a:spcPts val="0"/>
              </a:spcAft>
              <a:buSzPts val="3200"/>
              <a:buNone/>
              <a:defRPr/>
            </a:lvl9pPr>
          </a:lstStyle>
          <a:p>
            <a:endParaRPr/>
          </a:p>
        </p:txBody>
      </p:sp>
      <p:sp>
        <p:nvSpPr>
          <p:cNvPr id="16" name="Google Shape;16;p3"/>
          <p:cNvSpPr txBox="1">
            <a:spLocks noGrp="1"/>
          </p:cNvSpPr>
          <p:nvPr>
            <p:ph type="body" idx="1"/>
          </p:nvPr>
        </p:nvSpPr>
        <p:spPr>
          <a:xfrm>
            <a:off x="930575" y="1415675"/>
            <a:ext cx="3402600" cy="2788200"/>
          </a:xfrm>
          <a:prstGeom prst="rect">
            <a:avLst/>
          </a:prstGeom>
          <a:noFill/>
          <a:ln>
            <a:noFill/>
          </a:ln>
        </p:spPr>
        <p:txBody>
          <a:bodyPr spcFirstLastPara="1" wrap="square" lIns="0" tIns="0" rIns="0" bIns="0" anchor="t" anchorCtr="0">
            <a:noAutofit/>
          </a:bodyPr>
          <a:lstStyle>
            <a:lvl1pPr marL="457200" lvl="0" indent="-355600" algn="l">
              <a:lnSpc>
                <a:spcPct val="115000"/>
              </a:lnSpc>
              <a:spcBef>
                <a:spcPts val="600"/>
              </a:spcBef>
              <a:spcAft>
                <a:spcPts val="0"/>
              </a:spcAft>
              <a:buSzPts val="2000"/>
              <a:buChar char="▪"/>
              <a:defRPr sz="2000"/>
            </a:lvl1pPr>
            <a:lvl2pPr marL="914400" lvl="1" indent="-355600" algn="l">
              <a:lnSpc>
                <a:spcPct val="115000"/>
              </a:lnSpc>
              <a:spcBef>
                <a:spcPts val="0"/>
              </a:spcBef>
              <a:spcAft>
                <a:spcPts val="0"/>
              </a:spcAft>
              <a:buSzPts val="2000"/>
              <a:buChar char="▫"/>
              <a:defRPr sz="2000"/>
            </a:lvl2pPr>
            <a:lvl3pPr marL="1371600" lvl="2" indent="-355600" algn="l">
              <a:lnSpc>
                <a:spcPct val="115000"/>
              </a:lnSpc>
              <a:spcBef>
                <a:spcPts val="0"/>
              </a:spcBef>
              <a:spcAft>
                <a:spcPts val="0"/>
              </a:spcAft>
              <a:buSzPts val="2000"/>
              <a:buChar char="▫"/>
              <a:defRPr sz="2000"/>
            </a:lvl3pPr>
            <a:lvl4pPr marL="1828800" lvl="3" indent="-355600" algn="l">
              <a:lnSpc>
                <a:spcPct val="115000"/>
              </a:lnSpc>
              <a:spcBef>
                <a:spcPts val="0"/>
              </a:spcBef>
              <a:spcAft>
                <a:spcPts val="0"/>
              </a:spcAft>
              <a:buSzPts val="2000"/>
              <a:buChar char="▫"/>
              <a:defRPr sz="2000"/>
            </a:lvl4pPr>
            <a:lvl5pPr marL="2286000" lvl="4" indent="-355600" algn="l">
              <a:lnSpc>
                <a:spcPct val="115000"/>
              </a:lnSpc>
              <a:spcBef>
                <a:spcPts val="0"/>
              </a:spcBef>
              <a:spcAft>
                <a:spcPts val="0"/>
              </a:spcAft>
              <a:buSzPts val="2000"/>
              <a:buChar char="▫"/>
              <a:defRPr sz="2000"/>
            </a:lvl5pPr>
            <a:lvl6pPr marL="2743200" lvl="5" indent="-355600" algn="l">
              <a:lnSpc>
                <a:spcPct val="115000"/>
              </a:lnSpc>
              <a:spcBef>
                <a:spcPts val="0"/>
              </a:spcBef>
              <a:spcAft>
                <a:spcPts val="0"/>
              </a:spcAft>
              <a:buSzPts val="2000"/>
              <a:buChar char="▫"/>
              <a:defRPr sz="2000"/>
            </a:lvl6pPr>
            <a:lvl7pPr marL="3200400" lvl="6" indent="-355600" algn="l">
              <a:lnSpc>
                <a:spcPct val="115000"/>
              </a:lnSpc>
              <a:spcBef>
                <a:spcPts val="0"/>
              </a:spcBef>
              <a:spcAft>
                <a:spcPts val="0"/>
              </a:spcAft>
              <a:buSzPts val="2000"/>
              <a:buChar char="▫"/>
              <a:defRPr sz="2000"/>
            </a:lvl7pPr>
            <a:lvl8pPr marL="3657600" lvl="7" indent="-355600" algn="l">
              <a:lnSpc>
                <a:spcPct val="115000"/>
              </a:lnSpc>
              <a:spcBef>
                <a:spcPts val="0"/>
              </a:spcBef>
              <a:spcAft>
                <a:spcPts val="0"/>
              </a:spcAft>
              <a:buSzPts val="2000"/>
              <a:buChar char="▫"/>
              <a:defRPr sz="2000"/>
            </a:lvl8pPr>
            <a:lvl9pPr marL="4114800" lvl="8" indent="-355600" algn="l">
              <a:lnSpc>
                <a:spcPct val="115000"/>
              </a:lnSpc>
              <a:spcBef>
                <a:spcPts val="0"/>
              </a:spcBef>
              <a:spcAft>
                <a:spcPts val="0"/>
              </a:spcAft>
              <a:buSzPts val="2000"/>
              <a:buChar char="▫"/>
              <a:defRPr sz="2000"/>
            </a:lvl9pPr>
          </a:lstStyle>
          <a:p>
            <a:endParaRPr/>
          </a:p>
        </p:txBody>
      </p:sp>
      <p:sp>
        <p:nvSpPr>
          <p:cNvPr id="17" name="Google Shape;17;p3"/>
          <p:cNvSpPr txBox="1">
            <a:spLocks noGrp="1"/>
          </p:cNvSpPr>
          <p:nvPr>
            <p:ph type="body" idx="2"/>
          </p:nvPr>
        </p:nvSpPr>
        <p:spPr>
          <a:xfrm>
            <a:off x="4810650" y="1415675"/>
            <a:ext cx="3402600" cy="2788200"/>
          </a:xfrm>
          <a:prstGeom prst="rect">
            <a:avLst/>
          </a:prstGeom>
          <a:noFill/>
          <a:ln>
            <a:noFill/>
          </a:ln>
        </p:spPr>
        <p:txBody>
          <a:bodyPr spcFirstLastPara="1" wrap="square" lIns="0" tIns="0" rIns="0" bIns="0" anchor="t" anchorCtr="0">
            <a:noAutofit/>
          </a:bodyPr>
          <a:lstStyle>
            <a:lvl1pPr marL="457200" lvl="0" indent="-355600" algn="l">
              <a:lnSpc>
                <a:spcPct val="115000"/>
              </a:lnSpc>
              <a:spcBef>
                <a:spcPts val="600"/>
              </a:spcBef>
              <a:spcAft>
                <a:spcPts val="0"/>
              </a:spcAft>
              <a:buSzPts val="2000"/>
              <a:buChar char="▪"/>
              <a:defRPr sz="2000"/>
            </a:lvl1pPr>
            <a:lvl2pPr marL="914400" lvl="1" indent="-355600" algn="l">
              <a:lnSpc>
                <a:spcPct val="115000"/>
              </a:lnSpc>
              <a:spcBef>
                <a:spcPts val="0"/>
              </a:spcBef>
              <a:spcAft>
                <a:spcPts val="0"/>
              </a:spcAft>
              <a:buSzPts val="2000"/>
              <a:buChar char="▫"/>
              <a:defRPr sz="2000"/>
            </a:lvl2pPr>
            <a:lvl3pPr marL="1371600" lvl="2" indent="-355600" algn="l">
              <a:lnSpc>
                <a:spcPct val="115000"/>
              </a:lnSpc>
              <a:spcBef>
                <a:spcPts val="0"/>
              </a:spcBef>
              <a:spcAft>
                <a:spcPts val="0"/>
              </a:spcAft>
              <a:buSzPts val="2000"/>
              <a:buChar char="▫"/>
              <a:defRPr sz="2000"/>
            </a:lvl3pPr>
            <a:lvl4pPr marL="1828800" lvl="3" indent="-355600" algn="l">
              <a:lnSpc>
                <a:spcPct val="115000"/>
              </a:lnSpc>
              <a:spcBef>
                <a:spcPts val="0"/>
              </a:spcBef>
              <a:spcAft>
                <a:spcPts val="0"/>
              </a:spcAft>
              <a:buSzPts val="2000"/>
              <a:buChar char="▫"/>
              <a:defRPr sz="2000"/>
            </a:lvl4pPr>
            <a:lvl5pPr marL="2286000" lvl="4" indent="-355600" algn="l">
              <a:lnSpc>
                <a:spcPct val="115000"/>
              </a:lnSpc>
              <a:spcBef>
                <a:spcPts val="0"/>
              </a:spcBef>
              <a:spcAft>
                <a:spcPts val="0"/>
              </a:spcAft>
              <a:buSzPts val="2000"/>
              <a:buChar char="▫"/>
              <a:defRPr sz="2000"/>
            </a:lvl5pPr>
            <a:lvl6pPr marL="2743200" lvl="5" indent="-355600" algn="l">
              <a:lnSpc>
                <a:spcPct val="115000"/>
              </a:lnSpc>
              <a:spcBef>
                <a:spcPts val="0"/>
              </a:spcBef>
              <a:spcAft>
                <a:spcPts val="0"/>
              </a:spcAft>
              <a:buSzPts val="2000"/>
              <a:buChar char="▫"/>
              <a:defRPr sz="2000"/>
            </a:lvl6pPr>
            <a:lvl7pPr marL="3200400" lvl="6" indent="-355600" algn="l">
              <a:lnSpc>
                <a:spcPct val="115000"/>
              </a:lnSpc>
              <a:spcBef>
                <a:spcPts val="0"/>
              </a:spcBef>
              <a:spcAft>
                <a:spcPts val="0"/>
              </a:spcAft>
              <a:buSzPts val="2000"/>
              <a:buChar char="▫"/>
              <a:defRPr sz="2000"/>
            </a:lvl7pPr>
            <a:lvl8pPr marL="3657600" lvl="7" indent="-355600" algn="l">
              <a:lnSpc>
                <a:spcPct val="115000"/>
              </a:lnSpc>
              <a:spcBef>
                <a:spcPts val="0"/>
              </a:spcBef>
              <a:spcAft>
                <a:spcPts val="0"/>
              </a:spcAft>
              <a:buSzPts val="2000"/>
              <a:buChar char="▫"/>
              <a:defRPr sz="2000"/>
            </a:lvl8pPr>
            <a:lvl9pPr marL="4114800" lvl="8" indent="-355600" algn="l">
              <a:lnSpc>
                <a:spcPct val="115000"/>
              </a:lnSpc>
              <a:spcBef>
                <a:spcPts val="0"/>
              </a:spcBef>
              <a:spcAft>
                <a:spcPts val="0"/>
              </a:spcAft>
              <a:buSzPts val="2000"/>
              <a:buChar char="▫"/>
              <a:defRPr sz="2000"/>
            </a:lvl9pPr>
          </a:lstStyle>
          <a:p>
            <a:endParaRPr/>
          </a:p>
        </p:txBody>
      </p:sp>
      <p:sp>
        <p:nvSpPr>
          <p:cNvPr id="18" name="Google Shape;18;p3"/>
          <p:cNvSpPr txBox="1">
            <a:spLocks noGrp="1"/>
          </p:cNvSpPr>
          <p:nvPr>
            <p:ph type="sldNum" idx="12"/>
          </p:nvPr>
        </p:nvSpPr>
        <p:spPr>
          <a:xfrm>
            <a:off x="8213401" y="4248586"/>
            <a:ext cx="465300" cy="4743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1pPr>
            <a:lvl2pPr marL="0" marR="0" lvl="1"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2pPr>
            <a:lvl3pPr marL="0" marR="0" lvl="2"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3pPr>
            <a:lvl4pPr marL="0" marR="0" lvl="3"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4pPr>
            <a:lvl5pPr marL="0" marR="0" lvl="4"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5pPr>
            <a:lvl6pPr marL="0" marR="0" lvl="5"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6pPr>
            <a:lvl7pPr marL="0" marR="0" lvl="6"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7pPr>
            <a:lvl8pPr marL="0" marR="0" lvl="7"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8pPr>
            <a:lvl9pPr marL="0" marR="0" lvl="8"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4"/>
          <p:cNvSpPr txBox="1">
            <a:spLocks noGrp="1"/>
          </p:cNvSpPr>
          <p:nvPr>
            <p:ph type="sldNum" idx="12"/>
          </p:nvPr>
        </p:nvSpPr>
        <p:spPr>
          <a:xfrm>
            <a:off x="8213401" y="4248586"/>
            <a:ext cx="465300" cy="4743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1pPr>
            <a:lvl2pPr marL="0" marR="0" lvl="1"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2pPr>
            <a:lvl3pPr marL="0" marR="0" lvl="2"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3pPr>
            <a:lvl4pPr marL="0" marR="0" lvl="3"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4pPr>
            <a:lvl5pPr marL="0" marR="0" lvl="4"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5pPr>
            <a:lvl6pPr marL="0" marR="0" lvl="5"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6pPr>
            <a:lvl7pPr marL="0" marR="0" lvl="6"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7pPr>
            <a:lvl8pPr marL="0" marR="0" lvl="7"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8pPr>
            <a:lvl9pPr marL="0" marR="0" lvl="8"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5"/>
          <p:cNvSpPr txBox="1">
            <a:spLocks noGrp="1"/>
          </p:cNvSpPr>
          <p:nvPr>
            <p:ph type="ctrTitle"/>
          </p:nvPr>
        </p:nvSpPr>
        <p:spPr>
          <a:xfrm>
            <a:off x="930600" y="2056000"/>
            <a:ext cx="7282800" cy="5841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4400"/>
              <a:buNone/>
              <a:defRPr sz="4400"/>
            </a:lvl1pPr>
            <a:lvl2pPr lvl="1" algn="l">
              <a:lnSpc>
                <a:spcPct val="90000"/>
              </a:lnSpc>
              <a:spcBef>
                <a:spcPts val="0"/>
              </a:spcBef>
              <a:spcAft>
                <a:spcPts val="0"/>
              </a:spcAft>
              <a:buSzPts val="4400"/>
              <a:buNone/>
              <a:defRPr sz="4400"/>
            </a:lvl2pPr>
            <a:lvl3pPr lvl="2" algn="l">
              <a:lnSpc>
                <a:spcPct val="90000"/>
              </a:lnSpc>
              <a:spcBef>
                <a:spcPts val="0"/>
              </a:spcBef>
              <a:spcAft>
                <a:spcPts val="0"/>
              </a:spcAft>
              <a:buSzPts val="4400"/>
              <a:buNone/>
              <a:defRPr sz="4400"/>
            </a:lvl3pPr>
            <a:lvl4pPr lvl="3" algn="l">
              <a:lnSpc>
                <a:spcPct val="90000"/>
              </a:lnSpc>
              <a:spcBef>
                <a:spcPts val="0"/>
              </a:spcBef>
              <a:spcAft>
                <a:spcPts val="0"/>
              </a:spcAft>
              <a:buSzPts val="4400"/>
              <a:buNone/>
              <a:defRPr sz="4400"/>
            </a:lvl4pPr>
            <a:lvl5pPr lvl="4" algn="l">
              <a:lnSpc>
                <a:spcPct val="90000"/>
              </a:lnSpc>
              <a:spcBef>
                <a:spcPts val="0"/>
              </a:spcBef>
              <a:spcAft>
                <a:spcPts val="0"/>
              </a:spcAft>
              <a:buSzPts val="4400"/>
              <a:buNone/>
              <a:defRPr sz="4400"/>
            </a:lvl5pPr>
            <a:lvl6pPr lvl="5" algn="l">
              <a:lnSpc>
                <a:spcPct val="90000"/>
              </a:lnSpc>
              <a:spcBef>
                <a:spcPts val="0"/>
              </a:spcBef>
              <a:spcAft>
                <a:spcPts val="0"/>
              </a:spcAft>
              <a:buSzPts val="4400"/>
              <a:buNone/>
              <a:defRPr sz="4400"/>
            </a:lvl6pPr>
            <a:lvl7pPr lvl="6" algn="l">
              <a:lnSpc>
                <a:spcPct val="90000"/>
              </a:lnSpc>
              <a:spcBef>
                <a:spcPts val="0"/>
              </a:spcBef>
              <a:spcAft>
                <a:spcPts val="0"/>
              </a:spcAft>
              <a:buSzPts val="4400"/>
              <a:buNone/>
              <a:defRPr sz="4400"/>
            </a:lvl7pPr>
            <a:lvl8pPr lvl="7" algn="l">
              <a:lnSpc>
                <a:spcPct val="90000"/>
              </a:lnSpc>
              <a:spcBef>
                <a:spcPts val="0"/>
              </a:spcBef>
              <a:spcAft>
                <a:spcPts val="0"/>
              </a:spcAft>
              <a:buSzPts val="4400"/>
              <a:buNone/>
              <a:defRPr sz="4400"/>
            </a:lvl8pPr>
            <a:lvl9pPr lvl="8" algn="l">
              <a:lnSpc>
                <a:spcPct val="90000"/>
              </a:lnSpc>
              <a:spcBef>
                <a:spcPts val="0"/>
              </a:spcBef>
              <a:spcAft>
                <a:spcPts val="0"/>
              </a:spcAft>
              <a:buSzPts val="4400"/>
              <a:buNone/>
              <a:defRPr sz="4400"/>
            </a:lvl9pPr>
          </a:lstStyle>
          <a:p>
            <a:endParaRPr/>
          </a:p>
        </p:txBody>
      </p:sp>
      <p:sp>
        <p:nvSpPr>
          <p:cNvPr id="23" name="Google Shape;23;p5"/>
          <p:cNvSpPr txBox="1">
            <a:spLocks noGrp="1"/>
          </p:cNvSpPr>
          <p:nvPr>
            <p:ph type="subTitle" idx="1"/>
          </p:nvPr>
        </p:nvSpPr>
        <p:spPr>
          <a:xfrm>
            <a:off x="930600" y="2736802"/>
            <a:ext cx="7282800" cy="3507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Clr>
                <a:schemeClr val="dk1"/>
              </a:buClr>
              <a:buSzPts val="2400"/>
              <a:buNone/>
              <a:defRPr>
                <a:solidFill>
                  <a:schemeClr val="dk1"/>
                </a:solidFill>
              </a:defRPr>
            </a:lvl1pPr>
            <a:lvl2pPr lvl="1" algn="l">
              <a:lnSpc>
                <a:spcPct val="115000"/>
              </a:lnSpc>
              <a:spcBef>
                <a:spcPts val="0"/>
              </a:spcBef>
              <a:spcAft>
                <a:spcPts val="0"/>
              </a:spcAft>
              <a:buClr>
                <a:schemeClr val="dk1"/>
              </a:buClr>
              <a:buSzPts val="3000"/>
              <a:buNone/>
              <a:defRPr sz="3000">
                <a:solidFill>
                  <a:schemeClr val="dk1"/>
                </a:solidFill>
              </a:defRPr>
            </a:lvl2pPr>
            <a:lvl3pPr lvl="2" algn="l">
              <a:lnSpc>
                <a:spcPct val="115000"/>
              </a:lnSpc>
              <a:spcBef>
                <a:spcPts val="0"/>
              </a:spcBef>
              <a:spcAft>
                <a:spcPts val="0"/>
              </a:spcAft>
              <a:buClr>
                <a:schemeClr val="dk1"/>
              </a:buClr>
              <a:buSzPts val="3000"/>
              <a:buNone/>
              <a:defRPr sz="3000">
                <a:solidFill>
                  <a:schemeClr val="dk1"/>
                </a:solidFill>
              </a:defRPr>
            </a:lvl3pPr>
            <a:lvl4pPr lvl="3" algn="l">
              <a:lnSpc>
                <a:spcPct val="115000"/>
              </a:lnSpc>
              <a:spcBef>
                <a:spcPts val="0"/>
              </a:spcBef>
              <a:spcAft>
                <a:spcPts val="0"/>
              </a:spcAft>
              <a:buClr>
                <a:schemeClr val="dk1"/>
              </a:buClr>
              <a:buSzPts val="3000"/>
              <a:buNone/>
              <a:defRPr sz="3000">
                <a:solidFill>
                  <a:schemeClr val="dk1"/>
                </a:solidFill>
              </a:defRPr>
            </a:lvl4pPr>
            <a:lvl5pPr lvl="4" algn="l">
              <a:lnSpc>
                <a:spcPct val="115000"/>
              </a:lnSpc>
              <a:spcBef>
                <a:spcPts val="0"/>
              </a:spcBef>
              <a:spcAft>
                <a:spcPts val="0"/>
              </a:spcAft>
              <a:buClr>
                <a:schemeClr val="dk1"/>
              </a:buClr>
              <a:buSzPts val="3000"/>
              <a:buNone/>
              <a:defRPr sz="3000">
                <a:solidFill>
                  <a:schemeClr val="dk1"/>
                </a:solidFill>
              </a:defRPr>
            </a:lvl5pPr>
            <a:lvl6pPr lvl="5" algn="l">
              <a:lnSpc>
                <a:spcPct val="115000"/>
              </a:lnSpc>
              <a:spcBef>
                <a:spcPts val="0"/>
              </a:spcBef>
              <a:spcAft>
                <a:spcPts val="0"/>
              </a:spcAft>
              <a:buClr>
                <a:schemeClr val="dk1"/>
              </a:buClr>
              <a:buSzPts val="3000"/>
              <a:buNone/>
              <a:defRPr sz="3000">
                <a:solidFill>
                  <a:schemeClr val="dk1"/>
                </a:solidFill>
              </a:defRPr>
            </a:lvl6pPr>
            <a:lvl7pPr lvl="6" algn="l">
              <a:lnSpc>
                <a:spcPct val="115000"/>
              </a:lnSpc>
              <a:spcBef>
                <a:spcPts val="0"/>
              </a:spcBef>
              <a:spcAft>
                <a:spcPts val="0"/>
              </a:spcAft>
              <a:buClr>
                <a:schemeClr val="dk1"/>
              </a:buClr>
              <a:buSzPts val="3000"/>
              <a:buNone/>
              <a:defRPr sz="3000">
                <a:solidFill>
                  <a:schemeClr val="dk1"/>
                </a:solidFill>
              </a:defRPr>
            </a:lvl7pPr>
            <a:lvl8pPr lvl="7" algn="l">
              <a:lnSpc>
                <a:spcPct val="115000"/>
              </a:lnSpc>
              <a:spcBef>
                <a:spcPts val="0"/>
              </a:spcBef>
              <a:spcAft>
                <a:spcPts val="0"/>
              </a:spcAft>
              <a:buClr>
                <a:schemeClr val="dk1"/>
              </a:buClr>
              <a:buSzPts val="3000"/>
              <a:buNone/>
              <a:defRPr sz="3000">
                <a:solidFill>
                  <a:schemeClr val="dk1"/>
                </a:solidFill>
              </a:defRPr>
            </a:lvl8pPr>
            <a:lvl9pPr lvl="8" algn="l">
              <a:lnSpc>
                <a:spcPct val="115000"/>
              </a:lnSpc>
              <a:spcBef>
                <a:spcPts val="0"/>
              </a:spcBef>
              <a:spcAft>
                <a:spcPts val="0"/>
              </a:spcAft>
              <a:buClr>
                <a:schemeClr val="dk1"/>
              </a:buClr>
              <a:buSzPts val="3000"/>
              <a:buNone/>
              <a:defRPr sz="3000">
                <a:solidFill>
                  <a:schemeClr val="dk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6"/>
          <p:cNvSpPr txBox="1">
            <a:spLocks noGrp="1"/>
          </p:cNvSpPr>
          <p:nvPr>
            <p:ph type="body" idx="1"/>
          </p:nvPr>
        </p:nvSpPr>
        <p:spPr>
          <a:xfrm>
            <a:off x="930600" y="939700"/>
            <a:ext cx="7282800" cy="3264000"/>
          </a:xfrm>
          <a:prstGeom prst="rect">
            <a:avLst/>
          </a:prstGeom>
          <a:noFill/>
          <a:ln>
            <a:noFill/>
          </a:ln>
        </p:spPr>
        <p:txBody>
          <a:bodyPr spcFirstLastPara="1" wrap="square" lIns="0" tIns="0" rIns="0" bIns="0" anchor="ctr" anchorCtr="0">
            <a:noAutofit/>
          </a:bodyPr>
          <a:lstStyle>
            <a:lvl1pPr marL="457200" lvl="0" indent="-431800" algn="l">
              <a:lnSpc>
                <a:spcPct val="115000"/>
              </a:lnSpc>
              <a:spcBef>
                <a:spcPts val="600"/>
              </a:spcBef>
              <a:spcAft>
                <a:spcPts val="0"/>
              </a:spcAft>
              <a:buSzPts val="3200"/>
              <a:buChar char="▪"/>
              <a:defRPr sz="3200"/>
            </a:lvl1pPr>
            <a:lvl2pPr marL="914400" lvl="1" indent="-431800" algn="l">
              <a:lnSpc>
                <a:spcPct val="115000"/>
              </a:lnSpc>
              <a:spcBef>
                <a:spcPts val="0"/>
              </a:spcBef>
              <a:spcAft>
                <a:spcPts val="0"/>
              </a:spcAft>
              <a:buSzPts val="3200"/>
              <a:buChar char="▫"/>
              <a:defRPr sz="3200"/>
            </a:lvl2pPr>
            <a:lvl3pPr marL="1371600" lvl="2" indent="-431800" algn="l">
              <a:lnSpc>
                <a:spcPct val="115000"/>
              </a:lnSpc>
              <a:spcBef>
                <a:spcPts val="0"/>
              </a:spcBef>
              <a:spcAft>
                <a:spcPts val="0"/>
              </a:spcAft>
              <a:buSzPts val="3200"/>
              <a:buChar char="▫"/>
              <a:defRPr sz="3200"/>
            </a:lvl3pPr>
            <a:lvl4pPr marL="1828800" lvl="3" indent="-431800" algn="l">
              <a:lnSpc>
                <a:spcPct val="115000"/>
              </a:lnSpc>
              <a:spcBef>
                <a:spcPts val="0"/>
              </a:spcBef>
              <a:spcAft>
                <a:spcPts val="0"/>
              </a:spcAft>
              <a:buSzPts val="3200"/>
              <a:buChar char="▫"/>
              <a:defRPr sz="3200"/>
            </a:lvl4pPr>
            <a:lvl5pPr marL="2286000" lvl="4" indent="-431800" algn="l">
              <a:lnSpc>
                <a:spcPct val="115000"/>
              </a:lnSpc>
              <a:spcBef>
                <a:spcPts val="0"/>
              </a:spcBef>
              <a:spcAft>
                <a:spcPts val="0"/>
              </a:spcAft>
              <a:buSzPts val="3200"/>
              <a:buChar char="▫"/>
              <a:defRPr sz="3200"/>
            </a:lvl5pPr>
            <a:lvl6pPr marL="2743200" lvl="5" indent="-431800" algn="l">
              <a:lnSpc>
                <a:spcPct val="115000"/>
              </a:lnSpc>
              <a:spcBef>
                <a:spcPts val="0"/>
              </a:spcBef>
              <a:spcAft>
                <a:spcPts val="0"/>
              </a:spcAft>
              <a:buSzPts val="3200"/>
              <a:buChar char="▫"/>
              <a:defRPr sz="3200"/>
            </a:lvl6pPr>
            <a:lvl7pPr marL="3200400" lvl="6" indent="-431800" algn="l">
              <a:lnSpc>
                <a:spcPct val="115000"/>
              </a:lnSpc>
              <a:spcBef>
                <a:spcPts val="0"/>
              </a:spcBef>
              <a:spcAft>
                <a:spcPts val="0"/>
              </a:spcAft>
              <a:buSzPts val="3200"/>
              <a:buChar char="▫"/>
              <a:defRPr sz="3200"/>
            </a:lvl7pPr>
            <a:lvl8pPr marL="3657600" lvl="7" indent="-431800" algn="l">
              <a:lnSpc>
                <a:spcPct val="115000"/>
              </a:lnSpc>
              <a:spcBef>
                <a:spcPts val="0"/>
              </a:spcBef>
              <a:spcAft>
                <a:spcPts val="0"/>
              </a:spcAft>
              <a:buSzPts val="3200"/>
              <a:buChar char="▫"/>
              <a:defRPr sz="3200"/>
            </a:lvl8pPr>
            <a:lvl9pPr marL="4114800" lvl="8" indent="-431800" algn="l">
              <a:lnSpc>
                <a:spcPct val="115000"/>
              </a:lnSpc>
              <a:spcBef>
                <a:spcPts val="0"/>
              </a:spcBef>
              <a:spcAft>
                <a:spcPts val="0"/>
              </a:spcAft>
              <a:buSzPts val="3200"/>
              <a:buChar char="▫"/>
              <a:defRPr sz="3200"/>
            </a:lvl9pPr>
          </a:lstStyle>
          <a:p>
            <a:endParaRPr/>
          </a:p>
        </p:txBody>
      </p:sp>
      <p:sp>
        <p:nvSpPr>
          <p:cNvPr id="26" name="Google Shape;26;p6"/>
          <p:cNvSpPr txBox="1">
            <a:spLocks noGrp="1"/>
          </p:cNvSpPr>
          <p:nvPr>
            <p:ph type="sldNum" idx="12"/>
          </p:nvPr>
        </p:nvSpPr>
        <p:spPr>
          <a:xfrm>
            <a:off x="8213401" y="4248586"/>
            <a:ext cx="465300" cy="4743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1pPr>
            <a:lvl2pPr marL="0" marR="0" lvl="1"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2pPr>
            <a:lvl3pPr marL="0" marR="0" lvl="2"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3pPr>
            <a:lvl4pPr marL="0" marR="0" lvl="3"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4pPr>
            <a:lvl5pPr marL="0" marR="0" lvl="4"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5pPr>
            <a:lvl6pPr marL="0" marR="0" lvl="5"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6pPr>
            <a:lvl7pPr marL="0" marR="0" lvl="6"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7pPr>
            <a:lvl8pPr marL="0" marR="0" lvl="7"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8pPr>
            <a:lvl9pPr marL="0" marR="0" lvl="8"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9pPr>
          </a:lstStyle>
          <a:p>
            <a:pPr marL="0" lvl="0" indent="0" algn="r" rtl="0">
              <a:spcBef>
                <a:spcPts val="0"/>
              </a:spcBef>
              <a:spcAft>
                <a:spcPts val="0"/>
              </a:spcAft>
              <a:buNone/>
            </a:pPr>
            <a:fld id="{00000000-1234-1234-1234-123412341234}" type="slidenum">
              <a:rPr lang="en"/>
              <a:t>‹#›</a:t>
            </a:fld>
            <a:endParaRPr/>
          </a:p>
        </p:txBody>
      </p:sp>
      <p:sp>
        <p:nvSpPr>
          <p:cNvPr id="27" name="Google Shape;27;p6"/>
          <p:cNvSpPr/>
          <p:nvPr/>
        </p:nvSpPr>
        <p:spPr>
          <a:xfrm>
            <a:off x="465300" y="465400"/>
            <a:ext cx="465300" cy="366562"/>
          </a:xfrm>
          <a:prstGeom prst="rect">
            <a:avLst/>
          </a:prstGeom>
        </p:spPr>
        <p:txBody>
          <a:bodyPr>
            <a:prstTxWarp prst="textPlain">
              <a:avLst/>
            </a:prstTxWarp>
          </a:bodyPr>
          <a:lstStyle/>
          <a:p>
            <a:pPr lvl="0" algn="ctr"/>
            <a:r>
              <a:rPr b="1" i="0">
                <a:ln>
                  <a:noFill/>
                </a:ln>
                <a:solidFill>
                  <a:schemeClr val="lt1"/>
                </a:solidFill>
                <a:latin typeface="Arial"/>
              </a:rPr>
              <a: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930600" y="886017"/>
            <a:ext cx="7282800" cy="3642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3200"/>
              <a:buNone/>
              <a:defRPr/>
            </a:lvl1pPr>
            <a:lvl2pPr lvl="1" algn="l">
              <a:lnSpc>
                <a:spcPct val="90000"/>
              </a:lnSpc>
              <a:spcBef>
                <a:spcPts val="0"/>
              </a:spcBef>
              <a:spcAft>
                <a:spcPts val="0"/>
              </a:spcAft>
              <a:buSzPts val="3200"/>
              <a:buNone/>
              <a:defRPr/>
            </a:lvl2pPr>
            <a:lvl3pPr lvl="2" algn="l">
              <a:lnSpc>
                <a:spcPct val="90000"/>
              </a:lnSpc>
              <a:spcBef>
                <a:spcPts val="0"/>
              </a:spcBef>
              <a:spcAft>
                <a:spcPts val="0"/>
              </a:spcAft>
              <a:buSzPts val="3200"/>
              <a:buNone/>
              <a:defRPr/>
            </a:lvl3pPr>
            <a:lvl4pPr lvl="3" algn="l">
              <a:lnSpc>
                <a:spcPct val="90000"/>
              </a:lnSpc>
              <a:spcBef>
                <a:spcPts val="0"/>
              </a:spcBef>
              <a:spcAft>
                <a:spcPts val="0"/>
              </a:spcAft>
              <a:buSzPts val="3200"/>
              <a:buNone/>
              <a:defRPr/>
            </a:lvl4pPr>
            <a:lvl5pPr lvl="4" algn="l">
              <a:lnSpc>
                <a:spcPct val="90000"/>
              </a:lnSpc>
              <a:spcBef>
                <a:spcPts val="0"/>
              </a:spcBef>
              <a:spcAft>
                <a:spcPts val="0"/>
              </a:spcAft>
              <a:buSzPts val="3200"/>
              <a:buNone/>
              <a:defRPr/>
            </a:lvl5pPr>
            <a:lvl6pPr lvl="5" algn="l">
              <a:lnSpc>
                <a:spcPct val="90000"/>
              </a:lnSpc>
              <a:spcBef>
                <a:spcPts val="0"/>
              </a:spcBef>
              <a:spcAft>
                <a:spcPts val="0"/>
              </a:spcAft>
              <a:buSzPts val="3200"/>
              <a:buNone/>
              <a:defRPr/>
            </a:lvl6pPr>
            <a:lvl7pPr lvl="6" algn="l">
              <a:lnSpc>
                <a:spcPct val="90000"/>
              </a:lnSpc>
              <a:spcBef>
                <a:spcPts val="0"/>
              </a:spcBef>
              <a:spcAft>
                <a:spcPts val="0"/>
              </a:spcAft>
              <a:buSzPts val="3200"/>
              <a:buNone/>
              <a:defRPr/>
            </a:lvl7pPr>
            <a:lvl8pPr lvl="7" algn="l">
              <a:lnSpc>
                <a:spcPct val="90000"/>
              </a:lnSpc>
              <a:spcBef>
                <a:spcPts val="0"/>
              </a:spcBef>
              <a:spcAft>
                <a:spcPts val="0"/>
              </a:spcAft>
              <a:buSzPts val="3200"/>
              <a:buNone/>
              <a:defRPr/>
            </a:lvl8pPr>
            <a:lvl9pPr lvl="8" algn="l">
              <a:lnSpc>
                <a:spcPct val="90000"/>
              </a:lnSpc>
              <a:spcBef>
                <a:spcPts val="0"/>
              </a:spcBef>
              <a:spcAft>
                <a:spcPts val="0"/>
              </a:spcAft>
              <a:buSzPts val="3200"/>
              <a:buNone/>
              <a:defRPr/>
            </a:lvl9pPr>
          </a:lstStyle>
          <a:p>
            <a:endParaRPr/>
          </a:p>
        </p:txBody>
      </p:sp>
      <p:sp>
        <p:nvSpPr>
          <p:cNvPr id="30" name="Google Shape;30;p7"/>
          <p:cNvSpPr txBox="1">
            <a:spLocks noGrp="1"/>
          </p:cNvSpPr>
          <p:nvPr>
            <p:ph type="body" idx="1"/>
          </p:nvPr>
        </p:nvSpPr>
        <p:spPr>
          <a:xfrm>
            <a:off x="930600" y="1415684"/>
            <a:ext cx="7282800" cy="2788200"/>
          </a:xfrm>
          <a:prstGeom prst="rect">
            <a:avLst/>
          </a:prstGeom>
          <a:noFill/>
          <a:ln>
            <a:noFill/>
          </a:ln>
        </p:spPr>
        <p:txBody>
          <a:bodyPr spcFirstLastPara="1" wrap="square" lIns="0" tIns="0" rIns="0" bIns="0" anchor="t" anchorCtr="0">
            <a:noAutofit/>
          </a:bodyPr>
          <a:lstStyle>
            <a:lvl1pPr marL="457200" lvl="0" indent="-381000" algn="l">
              <a:lnSpc>
                <a:spcPct val="115000"/>
              </a:lnSpc>
              <a:spcBef>
                <a:spcPts val="600"/>
              </a:spcBef>
              <a:spcAft>
                <a:spcPts val="0"/>
              </a:spcAft>
              <a:buSzPts val="2400"/>
              <a:buChar char="▪"/>
              <a:defRPr/>
            </a:lvl1pPr>
            <a:lvl2pPr marL="914400" lvl="1" indent="-381000" algn="l">
              <a:lnSpc>
                <a:spcPct val="115000"/>
              </a:lnSpc>
              <a:spcBef>
                <a:spcPts val="0"/>
              </a:spcBef>
              <a:spcAft>
                <a:spcPts val="0"/>
              </a:spcAft>
              <a:buSzPts val="2400"/>
              <a:buChar char="▫"/>
              <a:defRPr/>
            </a:lvl2pPr>
            <a:lvl3pPr marL="1371600" lvl="2" indent="-381000" algn="l">
              <a:lnSpc>
                <a:spcPct val="115000"/>
              </a:lnSpc>
              <a:spcBef>
                <a:spcPts val="0"/>
              </a:spcBef>
              <a:spcAft>
                <a:spcPts val="0"/>
              </a:spcAft>
              <a:buSzPts val="2400"/>
              <a:buChar char="▫"/>
              <a:defRPr/>
            </a:lvl3pPr>
            <a:lvl4pPr marL="1828800" lvl="3" indent="-381000" algn="l">
              <a:lnSpc>
                <a:spcPct val="115000"/>
              </a:lnSpc>
              <a:spcBef>
                <a:spcPts val="0"/>
              </a:spcBef>
              <a:spcAft>
                <a:spcPts val="0"/>
              </a:spcAft>
              <a:buSzPts val="2400"/>
              <a:buChar char="▫"/>
              <a:defRPr/>
            </a:lvl4pPr>
            <a:lvl5pPr marL="2286000" lvl="4" indent="-381000" algn="l">
              <a:lnSpc>
                <a:spcPct val="115000"/>
              </a:lnSpc>
              <a:spcBef>
                <a:spcPts val="0"/>
              </a:spcBef>
              <a:spcAft>
                <a:spcPts val="0"/>
              </a:spcAft>
              <a:buSzPts val="2400"/>
              <a:buChar char="▫"/>
              <a:defRPr/>
            </a:lvl5pPr>
            <a:lvl6pPr marL="2743200" lvl="5" indent="-381000" algn="l">
              <a:lnSpc>
                <a:spcPct val="115000"/>
              </a:lnSpc>
              <a:spcBef>
                <a:spcPts val="0"/>
              </a:spcBef>
              <a:spcAft>
                <a:spcPts val="0"/>
              </a:spcAft>
              <a:buSzPts val="2400"/>
              <a:buChar char="▫"/>
              <a:defRPr/>
            </a:lvl6pPr>
            <a:lvl7pPr marL="3200400" lvl="6" indent="-381000" algn="l">
              <a:lnSpc>
                <a:spcPct val="115000"/>
              </a:lnSpc>
              <a:spcBef>
                <a:spcPts val="0"/>
              </a:spcBef>
              <a:spcAft>
                <a:spcPts val="0"/>
              </a:spcAft>
              <a:buSzPts val="2400"/>
              <a:buChar char="▫"/>
              <a:defRPr/>
            </a:lvl7pPr>
            <a:lvl8pPr marL="3657600" lvl="7" indent="-381000" algn="l">
              <a:lnSpc>
                <a:spcPct val="115000"/>
              </a:lnSpc>
              <a:spcBef>
                <a:spcPts val="0"/>
              </a:spcBef>
              <a:spcAft>
                <a:spcPts val="0"/>
              </a:spcAft>
              <a:buSzPts val="2400"/>
              <a:buChar char="▫"/>
              <a:defRPr/>
            </a:lvl8pPr>
            <a:lvl9pPr marL="4114800" lvl="8" indent="-381000" algn="l">
              <a:lnSpc>
                <a:spcPct val="115000"/>
              </a:lnSpc>
              <a:spcBef>
                <a:spcPts val="0"/>
              </a:spcBef>
              <a:spcAft>
                <a:spcPts val="0"/>
              </a:spcAft>
              <a:buSzPts val="2400"/>
              <a:buChar char="▫"/>
              <a:defRPr/>
            </a:lvl9pPr>
          </a:lstStyle>
          <a:p>
            <a:endParaRPr/>
          </a:p>
        </p:txBody>
      </p:sp>
      <p:sp>
        <p:nvSpPr>
          <p:cNvPr id="31" name="Google Shape;31;p7"/>
          <p:cNvSpPr txBox="1">
            <a:spLocks noGrp="1"/>
          </p:cNvSpPr>
          <p:nvPr>
            <p:ph type="sldNum" idx="12"/>
          </p:nvPr>
        </p:nvSpPr>
        <p:spPr>
          <a:xfrm>
            <a:off x="8213401" y="4248586"/>
            <a:ext cx="465300" cy="4743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1pPr>
            <a:lvl2pPr marL="0" marR="0" lvl="1"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2pPr>
            <a:lvl3pPr marL="0" marR="0" lvl="2"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3pPr>
            <a:lvl4pPr marL="0" marR="0" lvl="3"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4pPr>
            <a:lvl5pPr marL="0" marR="0" lvl="4"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5pPr>
            <a:lvl6pPr marL="0" marR="0" lvl="5"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6pPr>
            <a:lvl7pPr marL="0" marR="0" lvl="6"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7pPr>
            <a:lvl8pPr marL="0" marR="0" lvl="7"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8pPr>
            <a:lvl9pPr marL="0" marR="0" lvl="8"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930600" y="886017"/>
            <a:ext cx="7282800" cy="3642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3200"/>
              <a:buNone/>
              <a:defRPr/>
            </a:lvl1pPr>
            <a:lvl2pPr lvl="1" algn="l">
              <a:lnSpc>
                <a:spcPct val="90000"/>
              </a:lnSpc>
              <a:spcBef>
                <a:spcPts val="0"/>
              </a:spcBef>
              <a:spcAft>
                <a:spcPts val="0"/>
              </a:spcAft>
              <a:buSzPts val="3200"/>
              <a:buNone/>
              <a:defRPr/>
            </a:lvl2pPr>
            <a:lvl3pPr lvl="2" algn="l">
              <a:lnSpc>
                <a:spcPct val="90000"/>
              </a:lnSpc>
              <a:spcBef>
                <a:spcPts val="0"/>
              </a:spcBef>
              <a:spcAft>
                <a:spcPts val="0"/>
              </a:spcAft>
              <a:buSzPts val="3200"/>
              <a:buNone/>
              <a:defRPr/>
            </a:lvl3pPr>
            <a:lvl4pPr lvl="3" algn="l">
              <a:lnSpc>
                <a:spcPct val="90000"/>
              </a:lnSpc>
              <a:spcBef>
                <a:spcPts val="0"/>
              </a:spcBef>
              <a:spcAft>
                <a:spcPts val="0"/>
              </a:spcAft>
              <a:buSzPts val="3200"/>
              <a:buNone/>
              <a:defRPr/>
            </a:lvl4pPr>
            <a:lvl5pPr lvl="4" algn="l">
              <a:lnSpc>
                <a:spcPct val="90000"/>
              </a:lnSpc>
              <a:spcBef>
                <a:spcPts val="0"/>
              </a:spcBef>
              <a:spcAft>
                <a:spcPts val="0"/>
              </a:spcAft>
              <a:buSzPts val="3200"/>
              <a:buNone/>
              <a:defRPr/>
            </a:lvl5pPr>
            <a:lvl6pPr lvl="5" algn="l">
              <a:lnSpc>
                <a:spcPct val="90000"/>
              </a:lnSpc>
              <a:spcBef>
                <a:spcPts val="0"/>
              </a:spcBef>
              <a:spcAft>
                <a:spcPts val="0"/>
              </a:spcAft>
              <a:buSzPts val="3200"/>
              <a:buNone/>
              <a:defRPr/>
            </a:lvl6pPr>
            <a:lvl7pPr lvl="6" algn="l">
              <a:lnSpc>
                <a:spcPct val="90000"/>
              </a:lnSpc>
              <a:spcBef>
                <a:spcPts val="0"/>
              </a:spcBef>
              <a:spcAft>
                <a:spcPts val="0"/>
              </a:spcAft>
              <a:buSzPts val="3200"/>
              <a:buNone/>
              <a:defRPr/>
            </a:lvl7pPr>
            <a:lvl8pPr lvl="7" algn="l">
              <a:lnSpc>
                <a:spcPct val="90000"/>
              </a:lnSpc>
              <a:spcBef>
                <a:spcPts val="0"/>
              </a:spcBef>
              <a:spcAft>
                <a:spcPts val="0"/>
              </a:spcAft>
              <a:buSzPts val="3200"/>
              <a:buNone/>
              <a:defRPr/>
            </a:lvl8pPr>
            <a:lvl9pPr lvl="8" algn="l">
              <a:lnSpc>
                <a:spcPct val="90000"/>
              </a:lnSpc>
              <a:spcBef>
                <a:spcPts val="0"/>
              </a:spcBef>
              <a:spcAft>
                <a:spcPts val="0"/>
              </a:spcAft>
              <a:buSzPts val="3200"/>
              <a:buNone/>
              <a:defRPr/>
            </a:lvl9pPr>
          </a:lstStyle>
          <a:p>
            <a:endParaRPr/>
          </a:p>
        </p:txBody>
      </p:sp>
      <p:sp>
        <p:nvSpPr>
          <p:cNvPr id="34" name="Google Shape;34;p8"/>
          <p:cNvSpPr txBox="1">
            <a:spLocks noGrp="1"/>
          </p:cNvSpPr>
          <p:nvPr>
            <p:ph type="body" idx="1"/>
          </p:nvPr>
        </p:nvSpPr>
        <p:spPr>
          <a:xfrm>
            <a:off x="914562" y="1415675"/>
            <a:ext cx="2268600" cy="2788200"/>
          </a:xfrm>
          <a:prstGeom prst="rect">
            <a:avLst/>
          </a:prstGeom>
          <a:noFill/>
          <a:ln>
            <a:noFill/>
          </a:ln>
        </p:spPr>
        <p:txBody>
          <a:bodyPr spcFirstLastPara="1" wrap="square" lIns="0" tIns="0" rIns="0" bIns="0" anchor="t" anchorCtr="0">
            <a:noAutofit/>
          </a:bodyPr>
          <a:lstStyle>
            <a:lvl1pPr marL="457200" lvl="0" indent="-342900" algn="l">
              <a:lnSpc>
                <a:spcPct val="115000"/>
              </a:lnSpc>
              <a:spcBef>
                <a:spcPts val="600"/>
              </a:spcBef>
              <a:spcAft>
                <a:spcPts val="0"/>
              </a:spcAft>
              <a:buSzPts val="1800"/>
              <a:buChar char="▪"/>
              <a:defRPr sz="1800"/>
            </a:lvl1pPr>
            <a:lvl2pPr marL="914400" lvl="1" indent="-342900" algn="l">
              <a:lnSpc>
                <a:spcPct val="115000"/>
              </a:lnSpc>
              <a:spcBef>
                <a:spcPts val="0"/>
              </a:spcBef>
              <a:spcAft>
                <a:spcPts val="0"/>
              </a:spcAft>
              <a:buSzPts val="1800"/>
              <a:buChar char="▫"/>
              <a:defRPr sz="1800"/>
            </a:lvl2pPr>
            <a:lvl3pPr marL="1371600" lvl="2" indent="-342900" algn="l">
              <a:lnSpc>
                <a:spcPct val="115000"/>
              </a:lnSpc>
              <a:spcBef>
                <a:spcPts val="0"/>
              </a:spcBef>
              <a:spcAft>
                <a:spcPts val="0"/>
              </a:spcAft>
              <a:buSzPts val="1800"/>
              <a:buChar char="▫"/>
              <a:defRPr sz="1800"/>
            </a:lvl3pPr>
            <a:lvl4pPr marL="1828800" lvl="3" indent="-342900" algn="l">
              <a:lnSpc>
                <a:spcPct val="115000"/>
              </a:lnSpc>
              <a:spcBef>
                <a:spcPts val="0"/>
              </a:spcBef>
              <a:spcAft>
                <a:spcPts val="0"/>
              </a:spcAft>
              <a:buSzPts val="1800"/>
              <a:buChar char="▫"/>
              <a:defRPr sz="1800"/>
            </a:lvl4pPr>
            <a:lvl5pPr marL="2286000" lvl="4" indent="-342900" algn="l">
              <a:lnSpc>
                <a:spcPct val="115000"/>
              </a:lnSpc>
              <a:spcBef>
                <a:spcPts val="0"/>
              </a:spcBef>
              <a:spcAft>
                <a:spcPts val="0"/>
              </a:spcAft>
              <a:buSzPts val="1800"/>
              <a:buChar char="▫"/>
              <a:defRPr sz="1800"/>
            </a:lvl5pPr>
            <a:lvl6pPr marL="2743200" lvl="5" indent="-342900" algn="l">
              <a:lnSpc>
                <a:spcPct val="115000"/>
              </a:lnSpc>
              <a:spcBef>
                <a:spcPts val="0"/>
              </a:spcBef>
              <a:spcAft>
                <a:spcPts val="0"/>
              </a:spcAft>
              <a:buSzPts val="1800"/>
              <a:buChar char="▫"/>
              <a:defRPr sz="1800"/>
            </a:lvl6pPr>
            <a:lvl7pPr marL="3200400" lvl="6" indent="-342900" algn="l">
              <a:lnSpc>
                <a:spcPct val="115000"/>
              </a:lnSpc>
              <a:spcBef>
                <a:spcPts val="0"/>
              </a:spcBef>
              <a:spcAft>
                <a:spcPts val="0"/>
              </a:spcAft>
              <a:buSzPts val="1800"/>
              <a:buChar char="▫"/>
              <a:defRPr sz="1800"/>
            </a:lvl7pPr>
            <a:lvl8pPr marL="3657600" lvl="7" indent="-342900" algn="l">
              <a:lnSpc>
                <a:spcPct val="115000"/>
              </a:lnSpc>
              <a:spcBef>
                <a:spcPts val="0"/>
              </a:spcBef>
              <a:spcAft>
                <a:spcPts val="0"/>
              </a:spcAft>
              <a:buSzPts val="1800"/>
              <a:buChar char="▫"/>
              <a:defRPr sz="1800"/>
            </a:lvl8pPr>
            <a:lvl9pPr marL="4114800" lvl="8" indent="-342900" algn="l">
              <a:lnSpc>
                <a:spcPct val="115000"/>
              </a:lnSpc>
              <a:spcBef>
                <a:spcPts val="0"/>
              </a:spcBef>
              <a:spcAft>
                <a:spcPts val="0"/>
              </a:spcAft>
              <a:buSzPts val="1800"/>
              <a:buChar char="▫"/>
              <a:defRPr sz="1800"/>
            </a:lvl9pPr>
          </a:lstStyle>
          <a:p>
            <a:endParaRPr/>
          </a:p>
        </p:txBody>
      </p:sp>
      <p:sp>
        <p:nvSpPr>
          <p:cNvPr id="35" name="Google Shape;35;p8"/>
          <p:cNvSpPr txBox="1">
            <a:spLocks noGrp="1"/>
          </p:cNvSpPr>
          <p:nvPr>
            <p:ph type="body" idx="2"/>
          </p:nvPr>
        </p:nvSpPr>
        <p:spPr>
          <a:xfrm>
            <a:off x="3421615" y="1415675"/>
            <a:ext cx="2268600" cy="2788200"/>
          </a:xfrm>
          <a:prstGeom prst="rect">
            <a:avLst/>
          </a:prstGeom>
          <a:noFill/>
          <a:ln>
            <a:noFill/>
          </a:ln>
        </p:spPr>
        <p:txBody>
          <a:bodyPr spcFirstLastPara="1" wrap="square" lIns="0" tIns="0" rIns="0" bIns="0" anchor="t" anchorCtr="0">
            <a:noAutofit/>
          </a:bodyPr>
          <a:lstStyle>
            <a:lvl1pPr marL="457200" lvl="0" indent="-342900" algn="l">
              <a:lnSpc>
                <a:spcPct val="115000"/>
              </a:lnSpc>
              <a:spcBef>
                <a:spcPts val="600"/>
              </a:spcBef>
              <a:spcAft>
                <a:spcPts val="0"/>
              </a:spcAft>
              <a:buSzPts val="1800"/>
              <a:buChar char="▪"/>
              <a:defRPr sz="1800"/>
            </a:lvl1pPr>
            <a:lvl2pPr marL="914400" lvl="1" indent="-342900" algn="l">
              <a:lnSpc>
                <a:spcPct val="115000"/>
              </a:lnSpc>
              <a:spcBef>
                <a:spcPts val="0"/>
              </a:spcBef>
              <a:spcAft>
                <a:spcPts val="0"/>
              </a:spcAft>
              <a:buSzPts val="1800"/>
              <a:buChar char="▫"/>
              <a:defRPr sz="1800"/>
            </a:lvl2pPr>
            <a:lvl3pPr marL="1371600" lvl="2" indent="-342900" algn="l">
              <a:lnSpc>
                <a:spcPct val="115000"/>
              </a:lnSpc>
              <a:spcBef>
                <a:spcPts val="0"/>
              </a:spcBef>
              <a:spcAft>
                <a:spcPts val="0"/>
              </a:spcAft>
              <a:buSzPts val="1800"/>
              <a:buChar char="▫"/>
              <a:defRPr sz="1800"/>
            </a:lvl3pPr>
            <a:lvl4pPr marL="1828800" lvl="3" indent="-342900" algn="l">
              <a:lnSpc>
                <a:spcPct val="115000"/>
              </a:lnSpc>
              <a:spcBef>
                <a:spcPts val="0"/>
              </a:spcBef>
              <a:spcAft>
                <a:spcPts val="0"/>
              </a:spcAft>
              <a:buSzPts val="1800"/>
              <a:buChar char="▫"/>
              <a:defRPr sz="1800"/>
            </a:lvl4pPr>
            <a:lvl5pPr marL="2286000" lvl="4" indent="-342900" algn="l">
              <a:lnSpc>
                <a:spcPct val="115000"/>
              </a:lnSpc>
              <a:spcBef>
                <a:spcPts val="0"/>
              </a:spcBef>
              <a:spcAft>
                <a:spcPts val="0"/>
              </a:spcAft>
              <a:buSzPts val="1800"/>
              <a:buChar char="▫"/>
              <a:defRPr sz="1800"/>
            </a:lvl5pPr>
            <a:lvl6pPr marL="2743200" lvl="5" indent="-342900" algn="l">
              <a:lnSpc>
                <a:spcPct val="115000"/>
              </a:lnSpc>
              <a:spcBef>
                <a:spcPts val="0"/>
              </a:spcBef>
              <a:spcAft>
                <a:spcPts val="0"/>
              </a:spcAft>
              <a:buSzPts val="1800"/>
              <a:buChar char="▫"/>
              <a:defRPr sz="1800"/>
            </a:lvl6pPr>
            <a:lvl7pPr marL="3200400" lvl="6" indent="-342900" algn="l">
              <a:lnSpc>
                <a:spcPct val="115000"/>
              </a:lnSpc>
              <a:spcBef>
                <a:spcPts val="0"/>
              </a:spcBef>
              <a:spcAft>
                <a:spcPts val="0"/>
              </a:spcAft>
              <a:buSzPts val="1800"/>
              <a:buChar char="▫"/>
              <a:defRPr sz="1800"/>
            </a:lvl7pPr>
            <a:lvl8pPr marL="3657600" lvl="7" indent="-342900" algn="l">
              <a:lnSpc>
                <a:spcPct val="115000"/>
              </a:lnSpc>
              <a:spcBef>
                <a:spcPts val="0"/>
              </a:spcBef>
              <a:spcAft>
                <a:spcPts val="0"/>
              </a:spcAft>
              <a:buSzPts val="1800"/>
              <a:buChar char="▫"/>
              <a:defRPr sz="1800"/>
            </a:lvl8pPr>
            <a:lvl9pPr marL="4114800" lvl="8" indent="-342900" algn="l">
              <a:lnSpc>
                <a:spcPct val="115000"/>
              </a:lnSpc>
              <a:spcBef>
                <a:spcPts val="0"/>
              </a:spcBef>
              <a:spcAft>
                <a:spcPts val="0"/>
              </a:spcAft>
              <a:buSzPts val="1800"/>
              <a:buChar char="▫"/>
              <a:defRPr sz="1800"/>
            </a:lvl9pPr>
          </a:lstStyle>
          <a:p>
            <a:endParaRPr/>
          </a:p>
        </p:txBody>
      </p:sp>
      <p:sp>
        <p:nvSpPr>
          <p:cNvPr id="36" name="Google Shape;36;p8"/>
          <p:cNvSpPr txBox="1">
            <a:spLocks noGrp="1"/>
          </p:cNvSpPr>
          <p:nvPr>
            <p:ph type="body" idx="3"/>
          </p:nvPr>
        </p:nvSpPr>
        <p:spPr>
          <a:xfrm>
            <a:off x="5928668" y="1415675"/>
            <a:ext cx="2268600" cy="2788200"/>
          </a:xfrm>
          <a:prstGeom prst="rect">
            <a:avLst/>
          </a:prstGeom>
          <a:noFill/>
          <a:ln>
            <a:noFill/>
          </a:ln>
        </p:spPr>
        <p:txBody>
          <a:bodyPr spcFirstLastPara="1" wrap="square" lIns="0" tIns="0" rIns="0" bIns="0" anchor="t" anchorCtr="0">
            <a:noAutofit/>
          </a:bodyPr>
          <a:lstStyle>
            <a:lvl1pPr marL="457200" lvl="0" indent="-342900" algn="l">
              <a:lnSpc>
                <a:spcPct val="115000"/>
              </a:lnSpc>
              <a:spcBef>
                <a:spcPts val="600"/>
              </a:spcBef>
              <a:spcAft>
                <a:spcPts val="0"/>
              </a:spcAft>
              <a:buSzPts val="1800"/>
              <a:buChar char="▪"/>
              <a:defRPr sz="1800"/>
            </a:lvl1pPr>
            <a:lvl2pPr marL="914400" lvl="1" indent="-342900" algn="l">
              <a:lnSpc>
                <a:spcPct val="115000"/>
              </a:lnSpc>
              <a:spcBef>
                <a:spcPts val="0"/>
              </a:spcBef>
              <a:spcAft>
                <a:spcPts val="0"/>
              </a:spcAft>
              <a:buSzPts val="1800"/>
              <a:buChar char="▫"/>
              <a:defRPr sz="1800"/>
            </a:lvl2pPr>
            <a:lvl3pPr marL="1371600" lvl="2" indent="-342900" algn="l">
              <a:lnSpc>
                <a:spcPct val="115000"/>
              </a:lnSpc>
              <a:spcBef>
                <a:spcPts val="0"/>
              </a:spcBef>
              <a:spcAft>
                <a:spcPts val="0"/>
              </a:spcAft>
              <a:buSzPts val="1800"/>
              <a:buChar char="▫"/>
              <a:defRPr sz="1800"/>
            </a:lvl3pPr>
            <a:lvl4pPr marL="1828800" lvl="3" indent="-342900" algn="l">
              <a:lnSpc>
                <a:spcPct val="115000"/>
              </a:lnSpc>
              <a:spcBef>
                <a:spcPts val="0"/>
              </a:spcBef>
              <a:spcAft>
                <a:spcPts val="0"/>
              </a:spcAft>
              <a:buSzPts val="1800"/>
              <a:buChar char="▫"/>
              <a:defRPr sz="1800"/>
            </a:lvl4pPr>
            <a:lvl5pPr marL="2286000" lvl="4" indent="-342900" algn="l">
              <a:lnSpc>
                <a:spcPct val="115000"/>
              </a:lnSpc>
              <a:spcBef>
                <a:spcPts val="0"/>
              </a:spcBef>
              <a:spcAft>
                <a:spcPts val="0"/>
              </a:spcAft>
              <a:buSzPts val="1800"/>
              <a:buChar char="▫"/>
              <a:defRPr sz="1800"/>
            </a:lvl5pPr>
            <a:lvl6pPr marL="2743200" lvl="5" indent="-342900" algn="l">
              <a:lnSpc>
                <a:spcPct val="115000"/>
              </a:lnSpc>
              <a:spcBef>
                <a:spcPts val="0"/>
              </a:spcBef>
              <a:spcAft>
                <a:spcPts val="0"/>
              </a:spcAft>
              <a:buSzPts val="1800"/>
              <a:buChar char="▫"/>
              <a:defRPr sz="1800"/>
            </a:lvl6pPr>
            <a:lvl7pPr marL="3200400" lvl="6" indent="-342900" algn="l">
              <a:lnSpc>
                <a:spcPct val="115000"/>
              </a:lnSpc>
              <a:spcBef>
                <a:spcPts val="0"/>
              </a:spcBef>
              <a:spcAft>
                <a:spcPts val="0"/>
              </a:spcAft>
              <a:buSzPts val="1800"/>
              <a:buChar char="▫"/>
              <a:defRPr sz="1800"/>
            </a:lvl7pPr>
            <a:lvl8pPr marL="3657600" lvl="7" indent="-342900" algn="l">
              <a:lnSpc>
                <a:spcPct val="115000"/>
              </a:lnSpc>
              <a:spcBef>
                <a:spcPts val="0"/>
              </a:spcBef>
              <a:spcAft>
                <a:spcPts val="0"/>
              </a:spcAft>
              <a:buSzPts val="1800"/>
              <a:buChar char="▫"/>
              <a:defRPr sz="1800"/>
            </a:lvl8pPr>
            <a:lvl9pPr marL="4114800" lvl="8" indent="-342900" algn="l">
              <a:lnSpc>
                <a:spcPct val="115000"/>
              </a:lnSpc>
              <a:spcBef>
                <a:spcPts val="0"/>
              </a:spcBef>
              <a:spcAft>
                <a:spcPts val="0"/>
              </a:spcAft>
              <a:buSzPts val="1800"/>
              <a:buChar char="▫"/>
              <a:defRPr sz="1800"/>
            </a:lvl9pPr>
          </a:lstStyle>
          <a:p>
            <a:endParaRPr/>
          </a:p>
        </p:txBody>
      </p:sp>
      <p:sp>
        <p:nvSpPr>
          <p:cNvPr id="37" name="Google Shape;37;p8"/>
          <p:cNvSpPr txBox="1">
            <a:spLocks noGrp="1"/>
          </p:cNvSpPr>
          <p:nvPr>
            <p:ph type="sldNum" idx="12"/>
          </p:nvPr>
        </p:nvSpPr>
        <p:spPr>
          <a:xfrm>
            <a:off x="8213401" y="4248586"/>
            <a:ext cx="465300" cy="4743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1pPr>
            <a:lvl2pPr marL="0" marR="0" lvl="1"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2pPr>
            <a:lvl3pPr marL="0" marR="0" lvl="2"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3pPr>
            <a:lvl4pPr marL="0" marR="0" lvl="3"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4pPr>
            <a:lvl5pPr marL="0" marR="0" lvl="4"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5pPr>
            <a:lvl6pPr marL="0" marR="0" lvl="5"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6pPr>
            <a:lvl7pPr marL="0" marR="0" lvl="6"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7pPr>
            <a:lvl8pPr marL="0" marR="0" lvl="7"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8pPr>
            <a:lvl9pPr marL="0" marR="0" lvl="8"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background">
  <p:cSld name="BLANK_1">
    <p:bg>
      <p:bgPr>
        <a:solidFill>
          <a:schemeClr val="dk1"/>
        </a:solidFill>
        <a:effectLst/>
      </p:bgPr>
    </p:bg>
    <p:spTree>
      <p:nvGrpSpPr>
        <p:cNvPr id="1" name="Shape 38"/>
        <p:cNvGrpSpPr/>
        <p:nvPr/>
      </p:nvGrpSpPr>
      <p:grpSpPr>
        <a:xfrm>
          <a:off x="0" y="0"/>
          <a:ext cx="0" cy="0"/>
          <a:chOff x="0" y="0"/>
          <a:chExt cx="0" cy="0"/>
        </a:xfrm>
      </p:grpSpPr>
      <p:sp>
        <p:nvSpPr>
          <p:cNvPr id="39" name="Google Shape;39;p9"/>
          <p:cNvSpPr/>
          <p:nvPr/>
        </p:nvSpPr>
        <p:spPr>
          <a:xfrm>
            <a:off x="0" y="0"/>
            <a:ext cx="9144000" cy="5143500"/>
          </a:xfrm>
          <a:prstGeom prst="rect">
            <a:avLst/>
          </a:prstGeom>
          <a:gradFill>
            <a:gsLst>
              <a:gs pos="0">
                <a:schemeClr val="accent3"/>
              </a:gs>
              <a:gs pos="6000">
                <a:schemeClr val="accent2"/>
              </a:gs>
              <a:gs pos="12000">
                <a:schemeClr val="accent1"/>
              </a:gs>
              <a:gs pos="28000">
                <a:srgbClr val="E9204E">
                  <a:alpha val="0"/>
                </a:srgbClr>
              </a:gs>
              <a:gs pos="71000">
                <a:srgbClr val="412D8C">
                  <a:alpha val="0"/>
                </a:srgbClr>
              </a:gs>
              <a:gs pos="88000">
                <a:schemeClr val="accent6"/>
              </a:gs>
              <a:gs pos="94000">
                <a:schemeClr val="accent5"/>
              </a:gs>
              <a:gs pos="100000">
                <a:schemeClr val="accent4"/>
              </a:gs>
            </a:gsLst>
            <a:lin ang="2700006"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9"/>
          <p:cNvSpPr txBox="1">
            <a:spLocks noGrp="1"/>
          </p:cNvSpPr>
          <p:nvPr>
            <p:ph type="sldNum" idx="12"/>
          </p:nvPr>
        </p:nvSpPr>
        <p:spPr>
          <a:xfrm>
            <a:off x="8213401" y="4248586"/>
            <a:ext cx="465300" cy="4743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1pPr>
            <a:lvl2pPr marL="0" marR="0" lvl="1"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2pPr>
            <a:lvl3pPr marL="0" marR="0" lvl="2"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3pPr>
            <a:lvl4pPr marL="0" marR="0" lvl="3"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4pPr>
            <a:lvl5pPr marL="0" marR="0" lvl="4"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5pPr>
            <a:lvl6pPr marL="0" marR="0" lvl="5"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6pPr>
            <a:lvl7pPr marL="0" marR="0" lvl="6"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7pPr>
            <a:lvl8pPr marL="0" marR="0" lvl="7"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8pPr>
            <a:lvl9pPr marL="0" marR="0" lvl="8"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0"/>
          <p:cNvSpPr txBox="1">
            <a:spLocks noGrp="1"/>
          </p:cNvSpPr>
          <p:nvPr>
            <p:ph type="title"/>
          </p:nvPr>
        </p:nvSpPr>
        <p:spPr>
          <a:xfrm>
            <a:off x="930600" y="886017"/>
            <a:ext cx="7282800" cy="3642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3200"/>
              <a:buNone/>
              <a:defRPr/>
            </a:lvl1pPr>
            <a:lvl2pPr lvl="1" algn="l">
              <a:lnSpc>
                <a:spcPct val="90000"/>
              </a:lnSpc>
              <a:spcBef>
                <a:spcPts val="0"/>
              </a:spcBef>
              <a:spcAft>
                <a:spcPts val="0"/>
              </a:spcAft>
              <a:buSzPts val="3200"/>
              <a:buNone/>
              <a:defRPr/>
            </a:lvl2pPr>
            <a:lvl3pPr lvl="2" algn="l">
              <a:lnSpc>
                <a:spcPct val="90000"/>
              </a:lnSpc>
              <a:spcBef>
                <a:spcPts val="0"/>
              </a:spcBef>
              <a:spcAft>
                <a:spcPts val="0"/>
              </a:spcAft>
              <a:buSzPts val="3200"/>
              <a:buNone/>
              <a:defRPr/>
            </a:lvl3pPr>
            <a:lvl4pPr lvl="3" algn="l">
              <a:lnSpc>
                <a:spcPct val="90000"/>
              </a:lnSpc>
              <a:spcBef>
                <a:spcPts val="0"/>
              </a:spcBef>
              <a:spcAft>
                <a:spcPts val="0"/>
              </a:spcAft>
              <a:buSzPts val="3200"/>
              <a:buNone/>
              <a:defRPr/>
            </a:lvl4pPr>
            <a:lvl5pPr lvl="4" algn="l">
              <a:lnSpc>
                <a:spcPct val="90000"/>
              </a:lnSpc>
              <a:spcBef>
                <a:spcPts val="0"/>
              </a:spcBef>
              <a:spcAft>
                <a:spcPts val="0"/>
              </a:spcAft>
              <a:buSzPts val="3200"/>
              <a:buNone/>
              <a:defRPr/>
            </a:lvl5pPr>
            <a:lvl6pPr lvl="5" algn="l">
              <a:lnSpc>
                <a:spcPct val="90000"/>
              </a:lnSpc>
              <a:spcBef>
                <a:spcPts val="0"/>
              </a:spcBef>
              <a:spcAft>
                <a:spcPts val="0"/>
              </a:spcAft>
              <a:buSzPts val="3200"/>
              <a:buNone/>
              <a:defRPr/>
            </a:lvl6pPr>
            <a:lvl7pPr lvl="6" algn="l">
              <a:lnSpc>
                <a:spcPct val="90000"/>
              </a:lnSpc>
              <a:spcBef>
                <a:spcPts val="0"/>
              </a:spcBef>
              <a:spcAft>
                <a:spcPts val="0"/>
              </a:spcAft>
              <a:buSzPts val="3200"/>
              <a:buNone/>
              <a:defRPr/>
            </a:lvl7pPr>
            <a:lvl8pPr lvl="7" algn="l">
              <a:lnSpc>
                <a:spcPct val="90000"/>
              </a:lnSpc>
              <a:spcBef>
                <a:spcPts val="0"/>
              </a:spcBef>
              <a:spcAft>
                <a:spcPts val="0"/>
              </a:spcAft>
              <a:buSzPts val="3200"/>
              <a:buNone/>
              <a:defRPr/>
            </a:lvl8pPr>
            <a:lvl9pPr lvl="8" algn="l">
              <a:lnSpc>
                <a:spcPct val="90000"/>
              </a:lnSpc>
              <a:spcBef>
                <a:spcPts val="0"/>
              </a:spcBef>
              <a:spcAft>
                <a:spcPts val="0"/>
              </a:spcAft>
              <a:buSzPts val="3200"/>
              <a:buNone/>
              <a:defRPr/>
            </a:lvl9pPr>
          </a:lstStyle>
          <a:p>
            <a:endParaRPr/>
          </a:p>
        </p:txBody>
      </p:sp>
      <p:sp>
        <p:nvSpPr>
          <p:cNvPr id="43" name="Google Shape;43;p10"/>
          <p:cNvSpPr txBox="1">
            <a:spLocks noGrp="1"/>
          </p:cNvSpPr>
          <p:nvPr>
            <p:ph type="sldNum" idx="12"/>
          </p:nvPr>
        </p:nvSpPr>
        <p:spPr>
          <a:xfrm>
            <a:off x="8213401" y="4248586"/>
            <a:ext cx="465300" cy="4743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1pPr>
            <a:lvl2pPr marL="0" marR="0" lvl="1"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2pPr>
            <a:lvl3pPr marL="0" marR="0" lvl="2"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3pPr>
            <a:lvl4pPr marL="0" marR="0" lvl="3"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4pPr>
            <a:lvl5pPr marL="0" marR="0" lvl="4"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5pPr>
            <a:lvl6pPr marL="0" marR="0" lvl="5"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6pPr>
            <a:lvl7pPr marL="0" marR="0" lvl="6"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7pPr>
            <a:lvl8pPr marL="0" marR="0" lvl="7"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8pPr>
            <a:lvl9pPr marL="0" marR="0" lvl="8" indent="0" algn="r">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4"/>
            </a:gs>
            <a:gs pos="18000">
              <a:schemeClr val="accent3"/>
            </a:gs>
            <a:gs pos="41000">
              <a:schemeClr val="accent2"/>
            </a:gs>
            <a:gs pos="61000">
              <a:schemeClr val="accent1"/>
            </a:gs>
            <a:gs pos="82000">
              <a:schemeClr val="accent6"/>
            </a:gs>
            <a:gs pos="100000">
              <a:schemeClr val="accent5"/>
            </a:gs>
          </a:gsLst>
          <a:lin ang="2700006"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30600" y="886017"/>
            <a:ext cx="7282800" cy="3642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lt1"/>
              </a:buClr>
              <a:buSzPts val="3200"/>
              <a:buFont typeface="Ubuntu"/>
              <a:buNone/>
              <a:defRPr sz="3200" b="1" i="0" u="none" strike="noStrike" cap="none">
                <a:solidFill>
                  <a:schemeClr val="lt1"/>
                </a:solidFill>
                <a:latin typeface="Ubuntu"/>
                <a:ea typeface="Ubuntu"/>
                <a:cs typeface="Ubuntu"/>
                <a:sym typeface="Ubuntu"/>
              </a:defRPr>
            </a:lvl1pPr>
            <a:lvl2pPr marR="0" lvl="1" algn="l" rtl="0">
              <a:lnSpc>
                <a:spcPct val="90000"/>
              </a:lnSpc>
              <a:spcBef>
                <a:spcPts val="0"/>
              </a:spcBef>
              <a:spcAft>
                <a:spcPts val="0"/>
              </a:spcAft>
              <a:buClr>
                <a:schemeClr val="lt1"/>
              </a:buClr>
              <a:buSzPts val="3200"/>
              <a:buFont typeface="Ubuntu"/>
              <a:buNone/>
              <a:defRPr sz="3200" b="1" i="0" u="none" strike="noStrike" cap="none">
                <a:solidFill>
                  <a:schemeClr val="lt1"/>
                </a:solidFill>
                <a:latin typeface="Ubuntu"/>
                <a:ea typeface="Ubuntu"/>
                <a:cs typeface="Ubuntu"/>
                <a:sym typeface="Ubuntu"/>
              </a:defRPr>
            </a:lvl2pPr>
            <a:lvl3pPr marR="0" lvl="2" algn="l" rtl="0">
              <a:lnSpc>
                <a:spcPct val="90000"/>
              </a:lnSpc>
              <a:spcBef>
                <a:spcPts val="0"/>
              </a:spcBef>
              <a:spcAft>
                <a:spcPts val="0"/>
              </a:spcAft>
              <a:buClr>
                <a:schemeClr val="lt1"/>
              </a:buClr>
              <a:buSzPts val="3200"/>
              <a:buFont typeface="Ubuntu"/>
              <a:buNone/>
              <a:defRPr sz="3200" b="1" i="0" u="none" strike="noStrike" cap="none">
                <a:solidFill>
                  <a:schemeClr val="lt1"/>
                </a:solidFill>
                <a:latin typeface="Ubuntu"/>
                <a:ea typeface="Ubuntu"/>
                <a:cs typeface="Ubuntu"/>
                <a:sym typeface="Ubuntu"/>
              </a:defRPr>
            </a:lvl3pPr>
            <a:lvl4pPr marR="0" lvl="3" algn="l" rtl="0">
              <a:lnSpc>
                <a:spcPct val="90000"/>
              </a:lnSpc>
              <a:spcBef>
                <a:spcPts val="0"/>
              </a:spcBef>
              <a:spcAft>
                <a:spcPts val="0"/>
              </a:spcAft>
              <a:buClr>
                <a:schemeClr val="lt1"/>
              </a:buClr>
              <a:buSzPts val="3200"/>
              <a:buFont typeface="Ubuntu"/>
              <a:buNone/>
              <a:defRPr sz="3200" b="1" i="0" u="none" strike="noStrike" cap="none">
                <a:solidFill>
                  <a:schemeClr val="lt1"/>
                </a:solidFill>
                <a:latin typeface="Ubuntu"/>
                <a:ea typeface="Ubuntu"/>
                <a:cs typeface="Ubuntu"/>
                <a:sym typeface="Ubuntu"/>
              </a:defRPr>
            </a:lvl4pPr>
            <a:lvl5pPr marR="0" lvl="4" algn="l" rtl="0">
              <a:lnSpc>
                <a:spcPct val="90000"/>
              </a:lnSpc>
              <a:spcBef>
                <a:spcPts val="0"/>
              </a:spcBef>
              <a:spcAft>
                <a:spcPts val="0"/>
              </a:spcAft>
              <a:buClr>
                <a:schemeClr val="lt1"/>
              </a:buClr>
              <a:buSzPts val="3200"/>
              <a:buFont typeface="Ubuntu"/>
              <a:buNone/>
              <a:defRPr sz="3200" b="1" i="0" u="none" strike="noStrike" cap="none">
                <a:solidFill>
                  <a:schemeClr val="lt1"/>
                </a:solidFill>
                <a:latin typeface="Ubuntu"/>
                <a:ea typeface="Ubuntu"/>
                <a:cs typeface="Ubuntu"/>
                <a:sym typeface="Ubuntu"/>
              </a:defRPr>
            </a:lvl5pPr>
            <a:lvl6pPr marR="0" lvl="5" algn="l" rtl="0">
              <a:lnSpc>
                <a:spcPct val="90000"/>
              </a:lnSpc>
              <a:spcBef>
                <a:spcPts val="0"/>
              </a:spcBef>
              <a:spcAft>
                <a:spcPts val="0"/>
              </a:spcAft>
              <a:buClr>
                <a:schemeClr val="lt1"/>
              </a:buClr>
              <a:buSzPts val="3200"/>
              <a:buFont typeface="Ubuntu"/>
              <a:buNone/>
              <a:defRPr sz="3200" b="1" i="0" u="none" strike="noStrike" cap="none">
                <a:solidFill>
                  <a:schemeClr val="lt1"/>
                </a:solidFill>
                <a:latin typeface="Ubuntu"/>
                <a:ea typeface="Ubuntu"/>
                <a:cs typeface="Ubuntu"/>
                <a:sym typeface="Ubuntu"/>
              </a:defRPr>
            </a:lvl6pPr>
            <a:lvl7pPr marR="0" lvl="6" algn="l" rtl="0">
              <a:lnSpc>
                <a:spcPct val="90000"/>
              </a:lnSpc>
              <a:spcBef>
                <a:spcPts val="0"/>
              </a:spcBef>
              <a:spcAft>
                <a:spcPts val="0"/>
              </a:spcAft>
              <a:buClr>
                <a:schemeClr val="lt1"/>
              </a:buClr>
              <a:buSzPts val="3200"/>
              <a:buFont typeface="Ubuntu"/>
              <a:buNone/>
              <a:defRPr sz="3200" b="1" i="0" u="none" strike="noStrike" cap="none">
                <a:solidFill>
                  <a:schemeClr val="lt1"/>
                </a:solidFill>
                <a:latin typeface="Ubuntu"/>
                <a:ea typeface="Ubuntu"/>
                <a:cs typeface="Ubuntu"/>
                <a:sym typeface="Ubuntu"/>
              </a:defRPr>
            </a:lvl7pPr>
            <a:lvl8pPr marR="0" lvl="7" algn="l" rtl="0">
              <a:lnSpc>
                <a:spcPct val="90000"/>
              </a:lnSpc>
              <a:spcBef>
                <a:spcPts val="0"/>
              </a:spcBef>
              <a:spcAft>
                <a:spcPts val="0"/>
              </a:spcAft>
              <a:buClr>
                <a:schemeClr val="lt1"/>
              </a:buClr>
              <a:buSzPts val="3200"/>
              <a:buFont typeface="Ubuntu"/>
              <a:buNone/>
              <a:defRPr sz="3200" b="1" i="0" u="none" strike="noStrike" cap="none">
                <a:solidFill>
                  <a:schemeClr val="lt1"/>
                </a:solidFill>
                <a:latin typeface="Ubuntu"/>
                <a:ea typeface="Ubuntu"/>
                <a:cs typeface="Ubuntu"/>
                <a:sym typeface="Ubuntu"/>
              </a:defRPr>
            </a:lvl8pPr>
            <a:lvl9pPr marR="0" lvl="8" algn="l" rtl="0">
              <a:lnSpc>
                <a:spcPct val="90000"/>
              </a:lnSpc>
              <a:spcBef>
                <a:spcPts val="0"/>
              </a:spcBef>
              <a:spcAft>
                <a:spcPts val="0"/>
              </a:spcAft>
              <a:buClr>
                <a:schemeClr val="lt1"/>
              </a:buClr>
              <a:buSzPts val="3200"/>
              <a:buFont typeface="Ubuntu"/>
              <a:buNone/>
              <a:defRPr sz="3200" b="1" i="0" u="none" strike="noStrike" cap="none">
                <a:solidFill>
                  <a:schemeClr val="lt1"/>
                </a:solidFill>
                <a:latin typeface="Ubuntu"/>
                <a:ea typeface="Ubuntu"/>
                <a:cs typeface="Ubuntu"/>
                <a:sym typeface="Ubuntu"/>
              </a:defRPr>
            </a:lvl9pPr>
          </a:lstStyle>
          <a:p>
            <a:endParaRPr/>
          </a:p>
        </p:txBody>
      </p:sp>
      <p:sp>
        <p:nvSpPr>
          <p:cNvPr id="7" name="Google Shape;7;p1"/>
          <p:cNvSpPr txBox="1">
            <a:spLocks noGrp="1"/>
          </p:cNvSpPr>
          <p:nvPr>
            <p:ph type="body" idx="1"/>
          </p:nvPr>
        </p:nvSpPr>
        <p:spPr>
          <a:xfrm>
            <a:off x="930600" y="1415684"/>
            <a:ext cx="7282800" cy="2788200"/>
          </a:xfrm>
          <a:prstGeom prst="rect">
            <a:avLst/>
          </a:prstGeom>
          <a:noFill/>
          <a:ln>
            <a:noFill/>
          </a:ln>
        </p:spPr>
        <p:txBody>
          <a:bodyPr spcFirstLastPara="1" wrap="square" lIns="0" tIns="0" rIns="0" bIns="0" anchor="t" anchorCtr="0">
            <a:noAutofit/>
          </a:bodyPr>
          <a:lstStyle>
            <a:lvl1pPr marL="457200" marR="0" lvl="0" indent="-381000" algn="l" rtl="0">
              <a:lnSpc>
                <a:spcPct val="115000"/>
              </a:lnSpc>
              <a:spcBef>
                <a:spcPts val="600"/>
              </a:spcBef>
              <a:spcAft>
                <a:spcPts val="0"/>
              </a:spcAft>
              <a:buClr>
                <a:schemeClr val="lt1"/>
              </a:buClr>
              <a:buSzPts val="2400"/>
              <a:buFont typeface="Ubuntu Light"/>
              <a:buChar char="▪"/>
              <a:defRPr sz="2400" b="0" i="0" u="none" strike="noStrike" cap="none">
                <a:solidFill>
                  <a:schemeClr val="lt1"/>
                </a:solidFill>
                <a:latin typeface="Ubuntu Light"/>
                <a:ea typeface="Ubuntu Light"/>
                <a:cs typeface="Ubuntu Light"/>
                <a:sym typeface="Ubuntu Light"/>
              </a:defRPr>
            </a:lvl1pPr>
            <a:lvl2pPr marL="914400" marR="0" lvl="1" indent="-381000" algn="l" rtl="0">
              <a:lnSpc>
                <a:spcPct val="115000"/>
              </a:lnSpc>
              <a:spcBef>
                <a:spcPts val="0"/>
              </a:spcBef>
              <a:spcAft>
                <a:spcPts val="0"/>
              </a:spcAft>
              <a:buClr>
                <a:schemeClr val="lt1"/>
              </a:buClr>
              <a:buSzPts val="2400"/>
              <a:buFont typeface="Ubuntu Light"/>
              <a:buChar char="▫"/>
              <a:defRPr sz="2400" b="0" i="0" u="none" strike="noStrike" cap="none">
                <a:solidFill>
                  <a:schemeClr val="lt1"/>
                </a:solidFill>
                <a:latin typeface="Ubuntu Light"/>
                <a:ea typeface="Ubuntu Light"/>
                <a:cs typeface="Ubuntu Light"/>
                <a:sym typeface="Ubuntu Light"/>
              </a:defRPr>
            </a:lvl2pPr>
            <a:lvl3pPr marL="1371600" marR="0" lvl="2" indent="-381000" algn="l" rtl="0">
              <a:lnSpc>
                <a:spcPct val="115000"/>
              </a:lnSpc>
              <a:spcBef>
                <a:spcPts val="0"/>
              </a:spcBef>
              <a:spcAft>
                <a:spcPts val="0"/>
              </a:spcAft>
              <a:buClr>
                <a:schemeClr val="lt1"/>
              </a:buClr>
              <a:buSzPts val="2400"/>
              <a:buFont typeface="Ubuntu Light"/>
              <a:buChar char="▫"/>
              <a:defRPr sz="2400" b="0" i="0" u="none" strike="noStrike" cap="none">
                <a:solidFill>
                  <a:schemeClr val="lt1"/>
                </a:solidFill>
                <a:latin typeface="Ubuntu Light"/>
                <a:ea typeface="Ubuntu Light"/>
                <a:cs typeface="Ubuntu Light"/>
                <a:sym typeface="Ubuntu Light"/>
              </a:defRPr>
            </a:lvl3pPr>
            <a:lvl4pPr marL="1828800" marR="0" lvl="3" indent="-381000" algn="l" rtl="0">
              <a:lnSpc>
                <a:spcPct val="115000"/>
              </a:lnSpc>
              <a:spcBef>
                <a:spcPts val="0"/>
              </a:spcBef>
              <a:spcAft>
                <a:spcPts val="0"/>
              </a:spcAft>
              <a:buClr>
                <a:schemeClr val="lt1"/>
              </a:buClr>
              <a:buSzPts val="2400"/>
              <a:buFont typeface="Ubuntu Light"/>
              <a:buChar char="▫"/>
              <a:defRPr sz="2400" b="0" i="0" u="none" strike="noStrike" cap="none">
                <a:solidFill>
                  <a:schemeClr val="lt1"/>
                </a:solidFill>
                <a:latin typeface="Ubuntu Light"/>
                <a:ea typeface="Ubuntu Light"/>
                <a:cs typeface="Ubuntu Light"/>
                <a:sym typeface="Ubuntu Light"/>
              </a:defRPr>
            </a:lvl4pPr>
            <a:lvl5pPr marL="2286000" marR="0" lvl="4" indent="-381000" algn="l" rtl="0">
              <a:lnSpc>
                <a:spcPct val="115000"/>
              </a:lnSpc>
              <a:spcBef>
                <a:spcPts val="0"/>
              </a:spcBef>
              <a:spcAft>
                <a:spcPts val="0"/>
              </a:spcAft>
              <a:buClr>
                <a:schemeClr val="lt1"/>
              </a:buClr>
              <a:buSzPts val="2400"/>
              <a:buFont typeface="Ubuntu Light"/>
              <a:buChar char="▫"/>
              <a:defRPr sz="2400" b="0" i="0" u="none" strike="noStrike" cap="none">
                <a:solidFill>
                  <a:schemeClr val="lt1"/>
                </a:solidFill>
                <a:latin typeface="Ubuntu Light"/>
                <a:ea typeface="Ubuntu Light"/>
                <a:cs typeface="Ubuntu Light"/>
                <a:sym typeface="Ubuntu Light"/>
              </a:defRPr>
            </a:lvl5pPr>
            <a:lvl6pPr marL="2743200" marR="0" lvl="5" indent="-381000" algn="l" rtl="0">
              <a:lnSpc>
                <a:spcPct val="115000"/>
              </a:lnSpc>
              <a:spcBef>
                <a:spcPts val="0"/>
              </a:spcBef>
              <a:spcAft>
                <a:spcPts val="0"/>
              </a:spcAft>
              <a:buClr>
                <a:schemeClr val="lt1"/>
              </a:buClr>
              <a:buSzPts val="2400"/>
              <a:buFont typeface="Ubuntu Light"/>
              <a:buChar char="▫"/>
              <a:defRPr sz="2400" b="0" i="0" u="none" strike="noStrike" cap="none">
                <a:solidFill>
                  <a:schemeClr val="lt1"/>
                </a:solidFill>
                <a:latin typeface="Ubuntu Light"/>
                <a:ea typeface="Ubuntu Light"/>
                <a:cs typeface="Ubuntu Light"/>
                <a:sym typeface="Ubuntu Light"/>
              </a:defRPr>
            </a:lvl6pPr>
            <a:lvl7pPr marL="3200400" marR="0" lvl="6" indent="-381000" algn="l" rtl="0">
              <a:lnSpc>
                <a:spcPct val="115000"/>
              </a:lnSpc>
              <a:spcBef>
                <a:spcPts val="0"/>
              </a:spcBef>
              <a:spcAft>
                <a:spcPts val="0"/>
              </a:spcAft>
              <a:buClr>
                <a:schemeClr val="lt1"/>
              </a:buClr>
              <a:buSzPts val="2400"/>
              <a:buFont typeface="Ubuntu Light"/>
              <a:buChar char="▫"/>
              <a:defRPr sz="2400" b="0" i="0" u="none" strike="noStrike" cap="none">
                <a:solidFill>
                  <a:schemeClr val="lt1"/>
                </a:solidFill>
                <a:latin typeface="Ubuntu Light"/>
                <a:ea typeface="Ubuntu Light"/>
                <a:cs typeface="Ubuntu Light"/>
                <a:sym typeface="Ubuntu Light"/>
              </a:defRPr>
            </a:lvl7pPr>
            <a:lvl8pPr marL="3657600" marR="0" lvl="7" indent="-381000" algn="l" rtl="0">
              <a:lnSpc>
                <a:spcPct val="115000"/>
              </a:lnSpc>
              <a:spcBef>
                <a:spcPts val="0"/>
              </a:spcBef>
              <a:spcAft>
                <a:spcPts val="0"/>
              </a:spcAft>
              <a:buClr>
                <a:schemeClr val="lt1"/>
              </a:buClr>
              <a:buSzPts val="2400"/>
              <a:buFont typeface="Ubuntu Light"/>
              <a:buChar char="▫"/>
              <a:defRPr sz="2400" b="0" i="0" u="none" strike="noStrike" cap="none">
                <a:solidFill>
                  <a:schemeClr val="lt1"/>
                </a:solidFill>
                <a:latin typeface="Ubuntu Light"/>
                <a:ea typeface="Ubuntu Light"/>
                <a:cs typeface="Ubuntu Light"/>
                <a:sym typeface="Ubuntu Light"/>
              </a:defRPr>
            </a:lvl8pPr>
            <a:lvl9pPr marL="4114800" marR="0" lvl="8" indent="-381000" algn="l" rtl="0">
              <a:lnSpc>
                <a:spcPct val="115000"/>
              </a:lnSpc>
              <a:spcBef>
                <a:spcPts val="0"/>
              </a:spcBef>
              <a:spcAft>
                <a:spcPts val="0"/>
              </a:spcAft>
              <a:buClr>
                <a:schemeClr val="lt1"/>
              </a:buClr>
              <a:buSzPts val="2400"/>
              <a:buFont typeface="Ubuntu Light"/>
              <a:buChar char="▫"/>
              <a:defRPr sz="2400" b="0" i="0" u="none" strike="noStrike" cap="none">
                <a:solidFill>
                  <a:schemeClr val="lt1"/>
                </a:solidFill>
                <a:latin typeface="Ubuntu Light"/>
                <a:ea typeface="Ubuntu Light"/>
                <a:cs typeface="Ubuntu Light"/>
                <a:sym typeface="Ubuntu Light"/>
              </a:defRPr>
            </a:lvl9pPr>
          </a:lstStyle>
          <a:p>
            <a:endParaRPr/>
          </a:p>
        </p:txBody>
      </p:sp>
      <p:sp>
        <p:nvSpPr>
          <p:cNvPr id="8" name="Google Shape;8;p1"/>
          <p:cNvSpPr txBox="1">
            <a:spLocks noGrp="1"/>
          </p:cNvSpPr>
          <p:nvPr>
            <p:ph type="sldNum" idx="12"/>
          </p:nvPr>
        </p:nvSpPr>
        <p:spPr>
          <a:xfrm>
            <a:off x="8213401" y="4248586"/>
            <a:ext cx="465300" cy="4743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1pPr>
            <a:lvl2pPr marL="0" marR="0" lvl="1"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2pPr>
            <a:lvl3pPr marL="0" marR="0" lvl="2"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3pPr>
            <a:lvl4pPr marL="0" marR="0" lvl="3"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4pPr>
            <a:lvl5pPr marL="0" marR="0" lvl="4"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5pPr>
            <a:lvl6pPr marL="0" marR="0" lvl="5"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6pPr>
            <a:lvl7pPr marL="0" marR="0" lvl="6"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7pPr>
            <a:lvl8pPr marL="0" marR="0" lvl="7"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8pPr>
            <a:lvl9pPr marL="0" marR="0" lvl="8"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Ubuntu"/>
                <a:ea typeface="Ubuntu"/>
                <a:cs typeface="Ubuntu"/>
                <a:sym typeface="Ubuntu"/>
              </a:defRPr>
            </a:lvl9pPr>
          </a:lstStyle>
          <a:p>
            <a:pPr marL="0" lvl="0" indent="0" algn="r" rtl="0">
              <a:spcBef>
                <a:spcPts val="0"/>
              </a:spcBef>
              <a:spcAft>
                <a:spcPts val="0"/>
              </a:spcAft>
              <a:buNone/>
            </a:pPr>
            <a:fld id="{00000000-1234-1234-1234-123412341234}" type="slidenum">
              <a:rPr lang="en"/>
              <a:t>‹#›</a:t>
            </a:fld>
            <a:endParaRPr/>
          </a:p>
        </p:txBody>
      </p:sp>
      <p:grpSp>
        <p:nvGrpSpPr>
          <p:cNvPr id="9" name="Google Shape;9;p1"/>
          <p:cNvGrpSpPr/>
          <p:nvPr/>
        </p:nvGrpSpPr>
        <p:grpSpPr>
          <a:xfrm>
            <a:off x="465300" y="465400"/>
            <a:ext cx="8213400" cy="4212750"/>
            <a:chOff x="465300" y="465400"/>
            <a:chExt cx="8213400" cy="4212750"/>
          </a:xfrm>
        </p:grpSpPr>
        <p:sp>
          <p:nvSpPr>
            <p:cNvPr id="10" name="Google Shape;10;p1"/>
            <p:cNvSpPr/>
            <p:nvPr/>
          </p:nvSpPr>
          <p:spPr>
            <a:xfrm rot="10800000">
              <a:off x="3221100" y="465400"/>
              <a:ext cx="5457600" cy="1395600"/>
            </a:xfrm>
            <a:prstGeom prst="corner">
              <a:avLst>
                <a:gd name="adj1" fmla="val 1582"/>
                <a:gd name="adj2" fmla="val 1544"/>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Work Sans"/>
                <a:ea typeface="Work Sans"/>
                <a:cs typeface="Work Sans"/>
                <a:sym typeface="Work Sans"/>
              </a:endParaRPr>
            </a:p>
          </p:txBody>
        </p:sp>
        <p:sp>
          <p:nvSpPr>
            <p:cNvPr id="11" name="Google Shape;11;p1"/>
            <p:cNvSpPr/>
            <p:nvPr/>
          </p:nvSpPr>
          <p:spPr>
            <a:xfrm>
              <a:off x="465300" y="3282550"/>
              <a:ext cx="5457600" cy="1395600"/>
            </a:xfrm>
            <a:prstGeom prst="corner">
              <a:avLst>
                <a:gd name="adj1" fmla="val 1582"/>
                <a:gd name="adj2" fmla="val 1544"/>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Work Sans"/>
                <a:ea typeface="Work Sans"/>
                <a:cs typeface="Work Sans"/>
                <a:sym typeface="Work Sans"/>
              </a:endParaRPr>
            </a:p>
          </p:txBody>
        </p: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467">
          <p15:clr>
            <a:srgbClr val="EA4335"/>
          </p15:clr>
        </p15:guide>
        <p15:guide id="2" orient="horz" pos="2947">
          <p15:clr>
            <a:srgbClr val="EA4335"/>
          </p15:clr>
        </p15:guide>
        <p15:guide id="3" pos="586">
          <p15:clr>
            <a:srgbClr val="EA4335"/>
          </p15:clr>
        </p15:guide>
        <p15:guide id="4" orient="horz" pos="592">
          <p15:clr>
            <a:srgbClr val="EA4335"/>
          </p15:clr>
        </p15:guide>
        <p15:guide id="5" pos="5174">
          <p15:clr>
            <a:srgbClr val="EA4335"/>
          </p15:clr>
        </p15:guide>
        <p15:guide id="6" orient="horz" pos="2648">
          <p15:clr>
            <a:srgbClr val="EA4335"/>
          </p15:clr>
        </p15:guide>
        <p15:guide id="7" orient="horz" pos="293">
          <p15:clr>
            <a:srgbClr val="EA4335"/>
          </p15:clr>
        </p15:guide>
        <p15:guide id="8" pos="293">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3"/>
          <p:cNvSpPr txBox="1">
            <a:spLocks noGrp="1"/>
          </p:cNvSpPr>
          <p:nvPr>
            <p:ph type="ctrTitle" idx="4294967295"/>
          </p:nvPr>
        </p:nvSpPr>
        <p:spPr>
          <a:xfrm>
            <a:off x="311708" y="0"/>
            <a:ext cx="8520600" cy="2052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11600">
                <a:latin typeface="Amatic SC"/>
                <a:ea typeface="Amatic SC"/>
                <a:cs typeface="Amatic SC"/>
                <a:sym typeface="Amatic SC"/>
              </a:rPr>
              <a:t>PE House Party</a:t>
            </a:r>
            <a:endParaRPr sz="11600">
              <a:latin typeface="Amatic SC"/>
              <a:ea typeface="Amatic SC"/>
              <a:cs typeface="Amatic SC"/>
              <a:sym typeface="Amatic SC"/>
            </a:endParaRPr>
          </a:p>
        </p:txBody>
      </p:sp>
      <p:sp>
        <p:nvSpPr>
          <p:cNvPr id="56" name="Google Shape;56;p13"/>
          <p:cNvSpPr txBox="1">
            <a:spLocks noGrp="1"/>
          </p:cNvSpPr>
          <p:nvPr>
            <p:ph type="subTitle" idx="4294967295"/>
          </p:nvPr>
        </p:nvSpPr>
        <p:spPr>
          <a:xfrm>
            <a:off x="1779675" y="3152150"/>
            <a:ext cx="4521000" cy="792600"/>
          </a:xfrm>
          <a:prstGeom prst="rect">
            <a:avLst/>
          </a:prstGeom>
        </p:spPr>
        <p:txBody>
          <a:bodyPr spcFirstLastPara="1" wrap="square" lIns="0" tIns="0" rIns="0" bIns="0" anchor="ctr" anchorCtr="0">
            <a:noAutofit/>
          </a:bodyPr>
          <a:lstStyle/>
          <a:p>
            <a:pPr marL="0" lvl="0" indent="0" algn="l" rtl="0">
              <a:lnSpc>
                <a:spcPct val="80000"/>
              </a:lnSpc>
              <a:spcBef>
                <a:spcPts val="600"/>
              </a:spcBef>
              <a:spcAft>
                <a:spcPts val="0"/>
              </a:spcAft>
              <a:buSzPts val="935"/>
              <a:buNone/>
            </a:pPr>
            <a:r>
              <a:rPr lang="en" sz="2880">
                <a:latin typeface="Amatic SC"/>
                <a:ea typeface="Amatic SC"/>
                <a:cs typeface="Amatic SC"/>
                <a:sym typeface="Amatic SC"/>
              </a:rPr>
              <a:t>Melissa Elkins</a:t>
            </a:r>
            <a:endParaRPr sz="2880">
              <a:latin typeface="Amatic SC"/>
              <a:ea typeface="Amatic SC"/>
              <a:cs typeface="Amatic SC"/>
              <a:sym typeface="Amatic SC"/>
            </a:endParaRPr>
          </a:p>
          <a:p>
            <a:pPr marL="0" lvl="0" indent="0" algn="l" rtl="0">
              <a:lnSpc>
                <a:spcPct val="80000"/>
              </a:lnSpc>
              <a:spcBef>
                <a:spcPts val="600"/>
              </a:spcBef>
              <a:spcAft>
                <a:spcPts val="0"/>
              </a:spcAft>
              <a:buSzPts val="935"/>
              <a:buNone/>
            </a:pPr>
            <a:r>
              <a:rPr lang="en" sz="1580">
                <a:latin typeface="Amatic SC"/>
                <a:ea typeface="Amatic SC"/>
                <a:cs typeface="Amatic SC"/>
                <a:sym typeface="Amatic SC"/>
              </a:rPr>
              <a:t>Henrico County Public Schools</a:t>
            </a:r>
            <a:endParaRPr sz="1580">
              <a:latin typeface="Amatic SC"/>
              <a:ea typeface="Amatic SC"/>
              <a:cs typeface="Amatic SC"/>
              <a:sym typeface="Amatic SC"/>
            </a:endParaRPr>
          </a:p>
          <a:p>
            <a:pPr marL="0" lvl="0" indent="0" algn="l" rtl="0">
              <a:lnSpc>
                <a:spcPct val="80000"/>
              </a:lnSpc>
              <a:spcBef>
                <a:spcPts val="600"/>
              </a:spcBef>
              <a:spcAft>
                <a:spcPts val="0"/>
              </a:spcAft>
              <a:buSzPts val="935"/>
              <a:buNone/>
            </a:pPr>
            <a:r>
              <a:rPr lang="en" sz="1580">
                <a:latin typeface="Amatic SC"/>
                <a:ea typeface="Amatic SC"/>
                <a:cs typeface="Amatic SC"/>
                <a:sym typeface="Amatic SC"/>
              </a:rPr>
              <a:t> mgelkins@henrico.k12.va.us</a:t>
            </a:r>
            <a:endParaRPr sz="1580">
              <a:latin typeface="Amatic SC"/>
              <a:ea typeface="Amatic SC"/>
              <a:cs typeface="Amatic SC"/>
              <a:sym typeface="Amatic SC"/>
            </a:endParaRPr>
          </a:p>
          <a:p>
            <a:pPr marL="0" lvl="0" indent="0" algn="l" rtl="0">
              <a:lnSpc>
                <a:spcPct val="80000"/>
              </a:lnSpc>
              <a:spcBef>
                <a:spcPts val="600"/>
              </a:spcBef>
              <a:spcAft>
                <a:spcPts val="0"/>
              </a:spcAft>
              <a:buSzPts val="935"/>
              <a:buNone/>
            </a:pPr>
            <a:endParaRPr sz="2880">
              <a:latin typeface="Amatic SC"/>
              <a:ea typeface="Amatic SC"/>
              <a:cs typeface="Amatic SC"/>
              <a:sym typeface="Amatic SC"/>
            </a:endParaRPr>
          </a:p>
          <a:p>
            <a:pPr marL="0" lvl="0" indent="0" algn="l" rtl="0">
              <a:lnSpc>
                <a:spcPct val="80000"/>
              </a:lnSpc>
              <a:spcBef>
                <a:spcPts val="600"/>
              </a:spcBef>
              <a:spcAft>
                <a:spcPts val="0"/>
              </a:spcAft>
              <a:buSzPts val="935"/>
              <a:buNone/>
            </a:pPr>
            <a:r>
              <a:rPr lang="en" sz="2880">
                <a:latin typeface="Amatic SC"/>
                <a:ea typeface="Amatic SC"/>
                <a:cs typeface="Amatic SC"/>
                <a:sym typeface="Amatic SC"/>
              </a:rPr>
              <a:t>Meghan Gouldin</a:t>
            </a:r>
            <a:endParaRPr sz="2880">
              <a:latin typeface="Amatic SC"/>
              <a:ea typeface="Amatic SC"/>
              <a:cs typeface="Amatic SC"/>
              <a:sym typeface="Amatic SC"/>
            </a:endParaRPr>
          </a:p>
          <a:p>
            <a:pPr marL="0" lvl="0" indent="0" algn="l" rtl="0">
              <a:lnSpc>
                <a:spcPct val="80000"/>
              </a:lnSpc>
              <a:spcBef>
                <a:spcPts val="600"/>
              </a:spcBef>
              <a:spcAft>
                <a:spcPts val="0"/>
              </a:spcAft>
              <a:buSzPts val="935"/>
              <a:buNone/>
            </a:pPr>
            <a:r>
              <a:rPr lang="en" sz="1580">
                <a:latin typeface="Amatic SC"/>
                <a:ea typeface="Amatic SC"/>
                <a:cs typeface="Amatic SC"/>
                <a:sym typeface="Amatic SC"/>
              </a:rPr>
              <a:t>Henrico County Public Schools</a:t>
            </a:r>
            <a:endParaRPr sz="1580">
              <a:latin typeface="Amatic SC"/>
              <a:ea typeface="Amatic SC"/>
              <a:cs typeface="Amatic SC"/>
              <a:sym typeface="Amatic SC"/>
            </a:endParaRPr>
          </a:p>
          <a:p>
            <a:pPr marL="0" lvl="0" indent="0" algn="l" rtl="0">
              <a:lnSpc>
                <a:spcPct val="80000"/>
              </a:lnSpc>
              <a:spcBef>
                <a:spcPts val="600"/>
              </a:spcBef>
              <a:spcAft>
                <a:spcPts val="0"/>
              </a:spcAft>
              <a:buSzPts val="935"/>
              <a:buNone/>
            </a:pPr>
            <a:r>
              <a:rPr lang="en" sz="1580">
                <a:latin typeface="Amatic SC"/>
                <a:ea typeface="Amatic SC"/>
                <a:cs typeface="Amatic SC"/>
                <a:sym typeface="Amatic SC"/>
              </a:rPr>
              <a:t>mwgouldin@henrico.k12.va.us</a:t>
            </a:r>
            <a:endParaRPr sz="1580">
              <a:latin typeface="Amatic SC"/>
              <a:ea typeface="Amatic SC"/>
              <a:cs typeface="Amatic SC"/>
              <a:sym typeface="Amatic SC"/>
            </a:endParaRPr>
          </a:p>
          <a:p>
            <a:pPr marL="0" lvl="0" indent="0" algn="l" rtl="0">
              <a:lnSpc>
                <a:spcPct val="80000"/>
              </a:lnSpc>
              <a:spcBef>
                <a:spcPts val="600"/>
              </a:spcBef>
              <a:spcAft>
                <a:spcPts val="0"/>
              </a:spcAft>
              <a:buSzPts val="935"/>
              <a:buNone/>
            </a:pPr>
            <a:r>
              <a:rPr lang="en" sz="2580" b="1">
                <a:solidFill>
                  <a:schemeClr val="dk1"/>
                </a:solidFill>
              </a:rPr>
              <a:t> </a:t>
            </a:r>
            <a:endParaRPr sz="2580" b="1">
              <a:solidFill>
                <a:schemeClr val="dk1"/>
              </a:solidFill>
            </a:endParaRPr>
          </a:p>
        </p:txBody>
      </p:sp>
      <p:pic>
        <p:nvPicPr>
          <p:cNvPr id="57" name="Google Shape;57;p13"/>
          <p:cNvPicPr preferRelativeResize="0"/>
          <p:nvPr/>
        </p:nvPicPr>
        <p:blipFill>
          <a:blip r:embed="rId3">
            <a:alphaModFix/>
          </a:blip>
          <a:stretch>
            <a:fillRect/>
          </a:stretch>
        </p:blipFill>
        <p:spPr>
          <a:xfrm>
            <a:off x="5480302" y="2221700"/>
            <a:ext cx="1982023" cy="1982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2"/>
          <p:cNvSpPr txBox="1">
            <a:spLocks noGrp="1"/>
          </p:cNvSpPr>
          <p:nvPr>
            <p:ph type="ctrTitle"/>
          </p:nvPr>
        </p:nvSpPr>
        <p:spPr>
          <a:xfrm>
            <a:off x="686350" y="647750"/>
            <a:ext cx="7282800" cy="584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5600">
                <a:latin typeface="Amatic SC"/>
                <a:ea typeface="Amatic SC"/>
                <a:cs typeface="Amatic SC"/>
                <a:sym typeface="Amatic SC"/>
              </a:rPr>
              <a:t>Hula Hoop Flip</a:t>
            </a:r>
            <a:endParaRPr sz="5600">
              <a:latin typeface="Amatic SC"/>
              <a:ea typeface="Amatic SC"/>
              <a:cs typeface="Amatic SC"/>
              <a:sym typeface="Amatic SC"/>
            </a:endParaRPr>
          </a:p>
        </p:txBody>
      </p:sp>
      <p:sp>
        <p:nvSpPr>
          <p:cNvPr id="175" name="Google Shape;175;p22"/>
          <p:cNvSpPr txBox="1">
            <a:spLocks noGrp="1"/>
          </p:cNvSpPr>
          <p:nvPr>
            <p:ph type="subTitle" idx="1"/>
          </p:nvPr>
        </p:nvSpPr>
        <p:spPr>
          <a:xfrm>
            <a:off x="866650" y="1231850"/>
            <a:ext cx="4932600" cy="3507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2000" b="1">
                <a:solidFill>
                  <a:schemeClr val="lt1"/>
                </a:solidFill>
                <a:latin typeface="Amatic SC"/>
                <a:ea typeface="Amatic SC"/>
                <a:cs typeface="Amatic SC"/>
                <a:sym typeface="Amatic SC"/>
              </a:rPr>
              <a:t>Who can  be the first to get their team hula hoop around the large cone in the center?</a:t>
            </a:r>
            <a:endParaRPr sz="2000" b="1">
              <a:solidFill>
                <a:schemeClr val="lt1"/>
              </a:solidFill>
              <a:latin typeface="Amatic SC"/>
              <a:ea typeface="Amatic SC"/>
              <a:cs typeface="Amatic SC"/>
              <a:sym typeface="Amatic SC"/>
            </a:endParaRPr>
          </a:p>
          <a:p>
            <a:pPr marL="457200" lvl="0" indent="-355600" algn="l" rtl="0">
              <a:lnSpc>
                <a:spcPct val="100000"/>
              </a:lnSpc>
              <a:spcBef>
                <a:spcPts val="0"/>
              </a:spcBef>
              <a:spcAft>
                <a:spcPts val="0"/>
              </a:spcAft>
              <a:buClr>
                <a:schemeClr val="lt1"/>
              </a:buClr>
              <a:buSzPts val="2000"/>
              <a:buFont typeface="Amatic SC"/>
              <a:buChar char="●"/>
            </a:pPr>
            <a:r>
              <a:rPr lang="en" sz="2000" b="1">
                <a:solidFill>
                  <a:schemeClr val="lt1"/>
                </a:solidFill>
                <a:latin typeface="Amatic SC"/>
                <a:ea typeface="Amatic SC"/>
                <a:cs typeface="Amatic SC"/>
                <a:sym typeface="Amatic SC"/>
              </a:rPr>
              <a:t> take turns throwing the bean bag from the team cone towards the hoop.  </a:t>
            </a:r>
            <a:endParaRPr sz="2000" b="1">
              <a:solidFill>
                <a:schemeClr val="lt1"/>
              </a:solidFill>
              <a:latin typeface="Amatic SC"/>
              <a:ea typeface="Amatic SC"/>
              <a:cs typeface="Amatic SC"/>
              <a:sym typeface="Amatic SC"/>
            </a:endParaRPr>
          </a:p>
          <a:p>
            <a:pPr marL="457200" lvl="0" indent="-355600" algn="l" rtl="0">
              <a:lnSpc>
                <a:spcPct val="100000"/>
              </a:lnSpc>
              <a:spcBef>
                <a:spcPts val="0"/>
              </a:spcBef>
              <a:spcAft>
                <a:spcPts val="0"/>
              </a:spcAft>
              <a:buClr>
                <a:schemeClr val="lt1"/>
              </a:buClr>
              <a:buSzPts val="2000"/>
              <a:buFont typeface="Amatic SC"/>
              <a:buChar char="●"/>
            </a:pPr>
            <a:r>
              <a:rPr lang="en" sz="2000" b="1">
                <a:solidFill>
                  <a:schemeClr val="lt1"/>
                </a:solidFill>
                <a:latin typeface="Amatic SC"/>
                <a:ea typeface="Amatic SC"/>
                <a:cs typeface="Amatic SC"/>
                <a:sym typeface="Amatic SC"/>
              </a:rPr>
              <a:t>When the beanbag lands in the hoop, flip the hoop one step closer to the center cone.  </a:t>
            </a:r>
            <a:endParaRPr sz="2000" b="1">
              <a:solidFill>
                <a:schemeClr val="lt1"/>
              </a:solidFill>
              <a:latin typeface="Amatic SC"/>
              <a:ea typeface="Amatic SC"/>
              <a:cs typeface="Amatic SC"/>
              <a:sym typeface="Amatic SC"/>
            </a:endParaRPr>
          </a:p>
          <a:p>
            <a:pPr marL="457200" lvl="0" indent="-355600" algn="l" rtl="0">
              <a:lnSpc>
                <a:spcPct val="100000"/>
              </a:lnSpc>
              <a:spcBef>
                <a:spcPts val="0"/>
              </a:spcBef>
              <a:spcAft>
                <a:spcPts val="0"/>
              </a:spcAft>
              <a:buClr>
                <a:schemeClr val="lt1"/>
              </a:buClr>
              <a:buSzPts val="2000"/>
              <a:buFont typeface="Amatic SC"/>
              <a:buChar char="●"/>
            </a:pPr>
            <a:r>
              <a:rPr lang="en" sz="2000" b="1">
                <a:solidFill>
                  <a:schemeClr val="lt1"/>
                </a:solidFill>
                <a:latin typeface="Amatic SC"/>
                <a:ea typeface="Amatic SC"/>
                <a:cs typeface="Amatic SC"/>
                <a:sym typeface="Amatic SC"/>
              </a:rPr>
              <a:t>If the bean bag does not land in the hoop the hoop does not move.  </a:t>
            </a:r>
            <a:endParaRPr sz="2000" b="1">
              <a:solidFill>
                <a:schemeClr val="lt1"/>
              </a:solidFill>
              <a:latin typeface="Amatic SC"/>
              <a:ea typeface="Amatic SC"/>
              <a:cs typeface="Amatic SC"/>
              <a:sym typeface="Amatic SC"/>
            </a:endParaRPr>
          </a:p>
          <a:p>
            <a:pPr marL="457200" lvl="0" indent="-355600" algn="l" rtl="0">
              <a:lnSpc>
                <a:spcPct val="100000"/>
              </a:lnSpc>
              <a:spcBef>
                <a:spcPts val="0"/>
              </a:spcBef>
              <a:spcAft>
                <a:spcPts val="0"/>
              </a:spcAft>
              <a:buClr>
                <a:schemeClr val="lt1"/>
              </a:buClr>
              <a:buSzPts val="2000"/>
              <a:buFont typeface="Amatic SC"/>
              <a:buChar char="●"/>
            </a:pPr>
            <a:r>
              <a:rPr lang="en" sz="2000" b="1">
                <a:solidFill>
                  <a:schemeClr val="lt1"/>
                </a:solidFill>
                <a:latin typeface="Amatic SC"/>
                <a:ea typeface="Amatic SC"/>
                <a:cs typeface="Amatic SC"/>
                <a:sym typeface="Amatic SC"/>
              </a:rPr>
              <a:t> run the bean bag back to the team each time (not throw it back) </a:t>
            </a:r>
            <a:endParaRPr sz="2000" b="1">
              <a:solidFill>
                <a:schemeClr val="lt1"/>
              </a:solidFill>
              <a:latin typeface="Amatic SC"/>
              <a:ea typeface="Amatic SC"/>
              <a:cs typeface="Amatic SC"/>
              <a:sym typeface="Amatic SC"/>
            </a:endParaRPr>
          </a:p>
          <a:p>
            <a:pPr marL="457200" lvl="0" indent="-355600" algn="l" rtl="0">
              <a:lnSpc>
                <a:spcPct val="100000"/>
              </a:lnSpc>
              <a:spcBef>
                <a:spcPts val="0"/>
              </a:spcBef>
              <a:spcAft>
                <a:spcPts val="0"/>
              </a:spcAft>
              <a:buClr>
                <a:schemeClr val="lt1"/>
              </a:buClr>
              <a:buSzPts val="2000"/>
              <a:buFont typeface="Amatic SC"/>
              <a:buChar char="●"/>
            </a:pPr>
            <a:r>
              <a:rPr lang="en" sz="2000" b="1">
                <a:solidFill>
                  <a:schemeClr val="lt1"/>
                </a:solidFill>
                <a:latin typeface="Amatic SC"/>
                <a:ea typeface="Amatic SC"/>
                <a:cs typeface="Amatic SC"/>
                <a:sym typeface="Amatic SC"/>
              </a:rPr>
              <a:t> The house that completes the  challenge first, wins!! </a:t>
            </a:r>
            <a:endParaRPr sz="2000" b="1">
              <a:solidFill>
                <a:schemeClr val="lt1"/>
              </a:solidFill>
              <a:latin typeface="Amatic SC"/>
              <a:ea typeface="Amatic SC"/>
              <a:cs typeface="Amatic SC"/>
              <a:sym typeface="Amatic SC"/>
            </a:endParaRPr>
          </a:p>
          <a:p>
            <a:pPr marL="0" lvl="0" indent="0" algn="l" rtl="0">
              <a:spcBef>
                <a:spcPts val="0"/>
              </a:spcBef>
              <a:spcAft>
                <a:spcPts val="0"/>
              </a:spcAft>
              <a:buNone/>
            </a:pPr>
            <a:endParaRPr sz="3000" b="1">
              <a:solidFill>
                <a:schemeClr val="lt1"/>
              </a:solidFill>
              <a:latin typeface="Amatic SC"/>
              <a:ea typeface="Amatic SC"/>
              <a:cs typeface="Amatic SC"/>
              <a:sym typeface="Amatic SC"/>
            </a:endParaRPr>
          </a:p>
        </p:txBody>
      </p:sp>
      <p:grpSp>
        <p:nvGrpSpPr>
          <p:cNvPr id="176" name="Google Shape;176;p22"/>
          <p:cNvGrpSpPr/>
          <p:nvPr/>
        </p:nvGrpSpPr>
        <p:grpSpPr>
          <a:xfrm>
            <a:off x="6042586" y="1404113"/>
            <a:ext cx="2938148" cy="3375968"/>
            <a:chOff x="4378000" y="642125"/>
            <a:chExt cx="4679325" cy="4437975"/>
          </a:xfrm>
        </p:grpSpPr>
        <p:sp>
          <p:nvSpPr>
            <p:cNvPr id="177" name="Google Shape;177;p22"/>
            <p:cNvSpPr/>
            <p:nvPr/>
          </p:nvSpPr>
          <p:spPr>
            <a:xfrm>
              <a:off x="6597425" y="2674075"/>
              <a:ext cx="485700" cy="594600"/>
            </a:xfrm>
            <a:prstGeom prst="triangle">
              <a:avLst>
                <a:gd name="adj" fmla="val 5000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2"/>
            <p:cNvSpPr/>
            <p:nvPr/>
          </p:nvSpPr>
          <p:spPr>
            <a:xfrm>
              <a:off x="5408825" y="1504650"/>
              <a:ext cx="416100" cy="3963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2"/>
            <p:cNvSpPr/>
            <p:nvPr/>
          </p:nvSpPr>
          <p:spPr>
            <a:xfrm>
              <a:off x="5395825" y="4181125"/>
              <a:ext cx="416100" cy="396300"/>
            </a:xfrm>
            <a:prstGeom prst="ellipse">
              <a:avLst/>
            </a:prstGeom>
            <a:noFill/>
            <a:ln w="381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2"/>
            <p:cNvSpPr/>
            <p:nvPr/>
          </p:nvSpPr>
          <p:spPr>
            <a:xfrm>
              <a:off x="7993025" y="4181125"/>
              <a:ext cx="416100" cy="396300"/>
            </a:xfrm>
            <a:prstGeom prst="ellipse">
              <a:avLst/>
            </a:prstGeom>
            <a:no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2"/>
            <p:cNvSpPr/>
            <p:nvPr/>
          </p:nvSpPr>
          <p:spPr>
            <a:xfrm>
              <a:off x="7940400" y="1504650"/>
              <a:ext cx="416100" cy="396300"/>
            </a:xfrm>
            <a:prstGeom prst="ellipse">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2"/>
            <p:cNvSpPr/>
            <p:nvPr/>
          </p:nvSpPr>
          <p:spPr>
            <a:xfrm>
              <a:off x="4814200" y="1187500"/>
              <a:ext cx="178500" cy="178500"/>
            </a:xfrm>
            <a:prstGeom prst="triangle">
              <a:avLst>
                <a:gd name="adj" fmla="val 50000"/>
              </a:avLst>
            </a:prstGeom>
            <a:solidFill>
              <a:srgbClr val="FF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2"/>
            <p:cNvSpPr/>
            <p:nvPr/>
          </p:nvSpPr>
          <p:spPr>
            <a:xfrm>
              <a:off x="8653800" y="1187500"/>
              <a:ext cx="178500" cy="178500"/>
            </a:xfrm>
            <a:prstGeom prst="triangle">
              <a:avLst>
                <a:gd name="adj" fmla="val 50000"/>
              </a:avLst>
            </a:prstGeom>
            <a:solidFill>
              <a:srgbClr val="FFFF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2"/>
            <p:cNvSpPr/>
            <p:nvPr/>
          </p:nvSpPr>
          <p:spPr>
            <a:xfrm>
              <a:off x="8531125" y="4646900"/>
              <a:ext cx="178500" cy="178500"/>
            </a:xfrm>
            <a:prstGeom prst="triangle">
              <a:avLst>
                <a:gd name="adj" fmla="val 50000"/>
              </a:avLst>
            </a:prstGeom>
            <a:solidFill>
              <a:srgbClr val="0000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2"/>
            <p:cNvSpPr/>
            <p:nvPr/>
          </p:nvSpPr>
          <p:spPr>
            <a:xfrm>
              <a:off x="4887300" y="4723100"/>
              <a:ext cx="178500" cy="178500"/>
            </a:xfrm>
            <a:prstGeom prst="triangle">
              <a:avLst>
                <a:gd name="adj" fmla="val 50000"/>
              </a:avLst>
            </a:prstGeom>
            <a:solidFill>
              <a:srgbClr val="00FF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2"/>
            <p:cNvSpPr/>
            <p:nvPr/>
          </p:nvSpPr>
          <p:spPr>
            <a:xfrm>
              <a:off x="4516900" y="1108225"/>
              <a:ext cx="138900" cy="178500"/>
            </a:xfrm>
            <a:prstGeom prst="star5">
              <a:avLst>
                <a:gd name="adj" fmla="val 19098"/>
                <a:gd name="hf" fmla="val 105146"/>
                <a:gd name="vf" fmla="val 11055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2"/>
            <p:cNvSpPr/>
            <p:nvPr/>
          </p:nvSpPr>
          <p:spPr>
            <a:xfrm>
              <a:off x="8832300" y="642125"/>
              <a:ext cx="138900" cy="178500"/>
            </a:xfrm>
            <a:prstGeom prst="star5">
              <a:avLst>
                <a:gd name="adj" fmla="val 19098"/>
                <a:gd name="hf" fmla="val 105146"/>
                <a:gd name="vf" fmla="val 11055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2"/>
            <p:cNvSpPr/>
            <p:nvPr/>
          </p:nvSpPr>
          <p:spPr>
            <a:xfrm>
              <a:off x="8673600" y="887775"/>
              <a:ext cx="138900" cy="178500"/>
            </a:xfrm>
            <a:prstGeom prst="star5">
              <a:avLst>
                <a:gd name="adj" fmla="val 19098"/>
                <a:gd name="hf" fmla="val 105146"/>
                <a:gd name="vf" fmla="val 11055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2"/>
            <p:cNvSpPr/>
            <p:nvPr/>
          </p:nvSpPr>
          <p:spPr>
            <a:xfrm>
              <a:off x="4516900" y="4901600"/>
              <a:ext cx="138900" cy="178500"/>
            </a:xfrm>
            <a:prstGeom prst="star5">
              <a:avLst>
                <a:gd name="adj" fmla="val 19098"/>
                <a:gd name="hf" fmla="val 105146"/>
                <a:gd name="vf" fmla="val 11055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2"/>
            <p:cNvSpPr/>
            <p:nvPr/>
          </p:nvSpPr>
          <p:spPr>
            <a:xfrm>
              <a:off x="4669300" y="4653625"/>
              <a:ext cx="138900" cy="178500"/>
            </a:xfrm>
            <a:prstGeom prst="star5">
              <a:avLst>
                <a:gd name="adj" fmla="val 19098"/>
                <a:gd name="hf" fmla="val 105146"/>
                <a:gd name="vf" fmla="val 11055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2"/>
            <p:cNvSpPr/>
            <p:nvPr/>
          </p:nvSpPr>
          <p:spPr>
            <a:xfrm>
              <a:off x="4378000" y="1017725"/>
              <a:ext cx="138900" cy="178500"/>
            </a:xfrm>
            <a:prstGeom prst="star5">
              <a:avLst>
                <a:gd name="adj" fmla="val 19098"/>
                <a:gd name="hf" fmla="val 105146"/>
                <a:gd name="vf" fmla="val 11055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2"/>
            <p:cNvSpPr/>
            <p:nvPr/>
          </p:nvSpPr>
          <p:spPr>
            <a:xfrm>
              <a:off x="8779525" y="4901600"/>
              <a:ext cx="138900" cy="178500"/>
            </a:xfrm>
            <a:prstGeom prst="star5">
              <a:avLst>
                <a:gd name="adj" fmla="val 19098"/>
                <a:gd name="hf" fmla="val 105146"/>
                <a:gd name="vf" fmla="val 11055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2"/>
            <p:cNvSpPr/>
            <p:nvPr/>
          </p:nvSpPr>
          <p:spPr>
            <a:xfrm>
              <a:off x="8918425" y="4653625"/>
              <a:ext cx="138900" cy="178500"/>
            </a:xfrm>
            <a:prstGeom prst="star5">
              <a:avLst>
                <a:gd name="adj" fmla="val 19098"/>
                <a:gd name="hf" fmla="val 105146"/>
                <a:gd name="vf" fmla="val 11055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3"/>
          <p:cNvSpPr txBox="1">
            <a:spLocks noGrp="1"/>
          </p:cNvSpPr>
          <p:nvPr>
            <p:ph type="ctrTitle" idx="4294967295"/>
          </p:nvPr>
        </p:nvSpPr>
        <p:spPr>
          <a:xfrm>
            <a:off x="311708" y="0"/>
            <a:ext cx="8520600" cy="2052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11300">
                <a:latin typeface="Amatic SC"/>
                <a:ea typeface="Amatic SC"/>
                <a:cs typeface="Amatic SC"/>
                <a:sym typeface="Amatic SC"/>
              </a:rPr>
              <a:t>PE House Party</a:t>
            </a:r>
            <a:endParaRPr sz="11300">
              <a:latin typeface="Amatic SC"/>
              <a:ea typeface="Amatic SC"/>
              <a:cs typeface="Amatic SC"/>
              <a:sym typeface="Amatic SC"/>
            </a:endParaRPr>
          </a:p>
        </p:txBody>
      </p:sp>
      <p:sp>
        <p:nvSpPr>
          <p:cNvPr id="199" name="Google Shape;199;p23"/>
          <p:cNvSpPr txBox="1">
            <a:spLocks noGrp="1"/>
          </p:cNvSpPr>
          <p:nvPr>
            <p:ph type="subTitle" idx="4294967295"/>
          </p:nvPr>
        </p:nvSpPr>
        <p:spPr>
          <a:xfrm>
            <a:off x="1474875" y="3075950"/>
            <a:ext cx="4521000" cy="792600"/>
          </a:xfrm>
          <a:prstGeom prst="rect">
            <a:avLst/>
          </a:prstGeom>
        </p:spPr>
        <p:txBody>
          <a:bodyPr spcFirstLastPara="1" wrap="square" lIns="0" tIns="0" rIns="0" bIns="0" anchor="ctr" anchorCtr="0">
            <a:noAutofit/>
          </a:bodyPr>
          <a:lstStyle/>
          <a:p>
            <a:pPr marL="0" lvl="0" indent="0" algn="l" rtl="0">
              <a:lnSpc>
                <a:spcPct val="80000"/>
              </a:lnSpc>
              <a:spcBef>
                <a:spcPts val="600"/>
              </a:spcBef>
              <a:spcAft>
                <a:spcPts val="0"/>
              </a:spcAft>
              <a:buSzPts val="935"/>
              <a:buNone/>
            </a:pPr>
            <a:r>
              <a:rPr lang="en" sz="2880">
                <a:latin typeface="Amatic SC"/>
                <a:ea typeface="Amatic SC"/>
                <a:cs typeface="Amatic SC"/>
                <a:sym typeface="Amatic SC"/>
              </a:rPr>
              <a:t>Melissa Elkins</a:t>
            </a:r>
            <a:endParaRPr sz="2880">
              <a:latin typeface="Amatic SC"/>
              <a:ea typeface="Amatic SC"/>
              <a:cs typeface="Amatic SC"/>
              <a:sym typeface="Amatic SC"/>
            </a:endParaRPr>
          </a:p>
          <a:p>
            <a:pPr marL="0" lvl="0" indent="0" algn="l" rtl="0">
              <a:lnSpc>
                <a:spcPct val="80000"/>
              </a:lnSpc>
              <a:spcBef>
                <a:spcPts val="600"/>
              </a:spcBef>
              <a:spcAft>
                <a:spcPts val="0"/>
              </a:spcAft>
              <a:buSzPts val="935"/>
              <a:buNone/>
            </a:pPr>
            <a:r>
              <a:rPr lang="en" sz="1580">
                <a:latin typeface="Amatic SC"/>
                <a:ea typeface="Amatic SC"/>
                <a:cs typeface="Amatic SC"/>
                <a:sym typeface="Amatic SC"/>
              </a:rPr>
              <a:t>Henrico County Public Schools</a:t>
            </a:r>
            <a:endParaRPr sz="1580">
              <a:latin typeface="Amatic SC"/>
              <a:ea typeface="Amatic SC"/>
              <a:cs typeface="Amatic SC"/>
              <a:sym typeface="Amatic SC"/>
            </a:endParaRPr>
          </a:p>
          <a:p>
            <a:pPr marL="0" lvl="0" indent="0" algn="l" rtl="0">
              <a:lnSpc>
                <a:spcPct val="80000"/>
              </a:lnSpc>
              <a:spcBef>
                <a:spcPts val="600"/>
              </a:spcBef>
              <a:spcAft>
                <a:spcPts val="0"/>
              </a:spcAft>
              <a:buSzPts val="935"/>
              <a:buNone/>
            </a:pPr>
            <a:r>
              <a:rPr lang="en" sz="1580">
                <a:latin typeface="Amatic SC"/>
                <a:ea typeface="Amatic SC"/>
                <a:cs typeface="Amatic SC"/>
                <a:sym typeface="Amatic SC"/>
              </a:rPr>
              <a:t> mgelkins@henrico.k12.va.us</a:t>
            </a:r>
            <a:endParaRPr sz="1580">
              <a:latin typeface="Amatic SC"/>
              <a:ea typeface="Amatic SC"/>
              <a:cs typeface="Amatic SC"/>
              <a:sym typeface="Amatic SC"/>
            </a:endParaRPr>
          </a:p>
          <a:p>
            <a:pPr marL="0" lvl="0" indent="0" algn="l" rtl="0">
              <a:lnSpc>
                <a:spcPct val="80000"/>
              </a:lnSpc>
              <a:spcBef>
                <a:spcPts val="600"/>
              </a:spcBef>
              <a:spcAft>
                <a:spcPts val="0"/>
              </a:spcAft>
              <a:buSzPts val="935"/>
              <a:buNone/>
            </a:pPr>
            <a:endParaRPr sz="2880">
              <a:latin typeface="Amatic SC"/>
              <a:ea typeface="Amatic SC"/>
              <a:cs typeface="Amatic SC"/>
              <a:sym typeface="Amatic SC"/>
            </a:endParaRPr>
          </a:p>
          <a:p>
            <a:pPr marL="0" lvl="0" indent="0" algn="l" rtl="0">
              <a:lnSpc>
                <a:spcPct val="80000"/>
              </a:lnSpc>
              <a:spcBef>
                <a:spcPts val="600"/>
              </a:spcBef>
              <a:spcAft>
                <a:spcPts val="0"/>
              </a:spcAft>
              <a:buSzPts val="935"/>
              <a:buNone/>
            </a:pPr>
            <a:r>
              <a:rPr lang="en" sz="2880">
                <a:latin typeface="Amatic SC"/>
                <a:ea typeface="Amatic SC"/>
                <a:cs typeface="Amatic SC"/>
                <a:sym typeface="Amatic SC"/>
              </a:rPr>
              <a:t>Meghan Gouldin</a:t>
            </a:r>
            <a:endParaRPr sz="2880">
              <a:latin typeface="Amatic SC"/>
              <a:ea typeface="Amatic SC"/>
              <a:cs typeface="Amatic SC"/>
              <a:sym typeface="Amatic SC"/>
            </a:endParaRPr>
          </a:p>
          <a:p>
            <a:pPr marL="0" lvl="0" indent="0" algn="l" rtl="0">
              <a:lnSpc>
                <a:spcPct val="80000"/>
              </a:lnSpc>
              <a:spcBef>
                <a:spcPts val="600"/>
              </a:spcBef>
              <a:spcAft>
                <a:spcPts val="0"/>
              </a:spcAft>
              <a:buSzPts val="935"/>
              <a:buNone/>
            </a:pPr>
            <a:r>
              <a:rPr lang="en" sz="1580">
                <a:latin typeface="Amatic SC"/>
                <a:ea typeface="Amatic SC"/>
                <a:cs typeface="Amatic SC"/>
                <a:sym typeface="Amatic SC"/>
              </a:rPr>
              <a:t>Henrico County Public Schools</a:t>
            </a:r>
            <a:endParaRPr sz="1580">
              <a:latin typeface="Amatic SC"/>
              <a:ea typeface="Amatic SC"/>
              <a:cs typeface="Amatic SC"/>
              <a:sym typeface="Amatic SC"/>
            </a:endParaRPr>
          </a:p>
          <a:p>
            <a:pPr marL="0" lvl="0" indent="0" algn="l" rtl="0">
              <a:lnSpc>
                <a:spcPct val="80000"/>
              </a:lnSpc>
              <a:spcBef>
                <a:spcPts val="600"/>
              </a:spcBef>
              <a:spcAft>
                <a:spcPts val="0"/>
              </a:spcAft>
              <a:buSzPts val="935"/>
              <a:buNone/>
            </a:pPr>
            <a:r>
              <a:rPr lang="en" sz="1580">
                <a:latin typeface="Amatic SC"/>
                <a:ea typeface="Amatic SC"/>
                <a:cs typeface="Amatic SC"/>
                <a:sym typeface="Amatic SC"/>
              </a:rPr>
              <a:t>mwgouldin@henrico.k12.va.us</a:t>
            </a:r>
            <a:endParaRPr sz="1580">
              <a:latin typeface="Amatic SC"/>
              <a:ea typeface="Amatic SC"/>
              <a:cs typeface="Amatic SC"/>
              <a:sym typeface="Amatic SC"/>
            </a:endParaRPr>
          </a:p>
          <a:p>
            <a:pPr marL="0" lvl="0" indent="0" algn="l" rtl="0">
              <a:lnSpc>
                <a:spcPct val="80000"/>
              </a:lnSpc>
              <a:spcBef>
                <a:spcPts val="600"/>
              </a:spcBef>
              <a:spcAft>
                <a:spcPts val="0"/>
              </a:spcAft>
              <a:buSzPts val="935"/>
              <a:buNone/>
            </a:pPr>
            <a:r>
              <a:rPr lang="en" sz="2580" b="1">
                <a:solidFill>
                  <a:schemeClr val="dk1"/>
                </a:solidFill>
              </a:rPr>
              <a:t> </a:t>
            </a:r>
            <a:endParaRPr sz="2580" b="1">
              <a:solidFill>
                <a:schemeClr val="dk1"/>
              </a:solidFill>
            </a:endParaRPr>
          </a:p>
        </p:txBody>
      </p:sp>
      <p:pic>
        <p:nvPicPr>
          <p:cNvPr id="200" name="Google Shape;200;p23"/>
          <p:cNvPicPr preferRelativeResize="0"/>
          <p:nvPr/>
        </p:nvPicPr>
        <p:blipFill>
          <a:blip r:embed="rId3">
            <a:alphaModFix/>
          </a:blip>
          <a:stretch>
            <a:fillRect/>
          </a:stretch>
        </p:blipFill>
        <p:spPr>
          <a:xfrm>
            <a:off x="5438875" y="2190003"/>
            <a:ext cx="2121825" cy="2121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ctrTitle" idx="4294967295"/>
          </p:nvPr>
        </p:nvSpPr>
        <p:spPr>
          <a:xfrm>
            <a:off x="311708" y="1874200"/>
            <a:ext cx="8520600" cy="2052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0000">
                <a:latin typeface="Amatic SC"/>
                <a:ea typeface="Amatic SC"/>
                <a:cs typeface="Amatic SC"/>
                <a:sym typeface="Amatic SC"/>
              </a:rPr>
              <a:t>Belong</a:t>
            </a:r>
            <a:endParaRPr sz="20000">
              <a:latin typeface="Amatic SC"/>
              <a:ea typeface="Amatic SC"/>
              <a:cs typeface="Amatic SC"/>
              <a:sym typeface="Amatic S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ctrTitle"/>
          </p:nvPr>
        </p:nvSpPr>
        <p:spPr>
          <a:xfrm>
            <a:off x="-142400" y="530300"/>
            <a:ext cx="9062700" cy="584100"/>
          </a:xfrm>
          <a:prstGeom prst="rect">
            <a:avLst/>
          </a:prstGeom>
        </p:spPr>
        <p:txBody>
          <a:bodyPr spcFirstLastPara="1" wrap="square" lIns="0" tIns="0" rIns="0" bIns="0" anchor="b" anchorCtr="0">
            <a:noAutofit/>
          </a:bodyPr>
          <a:lstStyle/>
          <a:p>
            <a:pPr marL="0" lvl="0" indent="0" algn="ctr" rtl="0">
              <a:lnSpc>
                <a:spcPct val="115000"/>
              </a:lnSpc>
              <a:spcBef>
                <a:spcPts val="0"/>
              </a:spcBef>
              <a:spcAft>
                <a:spcPts val="1200"/>
              </a:spcAft>
              <a:buClr>
                <a:schemeClr val="dk1"/>
              </a:buClr>
              <a:buSzPts val="990"/>
              <a:buFont typeface="Arial"/>
              <a:buNone/>
            </a:pPr>
            <a:r>
              <a:rPr lang="en" sz="3020">
                <a:latin typeface="Amatic SC"/>
                <a:ea typeface="Amatic SC"/>
                <a:cs typeface="Amatic SC"/>
                <a:sym typeface="Amatic SC"/>
              </a:rPr>
              <a:t>What type of learning environment do we want to create for our students?</a:t>
            </a:r>
            <a:r>
              <a:rPr lang="en" sz="2520" b="1"/>
              <a:t> </a:t>
            </a:r>
            <a:endParaRPr sz="3420" b="1"/>
          </a:p>
        </p:txBody>
      </p:sp>
      <p:sp>
        <p:nvSpPr>
          <p:cNvPr id="68" name="Google Shape;68;p15"/>
          <p:cNvSpPr txBox="1">
            <a:spLocks noGrp="1"/>
          </p:cNvSpPr>
          <p:nvPr>
            <p:ph type="subTitle" idx="1"/>
          </p:nvPr>
        </p:nvSpPr>
        <p:spPr>
          <a:xfrm>
            <a:off x="533925" y="807577"/>
            <a:ext cx="7282800" cy="3507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endParaRPr sz="2800"/>
          </a:p>
          <a:p>
            <a:pPr marL="914400" lvl="0" indent="-374650" algn="l" rtl="0">
              <a:lnSpc>
                <a:spcPct val="115000"/>
              </a:lnSpc>
              <a:spcBef>
                <a:spcPts val="0"/>
              </a:spcBef>
              <a:spcAft>
                <a:spcPts val="0"/>
              </a:spcAft>
              <a:buClr>
                <a:schemeClr val="lt1"/>
              </a:buClr>
              <a:buSzPts val="2300"/>
              <a:buFont typeface="Amatic SC"/>
              <a:buChar char="●"/>
            </a:pPr>
            <a:r>
              <a:rPr lang="en" sz="2300" b="1">
                <a:solidFill>
                  <a:schemeClr val="lt1"/>
                </a:solidFill>
                <a:latin typeface="Amatic SC"/>
                <a:ea typeface="Amatic SC"/>
                <a:cs typeface="Amatic SC"/>
                <a:sym typeface="Amatic SC"/>
              </a:rPr>
              <a:t>Active</a:t>
            </a:r>
            <a:endParaRPr sz="2300" b="1">
              <a:solidFill>
                <a:schemeClr val="lt1"/>
              </a:solidFill>
              <a:latin typeface="Amatic SC"/>
              <a:ea typeface="Amatic SC"/>
              <a:cs typeface="Amatic SC"/>
              <a:sym typeface="Amatic SC"/>
            </a:endParaRPr>
          </a:p>
          <a:p>
            <a:pPr marL="914400" lvl="0" indent="-374650" algn="l" rtl="0">
              <a:lnSpc>
                <a:spcPct val="115000"/>
              </a:lnSpc>
              <a:spcBef>
                <a:spcPts val="0"/>
              </a:spcBef>
              <a:spcAft>
                <a:spcPts val="0"/>
              </a:spcAft>
              <a:buClr>
                <a:schemeClr val="lt1"/>
              </a:buClr>
              <a:buSzPts val="2300"/>
              <a:buFont typeface="Amatic SC"/>
              <a:buChar char="●"/>
            </a:pPr>
            <a:r>
              <a:rPr lang="en" sz="2300" b="1">
                <a:solidFill>
                  <a:schemeClr val="lt1"/>
                </a:solidFill>
                <a:latin typeface="Amatic SC"/>
                <a:ea typeface="Amatic SC"/>
                <a:cs typeface="Amatic SC"/>
                <a:sym typeface="Amatic SC"/>
              </a:rPr>
              <a:t>Inclusive</a:t>
            </a:r>
            <a:endParaRPr sz="2300" b="1">
              <a:solidFill>
                <a:schemeClr val="lt1"/>
              </a:solidFill>
              <a:latin typeface="Amatic SC"/>
              <a:ea typeface="Amatic SC"/>
              <a:cs typeface="Amatic SC"/>
              <a:sym typeface="Amatic SC"/>
            </a:endParaRPr>
          </a:p>
          <a:p>
            <a:pPr marL="914400" lvl="0" indent="-374650" algn="l" rtl="0">
              <a:lnSpc>
                <a:spcPct val="115000"/>
              </a:lnSpc>
              <a:spcBef>
                <a:spcPts val="0"/>
              </a:spcBef>
              <a:spcAft>
                <a:spcPts val="0"/>
              </a:spcAft>
              <a:buClr>
                <a:schemeClr val="lt1"/>
              </a:buClr>
              <a:buSzPts val="2300"/>
              <a:buFont typeface="Amatic SC"/>
              <a:buChar char="●"/>
            </a:pPr>
            <a:r>
              <a:rPr lang="en" sz="2300" b="1">
                <a:solidFill>
                  <a:schemeClr val="lt1"/>
                </a:solidFill>
                <a:latin typeface="Amatic SC"/>
                <a:ea typeface="Amatic SC"/>
                <a:cs typeface="Amatic SC"/>
                <a:sym typeface="Amatic SC"/>
              </a:rPr>
              <a:t>Engaging</a:t>
            </a:r>
            <a:endParaRPr sz="2300" b="1">
              <a:solidFill>
                <a:schemeClr val="lt1"/>
              </a:solidFill>
              <a:latin typeface="Amatic SC"/>
              <a:ea typeface="Amatic SC"/>
              <a:cs typeface="Amatic SC"/>
              <a:sym typeface="Amatic SC"/>
            </a:endParaRPr>
          </a:p>
          <a:p>
            <a:pPr marL="914400" lvl="0" indent="-374650" algn="l" rtl="0">
              <a:lnSpc>
                <a:spcPct val="115000"/>
              </a:lnSpc>
              <a:spcBef>
                <a:spcPts val="0"/>
              </a:spcBef>
              <a:spcAft>
                <a:spcPts val="0"/>
              </a:spcAft>
              <a:buClr>
                <a:schemeClr val="lt1"/>
              </a:buClr>
              <a:buSzPts val="2300"/>
              <a:buFont typeface="Amatic SC"/>
              <a:buChar char="●"/>
            </a:pPr>
            <a:r>
              <a:rPr lang="en" sz="2300" b="1">
                <a:solidFill>
                  <a:schemeClr val="lt1"/>
                </a:solidFill>
                <a:latin typeface="Amatic SC"/>
                <a:ea typeface="Amatic SC"/>
                <a:cs typeface="Amatic SC"/>
                <a:sym typeface="Amatic SC"/>
              </a:rPr>
              <a:t>Collaborative </a:t>
            </a:r>
            <a:endParaRPr sz="2300" b="1">
              <a:solidFill>
                <a:schemeClr val="lt1"/>
              </a:solidFill>
              <a:latin typeface="Amatic SC"/>
              <a:ea typeface="Amatic SC"/>
              <a:cs typeface="Amatic SC"/>
              <a:sym typeface="Amatic SC"/>
            </a:endParaRPr>
          </a:p>
          <a:p>
            <a:pPr marL="914400" lvl="0" indent="-374650" algn="l" rtl="0">
              <a:lnSpc>
                <a:spcPct val="115000"/>
              </a:lnSpc>
              <a:spcBef>
                <a:spcPts val="0"/>
              </a:spcBef>
              <a:spcAft>
                <a:spcPts val="0"/>
              </a:spcAft>
              <a:buClr>
                <a:schemeClr val="lt1"/>
              </a:buClr>
              <a:buSzPts val="2300"/>
              <a:buFont typeface="Amatic SC"/>
              <a:buChar char="●"/>
            </a:pPr>
            <a:r>
              <a:rPr lang="en" sz="2300" b="1">
                <a:solidFill>
                  <a:schemeClr val="lt1"/>
                </a:solidFill>
                <a:latin typeface="Amatic SC"/>
                <a:ea typeface="Amatic SC"/>
                <a:cs typeface="Amatic SC"/>
                <a:sym typeface="Amatic SC"/>
              </a:rPr>
              <a:t>Exciting </a:t>
            </a:r>
            <a:endParaRPr sz="2300" b="1">
              <a:solidFill>
                <a:schemeClr val="lt1"/>
              </a:solidFill>
              <a:latin typeface="Amatic SC"/>
              <a:ea typeface="Amatic SC"/>
              <a:cs typeface="Amatic SC"/>
              <a:sym typeface="Amatic SC"/>
            </a:endParaRPr>
          </a:p>
          <a:p>
            <a:pPr marL="0" lvl="0" indent="0" algn="l" rtl="0">
              <a:spcBef>
                <a:spcPts val="0"/>
              </a:spcBef>
              <a:spcAft>
                <a:spcPts val="0"/>
              </a:spcAft>
              <a:buClr>
                <a:schemeClr val="dk1"/>
              </a:buClr>
              <a:buSzPts val="1100"/>
              <a:buFont typeface="Arial"/>
              <a:buNone/>
            </a:pPr>
            <a:endParaRPr sz="2700" b="1">
              <a:latin typeface="Amatic SC"/>
              <a:ea typeface="Amatic SC"/>
              <a:cs typeface="Amatic SC"/>
              <a:sym typeface="Amatic SC"/>
            </a:endParaRPr>
          </a:p>
          <a:p>
            <a:pPr marL="0" lvl="0" indent="0" algn="l" rtl="0">
              <a:spcBef>
                <a:spcPts val="0"/>
              </a:spcBef>
              <a:spcAft>
                <a:spcPts val="0"/>
              </a:spcAft>
              <a:buClr>
                <a:schemeClr val="dk1"/>
              </a:buClr>
              <a:buSzPts val="1100"/>
              <a:buFont typeface="Arial"/>
              <a:buNone/>
            </a:pPr>
            <a:endParaRPr sz="2700" b="1">
              <a:latin typeface="Amatic SC"/>
              <a:ea typeface="Amatic SC"/>
              <a:cs typeface="Amatic SC"/>
              <a:sym typeface="Amatic SC"/>
            </a:endParaRPr>
          </a:p>
          <a:p>
            <a:pPr marL="0" lvl="0" indent="0" algn="l" rtl="0">
              <a:spcBef>
                <a:spcPts val="0"/>
              </a:spcBef>
              <a:spcAft>
                <a:spcPts val="0"/>
              </a:spcAft>
              <a:buNone/>
            </a:pPr>
            <a:endParaRPr sz="2700" b="1">
              <a:latin typeface="Amatic SC"/>
              <a:ea typeface="Amatic SC"/>
              <a:cs typeface="Amatic SC"/>
              <a:sym typeface="Amatic SC"/>
            </a:endParaRPr>
          </a:p>
          <a:p>
            <a:pPr marL="0" lvl="0" indent="0" algn="l" rtl="0">
              <a:spcBef>
                <a:spcPts val="0"/>
              </a:spcBef>
              <a:spcAft>
                <a:spcPts val="0"/>
              </a:spcAft>
              <a:buNone/>
            </a:pPr>
            <a:endParaRPr/>
          </a:p>
        </p:txBody>
      </p:sp>
      <p:sp>
        <p:nvSpPr>
          <p:cNvPr id="69" name="Google Shape;69;p15"/>
          <p:cNvSpPr txBox="1"/>
          <p:nvPr/>
        </p:nvSpPr>
        <p:spPr>
          <a:xfrm>
            <a:off x="533925" y="3397225"/>
            <a:ext cx="8721900" cy="1144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2900" b="1">
                <a:solidFill>
                  <a:schemeClr val="lt1"/>
                </a:solidFill>
                <a:latin typeface="Amatic SC"/>
                <a:ea typeface="Amatic SC"/>
                <a:cs typeface="Amatic SC"/>
                <a:sym typeface="Amatic SC"/>
              </a:rPr>
              <a:t>The house system (PE pods) allows us to create a sense of community and    belonging in our classroom with a focus on social emotional learning (SEL).</a:t>
            </a:r>
            <a:endParaRPr sz="1600">
              <a:solidFill>
                <a:schemeClr val="lt1"/>
              </a:solidFill>
              <a:latin typeface="Ubuntu Light"/>
              <a:ea typeface="Ubuntu Light"/>
              <a:cs typeface="Ubuntu Light"/>
              <a:sym typeface="Ubuntu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p:nvPr/>
        </p:nvSpPr>
        <p:spPr>
          <a:xfrm>
            <a:off x="0" y="0"/>
            <a:ext cx="4572000" cy="2787900"/>
          </a:xfrm>
          <a:prstGeom prst="rect">
            <a:avLst/>
          </a:prstGeom>
          <a:solidFill>
            <a:srgbClr val="CC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6"/>
          <p:cNvSpPr/>
          <p:nvPr/>
        </p:nvSpPr>
        <p:spPr>
          <a:xfrm>
            <a:off x="0" y="2508000"/>
            <a:ext cx="4572000" cy="2787900"/>
          </a:xfrm>
          <a:prstGeom prst="rect">
            <a:avLst/>
          </a:prstGeom>
          <a:solidFill>
            <a:srgbClr val="4A86E8"/>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6"/>
          <p:cNvSpPr/>
          <p:nvPr/>
        </p:nvSpPr>
        <p:spPr>
          <a:xfrm>
            <a:off x="4572000" y="0"/>
            <a:ext cx="4572000" cy="2787900"/>
          </a:xfrm>
          <a:prstGeom prst="rect">
            <a:avLst/>
          </a:prstGeom>
          <a:solidFill>
            <a:srgbClr val="FFFF00"/>
          </a:solid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6"/>
          <p:cNvSpPr/>
          <p:nvPr/>
        </p:nvSpPr>
        <p:spPr>
          <a:xfrm>
            <a:off x="4572000" y="2508000"/>
            <a:ext cx="4572000" cy="2787900"/>
          </a:xfrm>
          <a:prstGeom prst="rect">
            <a:avLst/>
          </a:prstGeom>
          <a:solidFill>
            <a:srgbClr val="00FF00"/>
          </a:solidFill>
          <a:ln w="952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8" name="Google Shape;78;p16"/>
          <p:cNvPicPr preferRelativeResize="0"/>
          <p:nvPr/>
        </p:nvPicPr>
        <p:blipFill rotWithShape="1">
          <a:blip r:embed="rId3">
            <a:alphaModFix/>
          </a:blip>
          <a:srcRect l="17403" r="12617"/>
          <a:stretch/>
        </p:blipFill>
        <p:spPr>
          <a:xfrm>
            <a:off x="2826125" y="769525"/>
            <a:ext cx="3319575" cy="2570225"/>
          </a:xfrm>
          <a:prstGeom prst="rect">
            <a:avLst/>
          </a:prstGeom>
          <a:noFill/>
          <a:ln>
            <a:noFill/>
          </a:ln>
        </p:spPr>
      </p:pic>
      <p:sp>
        <p:nvSpPr>
          <p:cNvPr id="79" name="Google Shape;79;p16"/>
          <p:cNvSpPr txBox="1"/>
          <p:nvPr/>
        </p:nvSpPr>
        <p:spPr>
          <a:xfrm>
            <a:off x="254275" y="3572100"/>
            <a:ext cx="8747400" cy="1723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0" b="1">
                <a:latin typeface="Amatic SC"/>
                <a:ea typeface="Amatic SC"/>
                <a:cs typeface="Amatic SC"/>
                <a:sym typeface="Amatic SC"/>
              </a:rPr>
              <a:t>Find Your House!</a:t>
            </a:r>
            <a:endParaRPr sz="10000" b="1">
              <a:latin typeface="Amatic SC"/>
              <a:ea typeface="Amatic SC"/>
              <a:cs typeface="Amatic SC"/>
              <a:sym typeface="Amatic S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p:nvPr/>
        </p:nvSpPr>
        <p:spPr>
          <a:xfrm>
            <a:off x="0" y="0"/>
            <a:ext cx="4572000" cy="2787900"/>
          </a:xfrm>
          <a:prstGeom prst="rect">
            <a:avLst/>
          </a:prstGeom>
          <a:solidFill>
            <a:srgbClr val="CC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7"/>
          <p:cNvSpPr/>
          <p:nvPr/>
        </p:nvSpPr>
        <p:spPr>
          <a:xfrm>
            <a:off x="0" y="2508000"/>
            <a:ext cx="4572000" cy="2787900"/>
          </a:xfrm>
          <a:prstGeom prst="rect">
            <a:avLst/>
          </a:prstGeom>
          <a:solidFill>
            <a:srgbClr val="4A86E8"/>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7"/>
          <p:cNvSpPr/>
          <p:nvPr/>
        </p:nvSpPr>
        <p:spPr>
          <a:xfrm>
            <a:off x="4572000" y="0"/>
            <a:ext cx="4572000" cy="2787900"/>
          </a:xfrm>
          <a:prstGeom prst="rect">
            <a:avLst/>
          </a:prstGeom>
          <a:solidFill>
            <a:srgbClr val="FFFF00"/>
          </a:solid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7"/>
          <p:cNvSpPr/>
          <p:nvPr/>
        </p:nvSpPr>
        <p:spPr>
          <a:xfrm>
            <a:off x="4572000" y="2508000"/>
            <a:ext cx="4572000" cy="2787900"/>
          </a:xfrm>
          <a:prstGeom prst="rect">
            <a:avLst/>
          </a:prstGeom>
          <a:solidFill>
            <a:srgbClr val="00FF00"/>
          </a:solidFill>
          <a:ln w="952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7"/>
          <p:cNvSpPr txBox="1"/>
          <p:nvPr/>
        </p:nvSpPr>
        <p:spPr>
          <a:xfrm>
            <a:off x="5095775" y="2532000"/>
            <a:ext cx="3783000" cy="2739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300" b="1">
                <a:latin typeface="Amatic SC"/>
                <a:ea typeface="Amatic SC"/>
                <a:cs typeface="Amatic SC"/>
                <a:sym typeface="Amatic SC"/>
              </a:rPr>
              <a:t>Be Responsible</a:t>
            </a:r>
            <a:endParaRPr sz="8000" b="1">
              <a:latin typeface="Amatic SC"/>
              <a:ea typeface="Amatic SC"/>
              <a:cs typeface="Amatic SC"/>
              <a:sym typeface="Amatic SC"/>
            </a:endParaRPr>
          </a:p>
        </p:txBody>
      </p:sp>
      <p:sp>
        <p:nvSpPr>
          <p:cNvPr id="89" name="Google Shape;89;p17"/>
          <p:cNvSpPr txBox="1"/>
          <p:nvPr/>
        </p:nvSpPr>
        <p:spPr>
          <a:xfrm>
            <a:off x="394500" y="481200"/>
            <a:ext cx="3783000" cy="1462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300" b="1">
                <a:latin typeface="Amatic SC"/>
                <a:ea typeface="Amatic SC"/>
                <a:cs typeface="Amatic SC"/>
                <a:sym typeface="Amatic SC"/>
              </a:rPr>
              <a:t>Be aware</a:t>
            </a:r>
            <a:endParaRPr sz="8000" b="1">
              <a:latin typeface="Amatic SC"/>
              <a:ea typeface="Amatic SC"/>
              <a:cs typeface="Amatic SC"/>
              <a:sym typeface="Amatic SC"/>
            </a:endParaRPr>
          </a:p>
        </p:txBody>
      </p:sp>
      <p:sp>
        <p:nvSpPr>
          <p:cNvPr id="90" name="Google Shape;90;p17"/>
          <p:cNvSpPr txBox="1"/>
          <p:nvPr/>
        </p:nvSpPr>
        <p:spPr>
          <a:xfrm>
            <a:off x="5029750" y="224975"/>
            <a:ext cx="3783000" cy="215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6400" b="1">
                <a:latin typeface="Amatic SC"/>
                <a:ea typeface="Amatic SC"/>
                <a:cs typeface="Amatic SC"/>
                <a:sym typeface="Amatic SC"/>
              </a:rPr>
              <a:t>Display Quality Character</a:t>
            </a:r>
            <a:endParaRPr sz="6100" b="1">
              <a:latin typeface="Amatic SC"/>
              <a:ea typeface="Amatic SC"/>
              <a:cs typeface="Amatic SC"/>
              <a:sym typeface="Amatic SC"/>
            </a:endParaRPr>
          </a:p>
        </p:txBody>
      </p:sp>
      <p:sp>
        <p:nvSpPr>
          <p:cNvPr id="91" name="Google Shape;91;p17"/>
          <p:cNvSpPr txBox="1"/>
          <p:nvPr/>
        </p:nvSpPr>
        <p:spPr>
          <a:xfrm>
            <a:off x="394500" y="2512900"/>
            <a:ext cx="3783000" cy="2739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300" b="1">
                <a:latin typeface="Amatic SC"/>
                <a:ea typeface="Amatic SC"/>
                <a:cs typeface="Amatic SC"/>
                <a:sym typeface="Amatic SC"/>
              </a:rPr>
              <a:t>Wonder &amp; Learn</a:t>
            </a:r>
            <a:endParaRPr sz="8000" b="1">
              <a:latin typeface="Amatic SC"/>
              <a:ea typeface="Amatic SC"/>
              <a:cs typeface="Amatic SC"/>
              <a:sym typeface="Amatic S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body" idx="4294967295"/>
          </p:nvPr>
        </p:nvSpPr>
        <p:spPr>
          <a:xfrm>
            <a:off x="930600" y="1415684"/>
            <a:ext cx="7282800" cy="2788200"/>
          </a:xfrm>
          <a:prstGeom prst="rect">
            <a:avLst/>
          </a:prstGeom>
        </p:spPr>
        <p:txBody>
          <a:bodyPr spcFirstLastPara="1" wrap="square" lIns="0" tIns="0" rIns="0" bIns="0" anchor="t" anchorCtr="0">
            <a:noAutofit/>
          </a:bodyPr>
          <a:lstStyle/>
          <a:p>
            <a:pPr marL="457200" lvl="0" indent="-412750" algn="l" rtl="0">
              <a:spcBef>
                <a:spcPts val="600"/>
              </a:spcBef>
              <a:spcAft>
                <a:spcPts val="0"/>
              </a:spcAft>
              <a:buSzPts val="2900"/>
              <a:buFont typeface="Amatic SC"/>
              <a:buChar char="▪"/>
            </a:pPr>
            <a:r>
              <a:rPr lang="en" sz="2900">
                <a:latin typeface="Amatic SC"/>
                <a:ea typeface="Amatic SC"/>
                <a:cs typeface="Amatic SC"/>
                <a:sym typeface="Amatic SC"/>
              </a:rPr>
              <a:t>Complete 4 different house challenges</a:t>
            </a:r>
            <a:endParaRPr sz="2900">
              <a:latin typeface="Amatic SC"/>
              <a:ea typeface="Amatic SC"/>
              <a:cs typeface="Amatic SC"/>
              <a:sym typeface="Amatic SC"/>
            </a:endParaRPr>
          </a:p>
          <a:p>
            <a:pPr marL="457200" lvl="0" indent="-412750" algn="l" rtl="0">
              <a:spcBef>
                <a:spcPts val="600"/>
              </a:spcBef>
              <a:spcAft>
                <a:spcPts val="0"/>
              </a:spcAft>
              <a:buSzPts val="2900"/>
              <a:buFont typeface="Amatic SC"/>
              <a:buChar char="▪"/>
            </a:pPr>
            <a:r>
              <a:rPr lang="en" sz="2900">
                <a:latin typeface="Amatic SC"/>
                <a:ea typeface="Amatic SC"/>
                <a:cs typeface="Amatic SC"/>
                <a:sym typeface="Amatic SC"/>
              </a:rPr>
              <a:t>5 points will be awarded to the winning house </a:t>
            </a:r>
            <a:endParaRPr sz="2900">
              <a:latin typeface="Amatic SC"/>
              <a:ea typeface="Amatic SC"/>
              <a:cs typeface="Amatic SC"/>
              <a:sym typeface="Amatic SC"/>
            </a:endParaRPr>
          </a:p>
          <a:p>
            <a:pPr marL="457200" lvl="0" indent="-412750" algn="l" rtl="0">
              <a:spcBef>
                <a:spcPts val="600"/>
              </a:spcBef>
              <a:spcAft>
                <a:spcPts val="0"/>
              </a:spcAft>
              <a:buSzPts val="2900"/>
              <a:buFont typeface="Amatic SC"/>
              <a:buChar char="▪"/>
            </a:pPr>
            <a:r>
              <a:rPr lang="en" sz="2900">
                <a:latin typeface="Amatic SC"/>
                <a:ea typeface="Amatic SC"/>
                <a:cs typeface="Amatic SC"/>
                <a:sym typeface="Amatic SC"/>
              </a:rPr>
              <a:t>1 point will be awarded for our values that we just discussed</a:t>
            </a:r>
            <a:endParaRPr sz="2900">
              <a:latin typeface="Amatic SC"/>
              <a:ea typeface="Amatic SC"/>
              <a:cs typeface="Amatic SC"/>
              <a:sym typeface="Amatic SC"/>
            </a:endParaRPr>
          </a:p>
          <a:p>
            <a:pPr marL="914400" lvl="1" indent="-368300" algn="l" rtl="0">
              <a:spcBef>
                <a:spcPts val="0"/>
              </a:spcBef>
              <a:spcAft>
                <a:spcPts val="0"/>
              </a:spcAft>
              <a:buSzPts val="2200"/>
              <a:buFont typeface="Amatic SC"/>
              <a:buChar char="▫"/>
            </a:pPr>
            <a:r>
              <a:rPr lang="en" sz="2200">
                <a:latin typeface="Amatic SC"/>
                <a:ea typeface="Amatic SC"/>
                <a:cs typeface="Amatic SC"/>
                <a:sym typeface="Amatic SC"/>
              </a:rPr>
              <a:t>Be Aware</a:t>
            </a:r>
            <a:endParaRPr sz="2200">
              <a:latin typeface="Amatic SC"/>
              <a:ea typeface="Amatic SC"/>
              <a:cs typeface="Amatic SC"/>
              <a:sym typeface="Amatic SC"/>
            </a:endParaRPr>
          </a:p>
          <a:p>
            <a:pPr marL="914400" lvl="1" indent="-368300" algn="l" rtl="0">
              <a:spcBef>
                <a:spcPts val="0"/>
              </a:spcBef>
              <a:spcAft>
                <a:spcPts val="0"/>
              </a:spcAft>
              <a:buSzPts val="2200"/>
              <a:buFont typeface="Amatic SC"/>
              <a:buChar char="▫"/>
            </a:pPr>
            <a:r>
              <a:rPr lang="en" sz="2200">
                <a:latin typeface="Amatic SC"/>
                <a:ea typeface="Amatic SC"/>
                <a:cs typeface="Amatic SC"/>
                <a:sym typeface="Amatic SC"/>
              </a:rPr>
              <a:t>Demonstrating Quality Character </a:t>
            </a:r>
            <a:endParaRPr sz="2200">
              <a:latin typeface="Amatic SC"/>
              <a:ea typeface="Amatic SC"/>
              <a:cs typeface="Amatic SC"/>
              <a:sym typeface="Amatic SC"/>
            </a:endParaRPr>
          </a:p>
          <a:p>
            <a:pPr marL="914400" lvl="1" indent="-368300" algn="l" rtl="0">
              <a:spcBef>
                <a:spcPts val="0"/>
              </a:spcBef>
              <a:spcAft>
                <a:spcPts val="0"/>
              </a:spcAft>
              <a:buSzPts val="2200"/>
              <a:buFont typeface="Amatic SC"/>
              <a:buChar char="▫"/>
            </a:pPr>
            <a:r>
              <a:rPr lang="en" sz="2200">
                <a:latin typeface="Amatic SC"/>
                <a:ea typeface="Amatic SC"/>
                <a:cs typeface="Amatic SC"/>
                <a:sym typeface="Amatic SC"/>
              </a:rPr>
              <a:t>Wonder and Learn</a:t>
            </a:r>
            <a:endParaRPr sz="2200">
              <a:latin typeface="Amatic SC"/>
              <a:ea typeface="Amatic SC"/>
              <a:cs typeface="Amatic SC"/>
              <a:sym typeface="Amatic SC"/>
            </a:endParaRPr>
          </a:p>
          <a:p>
            <a:pPr marL="914400" lvl="1" indent="-368300" algn="l" rtl="0">
              <a:spcBef>
                <a:spcPts val="0"/>
              </a:spcBef>
              <a:spcAft>
                <a:spcPts val="0"/>
              </a:spcAft>
              <a:buSzPts val="2200"/>
              <a:buFont typeface="Amatic SC"/>
              <a:buChar char="▫"/>
            </a:pPr>
            <a:r>
              <a:rPr lang="en" sz="2200">
                <a:latin typeface="Amatic SC"/>
                <a:ea typeface="Amatic SC"/>
                <a:cs typeface="Amatic SC"/>
                <a:sym typeface="Amatic SC"/>
              </a:rPr>
              <a:t>Be Responsible </a:t>
            </a:r>
            <a:endParaRPr sz="2200">
              <a:latin typeface="Amatic SC"/>
              <a:ea typeface="Amatic SC"/>
              <a:cs typeface="Amatic SC"/>
              <a:sym typeface="Amatic SC"/>
            </a:endParaRPr>
          </a:p>
        </p:txBody>
      </p:sp>
      <p:sp>
        <p:nvSpPr>
          <p:cNvPr id="97" name="Google Shape;97;p18"/>
          <p:cNvSpPr txBox="1">
            <a:spLocks noGrp="1"/>
          </p:cNvSpPr>
          <p:nvPr>
            <p:ph type="title" idx="4294967295"/>
          </p:nvPr>
        </p:nvSpPr>
        <p:spPr>
          <a:xfrm>
            <a:off x="859400" y="859417"/>
            <a:ext cx="7282800" cy="3642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5600">
                <a:latin typeface="Amatic SC"/>
                <a:ea typeface="Amatic SC"/>
                <a:cs typeface="Amatic SC"/>
                <a:sym typeface="Amatic SC"/>
              </a:rPr>
              <a:t>Challenge Time!</a:t>
            </a:r>
            <a:r>
              <a:rPr lang="en" sz="5400">
                <a:latin typeface="Amatic SC"/>
                <a:ea typeface="Amatic SC"/>
                <a:cs typeface="Amatic SC"/>
                <a:sym typeface="Amatic SC"/>
              </a:rPr>
              <a:t> </a:t>
            </a:r>
            <a:endParaRPr sz="5400">
              <a:latin typeface="Amatic SC"/>
              <a:ea typeface="Amatic SC"/>
              <a:cs typeface="Amatic SC"/>
              <a:sym typeface="Amatic S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930600" y="886017"/>
            <a:ext cx="7282800" cy="3642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220">
                <a:latin typeface="Amatic SC"/>
                <a:ea typeface="Amatic SC"/>
                <a:cs typeface="Amatic SC"/>
                <a:sym typeface="Amatic SC"/>
              </a:rPr>
              <a:t>Lucky Charms</a:t>
            </a:r>
            <a:endParaRPr sz="4220">
              <a:latin typeface="Amatic SC"/>
              <a:ea typeface="Amatic SC"/>
              <a:cs typeface="Amatic SC"/>
              <a:sym typeface="Amatic SC"/>
            </a:endParaRPr>
          </a:p>
          <a:p>
            <a:pPr marL="0" lvl="0" indent="0" algn="l" rtl="0">
              <a:spcBef>
                <a:spcPts val="0"/>
              </a:spcBef>
              <a:spcAft>
                <a:spcPts val="0"/>
              </a:spcAft>
              <a:buNone/>
            </a:pPr>
            <a:endParaRPr/>
          </a:p>
        </p:txBody>
      </p:sp>
      <p:sp>
        <p:nvSpPr>
          <p:cNvPr id="103" name="Google Shape;103;p19"/>
          <p:cNvSpPr txBox="1">
            <a:spLocks noGrp="1"/>
          </p:cNvSpPr>
          <p:nvPr>
            <p:ph type="body" idx="1"/>
          </p:nvPr>
        </p:nvSpPr>
        <p:spPr>
          <a:xfrm>
            <a:off x="692725" y="939800"/>
            <a:ext cx="5469000" cy="3592200"/>
          </a:xfrm>
          <a:prstGeom prst="rect">
            <a:avLst/>
          </a:prstGeom>
        </p:spPr>
        <p:txBody>
          <a:bodyPr spcFirstLastPara="1" wrap="square" lIns="0" tIns="0" rIns="0" bIns="0" anchor="t" anchorCtr="0">
            <a:noAutofit/>
          </a:bodyPr>
          <a:lstStyle/>
          <a:p>
            <a:pPr marL="0" lvl="0" indent="0" algn="l" rtl="0">
              <a:spcBef>
                <a:spcPts val="600"/>
              </a:spcBef>
              <a:spcAft>
                <a:spcPts val="0"/>
              </a:spcAft>
              <a:buClr>
                <a:schemeClr val="dk1"/>
              </a:buClr>
              <a:buSzPts val="1100"/>
              <a:buFont typeface="Arial"/>
              <a:buNone/>
            </a:pPr>
            <a:r>
              <a:rPr lang="en" sz="1900" b="1">
                <a:latin typeface="Amatic SC"/>
                <a:ea typeface="Amatic SC"/>
                <a:cs typeface="Amatic SC"/>
                <a:sym typeface="Amatic SC"/>
              </a:rPr>
              <a:t>Pick 2 taggers who will stand in the square to guard the lucky charms (bean bags). They must remain in the square the whole time. They will use a noodle to tag people. One student from each house team will run down to the playing area to try to take a lucky charm from the Leprechaun.  If tagged by the Leprechaun, they may not take a lucky charm back to their team.  If they did not have one yet, just run back, if they did, they must return it to the line and then head back to their team.  One lucky charm may be taken by a person at a time.  Once all of the lucky charms are collected, count how many each team was able to collect!  (adapted from PE school on Youtube)</a:t>
            </a:r>
            <a:endParaRPr sz="1900" b="1">
              <a:latin typeface="Amatic SC"/>
              <a:ea typeface="Amatic SC"/>
              <a:cs typeface="Amatic SC"/>
              <a:sym typeface="Amatic SC"/>
            </a:endParaRPr>
          </a:p>
          <a:p>
            <a:pPr marL="0" lvl="0" indent="0" algn="l" rtl="0">
              <a:spcBef>
                <a:spcPts val="600"/>
              </a:spcBef>
              <a:spcAft>
                <a:spcPts val="0"/>
              </a:spcAft>
              <a:buClr>
                <a:schemeClr val="dk1"/>
              </a:buClr>
              <a:buSzPts val="1100"/>
              <a:buFont typeface="Arial"/>
              <a:buNone/>
            </a:pPr>
            <a:r>
              <a:rPr lang="en" sz="1900" b="1">
                <a:latin typeface="Amatic SC"/>
                <a:ea typeface="Amatic SC"/>
                <a:cs typeface="Amatic SC"/>
                <a:sym typeface="Amatic SC"/>
              </a:rPr>
              <a:t>                  </a:t>
            </a:r>
            <a:r>
              <a:rPr lang="en" sz="2500" b="1">
                <a:latin typeface="Amatic SC"/>
                <a:ea typeface="Amatic SC"/>
                <a:cs typeface="Amatic SC"/>
                <a:sym typeface="Amatic SC"/>
              </a:rPr>
              <a:t>     Which house will collect the most?</a:t>
            </a:r>
            <a:endParaRPr sz="2500" b="1">
              <a:latin typeface="Amatic SC"/>
              <a:ea typeface="Amatic SC"/>
              <a:cs typeface="Amatic SC"/>
              <a:sym typeface="Amatic SC"/>
            </a:endParaRPr>
          </a:p>
        </p:txBody>
      </p:sp>
      <p:sp>
        <p:nvSpPr>
          <p:cNvPr id="104" name="Google Shape;104;p19"/>
          <p:cNvSpPr/>
          <p:nvPr/>
        </p:nvSpPr>
        <p:spPr>
          <a:xfrm>
            <a:off x="6762925" y="934200"/>
            <a:ext cx="1565100" cy="1364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9"/>
          <p:cNvSpPr/>
          <p:nvPr/>
        </p:nvSpPr>
        <p:spPr>
          <a:xfrm>
            <a:off x="7135650" y="1286575"/>
            <a:ext cx="276600" cy="353100"/>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9"/>
          <p:cNvSpPr/>
          <p:nvPr/>
        </p:nvSpPr>
        <p:spPr>
          <a:xfrm>
            <a:off x="7631575" y="1440000"/>
            <a:ext cx="276600" cy="353100"/>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7" name="Google Shape;107;p19"/>
          <p:cNvCxnSpPr/>
          <p:nvPr/>
        </p:nvCxnSpPr>
        <p:spPr>
          <a:xfrm>
            <a:off x="6982950" y="1286575"/>
            <a:ext cx="66900" cy="400800"/>
          </a:xfrm>
          <a:prstGeom prst="straightConnector1">
            <a:avLst/>
          </a:prstGeom>
          <a:noFill/>
          <a:ln w="9525" cap="flat" cmpd="sng">
            <a:solidFill>
              <a:schemeClr val="dk2"/>
            </a:solidFill>
            <a:prstDash val="solid"/>
            <a:round/>
            <a:headEnd type="none" w="med" len="med"/>
            <a:tailEnd type="none" w="med" len="med"/>
          </a:ln>
        </p:spPr>
      </p:cxnSp>
      <p:cxnSp>
        <p:nvCxnSpPr>
          <p:cNvPr id="108" name="Google Shape;108;p19"/>
          <p:cNvCxnSpPr/>
          <p:nvPr/>
        </p:nvCxnSpPr>
        <p:spPr>
          <a:xfrm>
            <a:off x="7564675" y="1416150"/>
            <a:ext cx="66900" cy="400800"/>
          </a:xfrm>
          <a:prstGeom prst="straightConnector1">
            <a:avLst/>
          </a:prstGeom>
          <a:noFill/>
          <a:ln w="9525" cap="flat" cmpd="sng">
            <a:solidFill>
              <a:schemeClr val="dk2"/>
            </a:solidFill>
            <a:prstDash val="solid"/>
            <a:round/>
            <a:headEnd type="none" w="med" len="med"/>
            <a:tailEnd type="none" w="med" len="med"/>
          </a:ln>
        </p:spPr>
      </p:cxnSp>
      <p:sp>
        <p:nvSpPr>
          <p:cNvPr id="109" name="Google Shape;109;p19"/>
          <p:cNvSpPr/>
          <p:nvPr/>
        </p:nvSpPr>
        <p:spPr>
          <a:xfrm>
            <a:off x="6715775" y="2059550"/>
            <a:ext cx="143100" cy="1527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9"/>
          <p:cNvSpPr/>
          <p:nvPr/>
        </p:nvSpPr>
        <p:spPr>
          <a:xfrm>
            <a:off x="6677325" y="1793100"/>
            <a:ext cx="143100" cy="1527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9"/>
          <p:cNvSpPr/>
          <p:nvPr/>
        </p:nvSpPr>
        <p:spPr>
          <a:xfrm>
            <a:off x="6634588" y="1462288"/>
            <a:ext cx="143100" cy="1527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9"/>
          <p:cNvSpPr/>
          <p:nvPr/>
        </p:nvSpPr>
        <p:spPr>
          <a:xfrm>
            <a:off x="6677325" y="1228675"/>
            <a:ext cx="143100" cy="1527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9"/>
          <p:cNvSpPr/>
          <p:nvPr/>
        </p:nvSpPr>
        <p:spPr>
          <a:xfrm>
            <a:off x="6677325" y="995050"/>
            <a:ext cx="143100" cy="1527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9"/>
          <p:cNvSpPr/>
          <p:nvPr/>
        </p:nvSpPr>
        <p:spPr>
          <a:xfrm>
            <a:off x="6944850" y="865025"/>
            <a:ext cx="143100" cy="1527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9"/>
          <p:cNvSpPr/>
          <p:nvPr/>
        </p:nvSpPr>
        <p:spPr>
          <a:xfrm>
            <a:off x="7372525" y="865025"/>
            <a:ext cx="143100" cy="1527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9"/>
          <p:cNvSpPr/>
          <p:nvPr/>
        </p:nvSpPr>
        <p:spPr>
          <a:xfrm>
            <a:off x="7698325" y="842350"/>
            <a:ext cx="143100" cy="1527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9"/>
          <p:cNvSpPr/>
          <p:nvPr/>
        </p:nvSpPr>
        <p:spPr>
          <a:xfrm>
            <a:off x="8024125" y="865025"/>
            <a:ext cx="143100" cy="1527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9"/>
          <p:cNvSpPr/>
          <p:nvPr/>
        </p:nvSpPr>
        <p:spPr>
          <a:xfrm>
            <a:off x="8239775" y="1075975"/>
            <a:ext cx="143100" cy="1527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9"/>
          <p:cNvSpPr/>
          <p:nvPr/>
        </p:nvSpPr>
        <p:spPr>
          <a:xfrm>
            <a:off x="8252100" y="1386775"/>
            <a:ext cx="143100" cy="1527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9"/>
          <p:cNvSpPr/>
          <p:nvPr/>
        </p:nvSpPr>
        <p:spPr>
          <a:xfrm>
            <a:off x="8252100" y="1697575"/>
            <a:ext cx="143100" cy="1527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9"/>
          <p:cNvSpPr/>
          <p:nvPr/>
        </p:nvSpPr>
        <p:spPr>
          <a:xfrm>
            <a:off x="8239775" y="2008375"/>
            <a:ext cx="143100" cy="1527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9"/>
          <p:cNvSpPr/>
          <p:nvPr/>
        </p:nvSpPr>
        <p:spPr>
          <a:xfrm>
            <a:off x="7332375" y="2256000"/>
            <a:ext cx="143100" cy="1527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9"/>
          <p:cNvSpPr/>
          <p:nvPr/>
        </p:nvSpPr>
        <p:spPr>
          <a:xfrm>
            <a:off x="6982950" y="2256000"/>
            <a:ext cx="143100" cy="1527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9"/>
          <p:cNvSpPr/>
          <p:nvPr/>
        </p:nvSpPr>
        <p:spPr>
          <a:xfrm>
            <a:off x="8096675" y="2256000"/>
            <a:ext cx="143100" cy="1527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9"/>
          <p:cNvSpPr/>
          <p:nvPr/>
        </p:nvSpPr>
        <p:spPr>
          <a:xfrm>
            <a:off x="7631575" y="2215375"/>
            <a:ext cx="143100" cy="1527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9"/>
          <p:cNvSpPr/>
          <p:nvPr/>
        </p:nvSpPr>
        <p:spPr>
          <a:xfrm>
            <a:off x="7864125" y="2215375"/>
            <a:ext cx="143100" cy="1527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9"/>
          <p:cNvSpPr/>
          <p:nvPr/>
        </p:nvSpPr>
        <p:spPr>
          <a:xfrm>
            <a:off x="6152600" y="4244950"/>
            <a:ext cx="429300" cy="448500"/>
          </a:xfrm>
          <a:prstGeom prst="ellipse">
            <a:avLst/>
          </a:prstGeom>
          <a:solidFill>
            <a:schemeClr val="lt2"/>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9"/>
          <p:cNvSpPr/>
          <p:nvPr/>
        </p:nvSpPr>
        <p:spPr>
          <a:xfrm>
            <a:off x="6925538" y="4234975"/>
            <a:ext cx="429300" cy="448500"/>
          </a:xfrm>
          <a:prstGeom prst="ellipse">
            <a:avLst/>
          </a:prstGeom>
          <a:solidFill>
            <a:schemeClr val="lt2"/>
          </a:solidFill>
          <a:ln w="381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a:off x="7774675" y="4234975"/>
            <a:ext cx="429300" cy="448500"/>
          </a:xfrm>
          <a:prstGeom prst="ellipse">
            <a:avLst/>
          </a:prstGeom>
          <a:solidFill>
            <a:schemeClr val="lt2"/>
          </a:solid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9"/>
          <p:cNvSpPr/>
          <p:nvPr/>
        </p:nvSpPr>
        <p:spPr>
          <a:xfrm>
            <a:off x="8499700" y="4292525"/>
            <a:ext cx="429300" cy="448500"/>
          </a:xfrm>
          <a:prstGeom prst="ellipse">
            <a:avLst/>
          </a:prstGeom>
          <a:solidFill>
            <a:schemeClr val="lt2"/>
          </a:solid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p:nvPr/>
        </p:nvSpPr>
        <p:spPr>
          <a:xfrm>
            <a:off x="6381775" y="4769650"/>
            <a:ext cx="143100" cy="152700"/>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9"/>
          <p:cNvSpPr/>
          <p:nvPr/>
        </p:nvSpPr>
        <p:spPr>
          <a:xfrm>
            <a:off x="8239775" y="2503625"/>
            <a:ext cx="143100" cy="152700"/>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9"/>
          <p:cNvSpPr/>
          <p:nvPr/>
        </p:nvSpPr>
        <p:spPr>
          <a:xfrm>
            <a:off x="6534175" y="3547625"/>
            <a:ext cx="143100" cy="152700"/>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9"/>
          <p:cNvSpPr/>
          <p:nvPr/>
        </p:nvSpPr>
        <p:spPr>
          <a:xfrm>
            <a:off x="7149775" y="4741025"/>
            <a:ext cx="143100" cy="152700"/>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9"/>
          <p:cNvSpPr/>
          <p:nvPr/>
        </p:nvSpPr>
        <p:spPr>
          <a:xfrm>
            <a:off x="7917775" y="4741025"/>
            <a:ext cx="143100" cy="152700"/>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9"/>
          <p:cNvSpPr/>
          <p:nvPr/>
        </p:nvSpPr>
        <p:spPr>
          <a:xfrm>
            <a:off x="8689200" y="4769650"/>
            <a:ext cx="143100" cy="152700"/>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
          <p:cNvSpPr txBox="1">
            <a:spLocks noGrp="1"/>
          </p:cNvSpPr>
          <p:nvPr>
            <p:ph type="title" idx="4294967295"/>
          </p:nvPr>
        </p:nvSpPr>
        <p:spPr>
          <a:xfrm>
            <a:off x="930600" y="886017"/>
            <a:ext cx="7282800" cy="3642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5600">
                <a:latin typeface="Amatic SC"/>
                <a:ea typeface="Amatic SC"/>
                <a:cs typeface="Amatic SC"/>
                <a:sym typeface="Amatic SC"/>
              </a:rPr>
              <a:t>House Charades</a:t>
            </a:r>
            <a:r>
              <a:rPr lang="en" sz="3400"/>
              <a:t> </a:t>
            </a:r>
            <a:endParaRPr sz="3400"/>
          </a:p>
        </p:txBody>
      </p:sp>
      <p:sp>
        <p:nvSpPr>
          <p:cNvPr id="142" name="Google Shape;142;p20"/>
          <p:cNvSpPr txBox="1"/>
          <p:nvPr/>
        </p:nvSpPr>
        <p:spPr>
          <a:xfrm>
            <a:off x="803525" y="1332450"/>
            <a:ext cx="627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Ubuntu Light"/>
              <a:ea typeface="Ubuntu Light"/>
              <a:cs typeface="Ubuntu Light"/>
              <a:sym typeface="Ubuntu Light"/>
            </a:endParaRPr>
          </a:p>
        </p:txBody>
      </p:sp>
      <p:sp>
        <p:nvSpPr>
          <p:cNvPr id="143" name="Google Shape;143;p20"/>
          <p:cNvSpPr txBox="1"/>
          <p:nvPr/>
        </p:nvSpPr>
        <p:spPr>
          <a:xfrm>
            <a:off x="1220550" y="1250225"/>
            <a:ext cx="60114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chemeClr val="lt1"/>
                </a:solidFill>
                <a:latin typeface="Amatic SC"/>
                <a:ea typeface="Amatic SC"/>
                <a:cs typeface="Amatic SC"/>
                <a:sym typeface="Amatic SC"/>
              </a:rPr>
              <a:t>Each House will have a limited time to act out a word while another house member tries to guess the word. </a:t>
            </a:r>
            <a:r>
              <a:rPr lang="en" sz="1500" b="1">
                <a:solidFill>
                  <a:schemeClr val="lt1"/>
                </a:solidFill>
                <a:latin typeface="Amatic SC"/>
                <a:ea typeface="Amatic SC"/>
                <a:cs typeface="Amatic SC"/>
                <a:sym typeface="Amatic SC"/>
              </a:rPr>
              <a:t>(modified From Stevie Gray)</a:t>
            </a:r>
            <a:endParaRPr sz="1500" b="1">
              <a:solidFill>
                <a:schemeClr val="lt1"/>
              </a:solidFill>
              <a:latin typeface="Amatic SC"/>
              <a:ea typeface="Amatic SC"/>
              <a:cs typeface="Amatic SC"/>
              <a:sym typeface="Amatic SC"/>
            </a:endParaRPr>
          </a:p>
        </p:txBody>
      </p:sp>
      <p:sp>
        <p:nvSpPr>
          <p:cNvPr id="144" name="Google Shape;144;p20"/>
          <p:cNvSpPr txBox="1"/>
          <p:nvPr/>
        </p:nvSpPr>
        <p:spPr>
          <a:xfrm>
            <a:off x="71200" y="2000275"/>
            <a:ext cx="2858100" cy="26781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lt1"/>
              </a:buClr>
              <a:buSzPts val="1800"/>
              <a:buFont typeface="Amatic SC"/>
              <a:buChar char="●"/>
            </a:pPr>
            <a:r>
              <a:rPr lang="en" sz="1800" b="1">
                <a:solidFill>
                  <a:schemeClr val="lt1"/>
                </a:solidFill>
                <a:latin typeface="Amatic SC"/>
                <a:ea typeface="Amatic SC"/>
                <a:cs typeface="Amatic SC"/>
                <a:sym typeface="Amatic SC"/>
              </a:rPr>
              <a:t>Rules:</a:t>
            </a:r>
            <a:endParaRPr sz="1800" b="1">
              <a:solidFill>
                <a:schemeClr val="lt1"/>
              </a:solidFill>
              <a:latin typeface="Amatic SC"/>
              <a:ea typeface="Amatic SC"/>
              <a:cs typeface="Amatic SC"/>
              <a:sym typeface="Amatic SC"/>
            </a:endParaRPr>
          </a:p>
          <a:p>
            <a:pPr marL="914400" lvl="1" indent="-342900" algn="l" rtl="0">
              <a:spcBef>
                <a:spcPts val="0"/>
              </a:spcBef>
              <a:spcAft>
                <a:spcPts val="0"/>
              </a:spcAft>
              <a:buClr>
                <a:schemeClr val="lt1"/>
              </a:buClr>
              <a:buSzPts val="1800"/>
              <a:buFont typeface="Amatic SC"/>
              <a:buChar char="○"/>
            </a:pPr>
            <a:r>
              <a:rPr lang="en" sz="1800" b="1">
                <a:solidFill>
                  <a:schemeClr val="lt1"/>
                </a:solidFill>
                <a:latin typeface="Amatic SC"/>
                <a:ea typeface="Amatic SC"/>
                <a:cs typeface="Amatic SC"/>
                <a:sym typeface="Amatic SC"/>
              </a:rPr>
              <a:t>No sounds or words can be used while acting</a:t>
            </a:r>
            <a:endParaRPr sz="1800" b="1">
              <a:solidFill>
                <a:schemeClr val="lt1"/>
              </a:solidFill>
              <a:latin typeface="Amatic SC"/>
              <a:ea typeface="Amatic SC"/>
              <a:cs typeface="Amatic SC"/>
              <a:sym typeface="Amatic SC"/>
            </a:endParaRPr>
          </a:p>
          <a:p>
            <a:pPr marL="914400" lvl="1" indent="-342900" algn="l" rtl="0">
              <a:spcBef>
                <a:spcPts val="0"/>
              </a:spcBef>
              <a:spcAft>
                <a:spcPts val="0"/>
              </a:spcAft>
              <a:buClr>
                <a:schemeClr val="lt1"/>
              </a:buClr>
              <a:buSzPts val="1800"/>
              <a:buFont typeface="Amatic SC"/>
              <a:buChar char="○"/>
            </a:pPr>
            <a:r>
              <a:rPr lang="en" sz="1800" b="1">
                <a:solidFill>
                  <a:schemeClr val="lt1"/>
                </a:solidFill>
                <a:latin typeface="Amatic SC"/>
                <a:ea typeface="Amatic SC"/>
                <a:cs typeface="Amatic SC"/>
                <a:sym typeface="Amatic SC"/>
              </a:rPr>
              <a:t>The House member that guesses the correct word becomes the new actor</a:t>
            </a:r>
            <a:endParaRPr sz="1800" b="1">
              <a:solidFill>
                <a:schemeClr val="lt1"/>
              </a:solidFill>
              <a:latin typeface="Amatic SC"/>
              <a:ea typeface="Amatic SC"/>
              <a:cs typeface="Amatic SC"/>
              <a:sym typeface="Amatic SC"/>
            </a:endParaRPr>
          </a:p>
          <a:p>
            <a:pPr marL="914400" lvl="1" indent="-342900" algn="l" rtl="0">
              <a:spcBef>
                <a:spcPts val="0"/>
              </a:spcBef>
              <a:spcAft>
                <a:spcPts val="0"/>
              </a:spcAft>
              <a:buClr>
                <a:schemeClr val="lt1"/>
              </a:buClr>
              <a:buSzPts val="1800"/>
              <a:buFont typeface="Amatic SC"/>
              <a:buChar char="○"/>
            </a:pPr>
            <a:r>
              <a:rPr lang="en" sz="1800" b="1">
                <a:solidFill>
                  <a:schemeClr val="lt1"/>
                </a:solidFill>
                <a:latin typeface="Amatic SC"/>
                <a:ea typeface="Amatic SC"/>
                <a:cs typeface="Amatic SC"/>
                <a:sym typeface="Amatic SC"/>
              </a:rPr>
              <a:t>Each house receives one point for each correct answer</a:t>
            </a:r>
            <a:endParaRPr sz="1800" b="1">
              <a:solidFill>
                <a:schemeClr val="lt1"/>
              </a:solidFill>
              <a:latin typeface="Amatic SC"/>
              <a:ea typeface="Amatic SC"/>
              <a:cs typeface="Amatic SC"/>
              <a:sym typeface="Amatic SC"/>
            </a:endParaRPr>
          </a:p>
        </p:txBody>
      </p:sp>
      <p:sp>
        <p:nvSpPr>
          <p:cNvPr id="145" name="Google Shape;145;p20"/>
          <p:cNvSpPr txBox="1"/>
          <p:nvPr/>
        </p:nvSpPr>
        <p:spPr>
          <a:xfrm>
            <a:off x="2929300" y="2173625"/>
            <a:ext cx="3570000" cy="12930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lt1"/>
              </a:buClr>
              <a:buSzPts val="1800"/>
              <a:buFont typeface="Amatic SC"/>
              <a:buChar char="●"/>
            </a:pPr>
            <a:r>
              <a:rPr lang="en" sz="1800" b="1">
                <a:solidFill>
                  <a:schemeClr val="lt1"/>
                </a:solidFill>
                <a:latin typeface="Amatic SC"/>
                <a:ea typeface="Amatic SC"/>
                <a:cs typeface="Amatic SC"/>
                <a:sym typeface="Amatic SC"/>
              </a:rPr>
              <a:t>Categories</a:t>
            </a:r>
            <a:endParaRPr sz="1800" b="1">
              <a:solidFill>
                <a:schemeClr val="lt1"/>
              </a:solidFill>
              <a:latin typeface="Amatic SC"/>
              <a:ea typeface="Amatic SC"/>
              <a:cs typeface="Amatic SC"/>
              <a:sym typeface="Amatic SC"/>
            </a:endParaRPr>
          </a:p>
          <a:p>
            <a:pPr marL="914400" lvl="1" indent="-342900" algn="l" rtl="0">
              <a:spcBef>
                <a:spcPts val="0"/>
              </a:spcBef>
              <a:spcAft>
                <a:spcPts val="0"/>
              </a:spcAft>
              <a:buClr>
                <a:schemeClr val="lt1"/>
              </a:buClr>
              <a:buSzPts val="1800"/>
              <a:buFont typeface="Amatic SC"/>
              <a:buChar char="○"/>
            </a:pPr>
            <a:r>
              <a:rPr lang="en" sz="1800" b="1">
                <a:solidFill>
                  <a:schemeClr val="lt1"/>
                </a:solidFill>
                <a:latin typeface="Amatic SC"/>
                <a:ea typeface="Amatic SC"/>
                <a:cs typeface="Amatic SC"/>
                <a:sym typeface="Amatic SC"/>
              </a:rPr>
              <a:t>Household appliances</a:t>
            </a:r>
            <a:endParaRPr sz="1800" b="1">
              <a:solidFill>
                <a:schemeClr val="lt1"/>
              </a:solidFill>
              <a:latin typeface="Amatic SC"/>
              <a:ea typeface="Amatic SC"/>
              <a:cs typeface="Amatic SC"/>
              <a:sym typeface="Amatic SC"/>
            </a:endParaRPr>
          </a:p>
          <a:p>
            <a:pPr marL="914400" lvl="1" indent="-342900" algn="l" rtl="0">
              <a:spcBef>
                <a:spcPts val="0"/>
              </a:spcBef>
              <a:spcAft>
                <a:spcPts val="0"/>
              </a:spcAft>
              <a:buClr>
                <a:schemeClr val="lt1"/>
              </a:buClr>
              <a:buSzPts val="1800"/>
              <a:buFont typeface="Amatic SC"/>
              <a:buChar char="○"/>
            </a:pPr>
            <a:r>
              <a:rPr lang="en" sz="1800" b="1">
                <a:solidFill>
                  <a:schemeClr val="lt1"/>
                </a:solidFill>
                <a:latin typeface="Amatic SC"/>
                <a:ea typeface="Amatic SC"/>
                <a:cs typeface="Amatic SC"/>
                <a:sym typeface="Amatic SC"/>
              </a:rPr>
              <a:t>Superheros</a:t>
            </a:r>
            <a:endParaRPr sz="1800" b="1">
              <a:solidFill>
                <a:schemeClr val="lt1"/>
              </a:solidFill>
              <a:latin typeface="Amatic SC"/>
              <a:ea typeface="Amatic SC"/>
              <a:cs typeface="Amatic SC"/>
              <a:sym typeface="Amatic SC"/>
            </a:endParaRPr>
          </a:p>
          <a:p>
            <a:pPr marL="914400" lvl="1" indent="-342900" algn="l" rtl="0">
              <a:spcBef>
                <a:spcPts val="0"/>
              </a:spcBef>
              <a:spcAft>
                <a:spcPts val="0"/>
              </a:spcAft>
              <a:buClr>
                <a:schemeClr val="lt1"/>
              </a:buClr>
              <a:buSzPts val="1800"/>
              <a:buFont typeface="Amatic SC"/>
              <a:buChar char="○"/>
            </a:pPr>
            <a:r>
              <a:rPr lang="en" sz="1800" b="1">
                <a:solidFill>
                  <a:schemeClr val="lt1"/>
                </a:solidFill>
                <a:latin typeface="Amatic SC"/>
                <a:ea typeface="Amatic SC"/>
                <a:cs typeface="Amatic SC"/>
                <a:sym typeface="Amatic SC"/>
              </a:rPr>
              <a:t>animals</a:t>
            </a:r>
            <a:endParaRPr sz="1800" b="1">
              <a:solidFill>
                <a:schemeClr val="lt1"/>
              </a:solidFill>
              <a:latin typeface="Amatic SC"/>
              <a:ea typeface="Amatic SC"/>
              <a:cs typeface="Amatic SC"/>
              <a:sym typeface="Amatic SC"/>
            </a:endParaRPr>
          </a:p>
        </p:txBody>
      </p:sp>
      <p:sp>
        <p:nvSpPr>
          <p:cNvPr id="146" name="Google Shape;146;p20"/>
          <p:cNvSpPr/>
          <p:nvPr/>
        </p:nvSpPr>
        <p:spPr>
          <a:xfrm>
            <a:off x="5288075" y="3755200"/>
            <a:ext cx="429300" cy="448500"/>
          </a:xfrm>
          <a:prstGeom prst="ellipse">
            <a:avLst/>
          </a:prstGeom>
          <a:solidFill>
            <a:schemeClr val="lt2"/>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0"/>
          <p:cNvSpPr/>
          <p:nvPr/>
        </p:nvSpPr>
        <p:spPr>
          <a:xfrm>
            <a:off x="5949063" y="2811950"/>
            <a:ext cx="429300" cy="448500"/>
          </a:xfrm>
          <a:prstGeom prst="ellipse">
            <a:avLst/>
          </a:prstGeom>
          <a:solidFill>
            <a:schemeClr val="lt2"/>
          </a:solidFill>
          <a:ln w="381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0"/>
          <p:cNvSpPr/>
          <p:nvPr/>
        </p:nvSpPr>
        <p:spPr>
          <a:xfrm>
            <a:off x="8076150" y="3759700"/>
            <a:ext cx="429300" cy="448500"/>
          </a:xfrm>
          <a:prstGeom prst="ellipse">
            <a:avLst/>
          </a:prstGeom>
          <a:solidFill>
            <a:schemeClr val="lt2"/>
          </a:solid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0"/>
          <p:cNvSpPr/>
          <p:nvPr/>
        </p:nvSpPr>
        <p:spPr>
          <a:xfrm>
            <a:off x="7319850" y="2811950"/>
            <a:ext cx="429300" cy="448500"/>
          </a:xfrm>
          <a:prstGeom prst="ellipse">
            <a:avLst/>
          </a:prstGeom>
          <a:solidFill>
            <a:schemeClr val="lt2"/>
          </a:solid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0"/>
          <p:cNvSpPr/>
          <p:nvPr/>
        </p:nvSpPr>
        <p:spPr>
          <a:xfrm>
            <a:off x="4896775" y="3907600"/>
            <a:ext cx="143100" cy="152700"/>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0"/>
          <p:cNvSpPr/>
          <p:nvPr/>
        </p:nvSpPr>
        <p:spPr>
          <a:xfrm>
            <a:off x="6092175" y="2495400"/>
            <a:ext cx="143100" cy="152700"/>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0"/>
          <p:cNvSpPr/>
          <p:nvPr/>
        </p:nvSpPr>
        <p:spPr>
          <a:xfrm>
            <a:off x="7462950" y="2495400"/>
            <a:ext cx="143100" cy="152700"/>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0"/>
          <p:cNvSpPr/>
          <p:nvPr/>
        </p:nvSpPr>
        <p:spPr>
          <a:xfrm>
            <a:off x="8678875" y="3903100"/>
            <a:ext cx="143100" cy="152700"/>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0"/>
          <p:cNvSpPr/>
          <p:nvPr/>
        </p:nvSpPr>
        <p:spPr>
          <a:xfrm>
            <a:off x="6634113" y="4111450"/>
            <a:ext cx="525300" cy="448500"/>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1"/>
          <p:cNvSpPr txBox="1">
            <a:spLocks noGrp="1"/>
          </p:cNvSpPr>
          <p:nvPr>
            <p:ph type="ctrTitle"/>
          </p:nvPr>
        </p:nvSpPr>
        <p:spPr>
          <a:xfrm>
            <a:off x="465150" y="647750"/>
            <a:ext cx="7282800" cy="584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5600">
                <a:latin typeface="Amatic SC"/>
                <a:ea typeface="Amatic SC"/>
                <a:cs typeface="Amatic SC"/>
                <a:sym typeface="Amatic SC"/>
              </a:rPr>
              <a:t>Touchdown Challenge </a:t>
            </a:r>
            <a:endParaRPr sz="5600">
              <a:latin typeface="Amatic SC"/>
              <a:ea typeface="Amatic SC"/>
              <a:cs typeface="Amatic SC"/>
              <a:sym typeface="Amatic SC"/>
            </a:endParaRPr>
          </a:p>
        </p:txBody>
      </p:sp>
      <p:sp>
        <p:nvSpPr>
          <p:cNvPr id="160" name="Google Shape;160;p21"/>
          <p:cNvSpPr txBox="1">
            <a:spLocks noGrp="1"/>
          </p:cNvSpPr>
          <p:nvPr>
            <p:ph type="subTitle" idx="1"/>
          </p:nvPr>
        </p:nvSpPr>
        <p:spPr>
          <a:xfrm>
            <a:off x="465150" y="1323750"/>
            <a:ext cx="6892500" cy="350700"/>
          </a:xfrm>
          <a:prstGeom prst="rect">
            <a:avLst/>
          </a:prstGeom>
        </p:spPr>
        <p:txBody>
          <a:bodyPr spcFirstLastPara="1" wrap="square" lIns="0" tIns="0" rIns="0" bIns="0" anchor="t" anchorCtr="0">
            <a:noAutofit/>
          </a:bodyPr>
          <a:lstStyle/>
          <a:p>
            <a:pPr marL="457200" lvl="0" indent="-330200" algn="l" rtl="0">
              <a:spcBef>
                <a:spcPts val="0"/>
              </a:spcBef>
              <a:spcAft>
                <a:spcPts val="0"/>
              </a:spcAft>
              <a:buClr>
                <a:schemeClr val="lt1"/>
              </a:buClr>
              <a:buSzPts val="1600"/>
              <a:buFont typeface="Amatic SC"/>
              <a:buChar char="●"/>
            </a:pPr>
            <a:r>
              <a:rPr lang="en" sz="1600" b="1">
                <a:solidFill>
                  <a:schemeClr val="lt1"/>
                </a:solidFill>
                <a:latin typeface="Amatic SC"/>
                <a:ea typeface="Amatic SC"/>
                <a:cs typeface="Amatic SC"/>
                <a:sym typeface="Amatic SC"/>
              </a:rPr>
              <a:t>Player one runs out to the first hula hoop</a:t>
            </a:r>
            <a:endParaRPr sz="1600" b="1">
              <a:solidFill>
                <a:schemeClr val="lt1"/>
              </a:solidFill>
              <a:latin typeface="Amatic SC"/>
              <a:ea typeface="Amatic SC"/>
              <a:cs typeface="Amatic SC"/>
              <a:sym typeface="Amatic SC"/>
            </a:endParaRPr>
          </a:p>
          <a:p>
            <a:pPr marL="457200" lvl="0" indent="-330200" algn="l" rtl="0">
              <a:spcBef>
                <a:spcPts val="0"/>
              </a:spcBef>
              <a:spcAft>
                <a:spcPts val="0"/>
              </a:spcAft>
              <a:buClr>
                <a:schemeClr val="lt1"/>
              </a:buClr>
              <a:buSzPts val="1600"/>
              <a:buFont typeface="Amatic SC"/>
              <a:buChar char="●"/>
            </a:pPr>
            <a:r>
              <a:rPr lang="en" sz="1600" b="1">
                <a:solidFill>
                  <a:schemeClr val="lt1"/>
                </a:solidFill>
                <a:latin typeface="Amatic SC"/>
                <a:ea typeface="Amatic SC"/>
                <a:cs typeface="Amatic SC"/>
                <a:sym typeface="Amatic SC"/>
              </a:rPr>
              <a:t>Player 2 (standing at the cone) throws the football to player 1.  The pass is complete if the teammate catches the football with both feet in the hoop.</a:t>
            </a:r>
            <a:endParaRPr sz="1600" b="1">
              <a:solidFill>
                <a:schemeClr val="lt1"/>
              </a:solidFill>
              <a:latin typeface="Amatic SC"/>
              <a:ea typeface="Amatic SC"/>
              <a:cs typeface="Amatic SC"/>
              <a:sym typeface="Amatic SC"/>
            </a:endParaRPr>
          </a:p>
          <a:p>
            <a:pPr marL="457200" lvl="0" indent="-330200" algn="l" rtl="0">
              <a:spcBef>
                <a:spcPts val="0"/>
              </a:spcBef>
              <a:spcAft>
                <a:spcPts val="0"/>
              </a:spcAft>
              <a:buClr>
                <a:schemeClr val="lt1"/>
              </a:buClr>
              <a:buSzPts val="1600"/>
              <a:buFont typeface="Amatic SC"/>
              <a:buChar char="●"/>
            </a:pPr>
            <a:r>
              <a:rPr lang="en" sz="1600" b="1">
                <a:solidFill>
                  <a:schemeClr val="lt1"/>
                </a:solidFill>
                <a:latin typeface="Amatic SC"/>
                <a:ea typeface="Amatic SC"/>
                <a:cs typeface="Amatic SC"/>
                <a:sym typeface="Amatic SC"/>
              </a:rPr>
              <a:t>If the pass is incomplete, player one runs to the back of the line and player 2 runs out to the first hoop to attempt to make the first down! </a:t>
            </a:r>
            <a:endParaRPr sz="1600" b="1">
              <a:solidFill>
                <a:schemeClr val="lt1"/>
              </a:solidFill>
              <a:latin typeface="Amatic SC"/>
              <a:ea typeface="Amatic SC"/>
              <a:cs typeface="Amatic SC"/>
              <a:sym typeface="Amatic SC"/>
            </a:endParaRPr>
          </a:p>
          <a:p>
            <a:pPr marL="457200" lvl="0" indent="-330200" algn="l" rtl="0">
              <a:spcBef>
                <a:spcPts val="0"/>
              </a:spcBef>
              <a:spcAft>
                <a:spcPts val="0"/>
              </a:spcAft>
              <a:buClr>
                <a:schemeClr val="lt1"/>
              </a:buClr>
              <a:buSzPts val="1600"/>
              <a:buFont typeface="Amatic SC"/>
              <a:buChar char="●"/>
            </a:pPr>
            <a:r>
              <a:rPr lang="en" sz="1600" b="1">
                <a:solidFill>
                  <a:schemeClr val="lt1"/>
                </a:solidFill>
                <a:latin typeface="Amatic SC"/>
                <a:ea typeface="Amatic SC"/>
                <a:cs typeface="Amatic SC"/>
                <a:sym typeface="Amatic SC"/>
              </a:rPr>
              <a:t>The player that is throwing the ball should be standing behind their cone.</a:t>
            </a:r>
            <a:endParaRPr sz="1600" b="1">
              <a:solidFill>
                <a:schemeClr val="lt1"/>
              </a:solidFill>
              <a:latin typeface="Amatic SC"/>
              <a:ea typeface="Amatic SC"/>
              <a:cs typeface="Amatic SC"/>
              <a:sym typeface="Amatic SC"/>
            </a:endParaRPr>
          </a:p>
          <a:p>
            <a:pPr marL="457200" lvl="0" indent="-330200" algn="l" rtl="0">
              <a:spcBef>
                <a:spcPts val="0"/>
              </a:spcBef>
              <a:spcAft>
                <a:spcPts val="0"/>
              </a:spcAft>
              <a:buClr>
                <a:schemeClr val="lt1"/>
              </a:buClr>
              <a:buSzPts val="1600"/>
              <a:buFont typeface="Amatic SC"/>
              <a:buChar char="●"/>
            </a:pPr>
            <a:r>
              <a:rPr lang="en" sz="1600" b="1">
                <a:solidFill>
                  <a:schemeClr val="lt1"/>
                </a:solidFill>
                <a:latin typeface="Amatic SC"/>
                <a:ea typeface="Amatic SC"/>
                <a:cs typeface="Amatic SC"/>
                <a:sym typeface="Amatic SC"/>
              </a:rPr>
              <a:t>When the ball is caught in the first hoop, the next player runs out to the second hoop to receive the pass. </a:t>
            </a:r>
            <a:endParaRPr sz="1600" b="1">
              <a:solidFill>
                <a:schemeClr val="lt1"/>
              </a:solidFill>
              <a:latin typeface="Amatic SC"/>
              <a:ea typeface="Amatic SC"/>
              <a:cs typeface="Amatic SC"/>
              <a:sym typeface="Amatic SC"/>
            </a:endParaRPr>
          </a:p>
          <a:p>
            <a:pPr marL="457200" lvl="0" indent="-330200" algn="l" rtl="0">
              <a:spcBef>
                <a:spcPts val="0"/>
              </a:spcBef>
              <a:spcAft>
                <a:spcPts val="0"/>
              </a:spcAft>
              <a:buClr>
                <a:schemeClr val="lt1"/>
              </a:buClr>
              <a:buSzPts val="1600"/>
              <a:buFont typeface="Amatic SC"/>
              <a:buChar char="●"/>
            </a:pPr>
            <a:r>
              <a:rPr lang="en" sz="1600" b="1">
                <a:solidFill>
                  <a:schemeClr val="lt1"/>
                </a:solidFill>
                <a:latin typeface="Amatic SC"/>
                <a:ea typeface="Amatic SC"/>
                <a:cs typeface="Amatic SC"/>
                <a:sym typeface="Amatic SC"/>
              </a:rPr>
              <a:t>Continue rotating through and playing until all passes have been completed in each hoop and a touchdown is scored! </a:t>
            </a:r>
            <a:endParaRPr sz="1600" b="1">
              <a:solidFill>
                <a:schemeClr val="lt1"/>
              </a:solidFill>
              <a:latin typeface="Amatic SC"/>
              <a:ea typeface="Amatic SC"/>
              <a:cs typeface="Amatic SC"/>
              <a:sym typeface="Amatic SC"/>
            </a:endParaRPr>
          </a:p>
          <a:p>
            <a:pPr marL="457200" lvl="0" indent="-330200" algn="l" rtl="0">
              <a:spcBef>
                <a:spcPts val="0"/>
              </a:spcBef>
              <a:spcAft>
                <a:spcPts val="0"/>
              </a:spcAft>
              <a:buClr>
                <a:schemeClr val="lt1"/>
              </a:buClr>
              <a:buSzPts val="1600"/>
              <a:buFont typeface="Amatic SC"/>
              <a:buChar char="●"/>
            </a:pPr>
            <a:r>
              <a:rPr lang="en" sz="1600" b="1">
                <a:solidFill>
                  <a:schemeClr val="lt1"/>
                </a:solidFill>
                <a:latin typeface="Amatic SC"/>
                <a:ea typeface="Amatic SC"/>
                <a:cs typeface="Amatic SC"/>
                <a:sym typeface="Amatic SC"/>
              </a:rPr>
              <a:t>When a touchdown has been scored, run back to your team and mark it on your scorecard</a:t>
            </a:r>
            <a:endParaRPr sz="1600" b="1">
              <a:solidFill>
                <a:schemeClr val="lt1"/>
              </a:solidFill>
              <a:latin typeface="Amatic SC"/>
              <a:ea typeface="Amatic SC"/>
              <a:cs typeface="Amatic SC"/>
              <a:sym typeface="Amatic SC"/>
            </a:endParaRPr>
          </a:p>
          <a:p>
            <a:pPr marL="457200" lvl="0" indent="0" algn="l" rtl="0">
              <a:spcBef>
                <a:spcPts val="0"/>
              </a:spcBef>
              <a:spcAft>
                <a:spcPts val="0"/>
              </a:spcAft>
              <a:buNone/>
            </a:pPr>
            <a:r>
              <a:rPr lang="en" sz="1600" b="1">
                <a:solidFill>
                  <a:schemeClr val="lt1"/>
                </a:solidFill>
                <a:latin typeface="Amatic SC"/>
                <a:ea typeface="Amatic SC"/>
                <a:cs typeface="Amatic SC"/>
                <a:sym typeface="Amatic SC"/>
              </a:rPr>
              <a:t>       </a:t>
            </a:r>
            <a:r>
              <a:rPr lang="en" sz="2900" b="1">
                <a:solidFill>
                  <a:schemeClr val="lt1"/>
                </a:solidFill>
                <a:latin typeface="Amatic SC"/>
                <a:ea typeface="Amatic SC"/>
                <a:cs typeface="Amatic SC"/>
                <a:sym typeface="Amatic SC"/>
              </a:rPr>
              <a:t>Which house will score the most touchdowns?</a:t>
            </a:r>
            <a:endParaRPr sz="2900" b="1">
              <a:solidFill>
                <a:schemeClr val="lt1"/>
              </a:solidFill>
              <a:latin typeface="Amatic SC"/>
              <a:ea typeface="Amatic SC"/>
              <a:cs typeface="Amatic SC"/>
              <a:sym typeface="Amatic SC"/>
            </a:endParaRPr>
          </a:p>
          <a:p>
            <a:pPr marL="0" lvl="0" indent="0" algn="l" rtl="0">
              <a:spcBef>
                <a:spcPts val="0"/>
              </a:spcBef>
              <a:spcAft>
                <a:spcPts val="0"/>
              </a:spcAft>
              <a:buNone/>
            </a:pPr>
            <a:endParaRPr/>
          </a:p>
        </p:txBody>
      </p:sp>
      <p:grpSp>
        <p:nvGrpSpPr>
          <p:cNvPr id="161" name="Google Shape;161;p21"/>
          <p:cNvGrpSpPr/>
          <p:nvPr/>
        </p:nvGrpSpPr>
        <p:grpSpPr>
          <a:xfrm>
            <a:off x="7718475" y="1096375"/>
            <a:ext cx="834200" cy="3705625"/>
            <a:chOff x="6956475" y="1096375"/>
            <a:chExt cx="834200" cy="3705625"/>
          </a:xfrm>
        </p:grpSpPr>
        <p:sp>
          <p:nvSpPr>
            <p:cNvPr id="162" name="Google Shape;162;p21"/>
            <p:cNvSpPr/>
            <p:nvPr/>
          </p:nvSpPr>
          <p:spPr>
            <a:xfrm>
              <a:off x="6956475" y="1768975"/>
              <a:ext cx="443100" cy="5202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1"/>
            <p:cNvSpPr/>
            <p:nvPr/>
          </p:nvSpPr>
          <p:spPr>
            <a:xfrm>
              <a:off x="6956475" y="2374500"/>
              <a:ext cx="443100" cy="5202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1"/>
            <p:cNvSpPr/>
            <p:nvPr/>
          </p:nvSpPr>
          <p:spPr>
            <a:xfrm>
              <a:off x="6956475" y="2980025"/>
              <a:ext cx="443100" cy="4698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1"/>
            <p:cNvSpPr/>
            <p:nvPr/>
          </p:nvSpPr>
          <p:spPr>
            <a:xfrm>
              <a:off x="7077375" y="4251475"/>
              <a:ext cx="322200" cy="469800"/>
            </a:xfrm>
            <a:prstGeom prst="triangle">
              <a:avLst>
                <a:gd name="adj" fmla="val 50000"/>
              </a:avLst>
            </a:prstGeom>
            <a:solidFill>
              <a:srgbClr val="FF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1"/>
            <p:cNvSpPr/>
            <p:nvPr/>
          </p:nvSpPr>
          <p:spPr>
            <a:xfrm>
              <a:off x="7507100" y="4479800"/>
              <a:ext cx="214800" cy="322200"/>
            </a:xfrm>
            <a:prstGeom prst="star5">
              <a:avLst>
                <a:gd name="adj" fmla="val 19098"/>
                <a:gd name="hf" fmla="val 105146"/>
                <a:gd name="vf" fmla="val 110557"/>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1"/>
            <p:cNvSpPr/>
            <p:nvPr/>
          </p:nvSpPr>
          <p:spPr>
            <a:xfrm>
              <a:off x="7070625" y="2970900"/>
              <a:ext cx="214800" cy="322200"/>
            </a:xfrm>
            <a:prstGeom prst="star5">
              <a:avLst>
                <a:gd name="adj" fmla="val 19098"/>
                <a:gd name="hf" fmla="val 105146"/>
                <a:gd name="vf" fmla="val 110557"/>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1"/>
            <p:cNvSpPr/>
            <p:nvPr/>
          </p:nvSpPr>
          <p:spPr>
            <a:xfrm>
              <a:off x="6956475" y="1096375"/>
              <a:ext cx="443100" cy="5202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 name="Google Shape;169;p21"/>
            <p:cNvPicPr preferRelativeResize="0"/>
            <p:nvPr/>
          </p:nvPicPr>
          <p:blipFill>
            <a:blip r:embed="rId3">
              <a:alphaModFix/>
            </a:blip>
            <a:stretch>
              <a:fillRect/>
            </a:stretch>
          </p:blipFill>
          <p:spPr>
            <a:xfrm>
              <a:off x="7347575" y="3994225"/>
              <a:ext cx="443100" cy="443100"/>
            </a:xfrm>
            <a:prstGeom prst="rect">
              <a:avLst/>
            </a:prstGeom>
            <a:noFill/>
            <a:ln>
              <a:noFill/>
            </a:ln>
          </p:spPr>
        </p:pic>
      </p:grpSp>
    </p:spTree>
  </p:cSld>
  <p:clrMapOvr>
    <a:masterClrMapping/>
  </p:clrMapOvr>
</p:sld>
</file>

<file path=ppt/theme/theme1.xml><?xml version="1.0" encoding="utf-8"?>
<a:theme xmlns:a="http://schemas.openxmlformats.org/drawingml/2006/main" name="Isidore template">
  <a:themeElements>
    <a:clrScheme name="Custom 347">
      <a:dk1>
        <a:srgbClr val="0D0335"/>
      </a:dk1>
      <a:lt1>
        <a:srgbClr val="FFFFFF"/>
      </a:lt1>
      <a:dk2>
        <a:srgbClr val="573F68"/>
      </a:dk2>
      <a:lt2>
        <a:srgbClr val="E9DDEC"/>
      </a:lt2>
      <a:accent1>
        <a:srgbClr val="E9204E"/>
      </a:accent1>
      <a:accent2>
        <a:srgbClr val="ED4636"/>
      </a:accent2>
      <a:accent3>
        <a:srgbClr val="FCB42E"/>
      </a:accent3>
      <a:accent4>
        <a:srgbClr val="94C486"/>
      </a:accent4>
      <a:accent5>
        <a:srgbClr val="39B8E3"/>
      </a:accent5>
      <a:accent6>
        <a:srgbClr val="412D8C"/>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776</Words>
  <Application>Microsoft Office PowerPoint</Application>
  <PresentationFormat>On-screen Show (16:9)</PresentationFormat>
  <Paragraphs>83</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Amatic SC</vt:lpstr>
      <vt:lpstr>Arial</vt:lpstr>
      <vt:lpstr>Ubuntu</vt:lpstr>
      <vt:lpstr>Work Sans</vt:lpstr>
      <vt:lpstr>Ubuntu Light</vt:lpstr>
      <vt:lpstr>Isidore template</vt:lpstr>
      <vt:lpstr>PE House Party</vt:lpstr>
      <vt:lpstr>Belong</vt:lpstr>
      <vt:lpstr>What type of learning environment do we want to create for our students? </vt:lpstr>
      <vt:lpstr>PowerPoint Presentation</vt:lpstr>
      <vt:lpstr>PowerPoint Presentation</vt:lpstr>
      <vt:lpstr>Challenge Time! </vt:lpstr>
      <vt:lpstr>Lucky Charms </vt:lpstr>
      <vt:lpstr>House Charades </vt:lpstr>
      <vt:lpstr>Touchdown Challenge </vt:lpstr>
      <vt:lpstr>Hula Hoop Flip</vt:lpstr>
      <vt:lpstr>PE House Party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 House Party</dc:title>
  <dc:creator>Berndsen, Rebecca - berndsrx</dc:creator>
  <cp:lastModifiedBy>Berndsen, Rebecca - berndsrx</cp:lastModifiedBy>
  <cp:revision>1</cp:revision>
  <dcterms:modified xsi:type="dcterms:W3CDTF">2024-03-07T13:07:17Z</dcterms:modified>
</cp:coreProperties>
</file>