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3" r:id="rId3"/>
  </p:sldMasterIdLst>
  <p:notesMasterIdLst>
    <p:notesMasterId r:id="rId3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5143500" type="screen16x9"/>
  <p:notesSz cx="6858000" cy="9144000"/>
  <p:embeddedFontLst>
    <p:embeddedFont>
      <p:font typeface="Fira Sans" panose="020B0503050000020004" pitchFamily="34" charset="0"/>
      <p:regular r:id="rId33"/>
      <p:bold r:id="rId34"/>
      <p:italic r:id="rId35"/>
      <p:boldItalic r:id="rId36"/>
    </p:embeddedFont>
    <p:embeddedFont>
      <p:font typeface="Proxima Nova" panose="020B0604020202020204" charset="0"/>
      <p:regular r:id="rId37"/>
      <p:bold r:id="rId38"/>
      <p:italic r:id="rId39"/>
      <p:boldItalic r:id="rId40"/>
    </p:embeddedFont>
    <p:embeddedFont>
      <p:font typeface="Proxima Nova Semibold" panose="020B0604020202020204" charset="0"/>
      <p:regular r:id="rId41"/>
      <p:bold r:id="rId42"/>
      <p:boldItalic r:id="rId43"/>
    </p:embeddedFont>
    <p:embeddedFont>
      <p:font typeface="Roboto" panose="02000000000000000000" pitchFamily="2" charset="0"/>
      <p:regular r:id="rId44"/>
      <p:bold r:id="rId45"/>
      <p:italic r:id="rId46"/>
      <p:boldItalic r:id="rId47"/>
    </p:embeddedFont>
    <p:embeddedFont>
      <p:font typeface="Roboto Black" panose="02000000000000000000" pitchFamily="2" charset="0"/>
      <p:bold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5D614E-9D81-45F2-9997-9C04E81E307C}">
  <a:tblStyle styleId="{465D614E-9D81-45F2-9997-9C04E81E307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98e5bb0c3_0_1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98e5bb0c3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SLIDES_API201336822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SLIDES_API201336822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e98e5bb0c3_0_18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e98e5bb0c3_0_1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3bc846876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3bc846876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3bc8468760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3bc8468760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e98e5bb0c3_0_2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e98e5bb0c3_0_2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e98e5bb0c3_0_19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e98e5bb0c3_0_1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e98e5bb0c3_0_19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e98e5bb0c3_0_1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e98e5bb0c3_0_20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e98e5bb0c3_0_2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3bc846876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3bc846876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SLIDES_API102635692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SLIDES_API102635692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98e5bb0c3_0_1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98e5bb0c3_0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SLIDES_API38834704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SLIDES_API38834704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SLIDES_API32228987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SLIDES_API32228987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98e5bb0c3_0_2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98e5bb0c3_0_2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e98e5bb0c3_0_2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e98e5bb0c3_0_2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e9e589557e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2" name="Google Shape;1262;ge9e589557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e98e5bb0c3_0_24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e98e5bb0c3_0_2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e98e5bb0c3_0_2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e98e5bb0c3_0_2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SLIDES_API67367716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SLIDES_API67367716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ge98e5bb0c3_0_2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3" name="Google Shape;1413;ge98e5bb0c3_0_2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98e5bb0c3_0_1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e98e5bb0c3_0_1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98e5bb0c3_0_1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e98e5bb0c3_0_1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98e5bb0c3_0_14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e98e5bb0c3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98e5bb0c3_0_19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98e5bb0c3_0_1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98e5bb0c3_0_1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e98e5bb0c3_0_1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SLIDES_API84915861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SLIDES_API84915861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e98e5bb0c3_0_16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e98e5bb0c3_0_1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9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97" name="Google Shape;97;p25"/>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W72DnmSZbr4"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X4yAkaSU21GvKd0yDgp39W2UC6EdFJ1L/view"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hyperlink" Target="http://bit.ly/33VAFh3" TargetMode="External"/><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hyperlink" Target="http://bit.ly/30B07G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INSTANT ACTIVITIES</a:t>
            </a:r>
            <a:endParaRPr sz="2800" b="1">
              <a:solidFill>
                <a:srgbClr val="000000"/>
              </a:solidFill>
              <a:latin typeface="Fira Sans"/>
              <a:ea typeface="Fira Sans"/>
              <a:cs typeface="Fira Sans"/>
              <a:sym typeface="Fira Sans"/>
            </a:endParaRPr>
          </a:p>
        </p:txBody>
      </p:sp>
      <p:grpSp>
        <p:nvGrpSpPr>
          <p:cNvPr id="104" name="Google Shape;104;p27"/>
          <p:cNvGrpSpPr/>
          <p:nvPr/>
        </p:nvGrpSpPr>
        <p:grpSpPr>
          <a:xfrm>
            <a:off x="600072" y="1353263"/>
            <a:ext cx="1028989" cy="2103979"/>
            <a:chOff x="4045150" y="1859100"/>
            <a:chExt cx="1054724" cy="2156600"/>
          </a:xfrm>
        </p:grpSpPr>
        <p:sp>
          <p:nvSpPr>
            <p:cNvPr id="105" name="Google Shape;105;p27"/>
            <p:cNvSpPr/>
            <p:nvPr/>
          </p:nvSpPr>
          <p:spPr>
            <a:xfrm>
              <a:off x="4045150" y="1859100"/>
              <a:ext cx="1054724" cy="1807557"/>
            </a:xfrm>
            <a:custGeom>
              <a:avLst/>
              <a:gdLst/>
              <a:ahLst/>
              <a:cxnLst/>
              <a:rect l="l" t="t" r="r" b="b"/>
              <a:pathLst>
                <a:path w="2505" h="4293" extrusionOk="0">
                  <a:moveTo>
                    <a:pt x="1247" y="2"/>
                  </a:moveTo>
                  <a:cubicBezTo>
                    <a:pt x="1795" y="0"/>
                    <a:pt x="2344" y="277"/>
                    <a:pt x="2424" y="831"/>
                  </a:cubicBezTo>
                  <a:cubicBezTo>
                    <a:pt x="2504" y="1377"/>
                    <a:pt x="2189" y="1921"/>
                    <a:pt x="1987" y="2161"/>
                  </a:cubicBezTo>
                  <a:cubicBezTo>
                    <a:pt x="1784" y="2403"/>
                    <a:pt x="1474" y="2884"/>
                    <a:pt x="1447" y="2944"/>
                  </a:cubicBezTo>
                  <a:cubicBezTo>
                    <a:pt x="1426" y="2992"/>
                    <a:pt x="1430" y="3044"/>
                    <a:pt x="1430" y="3126"/>
                  </a:cubicBezTo>
                  <a:cubicBezTo>
                    <a:pt x="1371" y="3135"/>
                    <a:pt x="1314" y="3138"/>
                    <a:pt x="1259" y="3138"/>
                  </a:cubicBezTo>
                  <a:cubicBezTo>
                    <a:pt x="1314" y="3138"/>
                    <a:pt x="1369" y="3135"/>
                    <a:pt x="1430" y="3126"/>
                  </a:cubicBezTo>
                  <a:lnTo>
                    <a:pt x="1430" y="3192"/>
                  </a:lnTo>
                  <a:cubicBezTo>
                    <a:pt x="1427" y="3312"/>
                    <a:pt x="1430" y="3885"/>
                    <a:pt x="1430" y="4011"/>
                  </a:cubicBezTo>
                  <a:cubicBezTo>
                    <a:pt x="1430" y="4136"/>
                    <a:pt x="1473" y="4105"/>
                    <a:pt x="1473" y="4200"/>
                  </a:cubicBezTo>
                  <a:cubicBezTo>
                    <a:pt x="1473" y="4262"/>
                    <a:pt x="1356" y="4293"/>
                    <a:pt x="1247" y="4289"/>
                  </a:cubicBezTo>
                  <a:lnTo>
                    <a:pt x="1247" y="3137"/>
                  </a:lnTo>
                  <a:lnTo>
                    <a:pt x="1259" y="3137"/>
                  </a:lnTo>
                  <a:lnTo>
                    <a:pt x="1247" y="3137"/>
                  </a:lnTo>
                  <a:lnTo>
                    <a:pt x="1247" y="2765"/>
                  </a:lnTo>
                  <a:cubicBezTo>
                    <a:pt x="1250" y="2765"/>
                    <a:pt x="1254" y="2767"/>
                    <a:pt x="1258" y="2767"/>
                  </a:cubicBezTo>
                  <a:cubicBezTo>
                    <a:pt x="1352" y="2767"/>
                    <a:pt x="1390" y="2622"/>
                    <a:pt x="1392" y="2614"/>
                  </a:cubicBezTo>
                  <a:cubicBezTo>
                    <a:pt x="1438" y="2475"/>
                    <a:pt x="1522" y="2400"/>
                    <a:pt x="1503" y="2348"/>
                  </a:cubicBezTo>
                  <a:cubicBezTo>
                    <a:pt x="1491" y="2317"/>
                    <a:pt x="1366" y="2304"/>
                    <a:pt x="1245" y="2307"/>
                  </a:cubicBezTo>
                  <a:lnTo>
                    <a:pt x="1245" y="2"/>
                  </a:lnTo>
                  <a:close/>
                  <a:moveTo>
                    <a:pt x="1089" y="3123"/>
                  </a:moveTo>
                  <a:lnTo>
                    <a:pt x="1089" y="3123"/>
                  </a:lnTo>
                  <a:cubicBezTo>
                    <a:pt x="1089" y="3044"/>
                    <a:pt x="1090" y="2993"/>
                    <a:pt x="1070" y="2946"/>
                  </a:cubicBezTo>
                  <a:cubicBezTo>
                    <a:pt x="1043" y="2887"/>
                    <a:pt x="729" y="2407"/>
                    <a:pt x="524" y="2169"/>
                  </a:cubicBezTo>
                  <a:cubicBezTo>
                    <a:pt x="320" y="1929"/>
                    <a:pt x="0" y="1387"/>
                    <a:pt x="73" y="841"/>
                  </a:cubicBezTo>
                  <a:cubicBezTo>
                    <a:pt x="149" y="286"/>
                    <a:pt x="697" y="4"/>
                    <a:pt x="1248" y="2"/>
                  </a:cubicBezTo>
                  <a:lnTo>
                    <a:pt x="1248" y="2307"/>
                  </a:lnTo>
                  <a:cubicBezTo>
                    <a:pt x="1132" y="2309"/>
                    <a:pt x="1019" y="2324"/>
                    <a:pt x="1009" y="2350"/>
                  </a:cubicBezTo>
                  <a:cubicBezTo>
                    <a:pt x="987" y="2414"/>
                    <a:pt x="1076" y="2478"/>
                    <a:pt x="1122" y="2615"/>
                  </a:cubicBezTo>
                  <a:cubicBezTo>
                    <a:pt x="1125" y="2624"/>
                    <a:pt x="1161" y="2755"/>
                    <a:pt x="1247" y="2767"/>
                  </a:cubicBezTo>
                  <a:lnTo>
                    <a:pt x="1247" y="3138"/>
                  </a:lnTo>
                  <a:lnTo>
                    <a:pt x="1233" y="3138"/>
                  </a:lnTo>
                  <a:lnTo>
                    <a:pt x="1247" y="3138"/>
                  </a:lnTo>
                  <a:lnTo>
                    <a:pt x="1247" y="4289"/>
                  </a:lnTo>
                  <a:cubicBezTo>
                    <a:pt x="1147" y="4285"/>
                    <a:pt x="1054" y="4257"/>
                    <a:pt x="1054" y="4201"/>
                  </a:cubicBezTo>
                  <a:cubicBezTo>
                    <a:pt x="1054" y="4108"/>
                    <a:pt x="1096" y="4138"/>
                    <a:pt x="1096" y="4012"/>
                  </a:cubicBezTo>
                  <a:cubicBezTo>
                    <a:pt x="1096" y="3887"/>
                    <a:pt x="1093" y="3315"/>
                    <a:pt x="1090" y="3193"/>
                  </a:cubicBezTo>
                  <a:cubicBezTo>
                    <a:pt x="1089" y="3167"/>
                    <a:pt x="1089" y="3144"/>
                    <a:pt x="1089" y="3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7"/>
            <p:cNvSpPr/>
            <p:nvPr/>
          </p:nvSpPr>
          <p:spPr>
            <a:xfrm>
              <a:off x="4419461" y="2352145"/>
              <a:ext cx="647992" cy="1314510"/>
            </a:xfrm>
            <a:custGeom>
              <a:avLst/>
              <a:gdLst/>
              <a:ahLst/>
              <a:cxnLst/>
              <a:rect l="l" t="t" r="r" b="b"/>
              <a:pathLst>
                <a:path w="1539" h="3122" extrusionOk="0">
                  <a:moveTo>
                    <a:pt x="358" y="138"/>
                  </a:moveTo>
                  <a:lnTo>
                    <a:pt x="1538" y="1"/>
                  </a:lnTo>
                  <a:cubicBezTo>
                    <a:pt x="1487" y="420"/>
                    <a:pt x="1258" y="800"/>
                    <a:pt x="1098" y="990"/>
                  </a:cubicBezTo>
                  <a:cubicBezTo>
                    <a:pt x="895" y="1232"/>
                    <a:pt x="585" y="1713"/>
                    <a:pt x="558" y="1773"/>
                  </a:cubicBezTo>
                  <a:cubicBezTo>
                    <a:pt x="537" y="1821"/>
                    <a:pt x="541" y="1873"/>
                    <a:pt x="541" y="1955"/>
                  </a:cubicBezTo>
                  <a:cubicBezTo>
                    <a:pt x="482" y="1964"/>
                    <a:pt x="425" y="1967"/>
                    <a:pt x="370" y="1967"/>
                  </a:cubicBezTo>
                  <a:cubicBezTo>
                    <a:pt x="425" y="1967"/>
                    <a:pt x="480" y="1964"/>
                    <a:pt x="541" y="1955"/>
                  </a:cubicBezTo>
                  <a:lnTo>
                    <a:pt x="541" y="2021"/>
                  </a:lnTo>
                  <a:cubicBezTo>
                    <a:pt x="538" y="2141"/>
                    <a:pt x="541" y="2714"/>
                    <a:pt x="541" y="2840"/>
                  </a:cubicBezTo>
                  <a:cubicBezTo>
                    <a:pt x="541" y="2965"/>
                    <a:pt x="584" y="2934"/>
                    <a:pt x="584" y="3029"/>
                  </a:cubicBezTo>
                  <a:cubicBezTo>
                    <a:pt x="584" y="3091"/>
                    <a:pt x="467" y="3122"/>
                    <a:pt x="358" y="3118"/>
                  </a:cubicBezTo>
                  <a:lnTo>
                    <a:pt x="358" y="1966"/>
                  </a:lnTo>
                  <a:lnTo>
                    <a:pt x="370" y="1966"/>
                  </a:lnTo>
                  <a:lnTo>
                    <a:pt x="358" y="1966"/>
                  </a:lnTo>
                  <a:lnTo>
                    <a:pt x="358" y="1594"/>
                  </a:lnTo>
                  <a:cubicBezTo>
                    <a:pt x="361" y="1594"/>
                    <a:pt x="365" y="1596"/>
                    <a:pt x="369" y="1596"/>
                  </a:cubicBezTo>
                  <a:cubicBezTo>
                    <a:pt x="463" y="1596"/>
                    <a:pt x="501" y="1451"/>
                    <a:pt x="503" y="1443"/>
                  </a:cubicBezTo>
                  <a:cubicBezTo>
                    <a:pt x="549" y="1304"/>
                    <a:pt x="633" y="1229"/>
                    <a:pt x="614" y="1177"/>
                  </a:cubicBezTo>
                  <a:cubicBezTo>
                    <a:pt x="602" y="1146"/>
                    <a:pt x="477" y="1133"/>
                    <a:pt x="356" y="1136"/>
                  </a:cubicBezTo>
                  <a:lnTo>
                    <a:pt x="356" y="138"/>
                  </a:lnTo>
                  <a:close/>
                  <a:moveTo>
                    <a:pt x="200" y="1952"/>
                  </a:moveTo>
                  <a:lnTo>
                    <a:pt x="200" y="1952"/>
                  </a:lnTo>
                  <a:cubicBezTo>
                    <a:pt x="200" y="1873"/>
                    <a:pt x="201" y="1822"/>
                    <a:pt x="181" y="1775"/>
                  </a:cubicBezTo>
                  <a:cubicBezTo>
                    <a:pt x="168" y="1748"/>
                    <a:pt x="96" y="1631"/>
                    <a:pt x="1" y="1492"/>
                  </a:cubicBezTo>
                  <a:lnTo>
                    <a:pt x="338" y="140"/>
                  </a:lnTo>
                  <a:lnTo>
                    <a:pt x="359" y="137"/>
                  </a:lnTo>
                  <a:lnTo>
                    <a:pt x="359" y="1135"/>
                  </a:lnTo>
                  <a:cubicBezTo>
                    <a:pt x="244" y="1138"/>
                    <a:pt x="130" y="1153"/>
                    <a:pt x="121" y="1179"/>
                  </a:cubicBezTo>
                  <a:cubicBezTo>
                    <a:pt x="98" y="1242"/>
                    <a:pt x="188" y="1307"/>
                    <a:pt x="233" y="1444"/>
                  </a:cubicBezTo>
                  <a:cubicBezTo>
                    <a:pt x="236" y="1452"/>
                    <a:pt x="272" y="1584"/>
                    <a:pt x="358" y="1595"/>
                  </a:cubicBezTo>
                  <a:lnTo>
                    <a:pt x="358" y="1967"/>
                  </a:lnTo>
                  <a:lnTo>
                    <a:pt x="344" y="1967"/>
                  </a:lnTo>
                  <a:lnTo>
                    <a:pt x="358" y="1967"/>
                  </a:lnTo>
                  <a:lnTo>
                    <a:pt x="358" y="3118"/>
                  </a:lnTo>
                  <a:cubicBezTo>
                    <a:pt x="258" y="3114"/>
                    <a:pt x="165" y="3086"/>
                    <a:pt x="165" y="3030"/>
                  </a:cubicBezTo>
                  <a:cubicBezTo>
                    <a:pt x="165" y="2937"/>
                    <a:pt x="207" y="2966"/>
                    <a:pt x="207" y="2841"/>
                  </a:cubicBezTo>
                  <a:cubicBezTo>
                    <a:pt x="207" y="2715"/>
                    <a:pt x="204" y="2144"/>
                    <a:pt x="201" y="2022"/>
                  </a:cubicBezTo>
                  <a:cubicBezTo>
                    <a:pt x="200" y="1996"/>
                    <a:pt x="200" y="1973"/>
                    <a:pt x="200" y="19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7"/>
            <p:cNvSpPr/>
            <p:nvPr/>
          </p:nvSpPr>
          <p:spPr>
            <a:xfrm>
              <a:off x="4501566" y="3875912"/>
              <a:ext cx="139788" cy="139788"/>
            </a:xfrm>
            <a:custGeom>
              <a:avLst/>
              <a:gdLst/>
              <a:ahLst/>
              <a:cxnLst/>
              <a:rect l="l" t="t" r="r" b="b"/>
              <a:pathLst>
                <a:path w="332" h="332" extrusionOk="0">
                  <a:moveTo>
                    <a:pt x="167" y="1"/>
                  </a:moveTo>
                  <a:cubicBezTo>
                    <a:pt x="259" y="1"/>
                    <a:pt x="332" y="76"/>
                    <a:pt x="332" y="166"/>
                  </a:cubicBezTo>
                  <a:cubicBezTo>
                    <a:pt x="332" y="259"/>
                    <a:pt x="257" y="331"/>
                    <a:pt x="167" y="331"/>
                  </a:cubicBezTo>
                  <a:cubicBezTo>
                    <a:pt x="76" y="331"/>
                    <a:pt x="0" y="257"/>
                    <a:pt x="0" y="166"/>
                  </a:cubicBezTo>
                  <a:cubicBezTo>
                    <a:pt x="0" y="75"/>
                    <a:pt x="75" y="1"/>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27"/>
          <p:cNvSpPr txBox="1"/>
          <p:nvPr/>
        </p:nvSpPr>
        <p:spPr>
          <a:xfrm>
            <a:off x="474371" y="3432962"/>
            <a:ext cx="13089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chemeClr val="accent1"/>
                </a:solidFill>
                <a:latin typeface="Fira Sans"/>
                <a:ea typeface="Fira Sans"/>
                <a:cs typeface="Fira Sans"/>
                <a:sym typeface="Fira Sans"/>
              </a:rPr>
              <a:t>HYDRATE</a:t>
            </a:r>
            <a:endParaRPr sz="1600" b="1">
              <a:solidFill>
                <a:schemeClr val="accent1"/>
              </a:solidFill>
              <a:latin typeface="Fira Sans"/>
              <a:ea typeface="Fira Sans"/>
              <a:cs typeface="Fira Sans"/>
              <a:sym typeface="Fira Sans"/>
            </a:endParaRPr>
          </a:p>
        </p:txBody>
      </p:sp>
      <p:sp>
        <p:nvSpPr>
          <p:cNvPr id="109" name="Google Shape;109;p27"/>
          <p:cNvSpPr txBox="1"/>
          <p:nvPr/>
        </p:nvSpPr>
        <p:spPr>
          <a:xfrm>
            <a:off x="2179508" y="3432941"/>
            <a:ext cx="13089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chemeClr val="accent2"/>
                </a:solidFill>
                <a:latin typeface="Fira Sans"/>
                <a:ea typeface="Fira Sans"/>
                <a:cs typeface="Fira Sans"/>
                <a:sym typeface="Fira Sans"/>
              </a:rPr>
              <a:t>CHECK IN</a:t>
            </a:r>
            <a:endParaRPr sz="1600" b="1">
              <a:solidFill>
                <a:schemeClr val="accent2"/>
              </a:solidFill>
              <a:latin typeface="Fira Sans"/>
              <a:ea typeface="Fira Sans"/>
              <a:cs typeface="Fira Sans"/>
              <a:sym typeface="Fira Sans"/>
            </a:endParaRPr>
          </a:p>
        </p:txBody>
      </p:sp>
      <p:sp>
        <p:nvSpPr>
          <p:cNvPr id="110" name="Google Shape;110;p27"/>
          <p:cNvSpPr txBox="1"/>
          <p:nvPr/>
        </p:nvSpPr>
        <p:spPr>
          <a:xfrm>
            <a:off x="306525" y="3662148"/>
            <a:ext cx="1648200" cy="76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000">
                <a:latin typeface="Roboto"/>
                <a:ea typeface="Roboto"/>
                <a:cs typeface="Roboto"/>
                <a:sym typeface="Roboto"/>
              </a:rPr>
              <a:t>Drink at least 4 oz of water or try the Orange Crush Mocktail</a:t>
            </a:r>
            <a:endParaRPr sz="1000">
              <a:solidFill>
                <a:srgbClr val="000000"/>
              </a:solidFill>
              <a:latin typeface="Roboto"/>
              <a:ea typeface="Roboto"/>
              <a:cs typeface="Roboto"/>
              <a:sym typeface="Roboto"/>
            </a:endParaRPr>
          </a:p>
        </p:txBody>
      </p:sp>
      <p:sp>
        <p:nvSpPr>
          <p:cNvPr id="111" name="Google Shape;111;p27"/>
          <p:cNvSpPr txBox="1"/>
          <p:nvPr/>
        </p:nvSpPr>
        <p:spPr>
          <a:xfrm>
            <a:off x="2021900" y="3662173"/>
            <a:ext cx="1648200" cy="76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latin typeface="Roboto"/>
                <a:ea typeface="Roboto"/>
                <a:cs typeface="Roboto"/>
                <a:sym typeface="Roboto"/>
              </a:rPr>
              <a:t>Scan the QR Code  to receive the end of session survey and presentation</a:t>
            </a:r>
            <a:endParaRPr sz="1000">
              <a:solidFill>
                <a:srgbClr val="000000"/>
              </a:solidFill>
              <a:latin typeface="Roboto"/>
              <a:ea typeface="Roboto"/>
              <a:cs typeface="Roboto"/>
              <a:sym typeface="Roboto"/>
            </a:endParaRPr>
          </a:p>
          <a:p>
            <a:pPr marL="0" lvl="0" indent="0" algn="ctr" rtl="0">
              <a:lnSpc>
                <a:spcPct val="115000"/>
              </a:lnSpc>
              <a:spcBef>
                <a:spcPts val="1600"/>
              </a:spcBef>
              <a:spcAft>
                <a:spcPts val="1600"/>
              </a:spcAft>
              <a:buNone/>
            </a:pPr>
            <a:endParaRPr sz="1200">
              <a:solidFill>
                <a:srgbClr val="000000"/>
              </a:solidFill>
              <a:latin typeface="Roboto"/>
              <a:ea typeface="Roboto"/>
              <a:cs typeface="Roboto"/>
              <a:sym typeface="Roboto"/>
            </a:endParaRPr>
          </a:p>
        </p:txBody>
      </p:sp>
      <p:sp>
        <p:nvSpPr>
          <p:cNvPr id="112" name="Google Shape;112;p27"/>
          <p:cNvSpPr txBox="1"/>
          <p:nvPr/>
        </p:nvSpPr>
        <p:spPr>
          <a:xfrm>
            <a:off x="3906938" y="3435611"/>
            <a:ext cx="13089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chemeClr val="accent3"/>
                </a:solidFill>
                <a:latin typeface="Fira Sans"/>
                <a:ea typeface="Fira Sans"/>
                <a:cs typeface="Fira Sans"/>
                <a:sym typeface="Fira Sans"/>
              </a:rPr>
              <a:t>PREPARE</a:t>
            </a:r>
            <a:endParaRPr sz="1600" b="1">
              <a:solidFill>
                <a:schemeClr val="accent3"/>
              </a:solidFill>
              <a:latin typeface="Fira Sans"/>
              <a:ea typeface="Fira Sans"/>
              <a:cs typeface="Fira Sans"/>
              <a:sym typeface="Fira Sans"/>
            </a:endParaRPr>
          </a:p>
        </p:txBody>
      </p:sp>
      <p:sp>
        <p:nvSpPr>
          <p:cNvPr id="113" name="Google Shape;113;p27"/>
          <p:cNvSpPr txBox="1"/>
          <p:nvPr/>
        </p:nvSpPr>
        <p:spPr>
          <a:xfrm>
            <a:off x="3737300" y="3662172"/>
            <a:ext cx="1648200" cy="76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Grab a yoga card, hold pose for 30 seconds, trade with a colleague</a:t>
            </a:r>
            <a:endParaRPr sz="1000">
              <a:solidFill>
                <a:schemeClr val="dk1"/>
              </a:solidFill>
              <a:latin typeface="Roboto"/>
              <a:ea typeface="Roboto"/>
              <a:cs typeface="Roboto"/>
              <a:sym typeface="Roboto"/>
            </a:endParaRPr>
          </a:p>
          <a:p>
            <a:pPr marL="0" lvl="0" indent="0" algn="ctr" rtl="0">
              <a:lnSpc>
                <a:spcPct val="115000"/>
              </a:lnSpc>
              <a:spcBef>
                <a:spcPts val="1600"/>
              </a:spcBef>
              <a:spcAft>
                <a:spcPts val="1600"/>
              </a:spcAft>
              <a:buNone/>
            </a:pPr>
            <a:endParaRPr sz="1200">
              <a:latin typeface="Roboto"/>
              <a:ea typeface="Roboto"/>
              <a:cs typeface="Roboto"/>
              <a:sym typeface="Roboto"/>
            </a:endParaRPr>
          </a:p>
        </p:txBody>
      </p:sp>
      <p:sp>
        <p:nvSpPr>
          <p:cNvPr id="114" name="Google Shape;114;p27"/>
          <p:cNvSpPr txBox="1"/>
          <p:nvPr/>
        </p:nvSpPr>
        <p:spPr>
          <a:xfrm>
            <a:off x="5452675" y="3801950"/>
            <a:ext cx="1648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1200">
              <a:solidFill>
                <a:srgbClr val="000000"/>
              </a:solidFill>
              <a:latin typeface="Roboto"/>
              <a:ea typeface="Roboto"/>
              <a:cs typeface="Roboto"/>
              <a:sym typeface="Roboto"/>
            </a:endParaRPr>
          </a:p>
        </p:txBody>
      </p:sp>
      <p:grpSp>
        <p:nvGrpSpPr>
          <p:cNvPr id="115" name="Google Shape;115;p27"/>
          <p:cNvGrpSpPr/>
          <p:nvPr/>
        </p:nvGrpSpPr>
        <p:grpSpPr>
          <a:xfrm>
            <a:off x="2336290" y="1353263"/>
            <a:ext cx="1028989" cy="2103979"/>
            <a:chOff x="4045150" y="1859100"/>
            <a:chExt cx="1054724" cy="2156600"/>
          </a:xfrm>
        </p:grpSpPr>
        <p:sp>
          <p:nvSpPr>
            <p:cNvPr id="116" name="Google Shape;116;p27"/>
            <p:cNvSpPr/>
            <p:nvPr/>
          </p:nvSpPr>
          <p:spPr>
            <a:xfrm>
              <a:off x="4045150" y="1859100"/>
              <a:ext cx="1054724" cy="1807557"/>
            </a:xfrm>
            <a:custGeom>
              <a:avLst/>
              <a:gdLst/>
              <a:ahLst/>
              <a:cxnLst/>
              <a:rect l="l" t="t" r="r" b="b"/>
              <a:pathLst>
                <a:path w="2505" h="4293" extrusionOk="0">
                  <a:moveTo>
                    <a:pt x="1247" y="2"/>
                  </a:moveTo>
                  <a:cubicBezTo>
                    <a:pt x="1795" y="0"/>
                    <a:pt x="2344" y="277"/>
                    <a:pt x="2424" y="831"/>
                  </a:cubicBezTo>
                  <a:cubicBezTo>
                    <a:pt x="2504" y="1377"/>
                    <a:pt x="2189" y="1921"/>
                    <a:pt x="1987" y="2161"/>
                  </a:cubicBezTo>
                  <a:cubicBezTo>
                    <a:pt x="1784" y="2403"/>
                    <a:pt x="1474" y="2884"/>
                    <a:pt x="1447" y="2944"/>
                  </a:cubicBezTo>
                  <a:cubicBezTo>
                    <a:pt x="1426" y="2992"/>
                    <a:pt x="1430" y="3044"/>
                    <a:pt x="1430" y="3126"/>
                  </a:cubicBezTo>
                  <a:cubicBezTo>
                    <a:pt x="1371" y="3135"/>
                    <a:pt x="1314" y="3138"/>
                    <a:pt x="1259" y="3138"/>
                  </a:cubicBezTo>
                  <a:cubicBezTo>
                    <a:pt x="1314" y="3138"/>
                    <a:pt x="1369" y="3135"/>
                    <a:pt x="1430" y="3126"/>
                  </a:cubicBezTo>
                  <a:lnTo>
                    <a:pt x="1430" y="3192"/>
                  </a:lnTo>
                  <a:cubicBezTo>
                    <a:pt x="1427" y="3312"/>
                    <a:pt x="1430" y="3885"/>
                    <a:pt x="1430" y="4011"/>
                  </a:cubicBezTo>
                  <a:cubicBezTo>
                    <a:pt x="1430" y="4136"/>
                    <a:pt x="1473" y="4105"/>
                    <a:pt x="1473" y="4200"/>
                  </a:cubicBezTo>
                  <a:cubicBezTo>
                    <a:pt x="1473" y="4262"/>
                    <a:pt x="1356" y="4293"/>
                    <a:pt x="1247" y="4289"/>
                  </a:cubicBezTo>
                  <a:lnTo>
                    <a:pt x="1247" y="3137"/>
                  </a:lnTo>
                  <a:lnTo>
                    <a:pt x="1259" y="3137"/>
                  </a:lnTo>
                  <a:lnTo>
                    <a:pt x="1247" y="3137"/>
                  </a:lnTo>
                  <a:lnTo>
                    <a:pt x="1247" y="2765"/>
                  </a:lnTo>
                  <a:cubicBezTo>
                    <a:pt x="1250" y="2765"/>
                    <a:pt x="1254" y="2767"/>
                    <a:pt x="1258" y="2767"/>
                  </a:cubicBezTo>
                  <a:cubicBezTo>
                    <a:pt x="1352" y="2767"/>
                    <a:pt x="1390" y="2622"/>
                    <a:pt x="1392" y="2614"/>
                  </a:cubicBezTo>
                  <a:cubicBezTo>
                    <a:pt x="1438" y="2475"/>
                    <a:pt x="1522" y="2400"/>
                    <a:pt x="1503" y="2348"/>
                  </a:cubicBezTo>
                  <a:cubicBezTo>
                    <a:pt x="1491" y="2317"/>
                    <a:pt x="1366" y="2304"/>
                    <a:pt x="1245" y="2307"/>
                  </a:cubicBezTo>
                  <a:lnTo>
                    <a:pt x="1245" y="2"/>
                  </a:lnTo>
                  <a:close/>
                  <a:moveTo>
                    <a:pt x="1089" y="3123"/>
                  </a:moveTo>
                  <a:lnTo>
                    <a:pt x="1089" y="3123"/>
                  </a:lnTo>
                  <a:cubicBezTo>
                    <a:pt x="1089" y="3044"/>
                    <a:pt x="1090" y="2993"/>
                    <a:pt x="1070" y="2946"/>
                  </a:cubicBezTo>
                  <a:cubicBezTo>
                    <a:pt x="1043" y="2887"/>
                    <a:pt x="729" y="2407"/>
                    <a:pt x="524" y="2169"/>
                  </a:cubicBezTo>
                  <a:cubicBezTo>
                    <a:pt x="320" y="1929"/>
                    <a:pt x="0" y="1387"/>
                    <a:pt x="73" y="841"/>
                  </a:cubicBezTo>
                  <a:cubicBezTo>
                    <a:pt x="149" y="286"/>
                    <a:pt x="697" y="4"/>
                    <a:pt x="1248" y="2"/>
                  </a:cubicBezTo>
                  <a:lnTo>
                    <a:pt x="1248" y="2307"/>
                  </a:lnTo>
                  <a:cubicBezTo>
                    <a:pt x="1132" y="2309"/>
                    <a:pt x="1019" y="2324"/>
                    <a:pt x="1009" y="2350"/>
                  </a:cubicBezTo>
                  <a:cubicBezTo>
                    <a:pt x="987" y="2414"/>
                    <a:pt x="1076" y="2478"/>
                    <a:pt x="1122" y="2615"/>
                  </a:cubicBezTo>
                  <a:cubicBezTo>
                    <a:pt x="1125" y="2624"/>
                    <a:pt x="1161" y="2755"/>
                    <a:pt x="1247" y="2767"/>
                  </a:cubicBezTo>
                  <a:lnTo>
                    <a:pt x="1247" y="3138"/>
                  </a:lnTo>
                  <a:lnTo>
                    <a:pt x="1233" y="3138"/>
                  </a:lnTo>
                  <a:lnTo>
                    <a:pt x="1247" y="3138"/>
                  </a:lnTo>
                  <a:lnTo>
                    <a:pt x="1247" y="4289"/>
                  </a:lnTo>
                  <a:cubicBezTo>
                    <a:pt x="1147" y="4285"/>
                    <a:pt x="1054" y="4257"/>
                    <a:pt x="1054" y="4201"/>
                  </a:cubicBezTo>
                  <a:cubicBezTo>
                    <a:pt x="1054" y="4108"/>
                    <a:pt x="1096" y="4138"/>
                    <a:pt x="1096" y="4012"/>
                  </a:cubicBezTo>
                  <a:cubicBezTo>
                    <a:pt x="1096" y="3887"/>
                    <a:pt x="1093" y="3315"/>
                    <a:pt x="1090" y="3193"/>
                  </a:cubicBezTo>
                  <a:cubicBezTo>
                    <a:pt x="1089" y="3167"/>
                    <a:pt x="1089" y="3144"/>
                    <a:pt x="1089" y="3123"/>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7"/>
            <p:cNvSpPr/>
            <p:nvPr/>
          </p:nvSpPr>
          <p:spPr>
            <a:xfrm>
              <a:off x="4419461" y="2352145"/>
              <a:ext cx="647992" cy="1314510"/>
            </a:xfrm>
            <a:custGeom>
              <a:avLst/>
              <a:gdLst/>
              <a:ahLst/>
              <a:cxnLst/>
              <a:rect l="l" t="t" r="r" b="b"/>
              <a:pathLst>
                <a:path w="1539" h="3122" extrusionOk="0">
                  <a:moveTo>
                    <a:pt x="358" y="138"/>
                  </a:moveTo>
                  <a:lnTo>
                    <a:pt x="1538" y="1"/>
                  </a:lnTo>
                  <a:cubicBezTo>
                    <a:pt x="1487" y="420"/>
                    <a:pt x="1258" y="800"/>
                    <a:pt x="1098" y="990"/>
                  </a:cubicBezTo>
                  <a:cubicBezTo>
                    <a:pt x="895" y="1232"/>
                    <a:pt x="585" y="1713"/>
                    <a:pt x="558" y="1773"/>
                  </a:cubicBezTo>
                  <a:cubicBezTo>
                    <a:pt x="537" y="1821"/>
                    <a:pt x="541" y="1873"/>
                    <a:pt x="541" y="1955"/>
                  </a:cubicBezTo>
                  <a:cubicBezTo>
                    <a:pt x="482" y="1964"/>
                    <a:pt x="425" y="1967"/>
                    <a:pt x="370" y="1967"/>
                  </a:cubicBezTo>
                  <a:cubicBezTo>
                    <a:pt x="425" y="1967"/>
                    <a:pt x="480" y="1964"/>
                    <a:pt x="541" y="1955"/>
                  </a:cubicBezTo>
                  <a:lnTo>
                    <a:pt x="541" y="2021"/>
                  </a:lnTo>
                  <a:cubicBezTo>
                    <a:pt x="538" y="2141"/>
                    <a:pt x="541" y="2714"/>
                    <a:pt x="541" y="2840"/>
                  </a:cubicBezTo>
                  <a:cubicBezTo>
                    <a:pt x="541" y="2965"/>
                    <a:pt x="584" y="2934"/>
                    <a:pt x="584" y="3029"/>
                  </a:cubicBezTo>
                  <a:cubicBezTo>
                    <a:pt x="584" y="3091"/>
                    <a:pt x="467" y="3122"/>
                    <a:pt x="358" y="3118"/>
                  </a:cubicBezTo>
                  <a:lnTo>
                    <a:pt x="358" y="1966"/>
                  </a:lnTo>
                  <a:lnTo>
                    <a:pt x="370" y="1966"/>
                  </a:lnTo>
                  <a:lnTo>
                    <a:pt x="358" y="1966"/>
                  </a:lnTo>
                  <a:lnTo>
                    <a:pt x="358" y="1594"/>
                  </a:lnTo>
                  <a:cubicBezTo>
                    <a:pt x="361" y="1594"/>
                    <a:pt x="365" y="1596"/>
                    <a:pt x="369" y="1596"/>
                  </a:cubicBezTo>
                  <a:cubicBezTo>
                    <a:pt x="463" y="1596"/>
                    <a:pt x="501" y="1451"/>
                    <a:pt x="503" y="1443"/>
                  </a:cubicBezTo>
                  <a:cubicBezTo>
                    <a:pt x="549" y="1304"/>
                    <a:pt x="633" y="1229"/>
                    <a:pt x="614" y="1177"/>
                  </a:cubicBezTo>
                  <a:cubicBezTo>
                    <a:pt x="602" y="1146"/>
                    <a:pt x="477" y="1133"/>
                    <a:pt x="356" y="1136"/>
                  </a:cubicBezTo>
                  <a:lnTo>
                    <a:pt x="356" y="138"/>
                  </a:lnTo>
                  <a:close/>
                  <a:moveTo>
                    <a:pt x="200" y="1952"/>
                  </a:moveTo>
                  <a:lnTo>
                    <a:pt x="200" y="1952"/>
                  </a:lnTo>
                  <a:cubicBezTo>
                    <a:pt x="200" y="1873"/>
                    <a:pt x="201" y="1822"/>
                    <a:pt x="181" y="1775"/>
                  </a:cubicBezTo>
                  <a:cubicBezTo>
                    <a:pt x="168" y="1748"/>
                    <a:pt x="96" y="1631"/>
                    <a:pt x="1" y="1492"/>
                  </a:cubicBezTo>
                  <a:lnTo>
                    <a:pt x="338" y="140"/>
                  </a:lnTo>
                  <a:lnTo>
                    <a:pt x="359" y="137"/>
                  </a:lnTo>
                  <a:lnTo>
                    <a:pt x="359" y="1135"/>
                  </a:lnTo>
                  <a:cubicBezTo>
                    <a:pt x="244" y="1138"/>
                    <a:pt x="130" y="1153"/>
                    <a:pt x="121" y="1179"/>
                  </a:cubicBezTo>
                  <a:cubicBezTo>
                    <a:pt x="98" y="1242"/>
                    <a:pt x="188" y="1307"/>
                    <a:pt x="233" y="1444"/>
                  </a:cubicBezTo>
                  <a:cubicBezTo>
                    <a:pt x="236" y="1452"/>
                    <a:pt x="272" y="1584"/>
                    <a:pt x="358" y="1595"/>
                  </a:cubicBezTo>
                  <a:lnTo>
                    <a:pt x="358" y="1967"/>
                  </a:lnTo>
                  <a:lnTo>
                    <a:pt x="344" y="1967"/>
                  </a:lnTo>
                  <a:lnTo>
                    <a:pt x="358" y="1967"/>
                  </a:lnTo>
                  <a:lnTo>
                    <a:pt x="358" y="3118"/>
                  </a:lnTo>
                  <a:cubicBezTo>
                    <a:pt x="258" y="3114"/>
                    <a:pt x="165" y="3086"/>
                    <a:pt x="165" y="3030"/>
                  </a:cubicBezTo>
                  <a:cubicBezTo>
                    <a:pt x="165" y="2937"/>
                    <a:pt x="207" y="2966"/>
                    <a:pt x="207" y="2841"/>
                  </a:cubicBezTo>
                  <a:cubicBezTo>
                    <a:pt x="207" y="2715"/>
                    <a:pt x="204" y="2144"/>
                    <a:pt x="201" y="2022"/>
                  </a:cubicBezTo>
                  <a:cubicBezTo>
                    <a:pt x="200" y="1996"/>
                    <a:pt x="200" y="1973"/>
                    <a:pt x="200" y="195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7"/>
            <p:cNvSpPr/>
            <p:nvPr/>
          </p:nvSpPr>
          <p:spPr>
            <a:xfrm>
              <a:off x="4501566" y="3875912"/>
              <a:ext cx="139788" cy="139788"/>
            </a:xfrm>
            <a:custGeom>
              <a:avLst/>
              <a:gdLst/>
              <a:ahLst/>
              <a:cxnLst/>
              <a:rect l="l" t="t" r="r" b="b"/>
              <a:pathLst>
                <a:path w="332" h="332" extrusionOk="0">
                  <a:moveTo>
                    <a:pt x="167" y="1"/>
                  </a:moveTo>
                  <a:cubicBezTo>
                    <a:pt x="259" y="1"/>
                    <a:pt x="332" y="76"/>
                    <a:pt x="332" y="166"/>
                  </a:cubicBezTo>
                  <a:cubicBezTo>
                    <a:pt x="332" y="259"/>
                    <a:pt x="257" y="331"/>
                    <a:pt x="167" y="331"/>
                  </a:cubicBezTo>
                  <a:cubicBezTo>
                    <a:pt x="76" y="331"/>
                    <a:pt x="0" y="257"/>
                    <a:pt x="0" y="166"/>
                  </a:cubicBezTo>
                  <a:cubicBezTo>
                    <a:pt x="0" y="75"/>
                    <a:pt x="75" y="1"/>
                    <a:pt x="16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7"/>
          <p:cNvSpPr txBox="1"/>
          <p:nvPr/>
        </p:nvSpPr>
        <p:spPr>
          <a:xfrm>
            <a:off x="474371" y="1604162"/>
            <a:ext cx="13089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300" b="1">
                <a:solidFill>
                  <a:schemeClr val="lt1"/>
                </a:solidFill>
                <a:latin typeface="Fira Sans"/>
                <a:ea typeface="Fira Sans"/>
                <a:cs typeface="Fira Sans"/>
                <a:sym typeface="Fira Sans"/>
              </a:rPr>
              <a:t>1st</a:t>
            </a:r>
            <a:endParaRPr sz="2300" b="1">
              <a:solidFill>
                <a:schemeClr val="lt1"/>
              </a:solidFill>
              <a:latin typeface="Fira Sans"/>
              <a:ea typeface="Fira Sans"/>
              <a:cs typeface="Fira Sans"/>
              <a:sym typeface="Fira Sans"/>
            </a:endParaRPr>
          </a:p>
        </p:txBody>
      </p:sp>
      <p:sp>
        <p:nvSpPr>
          <p:cNvPr id="120" name="Google Shape;120;p27"/>
          <p:cNvSpPr txBox="1"/>
          <p:nvPr/>
        </p:nvSpPr>
        <p:spPr>
          <a:xfrm>
            <a:off x="2189033" y="1604141"/>
            <a:ext cx="13089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300" b="1">
                <a:solidFill>
                  <a:schemeClr val="lt1"/>
                </a:solidFill>
                <a:latin typeface="Fira Sans"/>
                <a:ea typeface="Fira Sans"/>
                <a:cs typeface="Fira Sans"/>
                <a:sym typeface="Fira Sans"/>
              </a:rPr>
              <a:t>2nd</a:t>
            </a:r>
            <a:endParaRPr sz="2300" b="1">
              <a:solidFill>
                <a:schemeClr val="lt1"/>
              </a:solidFill>
              <a:latin typeface="Fira Sans"/>
              <a:ea typeface="Fira Sans"/>
              <a:cs typeface="Fira Sans"/>
              <a:sym typeface="Fira Sans"/>
            </a:endParaRPr>
          </a:p>
        </p:txBody>
      </p:sp>
      <p:grpSp>
        <p:nvGrpSpPr>
          <p:cNvPr id="121" name="Google Shape;121;p27"/>
          <p:cNvGrpSpPr/>
          <p:nvPr/>
        </p:nvGrpSpPr>
        <p:grpSpPr>
          <a:xfrm>
            <a:off x="4046894" y="1353263"/>
            <a:ext cx="1028989" cy="2103979"/>
            <a:chOff x="4045150" y="1859100"/>
            <a:chExt cx="1054724" cy="2156600"/>
          </a:xfrm>
        </p:grpSpPr>
        <p:sp>
          <p:nvSpPr>
            <p:cNvPr id="122" name="Google Shape;122;p27"/>
            <p:cNvSpPr/>
            <p:nvPr/>
          </p:nvSpPr>
          <p:spPr>
            <a:xfrm>
              <a:off x="4045150" y="1859100"/>
              <a:ext cx="1054724" cy="1807557"/>
            </a:xfrm>
            <a:custGeom>
              <a:avLst/>
              <a:gdLst/>
              <a:ahLst/>
              <a:cxnLst/>
              <a:rect l="l" t="t" r="r" b="b"/>
              <a:pathLst>
                <a:path w="2505" h="4293" extrusionOk="0">
                  <a:moveTo>
                    <a:pt x="1247" y="2"/>
                  </a:moveTo>
                  <a:cubicBezTo>
                    <a:pt x="1795" y="0"/>
                    <a:pt x="2344" y="277"/>
                    <a:pt x="2424" y="831"/>
                  </a:cubicBezTo>
                  <a:cubicBezTo>
                    <a:pt x="2504" y="1377"/>
                    <a:pt x="2189" y="1921"/>
                    <a:pt x="1987" y="2161"/>
                  </a:cubicBezTo>
                  <a:cubicBezTo>
                    <a:pt x="1784" y="2403"/>
                    <a:pt x="1474" y="2884"/>
                    <a:pt x="1447" y="2944"/>
                  </a:cubicBezTo>
                  <a:cubicBezTo>
                    <a:pt x="1426" y="2992"/>
                    <a:pt x="1430" y="3044"/>
                    <a:pt x="1430" y="3126"/>
                  </a:cubicBezTo>
                  <a:cubicBezTo>
                    <a:pt x="1371" y="3135"/>
                    <a:pt x="1314" y="3138"/>
                    <a:pt x="1259" y="3138"/>
                  </a:cubicBezTo>
                  <a:cubicBezTo>
                    <a:pt x="1314" y="3138"/>
                    <a:pt x="1369" y="3135"/>
                    <a:pt x="1430" y="3126"/>
                  </a:cubicBezTo>
                  <a:lnTo>
                    <a:pt x="1430" y="3192"/>
                  </a:lnTo>
                  <a:cubicBezTo>
                    <a:pt x="1427" y="3312"/>
                    <a:pt x="1430" y="3885"/>
                    <a:pt x="1430" y="4011"/>
                  </a:cubicBezTo>
                  <a:cubicBezTo>
                    <a:pt x="1430" y="4136"/>
                    <a:pt x="1473" y="4105"/>
                    <a:pt x="1473" y="4200"/>
                  </a:cubicBezTo>
                  <a:cubicBezTo>
                    <a:pt x="1473" y="4262"/>
                    <a:pt x="1356" y="4293"/>
                    <a:pt x="1247" y="4289"/>
                  </a:cubicBezTo>
                  <a:lnTo>
                    <a:pt x="1247" y="3137"/>
                  </a:lnTo>
                  <a:lnTo>
                    <a:pt x="1259" y="3137"/>
                  </a:lnTo>
                  <a:lnTo>
                    <a:pt x="1247" y="3137"/>
                  </a:lnTo>
                  <a:lnTo>
                    <a:pt x="1247" y="2765"/>
                  </a:lnTo>
                  <a:cubicBezTo>
                    <a:pt x="1250" y="2765"/>
                    <a:pt x="1254" y="2767"/>
                    <a:pt x="1258" y="2767"/>
                  </a:cubicBezTo>
                  <a:cubicBezTo>
                    <a:pt x="1352" y="2767"/>
                    <a:pt x="1390" y="2622"/>
                    <a:pt x="1392" y="2614"/>
                  </a:cubicBezTo>
                  <a:cubicBezTo>
                    <a:pt x="1438" y="2475"/>
                    <a:pt x="1522" y="2400"/>
                    <a:pt x="1503" y="2348"/>
                  </a:cubicBezTo>
                  <a:cubicBezTo>
                    <a:pt x="1491" y="2317"/>
                    <a:pt x="1366" y="2304"/>
                    <a:pt x="1245" y="2307"/>
                  </a:cubicBezTo>
                  <a:lnTo>
                    <a:pt x="1245" y="2"/>
                  </a:lnTo>
                  <a:close/>
                  <a:moveTo>
                    <a:pt x="1089" y="3123"/>
                  </a:moveTo>
                  <a:lnTo>
                    <a:pt x="1089" y="3123"/>
                  </a:lnTo>
                  <a:cubicBezTo>
                    <a:pt x="1089" y="3044"/>
                    <a:pt x="1090" y="2993"/>
                    <a:pt x="1070" y="2946"/>
                  </a:cubicBezTo>
                  <a:cubicBezTo>
                    <a:pt x="1043" y="2887"/>
                    <a:pt x="729" y="2407"/>
                    <a:pt x="524" y="2169"/>
                  </a:cubicBezTo>
                  <a:cubicBezTo>
                    <a:pt x="320" y="1929"/>
                    <a:pt x="0" y="1387"/>
                    <a:pt x="73" y="841"/>
                  </a:cubicBezTo>
                  <a:cubicBezTo>
                    <a:pt x="149" y="286"/>
                    <a:pt x="697" y="4"/>
                    <a:pt x="1248" y="2"/>
                  </a:cubicBezTo>
                  <a:lnTo>
                    <a:pt x="1248" y="2307"/>
                  </a:lnTo>
                  <a:cubicBezTo>
                    <a:pt x="1132" y="2309"/>
                    <a:pt x="1019" y="2324"/>
                    <a:pt x="1009" y="2350"/>
                  </a:cubicBezTo>
                  <a:cubicBezTo>
                    <a:pt x="987" y="2414"/>
                    <a:pt x="1076" y="2478"/>
                    <a:pt x="1122" y="2615"/>
                  </a:cubicBezTo>
                  <a:cubicBezTo>
                    <a:pt x="1125" y="2624"/>
                    <a:pt x="1161" y="2755"/>
                    <a:pt x="1247" y="2767"/>
                  </a:cubicBezTo>
                  <a:lnTo>
                    <a:pt x="1247" y="3138"/>
                  </a:lnTo>
                  <a:lnTo>
                    <a:pt x="1233" y="3138"/>
                  </a:lnTo>
                  <a:lnTo>
                    <a:pt x="1247" y="3138"/>
                  </a:lnTo>
                  <a:lnTo>
                    <a:pt x="1247" y="4289"/>
                  </a:lnTo>
                  <a:cubicBezTo>
                    <a:pt x="1147" y="4285"/>
                    <a:pt x="1054" y="4257"/>
                    <a:pt x="1054" y="4201"/>
                  </a:cubicBezTo>
                  <a:cubicBezTo>
                    <a:pt x="1054" y="4108"/>
                    <a:pt x="1096" y="4138"/>
                    <a:pt x="1096" y="4012"/>
                  </a:cubicBezTo>
                  <a:cubicBezTo>
                    <a:pt x="1096" y="3887"/>
                    <a:pt x="1093" y="3315"/>
                    <a:pt x="1090" y="3193"/>
                  </a:cubicBezTo>
                  <a:cubicBezTo>
                    <a:pt x="1089" y="3167"/>
                    <a:pt x="1089" y="3144"/>
                    <a:pt x="1089" y="31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7"/>
            <p:cNvSpPr/>
            <p:nvPr/>
          </p:nvSpPr>
          <p:spPr>
            <a:xfrm>
              <a:off x="4419461" y="2352145"/>
              <a:ext cx="647992" cy="1314510"/>
            </a:xfrm>
            <a:custGeom>
              <a:avLst/>
              <a:gdLst/>
              <a:ahLst/>
              <a:cxnLst/>
              <a:rect l="l" t="t" r="r" b="b"/>
              <a:pathLst>
                <a:path w="1539" h="3122" extrusionOk="0">
                  <a:moveTo>
                    <a:pt x="358" y="138"/>
                  </a:moveTo>
                  <a:lnTo>
                    <a:pt x="1538" y="1"/>
                  </a:lnTo>
                  <a:cubicBezTo>
                    <a:pt x="1487" y="420"/>
                    <a:pt x="1258" y="800"/>
                    <a:pt x="1098" y="990"/>
                  </a:cubicBezTo>
                  <a:cubicBezTo>
                    <a:pt x="895" y="1232"/>
                    <a:pt x="585" y="1713"/>
                    <a:pt x="558" y="1773"/>
                  </a:cubicBezTo>
                  <a:cubicBezTo>
                    <a:pt x="537" y="1821"/>
                    <a:pt x="541" y="1873"/>
                    <a:pt x="541" y="1955"/>
                  </a:cubicBezTo>
                  <a:cubicBezTo>
                    <a:pt x="482" y="1964"/>
                    <a:pt x="425" y="1967"/>
                    <a:pt x="370" y="1967"/>
                  </a:cubicBezTo>
                  <a:cubicBezTo>
                    <a:pt x="425" y="1967"/>
                    <a:pt x="480" y="1964"/>
                    <a:pt x="541" y="1955"/>
                  </a:cubicBezTo>
                  <a:lnTo>
                    <a:pt x="541" y="2021"/>
                  </a:lnTo>
                  <a:cubicBezTo>
                    <a:pt x="538" y="2141"/>
                    <a:pt x="541" y="2714"/>
                    <a:pt x="541" y="2840"/>
                  </a:cubicBezTo>
                  <a:cubicBezTo>
                    <a:pt x="541" y="2965"/>
                    <a:pt x="584" y="2934"/>
                    <a:pt x="584" y="3029"/>
                  </a:cubicBezTo>
                  <a:cubicBezTo>
                    <a:pt x="584" y="3091"/>
                    <a:pt x="467" y="3122"/>
                    <a:pt x="358" y="3118"/>
                  </a:cubicBezTo>
                  <a:lnTo>
                    <a:pt x="358" y="1966"/>
                  </a:lnTo>
                  <a:lnTo>
                    <a:pt x="370" y="1966"/>
                  </a:lnTo>
                  <a:lnTo>
                    <a:pt x="358" y="1966"/>
                  </a:lnTo>
                  <a:lnTo>
                    <a:pt x="358" y="1594"/>
                  </a:lnTo>
                  <a:cubicBezTo>
                    <a:pt x="361" y="1594"/>
                    <a:pt x="365" y="1596"/>
                    <a:pt x="369" y="1596"/>
                  </a:cubicBezTo>
                  <a:cubicBezTo>
                    <a:pt x="463" y="1596"/>
                    <a:pt x="501" y="1451"/>
                    <a:pt x="503" y="1443"/>
                  </a:cubicBezTo>
                  <a:cubicBezTo>
                    <a:pt x="549" y="1304"/>
                    <a:pt x="633" y="1229"/>
                    <a:pt x="614" y="1177"/>
                  </a:cubicBezTo>
                  <a:cubicBezTo>
                    <a:pt x="602" y="1146"/>
                    <a:pt x="477" y="1133"/>
                    <a:pt x="356" y="1136"/>
                  </a:cubicBezTo>
                  <a:lnTo>
                    <a:pt x="356" y="138"/>
                  </a:lnTo>
                  <a:close/>
                  <a:moveTo>
                    <a:pt x="200" y="1952"/>
                  </a:moveTo>
                  <a:lnTo>
                    <a:pt x="200" y="1952"/>
                  </a:lnTo>
                  <a:cubicBezTo>
                    <a:pt x="200" y="1873"/>
                    <a:pt x="201" y="1822"/>
                    <a:pt x="181" y="1775"/>
                  </a:cubicBezTo>
                  <a:cubicBezTo>
                    <a:pt x="168" y="1748"/>
                    <a:pt x="96" y="1631"/>
                    <a:pt x="1" y="1492"/>
                  </a:cubicBezTo>
                  <a:lnTo>
                    <a:pt x="338" y="140"/>
                  </a:lnTo>
                  <a:lnTo>
                    <a:pt x="359" y="137"/>
                  </a:lnTo>
                  <a:lnTo>
                    <a:pt x="359" y="1135"/>
                  </a:lnTo>
                  <a:cubicBezTo>
                    <a:pt x="244" y="1138"/>
                    <a:pt x="130" y="1153"/>
                    <a:pt x="121" y="1179"/>
                  </a:cubicBezTo>
                  <a:cubicBezTo>
                    <a:pt x="98" y="1242"/>
                    <a:pt x="188" y="1307"/>
                    <a:pt x="233" y="1444"/>
                  </a:cubicBezTo>
                  <a:cubicBezTo>
                    <a:pt x="236" y="1452"/>
                    <a:pt x="272" y="1584"/>
                    <a:pt x="358" y="1595"/>
                  </a:cubicBezTo>
                  <a:lnTo>
                    <a:pt x="358" y="1967"/>
                  </a:lnTo>
                  <a:lnTo>
                    <a:pt x="344" y="1967"/>
                  </a:lnTo>
                  <a:lnTo>
                    <a:pt x="358" y="1967"/>
                  </a:lnTo>
                  <a:lnTo>
                    <a:pt x="358" y="3118"/>
                  </a:lnTo>
                  <a:cubicBezTo>
                    <a:pt x="258" y="3114"/>
                    <a:pt x="165" y="3086"/>
                    <a:pt x="165" y="3030"/>
                  </a:cubicBezTo>
                  <a:cubicBezTo>
                    <a:pt x="165" y="2937"/>
                    <a:pt x="207" y="2966"/>
                    <a:pt x="207" y="2841"/>
                  </a:cubicBezTo>
                  <a:cubicBezTo>
                    <a:pt x="207" y="2715"/>
                    <a:pt x="204" y="2144"/>
                    <a:pt x="201" y="2022"/>
                  </a:cubicBezTo>
                  <a:cubicBezTo>
                    <a:pt x="200" y="1996"/>
                    <a:pt x="200" y="1973"/>
                    <a:pt x="200" y="19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7"/>
            <p:cNvSpPr/>
            <p:nvPr/>
          </p:nvSpPr>
          <p:spPr>
            <a:xfrm>
              <a:off x="4501566" y="3875912"/>
              <a:ext cx="139788" cy="139788"/>
            </a:xfrm>
            <a:custGeom>
              <a:avLst/>
              <a:gdLst/>
              <a:ahLst/>
              <a:cxnLst/>
              <a:rect l="l" t="t" r="r" b="b"/>
              <a:pathLst>
                <a:path w="332" h="332" extrusionOk="0">
                  <a:moveTo>
                    <a:pt x="167" y="1"/>
                  </a:moveTo>
                  <a:cubicBezTo>
                    <a:pt x="259" y="1"/>
                    <a:pt x="332" y="76"/>
                    <a:pt x="332" y="166"/>
                  </a:cubicBezTo>
                  <a:cubicBezTo>
                    <a:pt x="332" y="259"/>
                    <a:pt x="257" y="331"/>
                    <a:pt x="167" y="331"/>
                  </a:cubicBezTo>
                  <a:cubicBezTo>
                    <a:pt x="76" y="331"/>
                    <a:pt x="0" y="257"/>
                    <a:pt x="0" y="166"/>
                  </a:cubicBezTo>
                  <a:cubicBezTo>
                    <a:pt x="0" y="75"/>
                    <a:pt x="75" y="1"/>
                    <a:pt x="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27"/>
          <p:cNvSpPr txBox="1"/>
          <p:nvPr/>
        </p:nvSpPr>
        <p:spPr>
          <a:xfrm>
            <a:off x="3906938" y="1606811"/>
            <a:ext cx="13089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300" b="1">
                <a:solidFill>
                  <a:schemeClr val="lt1"/>
                </a:solidFill>
                <a:latin typeface="Fira Sans"/>
                <a:ea typeface="Fira Sans"/>
                <a:cs typeface="Fira Sans"/>
                <a:sym typeface="Fira Sans"/>
              </a:rPr>
              <a:t>3rd</a:t>
            </a:r>
            <a:endParaRPr sz="2300" b="1">
              <a:solidFill>
                <a:schemeClr val="lt1"/>
              </a:solidFill>
              <a:latin typeface="Fira Sans"/>
              <a:ea typeface="Fira Sans"/>
              <a:cs typeface="Fira Sans"/>
              <a:sym typeface="Fira Sans"/>
            </a:endParaRPr>
          </a:p>
        </p:txBody>
      </p:sp>
      <p:sp>
        <p:nvSpPr>
          <p:cNvPr id="126" name="Google Shape;126;p27"/>
          <p:cNvSpPr txBox="1"/>
          <p:nvPr/>
        </p:nvSpPr>
        <p:spPr>
          <a:xfrm>
            <a:off x="7322333" y="1604145"/>
            <a:ext cx="13089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300" b="1">
                <a:solidFill>
                  <a:schemeClr val="lt1"/>
                </a:solidFill>
                <a:latin typeface="Fira Sans"/>
                <a:ea typeface="Fira Sans"/>
                <a:cs typeface="Fira Sans"/>
                <a:sym typeface="Fira Sans"/>
              </a:rPr>
              <a:t>5th</a:t>
            </a:r>
            <a:endParaRPr sz="2300" b="1">
              <a:solidFill>
                <a:schemeClr val="lt1"/>
              </a:solidFill>
              <a:latin typeface="Fira Sans"/>
              <a:ea typeface="Fira Sans"/>
              <a:cs typeface="Fira Sans"/>
              <a:sym typeface="Fira Sans"/>
            </a:endParaRPr>
          </a:p>
        </p:txBody>
      </p:sp>
      <p:pic>
        <p:nvPicPr>
          <p:cNvPr id="127" name="Google Shape;127;p27"/>
          <p:cNvPicPr preferRelativeResize="0"/>
          <p:nvPr/>
        </p:nvPicPr>
        <p:blipFill>
          <a:blip r:embed="rId3">
            <a:alphaModFix/>
          </a:blip>
          <a:stretch>
            <a:fillRect/>
          </a:stretch>
        </p:blipFill>
        <p:spPr>
          <a:xfrm>
            <a:off x="887204" y="4371675"/>
            <a:ext cx="454709" cy="624600"/>
          </a:xfrm>
          <a:prstGeom prst="rect">
            <a:avLst/>
          </a:prstGeom>
          <a:noFill/>
          <a:ln>
            <a:noFill/>
          </a:ln>
        </p:spPr>
      </p:pic>
      <p:pic>
        <p:nvPicPr>
          <p:cNvPr id="128" name="Google Shape;128;p27"/>
          <p:cNvPicPr preferRelativeResize="0"/>
          <p:nvPr/>
        </p:nvPicPr>
        <p:blipFill>
          <a:blip r:embed="rId4">
            <a:alphaModFix/>
          </a:blip>
          <a:stretch>
            <a:fillRect/>
          </a:stretch>
        </p:blipFill>
        <p:spPr>
          <a:xfrm>
            <a:off x="4309838" y="4371674"/>
            <a:ext cx="503092" cy="624602"/>
          </a:xfrm>
          <a:prstGeom prst="rect">
            <a:avLst/>
          </a:prstGeom>
          <a:noFill/>
          <a:ln>
            <a:noFill/>
          </a:ln>
        </p:spPr>
      </p:pic>
      <p:pic>
        <p:nvPicPr>
          <p:cNvPr id="129" name="Google Shape;129;p27"/>
          <p:cNvPicPr preferRelativeResize="0"/>
          <p:nvPr/>
        </p:nvPicPr>
        <p:blipFill>
          <a:blip r:embed="rId5">
            <a:alphaModFix/>
          </a:blip>
          <a:stretch>
            <a:fillRect/>
          </a:stretch>
        </p:blipFill>
        <p:spPr>
          <a:xfrm>
            <a:off x="6566600" y="1521520"/>
            <a:ext cx="1428750" cy="142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36" descr="GET THE FULL GAMIFICATION PRESENTATION FROM THE TEACHERS PAY TEACHERS STORE&#10;https://www.teacherspayteachers.com/Product/Gamification-for-the-Classroom-6017482&#10;&#10;&#10;SUPPORT THIS CHANNEL: &#10;Help keep me going with a tip or contribution&#10;https://paypal.me/frankavella?locale.x=en_US &#10;&#10;&#10;MAKE YOUR OWN WHITEBOARD ANIMATIONS. CLICK THE LINK!&#10;http://tidd.ly/69da8562 . &#10;&#10;This is an affiliate link. I earn commission from any sales, so Please Use!&#10;&#10;&#10;TEACHERSPAYTEACHERS STORE&#10;Classroom Posters, Courses, Lessons, Presentations, and More&#10;https://www.teacherspayteachers.com/Store/Teachings-In-Education &#10;&#10;TEESPRING IN EDUCATiON&#10;Stickers, Dress Down Gear, Phone Cases, Coffee Mugs, and More&#10;https://teespring.com/stores/teespring-in-education-2 &#10;&#10;FOR PROFESSIONAL DEVELOPMENT &amp; ON-SITE TRAININGS&#10;CONTACT:&#10;midtownavella@gmail.com&#10;&#10;&#10;SOCIAL MEDIA&#10;https://www.linkedin.com/in/frank-avella-404b59b5/ &#10;https://twitter.com/frank_avella &#10;&#10;Gamification for the classroom covers the why and what for classroom teachers. In this video gamification is compared to game-based learning. Teachers get an idea of what gamification is and how they can make the most of it in their pedagogy and instructional practices. Gamification for the classroom is part of a larger playlist that consists of instructional strategies educators in any educational setting. Teachers can gamify virtually any lesson or course. This video breaks down gamification into some of the game elements that include motivating students through games, creating forms of competition in the classroom,  setting both short term and long term goals, the incorporation of level up, the ability for gamification teachers to assign characters to their students, and much more. If you enjoy the gamification video, I ask that you view some other videos such as the google certified educator level 1 training course, google drive top ten tasks, lesson planning what are the required elements, bloom's taxonomy: how why and when, Webb's depth of knowledge, and others." title="Gamification in the Classroom">
            <a:hlinkClick r:id="rId3"/>
          </p:cNvPr>
          <p:cNvPicPr preferRelativeResize="0"/>
          <p:nvPr/>
        </p:nvPicPr>
        <p:blipFill>
          <a:blip r:embed="rId4">
            <a:alphaModFix/>
          </a:blip>
          <a:stretch>
            <a:fillRect/>
          </a:stretch>
        </p:blipFill>
        <p:spPr>
          <a:xfrm>
            <a:off x="1213087" y="52575"/>
            <a:ext cx="6717826" cy="5038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animEffect transition="in" filter="fade">
                                      <p:cBhvr>
                                        <p:cTn id="7" dur="1000"/>
                                        <p:tgtEl>
                                          <p:spTgt spid="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7"/>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Today’s Objectives</a:t>
            </a:r>
            <a:endParaRPr sz="2800" b="1">
              <a:solidFill>
                <a:srgbClr val="000000"/>
              </a:solidFill>
              <a:latin typeface="Fira Sans"/>
              <a:ea typeface="Fira Sans"/>
              <a:cs typeface="Fira Sans"/>
              <a:sym typeface="Fira Sans"/>
            </a:endParaRPr>
          </a:p>
        </p:txBody>
      </p:sp>
      <p:grpSp>
        <p:nvGrpSpPr>
          <p:cNvPr id="582" name="Google Shape;582;p37"/>
          <p:cNvGrpSpPr/>
          <p:nvPr/>
        </p:nvGrpSpPr>
        <p:grpSpPr>
          <a:xfrm>
            <a:off x="3495970" y="1176863"/>
            <a:ext cx="2152061" cy="3399375"/>
            <a:chOff x="3495970" y="1176863"/>
            <a:chExt cx="2152061" cy="3399375"/>
          </a:xfrm>
        </p:grpSpPr>
        <p:sp>
          <p:nvSpPr>
            <p:cNvPr id="583" name="Google Shape;583;p37"/>
            <p:cNvSpPr/>
            <p:nvPr/>
          </p:nvSpPr>
          <p:spPr>
            <a:xfrm>
              <a:off x="3550460" y="4475813"/>
              <a:ext cx="1911712" cy="100425"/>
            </a:xfrm>
            <a:custGeom>
              <a:avLst/>
              <a:gdLst/>
              <a:ahLst/>
              <a:cxnLst/>
              <a:rect l="l" t="t" r="r" b="b"/>
              <a:pathLst>
                <a:path w="21385" h="589" extrusionOk="0">
                  <a:moveTo>
                    <a:pt x="10692" y="0"/>
                  </a:moveTo>
                  <a:cubicBezTo>
                    <a:pt x="7856" y="0"/>
                    <a:pt x="5136" y="31"/>
                    <a:pt x="3131" y="86"/>
                  </a:cubicBezTo>
                  <a:cubicBezTo>
                    <a:pt x="1127" y="141"/>
                    <a:pt x="0" y="216"/>
                    <a:pt x="0" y="294"/>
                  </a:cubicBezTo>
                  <a:cubicBezTo>
                    <a:pt x="0" y="372"/>
                    <a:pt x="1127" y="447"/>
                    <a:pt x="3131" y="503"/>
                  </a:cubicBezTo>
                  <a:cubicBezTo>
                    <a:pt x="5136" y="557"/>
                    <a:pt x="7856" y="589"/>
                    <a:pt x="10692" y="589"/>
                  </a:cubicBezTo>
                  <a:cubicBezTo>
                    <a:pt x="13528" y="589"/>
                    <a:pt x="16247" y="557"/>
                    <a:pt x="18253" y="503"/>
                  </a:cubicBezTo>
                  <a:cubicBezTo>
                    <a:pt x="20258" y="447"/>
                    <a:pt x="21385" y="372"/>
                    <a:pt x="21385" y="294"/>
                  </a:cubicBezTo>
                  <a:cubicBezTo>
                    <a:pt x="21385" y="216"/>
                    <a:pt x="20258" y="141"/>
                    <a:pt x="18253" y="86"/>
                  </a:cubicBezTo>
                  <a:cubicBezTo>
                    <a:pt x="16247" y="31"/>
                    <a:pt x="13528" y="0"/>
                    <a:pt x="1069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3762483" y="2196709"/>
              <a:ext cx="1341271" cy="2294109"/>
            </a:xfrm>
            <a:custGeom>
              <a:avLst/>
              <a:gdLst/>
              <a:ahLst/>
              <a:cxnLst/>
              <a:rect l="l" t="t" r="r" b="b"/>
              <a:pathLst>
                <a:path w="7866" h="13454" extrusionOk="0">
                  <a:moveTo>
                    <a:pt x="3827" y="0"/>
                  </a:moveTo>
                  <a:cubicBezTo>
                    <a:pt x="3502" y="0"/>
                    <a:pt x="3180" y="57"/>
                    <a:pt x="2877" y="179"/>
                  </a:cubicBezTo>
                  <a:cubicBezTo>
                    <a:pt x="2232" y="440"/>
                    <a:pt x="1722" y="972"/>
                    <a:pt x="1379" y="1578"/>
                  </a:cubicBezTo>
                  <a:cubicBezTo>
                    <a:pt x="1035" y="2183"/>
                    <a:pt x="845" y="2862"/>
                    <a:pt x="698" y="3543"/>
                  </a:cubicBezTo>
                  <a:cubicBezTo>
                    <a:pt x="1" y="6753"/>
                    <a:pt x="234" y="10355"/>
                    <a:pt x="1327" y="13453"/>
                  </a:cubicBezTo>
                  <a:lnTo>
                    <a:pt x="6915" y="13453"/>
                  </a:lnTo>
                  <a:cubicBezTo>
                    <a:pt x="7650" y="10875"/>
                    <a:pt x="7865" y="8086"/>
                    <a:pt x="7676" y="5411"/>
                  </a:cubicBezTo>
                  <a:cubicBezTo>
                    <a:pt x="7610" y="4489"/>
                    <a:pt x="7488" y="3561"/>
                    <a:pt x="7161" y="2696"/>
                  </a:cubicBezTo>
                  <a:cubicBezTo>
                    <a:pt x="6835" y="1832"/>
                    <a:pt x="6291" y="1028"/>
                    <a:pt x="5520" y="520"/>
                  </a:cubicBezTo>
                  <a:cubicBezTo>
                    <a:pt x="5020" y="191"/>
                    <a:pt x="4420" y="0"/>
                    <a:pt x="3827" y="0"/>
                  </a:cubicBezTo>
                  <a:close/>
                </a:path>
              </a:pathLst>
            </a:custGeom>
            <a:solidFill>
              <a:srgbClr val="ECE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4550598" y="3017395"/>
              <a:ext cx="738159" cy="1473250"/>
            </a:xfrm>
            <a:custGeom>
              <a:avLst/>
              <a:gdLst/>
              <a:ahLst/>
              <a:cxnLst/>
              <a:rect l="l" t="t" r="r" b="b"/>
              <a:pathLst>
                <a:path w="4329" h="8640" extrusionOk="0">
                  <a:moveTo>
                    <a:pt x="3841" y="0"/>
                  </a:moveTo>
                  <a:cubicBezTo>
                    <a:pt x="3715" y="0"/>
                    <a:pt x="3595" y="80"/>
                    <a:pt x="3493" y="158"/>
                  </a:cubicBezTo>
                  <a:cubicBezTo>
                    <a:pt x="2235" y="1114"/>
                    <a:pt x="1291" y="2452"/>
                    <a:pt x="716" y="3922"/>
                  </a:cubicBezTo>
                  <a:cubicBezTo>
                    <a:pt x="144" y="5380"/>
                    <a:pt x="1" y="7036"/>
                    <a:pt x="50" y="8603"/>
                  </a:cubicBezTo>
                  <a:cubicBezTo>
                    <a:pt x="242" y="7964"/>
                    <a:pt x="452" y="7330"/>
                    <a:pt x="681" y="6701"/>
                  </a:cubicBezTo>
                  <a:cubicBezTo>
                    <a:pt x="1083" y="5601"/>
                    <a:pt x="1539" y="4523"/>
                    <a:pt x="2048" y="3469"/>
                  </a:cubicBezTo>
                  <a:cubicBezTo>
                    <a:pt x="2564" y="2404"/>
                    <a:pt x="3135" y="1364"/>
                    <a:pt x="3756" y="357"/>
                  </a:cubicBezTo>
                  <a:cubicBezTo>
                    <a:pt x="3759" y="351"/>
                    <a:pt x="3764" y="348"/>
                    <a:pt x="3770" y="348"/>
                  </a:cubicBezTo>
                  <a:cubicBezTo>
                    <a:pt x="3781" y="348"/>
                    <a:pt x="3793" y="360"/>
                    <a:pt x="3785" y="373"/>
                  </a:cubicBezTo>
                  <a:cubicBezTo>
                    <a:pt x="3437" y="938"/>
                    <a:pt x="3105" y="1513"/>
                    <a:pt x="2789" y="2096"/>
                  </a:cubicBezTo>
                  <a:cubicBezTo>
                    <a:pt x="2226" y="3135"/>
                    <a:pt x="1717" y="4205"/>
                    <a:pt x="1264" y="5296"/>
                  </a:cubicBezTo>
                  <a:cubicBezTo>
                    <a:pt x="814" y="6381"/>
                    <a:pt x="420" y="7487"/>
                    <a:pt x="81" y="8612"/>
                  </a:cubicBezTo>
                  <a:cubicBezTo>
                    <a:pt x="79" y="8620"/>
                    <a:pt x="72" y="8624"/>
                    <a:pt x="66" y="8624"/>
                  </a:cubicBezTo>
                  <a:cubicBezTo>
                    <a:pt x="59" y="8624"/>
                    <a:pt x="53" y="8620"/>
                    <a:pt x="50" y="8615"/>
                  </a:cubicBezTo>
                  <a:lnTo>
                    <a:pt x="50" y="8615"/>
                  </a:lnTo>
                  <a:cubicBezTo>
                    <a:pt x="50" y="8622"/>
                    <a:pt x="50" y="8631"/>
                    <a:pt x="51" y="8639"/>
                  </a:cubicBezTo>
                  <a:cubicBezTo>
                    <a:pt x="556" y="8312"/>
                    <a:pt x="972" y="7864"/>
                    <a:pt x="1352" y="7396"/>
                  </a:cubicBezTo>
                  <a:cubicBezTo>
                    <a:pt x="2787" y="5633"/>
                    <a:pt x="3777" y="3514"/>
                    <a:pt x="4212" y="1284"/>
                  </a:cubicBezTo>
                  <a:cubicBezTo>
                    <a:pt x="4279" y="945"/>
                    <a:pt x="4329" y="578"/>
                    <a:pt x="4179" y="264"/>
                  </a:cubicBezTo>
                  <a:cubicBezTo>
                    <a:pt x="4122" y="143"/>
                    <a:pt x="4023" y="27"/>
                    <a:pt x="3890" y="5"/>
                  </a:cubicBezTo>
                  <a:cubicBezTo>
                    <a:pt x="3873" y="2"/>
                    <a:pt x="3857" y="0"/>
                    <a:pt x="384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4795626" y="3564405"/>
              <a:ext cx="852404" cy="931523"/>
            </a:xfrm>
            <a:custGeom>
              <a:avLst/>
              <a:gdLst/>
              <a:ahLst/>
              <a:cxnLst/>
              <a:rect l="l" t="t" r="r" b="b"/>
              <a:pathLst>
                <a:path w="4999" h="5463" extrusionOk="0">
                  <a:moveTo>
                    <a:pt x="4694" y="1"/>
                  </a:moveTo>
                  <a:cubicBezTo>
                    <a:pt x="4623" y="1"/>
                    <a:pt x="4549" y="24"/>
                    <a:pt x="4482" y="47"/>
                  </a:cubicBezTo>
                  <a:cubicBezTo>
                    <a:pt x="3341" y="456"/>
                    <a:pt x="2339" y="1219"/>
                    <a:pt x="1577" y="2162"/>
                  </a:cubicBezTo>
                  <a:cubicBezTo>
                    <a:pt x="821" y="3098"/>
                    <a:pt x="334" y="4277"/>
                    <a:pt x="6" y="5436"/>
                  </a:cubicBezTo>
                  <a:cubicBezTo>
                    <a:pt x="296" y="5012"/>
                    <a:pt x="596" y="4595"/>
                    <a:pt x="910" y="4189"/>
                  </a:cubicBezTo>
                  <a:cubicBezTo>
                    <a:pt x="1456" y="3477"/>
                    <a:pt x="2041" y="2792"/>
                    <a:pt x="2657" y="2139"/>
                  </a:cubicBezTo>
                  <a:cubicBezTo>
                    <a:pt x="3281" y="1478"/>
                    <a:pt x="3940" y="848"/>
                    <a:pt x="4628" y="254"/>
                  </a:cubicBezTo>
                  <a:cubicBezTo>
                    <a:pt x="4631" y="252"/>
                    <a:pt x="4634" y="251"/>
                    <a:pt x="4637" y="251"/>
                  </a:cubicBezTo>
                  <a:cubicBezTo>
                    <a:pt x="4647" y="251"/>
                    <a:pt x="4655" y="263"/>
                    <a:pt x="4646" y="272"/>
                  </a:cubicBezTo>
                  <a:cubicBezTo>
                    <a:pt x="4261" y="605"/>
                    <a:pt x="3884" y="950"/>
                    <a:pt x="3519" y="1304"/>
                  </a:cubicBezTo>
                  <a:cubicBezTo>
                    <a:pt x="2866" y="1935"/>
                    <a:pt x="2246" y="2600"/>
                    <a:pt x="1662" y="3296"/>
                  </a:cubicBezTo>
                  <a:cubicBezTo>
                    <a:pt x="1081" y="3986"/>
                    <a:pt x="536" y="4706"/>
                    <a:pt x="28" y="5452"/>
                  </a:cubicBezTo>
                  <a:cubicBezTo>
                    <a:pt x="25" y="5455"/>
                    <a:pt x="22" y="5457"/>
                    <a:pt x="19" y="5457"/>
                  </a:cubicBezTo>
                  <a:cubicBezTo>
                    <a:pt x="12" y="5457"/>
                    <a:pt x="6" y="5451"/>
                    <a:pt x="5" y="5445"/>
                  </a:cubicBezTo>
                  <a:cubicBezTo>
                    <a:pt x="4" y="5452"/>
                    <a:pt x="1" y="5458"/>
                    <a:pt x="0" y="5463"/>
                  </a:cubicBezTo>
                  <a:cubicBezTo>
                    <a:pt x="446" y="5340"/>
                    <a:pt x="854" y="5109"/>
                    <a:pt x="1240" y="4854"/>
                  </a:cubicBezTo>
                  <a:cubicBezTo>
                    <a:pt x="2698" y="3894"/>
                    <a:pt x="3915" y="2571"/>
                    <a:pt x="4749" y="1039"/>
                  </a:cubicBezTo>
                  <a:cubicBezTo>
                    <a:pt x="4876" y="806"/>
                    <a:pt x="4998" y="548"/>
                    <a:pt x="4961" y="285"/>
                  </a:cubicBezTo>
                  <a:cubicBezTo>
                    <a:pt x="4947" y="182"/>
                    <a:pt x="4901" y="75"/>
                    <a:pt x="4809" y="27"/>
                  </a:cubicBezTo>
                  <a:cubicBezTo>
                    <a:pt x="4773" y="8"/>
                    <a:pt x="4734" y="1"/>
                    <a:pt x="46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3685069" y="3291752"/>
              <a:ext cx="532689" cy="1151317"/>
            </a:xfrm>
            <a:custGeom>
              <a:avLst/>
              <a:gdLst/>
              <a:ahLst/>
              <a:cxnLst/>
              <a:rect l="l" t="t" r="r" b="b"/>
              <a:pathLst>
                <a:path w="3124" h="6752" extrusionOk="0">
                  <a:moveTo>
                    <a:pt x="416" y="0"/>
                  </a:moveTo>
                  <a:cubicBezTo>
                    <a:pt x="359" y="0"/>
                    <a:pt x="303" y="14"/>
                    <a:pt x="257" y="48"/>
                  </a:cubicBezTo>
                  <a:cubicBezTo>
                    <a:pt x="168" y="116"/>
                    <a:pt x="145" y="239"/>
                    <a:pt x="134" y="351"/>
                  </a:cubicBezTo>
                  <a:cubicBezTo>
                    <a:pt x="1" y="1556"/>
                    <a:pt x="248" y="2790"/>
                    <a:pt x="763" y="3887"/>
                  </a:cubicBezTo>
                  <a:cubicBezTo>
                    <a:pt x="1273" y="4977"/>
                    <a:pt x="2120" y="5931"/>
                    <a:pt x="3019" y="6733"/>
                  </a:cubicBezTo>
                  <a:cubicBezTo>
                    <a:pt x="2764" y="6288"/>
                    <a:pt x="2523" y="5835"/>
                    <a:pt x="2294" y="5376"/>
                  </a:cubicBezTo>
                  <a:cubicBezTo>
                    <a:pt x="1893" y="4571"/>
                    <a:pt x="1534" y="3747"/>
                    <a:pt x="1215" y="2907"/>
                  </a:cubicBezTo>
                  <a:cubicBezTo>
                    <a:pt x="895" y="2055"/>
                    <a:pt x="617" y="1189"/>
                    <a:pt x="384" y="309"/>
                  </a:cubicBezTo>
                  <a:cubicBezTo>
                    <a:pt x="382" y="299"/>
                    <a:pt x="390" y="292"/>
                    <a:pt x="398" y="292"/>
                  </a:cubicBezTo>
                  <a:cubicBezTo>
                    <a:pt x="403" y="292"/>
                    <a:pt x="407" y="295"/>
                    <a:pt x="409" y="301"/>
                  </a:cubicBezTo>
                  <a:cubicBezTo>
                    <a:pt x="539" y="794"/>
                    <a:pt x="683" y="1282"/>
                    <a:pt x="842" y="1767"/>
                  </a:cubicBezTo>
                  <a:cubicBezTo>
                    <a:pt x="1125" y="2631"/>
                    <a:pt x="1450" y="3480"/>
                    <a:pt x="1819" y="4310"/>
                  </a:cubicBezTo>
                  <a:cubicBezTo>
                    <a:pt x="2185" y="5133"/>
                    <a:pt x="2593" y="5938"/>
                    <a:pt x="3040" y="6720"/>
                  </a:cubicBezTo>
                  <a:cubicBezTo>
                    <a:pt x="3046" y="6730"/>
                    <a:pt x="3036" y="6740"/>
                    <a:pt x="3028" y="6740"/>
                  </a:cubicBezTo>
                  <a:cubicBezTo>
                    <a:pt x="3027" y="6740"/>
                    <a:pt x="3026" y="6740"/>
                    <a:pt x="3025" y="6740"/>
                  </a:cubicBezTo>
                  <a:lnTo>
                    <a:pt x="3025" y="6740"/>
                  </a:lnTo>
                  <a:cubicBezTo>
                    <a:pt x="3030" y="6743"/>
                    <a:pt x="3034" y="6749"/>
                    <a:pt x="3039" y="6752"/>
                  </a:cubicBezTo>
                  <a:cubicBezTo>
                    <a:pt x="3123" y="6297"/>
                    <a:pt x="3095" y="5829"/>
                    <a:pt x="3035" y="5371"/>
                  </a:cubicBezTo>
                  <a:cubicBezTo>
                    <a:pt x="2811" y="3640"/>
                    <a:pt x="2154" y="1967"/>
                    <a:pt x="1141" y="546"/>
                  </a:cubicBezTo>
                  <a:cubicBezTo>
                    <a:pt x="987" y="329"/>
                    <a:pt x="809" y="106"/>
                    <a:pt x="555" y="23"/>
                  </a:cubicBezTo>
                  <a:cubicBezTo>
                    <a:pt x="511" y="9"/>
                    <a:pt x="463" y="0"/>
                    <a:pt x="41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4224064" y="3666373"/>
              <a:ext cx="341371" cy="824611"/>
            </a:xfrm>
            <a:custGeom>
              <a:avLst/>
              <a:gdLst/>
              <a:ahLst/>
              <a:cxnLst/>
              <a:rect l="l" t="t" r="r" b="b"/>
              <a:pathLst>
                <a:path w="2002" h="4836" extrusionOk="0">
                  <a:moveTo>
                    <a:pt x="1725" y="0"/>
                  </a:moveTo>
                  <a:cubicBezTo>
                    <a:pt x="1650" y="0"/>
                    <a:pt x="1585" y="53"/>
                    <a:pt x="1530" y="104"/>
                  </a:cubicBezTo>
                  <a:cubicBezTo>
                    <a:pt x="903" y="682"/>
                    <a:pt x="464" y="1450"/>
                    <a:pt x="231" y="2268"/>
                  </a:cubicBezTo>
                  <a:cubicBezTo>
                    <a:pt x="0" y="3080"/>
                    <a:pt x="8" y="3976"/>
                    <a:pt x="116" y="4815"/>
                  </a:cubicBezTo>
                  <a:cubicBezTo>
                    <a:pt x="186" y="4462"/>
                    <a:pt x="267" y="4110"/>
                    <a:pt x="356" y="3762"/>
                  </a:cubicBezTo>
                  <a:cubicBezTo>
                    <a:pt x="515" y="3152"/>
                    <a:pt x="704" y="2548"/>
                    <a:pt x="924" y="1958"/>
                  </a:cubicBezTo>
                  <a:cubicBezTo>
                    <a:pt x="1147" y="1359"/>
                    <a:pt x="1399" y="772"/>
                    <a:pt x="1681" y="199"/>
                  </a:cubicBezTo>
                  <a:cubicBezTo>
                    <a:pt x="1683" y="196"/>
                    <a:pt x="1686" y="194"/>
                    <a:pt x="1689" y="194"/>
                  </a:cubicBezTo>
                  <a:cubicBezTo>
                    <a:pt x="1696" y="194"/>
                    <a:pt x="1702" y="200"/>
                    <a:pt x="1699" y="206"/>
                  </a:cubicBezTo>
                  <a:cubicBezTo>
                    <a:pt x="1540" y="528"/>
                    <a:pt x="1392" y="854"/>
                    <a:pt x="1252" y="1182"/>
                  </a:cubicBezTo>
                  <a:cubicBezTo>
                    <a:pt x="1004" y="1770"/>
                    <a:pt x="785" y="2369"/>
                    <a:pt x="599" y="2979"/>
                  </a:cubicBezTo>
                  <a:cubicBezTo>
                    <a:pt x="413" y="3585"/>
                    <a:pt x="258" y="4200"/>
                    <a:pt x="134" y="4820"/>
                  </a:cubicBezTo>
                  <a:cubicBezTo>
                    <a:pt x="134" y="4822"/>
                    <a:pt x="133" y="4823"/>
                    <a:pt x="132" y="4825"/>
                  </a:cubicBezTo>
                  <a:lnTo>
                    <a:pt x="132" y="4825"/>
                  </a:lnTo>
                  <a:cubicBezTo>
                    <a:pt x="381" y="4625"/>
                    <a:pt x="577" y="4366"/>
                    <a:pt x="754" y="4102"/>
                  </a:cubicBezTo>
                  <a:cubicBezTo>
                    <a:pt x="1435" y="3080"/>
                    <a:pt x="1858" y="1893"/>
                    <a:pt x="1976" y="672"/>
                  </a:cubicBezTo>
                  <a:cubicBezTo>
                    <a:pt x="1992" y="486"/>
                    <a:pt x="2002" y="286"/>
                    <a:pt x="1904" y="125"/>
                  </a:cubicBezTo>
                  <a:cubicBezTo>
                    <a:pt x="1866" y="62"/>
                    <a:pt x="1807" y="6"/>
                    <a:pt x="1735" y="1"/>
                  </a:cubicBezTo>
                  <a:cubicBezTo>
                    <a:pt x="1732" y="0"/>
                    <a:pt x="1729" y="0"/>
                    <a:pt x="1725" y="0"/>
                  </a:cubicBezTo>
                  <a:close/>
                  <a:moveTo>
                    <a:pt x="132" y="4825"/>
                  </a:moveTo>
                  <a:lnTo>
                    <a:pt x="132" y="4825"/>
                  </a:lnTo>
                  <a:cubicBezTo>
                    <a:pt x="132" y="4825"/>
                    <a:pt x="131" y="4826"/>
                    <a:pt x="130" y="4826"/>
                  </a:cubicBezTo>
                  <a:lnTo>
                    <a:pt x="130" y="4826"/>
                  </a:lnTo>
                  <a:cubicBezTo>
                    <a:pt x="131" y="4826"/>
                    <a:pt x="132" y="4825"/>
                    <a:pt x="132" y="4825"/>
                  </a:cubicBezTo>
                  <a:close/>
                  <a:moveTo>
                    <a:pt x="118" y="4823"/>
                  </a:moveTo>
                  <a:cubicBezTo>
                    <a:pt x="118" y="4826"/>
                    <a:pt x="119" y="4831"/>
                    <a:pt x="119" y="4835"/>
                  </a:cubicBezTo>
                  <a:cubicBezTo>
                    <a:pt x="123" y="4832"/>
                    <a:pt x="127" y="4829"/>
                    <a:pt x="130" y="4826"/>
                  </a:cubicBezTo>
                  <a:lnTo>
                    <a:pt x="130" y="4826"/>
                  </a:lnTo>
                  <a:cubicBezTo>
                    <a:pt x="129" y="4827"/>
                    <a:pt x="127" y="4827"/>
                    <a:pt x="126" y="4827"/>
                  </a:cubicBezTo>
                  <a:cubicBezTo>
                    <a:pt x="122" y="4827"/>
                    <a:pt x="119" y="4826"/>
                    <a:pt x="118" y="4823"/>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4562192" y="3350409"/>
              <a:ext cx="869626" cy="1140745"/>
            </a:xfrm>
            <a:custGeom>
              <a:avLst/>
              <a:gdLst/>
              <a:ahLst/>
              <a:cxnLst/>
              <a:rect l="l" t="t" r="r" b="b"/>
              <a:pathLst>
                <a:path w="5100" h="6690" extrusionOk="0">
                  <a:moveTo>
                    <a:pt x="4847" y="1"/>
                  </a:moveTo>
                  <a:cubicBezTo>
                    <a:pt x="4802" y="1"/>
                    <a:pt x="4757" y="12"/>
                    <a:pt x="4718" y="35"/>
                  </a:cubicBezTo>
                  <a:cubicBezTo>
                    <a:pt x="4682" y="57"/>
                    <a:pt x="4654" y="87"/>
                    <a:pt x="4628" y="118"/>
                  </a:cubicBezTo>
                  <a:cubicBezTo>
                    <a:pt x="4569" y="191"/>
                    <a:pt x="4531" y="284"/>
                    <a:pt x="4537" y="378"/>
                  </a:cubicBezTo>
                  <a:cubicBezTo>
                    <a:pt x="4543" y="471"/>
                    <a:pt x="4599" y="559"/>
                    <a:pt x="4680" y="606"/>
                  </a:cubicBezTo>
                  <a:cubicBezTo>
                    <a:pt x="4676" y="609"/>
                    <a:pt x="4674" y="612"/>
                    <a:pt x="4673" y="616"/>
                  </a:cubicBezTo>
                  <a:cubicBezTo>
                    <a:pt x="4476" y="1143"/>
                    <a:pt x="4249" y="1658"/>
                    <a:pt x="3991" y="2159"/>
                  </a:cubicBezTo>
                  <a:cubicBezTo>
                    <a:pt x="4004" y="2023"/>
                    <a:pt x="3998" y="1885"/>
                    <a:pt x="3974" y="1752"/>
                  </a:cubicBezTo>
                  <a:cubicBezTo>
                    <a:pt x="3959" y="1664"/>
                    <a:pt x="3929" y="1570"/>
                    <a:pt x="3854" y="1522"/>
                  </a:cubicBezTo>
                  <a:cubicBezTo>
                    <a:pt x="3848" y="1519"/>
                    <a:pt x="3842" y="1516"/>
                    <a:pt x="3836" y="1516"/>
                  </a:cubicBezTo>
                  <a:cubicBezTo>
                    <a:pt x="3836" y="1516"/>
                    <a:pt x="3835" y="1516"/>
                    <a:pt x="3834" y="1516"/>
                  </a:cubicBezTo>
                  <a:cubicBezTo>
                    <a:pt x="3819" y="1517"/>
                    <a:pt x="3814" y="1537"/>
                    <a:pt x="3810" y="1551"/>
                  </a:cubicBezTo>
                  <a:cubicBezTo>
                    <a:pt x="3774" y="1788"/>
                    <a:pt x="3824" y="2038"/>
                    <a:pt x="3948" y="2243"/>
                  </a:cubicBezTo>
                  <a:cubicBezTo>
                    <a:pt x="3753" y="2612"/>
                    <a:pt x="3542" y="2973"/>
                    <a:pt x="3314" y="3322"/>
                  </a:cubicBezTo>
                  <a:cubicBezTo>
                    <a:pt x="3120" y="3620"/>
                    <a:pt x="2913" y="3909"/>
                    <a:pt x="2694" y="4190"/>
                  </a:cubicBezTo>
                  <a:cubicBezTo>
                    <a:pt x="2752" y="4027"/>
                    <a:pt x="2775" y="3812"/>
                    <a:pt x="2744" y="3653"/>
                  </a:cubicBezTo>
                  <a:cubicBezTo>
                    <a:pt x="2741" y="3643"/>
                    <a:pt x="2739" y="3632"/>
                    <a:pt x="2730" y="3628"/>
                  </a:cubicBezTo>
                  <a:cubicBezTo>
                    <a:pt x="2727" y="3627"/>
                    <a:pt x="2725" y="3626"/>
                    <a:pt x="2722" y="3626"/>
                  </a:cubicBezTo>
                  <a:cubicBezTo>
                    <a:pt x="2714" y="3626"/>
                    <a:pt x="2706" y="3631"/>
                    <a:pt x="2699" y="3637"/>
                  </a:cubicBezTo>
                  <a:cubicBezTo>
                    <a:pt x="2659" y="3670"/>
                    <a:pt x="2650" y="3725"/>
                    <a:pt x="2645" y="3776"/>
                  </a:cubicBezTo>
                  <a:cubicBezTo>
                    <a:pt x="2630" y="3931"/>
                    <a:pt x="2634" y="4087"/>
                    <a:pt x="2654" y="4241"/>
                  </a:cubicBezTo>
                  <a:cubicBezTo>
                    <a:pt x="2265" y="4732"/>
                    <a:pt x="1840" y="5190"/>
                    <a:pt x="1375" y="5612"/>
                  </a:cubicBezTo>
                  <a:cubicBezTo>
                    <a:pt x="952" y="5997"/>
                    <a:pt x="496" y="6345"/>
                    <a:pt x="15" y="6656"/>
                  </a:cubicBezTo>
                  <a:cubicBezTo>
                    <a:pt x="0" y="6666"/>
                    <a:pt x="10" y="6689"/>
                    <a:pt x="25" y="6689"/>
                  </a:cubicBezTo>
                  <a:cubicBezTo>
                    <a:pt x="28" y="6689"/>
                    <a:pt x="31" y="6688"/>
                    <a:pt x="34" y="6686"/>
                  </a:cubicBezTo>
                  <a:cubicBezTo>
                    <a:pt x="883" y="6140"/>
                    <a:pt x="1646" y="5469"/>
                    <a:pt x="2310" y="4708"/>
                  </a:cubicBezTo>
                  <a:cubicBezTo>
                    <a:pt x="2548" y="4437"/>
                    <a:pt x="2772" y="4155"/>
                    <a:pt x="2985" y="3863"/>
                  </a:cubicBezTo>
                  <a:cubicBezTo>
                    <a:pt x="2987" y="3863"/>
                    <a:pt x="2989" y="3863"/>
                    <a:pt x="2991" y="3863"/>
                  </a:cubicBezTo>
                  <a:cubicBezTo>
                    <a:pt x="3149" y="3863"/>
                    <a:pt x="3295" y="3784"/>
                    <a:pt x="3410" y="3671"/>
                  </a:cubicBezTo>
                  <a:cubicBezTo>
                    <a:pt x="3432" y="3650"/>
                    <a:pt x="3452" y="3628"/>
                    <a:pt x="3458" y="3598"/>
                  </a:cubicBezTo>
                  <a:cubicBezTo>
                    <a:pt x="3466" y="3570"/>
                    <a:pt x="3453" y="3534"/>
                    <a:pt x="3427" y="3525"/>
                  </a:cubicBezTo>
                  <a:cubicBezTo>
                    <a:pt x="3420" y="3522"/>
                    <a:pt x="3414" y="3521"/>
                    <a:pt x="3407" y="3521"/>
                  </a:cubicBezTo>
                  <a:cubicBezTo>
                    <a:pt x="3384" y="3521"/>
                    <a:pt x="3360" y="3536"/>
                    <a:pt x="3340" y="3551"/>
                  </a:cubicBezTo>
                  <a:cubicBezTo>
                    <a:pt x="3236" y="3628"/>
                    <a:pt x="3134" y="3710"/>
                    <a:pt x="3036" y="3793"/>
                  </a:cubicBezTo>
                  <a:cubicBezTo>
                    <a:pt x="3401" y="3282"/>
                    <a:pt x="3730" y="2744"/>
                    <a:pt x="4019" y="2186"/>
                  </a:cubicBezTo>
                  <a:cubicBezTo>
                    <a:pt x="4110" y="2011"/>
                    <a:pt x="4197" y="1833"/>
                    <a:pt x="4280" y="1654"/>
                  </a:cubicBezTo>
                  <a:lnTo>
                    <a:pt x="4305" y="1650"/>
                  </a:lnTo>
                  <a:cubicBezTo>
                    <a:pt x="4400" y="1641"/>
                    <a:pt x="4499" y="1633"/>
                    <a:pt x="4586" y="1590"/>
                  </a:cubicBezTo>
                  <a:cubicBezTo>
                    <a:pt x="4673" y="1548"/>
                    <a:pt x="4746" y="1465"/>
                    <a:pt x="4748" y="1368"/>
                  </a:cubicBezTo>
                  <a:lnTo>
                    <a:pt x="4748" y="1368"/>
                  </a:lnTo>
                  <a:cubicBezTo>
                    <a:pt x="4583" y="1416"/>
                    <a:pt x="4429" y="1501"/>
                    <a:pt x="4300" y="1613"/>
                  </a:cubicBezTo>
                  <a:cubicBezTo>
                    <a:pt x="4448" y="1290"/>
                    <a:pt x="4584" y="961"/>
                    <a:pt x="4709" y="627"/>
                  </a:cubicBezTo>
                  <a:cubicBezTo>
                    <a:pt x="4873" y="594"/>
                    <a:pt x="5016" y="476"/>
                    <a:pt x="5078" y="322"/>
                  </a:cubicBezTo>
                  <a:cubicBezTo>
                    <a:pt x="5090" y="291"/>
                    <a:pt x="5100" y="258"/>
                    <a:pt x="5100" y="223"/>
                  </a:cubicBezTo>
                  <a:cubicBezTo>
                    <a:pt x="5099" y="165"/>
                    <a:pt x="5072" y="113"/>
                    <a:pt x="5032" y="73"/>
                  </a:cubicBezTo>
                  <a:cubicBezTo>
                    <a:pt x="4984" y="26"/>
                    <a:pt x="4915" y="1"/>
                    <a:pt x="4847"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3495970" y="3730486"/>
              <a:ext cx="780447" cy="749584"/>
            </a:xfrm>
            <a:custGeom>
              <a:avLst/>
              <a:gdLst/>
              <a:ahLst/>
              <a:cxnLst/>
              <a:rect l="l" t="t" r="r" b="b"/>
              <a:pathLst>
                <a:path w="4577" h="4396" extrusionOk="0">
                  <a:moveTo>
                    <a:pt x="207" y="1"/>
                  </a:moveTo>
                  <a:cubicBezTo>
                    <a:pt x="145" y="1"/>
                    <a:pt x="82" y="28"/>
                    <a:pt x="42" y="75"/>
                  </a:cubicBezTo>
                  <a:cubicBezTo>
                    <a:pt x="16" y="107"/>
                    <a:pt x="0" y="150"/>
                    <a:pt x="7" y="192"/>
                  </a:cubicBezTo>
                  <a:cubicBezTo>
                    <a:pt x="11" y="216"/>
                    <a:pt x="21" y="239"/>
                    <a:pt x="34" y="260"/>
                  </a:cubicBezTo>
                  <a:cubicBezTo>
                    <a:pt x="97" y="367"/>
                    <a:pt x="219" y="438"/>
                    <a:pt x="348" y="446"/>
                  </a:cubicBezTo>
                  <a:cubicBezTo>
                    <a:pt x="477" y="678"/>
                    <a:pt x="614" y="904"/>
                    <a:pt x="762" y="1125"/>
                  </a:cubicBezTo>
                  <a:cubicBezTo>
                    <a:pt x="650" y="1056"/>
                    <a:pt x="522" y="1011"/>
                    <a:pt x="390" y="992"/>
                  </a:cubicBezTo>
                  <a:lnTo>
                    <a:pt x="390" y="992"/>
                  </a:lnTo>
                  <a:cubicBezTo>
                    <a:pt x="403" y="1062"/>
                    <a:pt x="466" y="1117"/>
                    <a:pt x="538" y="1138"/>
                  </a:cubicBezTo>
                  <a:cubicBezTo>
                    <a:pt x="584" y="1152"/>
                    <a:pt x="633" y="1156"/>
                    <a:pt x="682" y="1156"/>
                  </a:cubicBezTo>
                  <a:cubicBezTo>
                    <a:pt x="708" y="1156"/>
                    <a:pt x="735" y="1155"/>
                    <a:pt x="762" y="1153"/>
                  </a:cubicBezTo>
                  <a:lnTo>
                    <a:pt x="781" y="1153"/>
                  </a:lnTo>
                  <a:cubicBezTo>
                    <a:pt x="863" y="1275"/>
                    <a:pt x="947" y="1396"/>
                    <a:pt x="1034" y="1516"/>
                  </a:cubicBezTo>
                  <a:cubicBezTo>
                    <a:pt x="1311" y="1892"/>
                    <a:pt x="1618" y="2253"/>
                    <a:pt x="1951" y="2588"/>
                  </a:cubicBezTo>
                  <a:cubicBezTo>
                    <a:pt x="1867" y="2537"/>
                    <a:pt x="1781" y="2489"/>
                    <a:pt x="1693" y="2443"/>
                  </a:cubicBezTo>
                  <a:cubicBezTo>
                    <a:pt x="1678" y="2435"/>
                    <a:pt x="1659" y="2428"/>
                    <a:pt x="1643" y="2428"/>
                  </a:cubicBezTo>
                  <a:cubicBezTo>
                    <a:pt x="1635" y="2428"/>
                    <a:pt x="1629" y="2429"/>
                    <a:pt x="1622" y="2432"/>
                  </a:cubicBezTo>
                  <a:cubicBezTo>
                    <a:pt x="1602" y="2443"/>
                    <a:pt x="1597" y="2469"/>
                    <a:pt x="1605" y="2490"/>
                  </a:cubicBezTo>
                  <a:cubicBezTo>
                    <a:pt x="1613" y="2510"/>
                    <a:pt x="1631" y="2525"/>
                    <a:pt x="1649" y="2539"/>
                  </a:cubicBezTo>
                  <a:cubicBezTo>
                    <a:pt x="1734" y="2598"/>
                    <a:pt x="1835" y="2638"/>
                    <a:pt x="1939" y="2638"/>
                  </a:cubicBezTo>
                  <a:cubicBezTo>
                    <a:pt x="1958" y="2638"/>
                    <a:pt x="1978" y="2637"/>
                    <a:pt x="1997" y="2634"/>
                  </a:cubicBezTo>
                  <a:cubicBezTo>
                    <a:pt x="2190" y="2826"/>
                    <a:pt x="2391" y="3009"/>
                    <a:pt x="2600" y="3183"/>
                  </a:cubicBezTo>
                  <a:cubicBezTo>
                    <a:pt x="3188" y="3670"/>
                    <a:pt x="3842" y="4082"/>
                    <a:pt x="4553" y="4394"/>
                  </a:cubicBezTo>
                  <a:cubicBezTo>
                    <a:pt x="4554" y="4395"/>
                    <a:pt x="4556" y="4395"/>
                    <a:pt x="4558" y="4395"/>
                  </a:cubicBezTo>
                  <a:cubicBezTo>
                    <a:pt x="4570" y="4395"/>
                    <a:pt x="4576" y="4376"/>
                    <a:pt x="4563" y="4370"/>
                  </a:cubicBezTo>
                  <a:cubicBezTo>
                    <a:pt x="4161" y="4193"/>
                    <a:pt x="3775" y="3985"/>
                    <a:pt x="3411" y="3747"/>
                  </a:cubicBezTo>
                  <a:cubicBezTo>
                    <a:pt x="3012" y="3487"/>
                    <a:pt x="2636" y="3195"/>
                    <a:pt x="2288" y="2876"/>
                  </a:cubicBezTo>
                  <a:cubicBezTo>
                    <a:pt x="2290" y="2762"/>
                    <a:pt x="2277" y="2647"/>
                    <a:pt x="2250" y="2536"/>
                  </a:cubicBezTo>
                  <a:cubicBezTo>
                    <a:pt x="2241" y="2499"/>
                    <a:pt x="2229" y="2459"/>
                    <a:pt x="2195" y="2438"/>
                  </a:cubicBezTo>
                  <a:cubicBezTo>
                    <a:pt x="2190" y="2436"/>
                    <a:pt x="2185" y="2433"/>
                    <a:pt x="2179" y="2433"/>
                  </a:cubicBezTo>
                  <a:cubicBezTo>
                    <a:pt x="2176" y="2433"/>
                    <a:pt x="2173" y="2434"/>
                    <a:pt x="2171" y="2435"/>
                  </a:cubicBezTo>
                  <a:cubicBezTo>
                    <a:pt x="2163" y="2439"/>
                    <a:pt x="2162" y="2449"/>
                    <a:pt x="2162" y="2456"/>
                  </a:cubicBezTo>
                  <a:cubicBezTo>
                    <a:pt x="2153" y="2575"/>
                    <a:pt x="2191" y="2730"/>
                    <a:pt x="2252" y="2843"/>
                  </a:cubicBezTo>
                  <a:cubicBezTo>
                    <a:pt x="2057" y="2660"/>
                    <a:pt x="1868" y="2470"/>
                    <a:pt x="1689" y="2274"/>
                  </a:cubicBezTo>
                  <a:cubicBezTo>
                    <a:pt x="1479" y="2042"/>
                    <a:pt x="1280" y="1800"/>
                    <a:pt x="1094" y="1549"/>
                  </a:cubicBezTo>
                  <a:cubicBezTo>
                    <a:pt x="1171" y="1387"/>
                    <a:pt x="1185" y="1199"/>
                    <a:pt x="1132" y="1029"/>
                  </a:cubicBezTo>
                  <a:cubicBezTo>
                    <a:pt x="1129" y="1019"/>
                    <a:pt x="1122" y="1006"/>
                    <a:pt x="1111" y="1006"/>
                  </a:cubicBezTo>
                  <a:cubicBezTo>
                    <a:pt x="1104" y="1006"/>
                    <a:pt x="1099" y="1009"/>
                    <a:pt x="1095" y="1012"/>
                  </a:cubicBezTo>
                  <a:cubicBezTo>
                    <a:pt x="1042" y="1056"/>
                    <a:pt x="1029" y="1128"/>
                    <a:pt x="1025" y="1194"/>
                  </a:cubicBezTo>
                  <a:cubicBezTo>
                    <a:pt x="1020" y="1296"/>
                    <a:pt x="1029" y="1396"/>
                    <a:pt x="1051" y="1493"/>
                  </a:cubicBezTo>
                  <a:cubicBezTo>
                    <a:pt x="804" y="1154"/>
                    <a:pt x="577" y="801"/>
                    <a:pt x="374" y="435"/>
                  </a:cubicBezTo>
                  <a:cubicBezTo>
                    <a:pt x="373" y="432"/>
                    <a:pt x="370" y="431"/>
                    <a:pt x="368" y="429"/>
                  </a:cubicBezTo>
                  <a:cubicBezTo>
                    <a:pt x="425" y="386"/>
                    <a:pt x="460" y="315"/>
                    <a:pt x="456" y="247"/>
                  </a:cubicBezTo>
                  <a:cubicBezTo>
                    <a:pt x="452" y="177"/>
                    <a:pt x="412" y="114"/>
                    <a:pt x="360" y="66"/>
                  </a:cubicBezTo>
                  <a:cubicBezTo>
                    <a:pt x="337" y="45"/>
                    <a:pt x="311" y="26"/>
                    <a:pt x="282" y="15"/>
                  </a:cubicBezTo>
                  <a:cubicBezTo>
                    <a:pt x="258" y="5"/>
                    <a:pt x="233" y="1"/>
                    <a:pt x="207"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4211957" y="1647653"/>
              <a:ext cx="764248" cy="873548"/>
            </a:xfrm>
            <a:custGeom>
              <a:avLst/>
              <a:gdLst/>
              <a:ahLst/>
              <a:cxnLst/>
              <a:rect l="l" t="t" r="r" b="b"/>
              <a:pathLst>
                <a:path w="4482" h="5123" extrusionOk="0">
                  <a:moveTo>
                    <a:pt x="151" y="0"/>
                  </a:moveTo>
                  <a:lnTo>
                    <a:pt x="151" y="310"/>
                  </a:lnTo>
                  <a:cubicBezTo>
                    <a:pt x="139" y="315"/>
                    <a:pt x="126" y="320"/>
                    <a:pt x="115" y="326"/>
                  </a:cubicBezTo>
                  <a:cubicBezTo>
                    <a:pt x="43" y="368"/>
                    <a:pt x="6" y="454"/>
                    <a:pt x="3" y="539"/>
                  </a:cubicBezTo>
                  <a:cubicBezTo>
                    <a:pt x="1" y="624"/>
                    <a:pt x="27" y="703"/>
                    <a:pt x="53" y="783"/>
                  </a:cubicBezTo>
                  <a:cubicBezTo>
                    <a:pt x="63" y="814"/>
                    <a:pt x="74" y="846"/>
                    <a:pt x="103" y="862"/>
                  </a:cubicBezTo>
                  <a:cubicBezTo>
                    <a:pt x="123" y="875"/>
                    <a:pt x="149" y="875"/>
                    <a:pt x="171" y="875"/>
                  </a:cubicBezTo>
                  <a:cubicBezTo>
                    <a:pt x="686" y="877"/>
                    <a:pt x="1200" y="946"/>
                    <a:pt x="1698" y="1077"/>
                  </a:cubicBezTo>
                  <a:cubicBezTo>
                    <a:pt x="1930" y="1138"/>
                    <a:pt x="2161" y="1214"/>
                    <a:pt x="2396" y="1264"/>
                  </a:cubicBezTo>
                  <a:cubicBezTo>
                    <a:pt x="2804" y="1350"/>
                    <a:pt x="3225" y="1357"/>
                    <a:pt x="3642" y="1363"/>
                  </a:cubicBezTo>
                  <a:cubicBezTo>
                    <a:pt x="3371" y="1906"/>
                    <a:pt x="3075" y="2436"/>
                    <a:pt x="2759" y="2952"/>
                  </a:cubicBezTo>
                  <a:cubicBezTo>
                    <a:pt x="2626" y="3169"/>
                    <a:pt x="2484" y="3405"/>
                    <a:pt x="2503" y="3658"/>
                  </a:cubicBezTo>
                  <a:lnTo>
                    <a:pt x="2172" y="4909"/>
                  </a:lnTo>
                  <a:cubicBezTo>
                    <a:pt x="2291" y="5035"/>
                    <a:pt x="2458" y="5122"/>
                    <a:pt x="2634" y="5122"/>
                  </a:cubicBezTo>
                  <a:cubicBezTo>
                    <a:pt x="2807" y="5122"/>
                    <a:pt x="2984" y="5024"/>
                    <a:pt x="3057" y="4866"/>
                  </a:cubicBezTo>
                  <a:cubicBezTo>
                    <a:pt x="3108" y="4754"/>
                    <a:pt x="3106" y="4627"/>
                    <a:pt x="3107" y="4507"/>
                  </a:cubicBezTo>
                  <a:cubicBezTo>
                    <a:pt x="3111" y="4179"/>
                    <a:pt x="3147" y="3843"/>
                    <a:pt x="3289" y="3548"/>
                  </a:cubicBezTo>
                  <a:cubicBezTo>
                    <a:pt x="3381" y="3356"/>
                    <a:pt x="3548" y="3048"/>
                    <a:pt x="3652" y="2861"/>
                  </a:cubicBezTo>
                  <a:cubicBezTo>
                    <a:pt x="4039" y="2164"/>
                    <a:pt x="4299" y="1842"/>
                    <a:pt x="4452" y="1190"/>
                  </a:cubicBezTo>
                  <a:cubicBezTo>
                    <a:pt x="4468" y="1115"/>
                    <a:pt x="4481" y="1026"/>
                    <a:pt x="4427" y="969"/>
                  </a:cubicBezTo>
                  <a:cubicBezTo>
                    <a:pt x="4402" y="946"/>
                    <a:pt x="4371" y="933"/>
                    <a:pt x="4339" y="920"/>
                  </a:cubicBezTo>
                  <a:cubicBezTo>
                    <a:pt x="3603" y="635"/>
                    <a:pt x="2935" y="500"/>
                    <a:pt x="2162" y="500"/>
                  </a:cubicBezTo>
                  <a:cubicBezTo>
                    <a:pt x="2107" y="500"/>
                    <a:pt x="2052" y="500"/>
                    <a:pt x="1996" y="502"/>
                  </a:cubicBezTo>
                  <a:cubicBezTo>
                    <a:pt x="1992" y="502"/>
                    <a:pt x="1988" y="502"/>
                    <a:pt x="1984" y="502"/>
                  </a:cubicBezTo>
                  <a:cubicBezTo>
                    <a:pt x="1765" y="502"/>
                    <a:pt x="1462" y="368"/>
                    <a:pt x="1241" y="368"/>
                  </a:cubicBezTo>
                  <a:cubicBezTo>
                    <a:pt x="1233" y="368"/>
                    <a:pt x="1226" y="368"/>
                    <a:pt x="1218" y="369"/>
                  </a:cubicBezTo>
                  <a:cubicBezTo>
                    <a:pt x="1160" y="371"/>
                    <a:pt x="1102" y="373"/>
                    <a:pt x="1044" y="373"/>
                  </a:cubicBezTo>
                  <a:cubicBezTo>
                    <a:pt x="821" y="373"/>
                    <a:pt x="598" y="354"/>
                    <a:pt x="379" y="317"/>
                  </a:cubicBezTo>
                  <a:cubicBezTo>
                    <a:pt x="349" y="304"/>
                    <a:pt x="324" y="284"/>
                    <a:pt x="310" y="256"/>
                  </a:cubicBezTo>
                  <a:cubicBezTo>
                    <a:pt x="296" y="228"/>
                    <a:pt x="293" y="196"/>
                    <a:pt x="284" y="166"/>
                  </a:cubicBezTo>
                  <a:cubicBezTo>
                    <a:pt x="266" y="96"/>
                    <a:pt x="215" y="35"/>
                    <a:pt x="151"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4559805" y="3145451"/>
              <a:ext cx="437371" cy="1271701"/>
            </a:xfrm>
            <a:custGeom>
              <a:avLst/>
              <a:gdLst/>
              <a:ahLst/>
              <a:cxnLst/>
              <a:rect l="l" t="t" r="r" b="b"/>
              <a:pathLst>
                <a:path w="2565" h="7458" extrusionOk="0">
                  <a:moveTo>
                    <a:pt x="1552" y="0"/>
                  </a:moveTo>
                  <a:lnTo>
                    <a:pt x="1" y="447"/>
                  </a:lnTo>
                  <a:cubicBezTo>
                    <a:pt x="217" y="1131"/>
                    <a:pt x="433" y="1817"/>
                    <a:pt x="648" y="2502"/>
                  </a:cubicBezTo>
                  <a:cubicBezTo>
                    <a:pt x="739" y="2788"/>
                    <a:pt x="830" y="3072"/>
                    <a:pt x="899" y="3363"/>
                  </a:cubicBezTo>
                  <a:cubicBezTo>
                    <a:pt x="1109" y="4221"/>
                    <a:pt x="1150" y="5122"/>
                    <a:pt x="1457" y="5950"/>
                  </a:cubicBezTo>
                  <a:cubicBezTo>
                    <a:pt x="1631" y="6417"/>
                    <a:pt x="1891" y="6876"/>
                    <a:pt x="1871" y="7375"/>
                  </a:cubicBezTo>
                  <a:cubicBezTo>
                    <a:pt x="1870" y="7403"/>
                    <a:pt x="1871" y="7438"/>
                    <a:pt x="1896" y="7451"/>
                  </a:cubicBezTo>
                  <a:cubicBezTo>
                    <a:pt x="1904" y="7456"/>
                    <a:pt x="1913" y="7458"/>
                    <a:pt x="1923" y="7458"/>
                  </a:cubicBezTo>
                  <a:cubicBezTo>
                    <a:pt x="1930" y="7458"/>
                    <a:pt x="1937" y="7457"/>
                    <a:pt x="1945" y="7455"/>
                  </a:cubicBezTo>
                  <a:cubicBezTo>
                    <a:pt x="2115" y="7433"/>
                    <a:pt x="2286" y="7410"/>
                    <a:pt x="2456" y="7388"/>
                  </a:cubicBezTo>
                  <a:cubicBezTo>
                    <a:pt x="2480" y="7384"/>
                    <a:pt x="2509" y="7380"/>
                    <a:pt x="2525" y="7361"/>
                  </a:cubicBezTo>
                  <a:cubicBezTo>
                    <a:pt x="2565" y="7318"/>
                    <a:pt x="2521" y="7255"/>
                    <a:pt x="2484" y="7210"/>
                  </a:cubicBezTo>
                  <a:cubicBezTo>
                    <a:pt x="2344" y="7040"/>
                    <a:pt x="2294" y="6816"/>
                    <a:pt x="2255" y="6600"/>
                  </a:cubicBezTo>
                  <a:cubicBezTo>
                    <a:pt x="2152" y="6006"/>
                    <a:pt x="2112" y="5400"/>
                    <a:pt x="2039" y="4800"/>
                  </a:cubicBezTo>
                  <a:cubicBezTo>
                    <a:pt x="1866" y="3366"/>
                    <a:pt x="1578" y="1499"/>
                    <a:pt x="1552"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4862979" y="4362242"/>
              <a:ext cx="360298" cy="177165"/>
            </a:xfrm>
            <a:custGeom>
              <a:avLst/>
              <a:gdLst/>
              <a:ahLst/>
              <a:cxnLst/>
              <a:rect l="l" t="t" r="r" b="b"/>
              <a:pathLst>
                <a:path w="2113" h="1039" extrusionOk="0">
                  <a:moveTo>
                    <a:pt x="705" y="0"/>
                  </a:moveTo>
                  <a:lnTo>
                    <a:pt x="705" y="0"/>
                  </a:lnTo>
                  <a:cubicBezTo>
                    <a:pt x="711" y="3"/>
                    <a:pt x="716" y="6"/>
                    <a:pt x="722" y="9"/>
                  </a:cubicBezTo>
                  <a:lnTo>
                    <a:pt x="722" y="9"/>
                  </a:lnTo>
                  <a:cubicBezTo>
                    <a:pt x="725" y="7"/>
                    <a:pt x="727" y="5"/>
                    <a:pt x="730" y="3"/>
                  </a:cubicBezTo>
                  <a:lnTo>
                    <a:pt x="705" y="0"/>
                  </a:lnTo>
                  <a:close/>
                  <a:moveTo>
                    <a:pt x="722" y="9"/>
                  </a:moveTo>
                  <a:cubicBezTo>
                    <a:pt x="643" y="65"/>
                    <a:pt x="543" y="85"/>
                    <a:pt x="446" y="87"/>
                  </a:cubicBezTo>
                  <a:cubicBezTo>
                    <a:pt x="347" y="87"/>
                    <a:pt x="249" y="67"/>
                    <a:pt x="149" y="48"/>
                  </a:cubicBezTo>
                  <a:cubicBezTo>
                    <a:pt x="143" y="47"/>
                    <a:pt x="135" y="46"/>
                    <a:pt x="128" y="46"/>
                  </a:cubicBezTo>
                  <a:cubicBezTo>
                    <a:pt x="119" y="46"/>
                    <a:pt x="110" y="48"/>
                    <a:pt x="103" y="54"/>
                  </a:cubicBezTo>
                  <a:cubicBezTo>
                    <a:pt x="98" y="60"/>
                    <a:pt x="96" y="68"/>
                    <a:pt x="93" y="74"/>
                  </a:cubicBezTo>
                  <a:cubicBezTo>
                    <a:pt x="32" y="263"/>
                    <a:pt x="0" y="463"/>
                    <a:pt x="0" y="661"/>
                  </a:cubicBezTo>
                  <a:cubicBezTo>
                    <a:pt x="0" y="708"/>
                    <a:pt x="3" y="757"/>
                    <a:pt x="27" y="796"/>
                  </a:cubicBezTo>
                  <a:cubicBezTo>
                    <a:pt x="68" y="865"/>
                    <a:pt x="158" y="883"/>
                    <a:pt x="236" y="896"/>
                  </a:cubicBezTo>
                  <a:cubicBezTo>
                    <a:pt x="702" y="967"/>
                    <a:pt x="1172" y="1013"/>
                    <a:pt x="1642" y="1034"/>
                  </a:cubicBezTo>
                  <a:cubicBezTo>
                    <a:pt x="1703" y="1036"/>
                    <a:pt x="1763" y="1038"/>
                    <a:pt x="1823" y="1038"/>
                  </a:cubicBezTo>
                  <a:cubicBezTo>
                    <a:pt x="1869" y="1038"/>
                    <a:pt x="1915" y="1037"/>
                    <a:pt x="1961" y="1035"/>
                  </a:cubicBezTo>
                  <a:cubicBezTo>
                    <a:pt x="2027" y="1031"/>
                    <a:pt x="2112" y="1003"/>
                    <a:pt x="2113" y="936"/>
                  </a:cubicBezTo>
                  <a:cubicBezTo>
                    <a:pt x="2113" y="903"/>
                    <a:pt x="2091" y="875"/>
                    <a:pt x="2068" y="849"/>
                  </a:cubicBezTo>
                  <a:cubicBezTo>
                    <a:pt x="1822" y="574"/>
                    <a:pt x="1498" y="387"/>
                    <a:pt x="1178" y="205"/>
                  </a:cubicBezTo>
                  <a:cubicBezTo>
                    <a:pt x="1124" y="172"/>
                    <a:pt x="1068" y="141"/>
                    <a:pt x="1013" y="110"/>
                  </a:cubicBezTo>
                  <a:cubicBezTo>
                    <a:pt x="983" y="93"/>
                    <a:pt x="953" y="75"/>
                    <a:pt x="921" y="64"/>
                  </a:cubicBezTo>
                  <a:cubicBezTo>
                    <a:pt x="856" y="39"/>
                    <a:pt x="785" y="36"/>
                    <a:pt x="7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4972960" y="4290967"/>
              <a:ext cx="145620" cy="88668"/>
            </a:xfrm>
            <a:custGeom>
              <a:avLst/>
              <a:gdLst/>
              <a:ahLst/>
              <a:cxnLst/>
              <a:rect l="l" t="t" r="r" b="b"/>
              <a:pathLst>
                <a:path w="854" h="520" extrusionOk="0">
                  <a:moveTo>
                    <a:pt x="273" y="75"/>
                  </a:moveTo>
                  <a:cubicBezTo>
                    <a:pt x="325" y="75"/>
                    <a:pt x="344" y="101"/>
                    <a:pt x="331" y="154"/>
                  </a:cubicBezTo>
                  <a:cubicBezTo>
                    <a:pt x="356" y="272"/>
                    <a:pt x="248" y="364"/>
                    <a:pt x="149" y="427"/>
                  </a:cubicBezTo>
                  <a:lnTo>
                    <a:pt x="149" y="427"/>
                  </a:lnTo>
                  <a:cubicBezTo>
                    <a:pt x="122" y="407"/>
                    <a:pt x="106" y="378"/>
                    <a:pt x="106" y="337"/>
                  </a:cubicBezTo>
                  <a:cubicBezTo>
                    <a:pt x="106" y="277"/>
                    <a:pt x="139" y="209"/>
                    <a:pt x="167" y="158"/>
                  </a:cubicBezTo>
                  <a:cubicBezTo>
                    <a:pt x="180" y="130"/>
                    <a:pt x="198" y="104"/>
                    <a:pt x="219" y="82"/>
                  </a:cubicBezTo>
                  <a:cubicBezTo>
                    <a:pt x="240" y="77"/>
                    <a:pt x="258" y="75"/>
                    <a:pt x="273" y="75"/>
                  </a:cubicBezTo>
                  <a:close/>
                  <a:moveTo>
                    <a:pt x="290" y="0"/>
                  </a:moveTo>
                  <a:cubicBezTo>
                    <a:pt x="233" y="0"/>
                    <a:pt x="167" y="51"/>
                    <a:pt x="131" y="116"/>
                  </a:cubicBezTo>
                  <a:cubicBezTo>
                    <a:pt x="85" y="198"/>
                    <a:pt x="0" y="383"/>
                    <a:pt x="78" y="469"/>
                  </a:cubicBezTo>
                  <a:lnTo>
                    <a:pt x="78" y="469"/>
                  </a:lnTo>
                  <a:cubicBezTo>
                    <a:pt x="78" y="469"/>
                    <a:pt x="78" y="469"/>
                    <a:pt x="77" y="469"/>
                  </a:cubicBezTo>
                  <a:cubicBezTo>
                    <a:pt x="53" y="481"/>
                    <a:pt x="69" y="515"/>
                    <a:pt x="93" y="515"/>
                  </a:cubicBezTo>
                  <a:cubicBezTo>
                    <a:pt x="97" y="515"/>
                    <a:pt x="101" y="514"/>
                    <a:pt x="105" y="512"/>
                  </a:cubicBezTo>
                  <a:cubicBezTo>
                    <a:pt x="112" y="508"/>
                    <a:pt x="119" y="505"/>
                    <a:pt x="126" y="500"/>
                  </a:cubicBezTo>
                  <a:lnTo>
                    <a:pt x="126" y="500"/>
                  </a:lnTo>
                  <a:cubicBezTo>
                    <a:pt x="162" y="515"/>
                    <a:pt x="206" y="520"/>
                    <a:pt x="251" y="520"/>
                  </a:cubicBezTo>
                  <a:cubicBezTo>
                    <a:pt x="316" y="520"/>
                    <a:pt x="384" y="510"/>
                    <a:pt x="438" y="505"/>
                  </a:cubicBezTo>
                  <a:cubicBezTo>
                    <a:pt x="571" y="492"/>
                    <a:pt x="699" y="462"/>
                    <a:pt x="824" y="420"/>
                  </a:cubicBezTo>
                  <a:cubicBezTo>
                    <a:pt x="854" y="411"/>
                    <a:pt x="845" y="368"/>
                    <a:pt x="820" y="368"/>
                  </a:cubicBezTo>
                  <a:cubicBezTo>
                    <a:pt x="817" y="368"/>
                    <a:pt x="814" y="369"/>
                    <a:pt x="811" y="370"/>
                  </a:cubicBezTo>
                  <a:cubicBezTo>
                    <a:pt x="730" y="397"/>
                    <a:pt x="494" y="467"/>
                    <a:pt x="317" y="467"/>
                  </a:cubicBezTo>
                  <a:cubicBezTo>
                    <a:pt x="273" y="467"/>
                    <a:pt x="234" y="462"/>
                    <a:pt x="200" y="452"/>
                  </a:cubicBezTo>
                  <a:lnTo>
                    <a:pt x="200" y="452"/>
                  </a:lnTo>
                  <a:cubicBezTo>
                    <a:pt x="314" y="371"/>
                    <a:pt x="412" y="257"/>
                    <a:pt x="384" y="107"/>
                  </a:cubicBezTo>
                  <a:cubicBezTo>
                    <a:pt x="371" y="30"/>
                    <a:pt x="333" y="0"/>
                    <a:pt x="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4996491" y="4369062"/>
              <a:ext cx="31375" cy="55588"/>
            </a:xfrm>
            <a:custGeom>
              <a:avLst/>
              <a:gdLst/>
              <a:ahLst/>
              <a:cxnLst/>
              <a:rect l="l" t="t" r="r" b="b"/>
              <a:pathLst>
                <a:path w="184" h="326" extrusionOk="0">
                  <a:moveTo>
                    <a:pt x="147" y="1"/>
                  </a:moveTo>
                  <a:cubicBezTo>
                    <a:pt x="140" y="1"/>
                    <a:pt x="132" y="5"/>
                    <a:pt x="128" y="14"/>
                  </a:cubicBezTo>
                  <a:cubicBezTo>
                    <a:pt x="83" y="105"/>
                    <a:pt x="42" y="199"/>
                    <a:pt x="8" y="294"/>
                  </a:cubicBezTo>
                  <a:cubicBezTo>
                    <a:pt x="1" y="313"/>
                    <a:pt x="16" y="325"/>
                    <a:pt x="32" y="325"/>
                  </a:cubicBezTo>
                  <a:cubicBezTo>
                    <a:pt x="42" y="325"/>
                    <a:pt x="53" y="320"/>
                    <a:pt x="57" y="308"/>
                  </a:cubicBezTo>
                  <a:cubicBezTo>
                    <a:pt x="91" y="217"/>
                    <a:pt x="129" y="127"/>
                    <a:pt x="173" y="40"/>
                  </a:cubicBezTo>
                  <a:cubicBezTo>
                    <a:pt x="183" y="20"/>
                    <a:pt x="165" y="1"/>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5027354" y="4388671"/>
              <a:ext cx="31545" cy="63432"/>
            </a:xfrm>
            <a:custGeom>
              <a:avLst/>
              <a:gdLst/>
              <a:ahLst/>
              <a:cxnLst/>
              <a:rect l="l" t="t" r="r" b="b"/>
              <a:pathLst>
                <a:path w="185" h="372" extrusionOk="0">
                  <a:moveTo>
                    <a:pt x="154" y="1"/>
                  </a:moveTo>
                  <a:cubicBezTo>
                    <a:pt x="144" y="1"/>
                    <a:pt x="134" y="7"/>
                    <a:pt x="130" y="20"/>
                  </a:cubicBezTo>
                  <a:cubicBezTo>
                    <a:pt x="100" y="128"/>
                    <a:pt x="60" y="232"/>
                    <a:pt x="11" y="332"/>
                  </a:cubicBezTo>
                  <a:cubicBezTo>
                    <a:pt x="1" y="352"/>
                    <a:pt x="20" y="372"/>
                    <a:pt x="37" y="372"/>
                  </a:cubicBezTo>
                  <a:cubicBezTo>
                    <a:pt x="44" y="372"/>
                    <a:pt x="51" y="368"/>
                    <a:pt x="55" y="359"/>
                  </a:cubicBezTo>
                  <a:cubicBezTo>
                    <a:pt x="106" y="254"/>
                    <a:pt x="149" y="147"/>
                    <a:pt x="180" y="34"/>
                  </a:cubicBezTo>
                  <a:cubicBezTo>
                    <a:pt x="185" y="14"/>
                    <a:pt x="169"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5075269" y="4410497"/>
              <a:ext cx="23190" cy="46892"/>
            </a:xfrm>
            <a:custGeom>
              <a:avLst/>
              <a:gdLst/>
              <a:ahLst/>
              <a:cxnLst/>
              <a:rect l="l" t="t" r="r" b="b"/>
              <a:pathLst>
                <a:path w="136" h="275" extrusionOk="0">
                  <a:moveTo>
                    <a:pt x="101" y="0"/>
                  </a:moveTo>
                  <a:cubicBezTo>
                    <a:pt x="93" y="0"/>
                    <a:pt x="85" y="4"/>
                    <a:pt x="80" y="14"/>
                  </a:cubicBezTo>
                  <a:cubicBezTo>
                    <a:pt x="42" y="86"/>
                    <a:pt x="17" y="160"/>
                    <a:pt x="3" y="241"/>
                  </a:cubicBezTo>
                  <a:cubicBezTo>
                    <a:pt x="0" y="261"/>
                    <a:pt x="17" y="274"/>
                    <a:pt x="32" y="274"/>
                  </a:cubicBezTo>
                  <a:cubicBezTo>
                    <a:pt x="42" y="274"/>
                    <a:pt x="51" y="268"/>
                    <a:pt x="54" y="255"/>
                  </a:cubicBezTo>
                  <a:cubicBezTo>
                    <a:pt x="66" y="180"/>
                    <a:pt x="89" y="108"/>
                    <a:pt x="125" y="40"/>
                  </a:cubicBezTo>
                  <a:cubicBezTo>
                    <a:pt x="136" y="19"/>
                    <a:pt x="118" y="0"/>
                    <a:pt x="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5118579" y="4435222"/>
              <a:ext cx="15858" cy="34785"/>
            </a:xfrm>
            <a:custGeom>
              <a:avLst/>
              <a:gdLst/>
              <a:ahLst/>
              <a:cxnLst/>
              <a:rect l="l" t="t" r="r" b="b"/>
              <a:pathLst>
                <a:path w="93" h="204" extrusionOk="0">
                  <a:moveTo>
                    <a:pt x="67" y="1"/>
                  </a:moveTo>
                  <a:cubicBezTo>
                    <a:pt x="54" y="1"/>
                    <a:pt x="41" y="9"/>
                    <a:pt x="40" y="25"/>
                  </a:cubicBezTo>
                  <a:cubicBezTo>
                    <a:pt x="36" y="76"/>
                    <a:pt x="25" y="125"/>
                    <a:pt x="8" y="172"/>
                  </a:cubicBezTo>
                  <a:cubicBezTo>
                    <a:pt x="1" y="191"/>
                    <a:pt x="17" y="203"/>
                    <a:pt x="33" y="203"/>
                  </a:cubicBezTo>
                  <a:cubicBezTo>
                    <a:pt x="43" y="203"/>
                    <a:pt x="53" y="198"/>
                    <a:pt x="57" y="186"/>
                  </a:cubicBezTo>
                  <a:cubicBezTo>
                    <a:pt x="76" y="133"/>
                    <a:pt x="87" y="81"/>
                    <a:pt x="91" y="25"/>
                  </a:cubicBezTo>
                  <a:cubicBezTo>
                    <a:pt x="92" y="9"/>
                    <a:pt x="80" y="1"/>
                    <a:pt x="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4385540" y="2064731"/>
              <a:ext cx="281179" cy="417421"/>
            </a:xfrm>
            <a:custGeom>
              <a:avLst/>
              <a:gdLst/>
              <a:ahLst/>
              <a:cxnLst/>
              <a:rect l="l" t="t" r="r" b="b"/>
              <a:pathLst>
                <a:path w="1649" h="2448" extrusionOk="0">
                  <a:moveTo>
                    <a:pt x="1329" y="1"/>
                  </a:moveTo>
                  <a:lnTo>
                    <a:pt x="278" y="27"/>
                  </a:lnTo>
                  <a:cubicBezTo>
                    <a:pt x="402" y="125"/>
                    <a:pt x="448" y="292"/>
                    <a:pt x="458" y="451"/>
                  </a:cubicBezTo>
                  <a:cubicBezTo>
                    <a:pt x="466" y="575"/>
                    <a:pt x="457" y="705"/>
                    <a:pt x="402" y="817"/>
                  </a:cubicBezTo>
                  <a:cubicBezTo>
                    <a:pt x="349" y="930"/>
                    <a:pt x="243" y="1023"/>
                    <a:pt x="119" y="1039"/>
                  </a:cubicBezTo>
                  <a:cubicBezTo>
                    <a:pt x="93" y="1043"/>
                    <a:pt x="61" y="1044"/>
                    <a:pt x="44" y="1066"/>
                  </a:cubicBezTo>
                  <a:cubicBezTo>
                    <a:pt x="32" y="1080"/>
                    <a:pt x="30" y="1099"/>
                    <a:pt x="28" y="1116"/>
                  </a:cubicBezTo>
                  <a:cubicBezTo>
                    <a:pt x="1" y="1397"/>
                    <a:pt x="2" y="1690"/>
                    <a:pt x="113" y="1951"/>
                  </a:cubicBezTo>
                  <a:cubicBezTo>
                    <a:pt x="224" y="2211"/>
                    <a:pt x="466" y="2431"/>
                    <a:pt x="748" y="2446"/>
                  </a:cubicBezTo>
                  <a:cubicBezTo>
                    <a:pt x="758" y="2447"/>
                    <a:pt x="769" y="2447"/>
                    <a:pt x="779" y="2447"/>
                  </a:cubicBezTo>
                  <a:cubicBezTo>
                    <a:pt x="1030" y="2447"/>
                    <a:pt x="1266" y="2285"/>
                    <a:pt x="1405" y="2073"/>
                  </a:cubicBezTo>
                  <a:cubicBezTo>
                    <a:pt x="1552" y="1852"/>
                    <a:pt x="1609" y="1586"/>
                    <a:pt x="1639" y="1324"/>
                  </a:cubicBezTo>
                  <a:cubicBezTo>
                    <a:pt x="1649" y="1240"/>
                    <a:pt x="1645" y="1136"/>
                    <a:pt x="1571" y="1096"/>
                  </a:cubicBezTo>
                  <a:cubicBezTo>
                    <a:pt x="1546" y="1083"/>
                    <a:pt x="1519" y="1080"/>
                    <a:pt x="1492" y="1080"/>
                  </a:cubicBezTo>
                  <a:cubicBezTo>
                    <a:pt x="1469" y="1080"/>
                    <a:pt x="1446" y="1082"/>
                    <a:pt x="1423" y="1082"/>
                  </a:cubicBezTo>
                  <a:cubicBezTo>
                    <a:pt x="1414" y="1082"/>
                    <a:pt x="1406" y="1082"/>
                    <a:pt x="1397" y="1081"/>
                  </a:cubicBezTo>
                  <a:cubicBezTo>
                    <a:pt x="1308" y="1072"/>
                    <a:pt x="1235" y="1008"/>
                    <a:pt x="1196" y="927"/>
                  </a:cubicBezTo>
                  <a:cubicBezTo>
                    <a:pt x="1158" y="846"/>
                    <a:pt x="1150" y="757"/>
                    <a:pt x="1154" y="668"/>
                  </a:cubicBezTo>
                  <a:cubicBezTo>
                    <a:pt x="1158" y="537"/>
                    <a:pt x="1184" y="405"/>
                    <a:pt x="1229" y="281"/>
                  </a:cubicBezTo>
                  <a:cubicBezTo>
                    <a:pt x="1264" y="188"/>
                    <a:pt x="1310" y="98"/>
                    <a:pt x="1329" y="1"/>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4065656" y="3213486"/>
              <a:ext cx="437371" cy="1195651"/>
            </a:xfrm>
            <a:custGeom>
              <a:avLst/>
              <a:gdLst/>
              <a:ahLst/>
              <a:cxnLst/>
              <a:rect l="l" t="t" r="r" b="b"/>
              <a:pathLst>
                <a:path w="2565" h="7012" extrusionOk="0">
                  <a:moveTo>
                    <a:pt x="2564" y="0"/>
                  </a:moveTo>
                  <a:lnTo>
                    <a:pt x="886" y="47"/>
                  </a:lnTo>
                  <a:cubicBezTo>
                    <a:pt x="1064" y="1481"/>
                    <a:pt x="700" y="2921"/>
                    <a:pt x="526" y="4355"/>
                  </a:cubicBezTo>
                  <a:cubicBezTo>
                    <a:pt x="453" y="4955"/>
                    <a:pt x="413" y="5561"/>
                    <a:pt x="310" y="6155"/>
                  </a:cubicBezTo>
                  <a:cubicBezTo>
                    <a:pt x="271" y="6371"/>
                    <a:pt x="221" y="6595"/>
                    <a:pt x="81" y="6764"/>
                  </a:cubicBezTo>
                  <a:cubicBezTo>
                    <a:pt x="43" y="6809"/>
                    <a:pt x="0" y="6872"/>
                    <a:pt x="40" y="6914"/>
                  </a:cubicBezTo>
                  <a:cubicBezTo>
                    <a:pt x="56" y="6934"/>
                    <a:pt x="84" y="6938"/>
                    <a:pt x="109" y="6942"/>
                  </a:cubicBezTo>
                  <a:cubicBezTo>
                    <a:pt x="279" y="6964"/>
                    <a:pt x="450" y="6986"/>
                    <a:pt x="620" y="7009"/>
                  </a:cubicBezTo>
                  <a:cubicBezTo>
                    <a:pt x="628" y="7010"/>
                    <a:pt x="636" y="7011"/>
                    <a:pt x="643" y="7011"/>
                  </a:cubicBezTo>
                  <a:cubicBezTo>
                    <a:pt x="653" y="7011"/>
                    <a:pt x="661" y="7010"/>
                    <a:pt x="669" y="7005"/>
                  </a:cubicBezTo>
                  <a:cubicBezTo>
                    <a:pt x="694" y="6991"/>
                    <a:pt x="695" y="6957"/>
                    <a:pt x="694" y="6929"/>
                  </a:cubicBezTo>
                  <a:cubicBezTo>
                    <a:pt x="674" y="6430"/>
                    <a:pt x="934" y="5971"/>
                    <a:pt x="1108" y="5504"/>
                  </a:cubicBezTo>
                  <a:cubicBezTo>
                    <a:pt x="1415" y="4675"/>
                    <a:pt x="1456" y="3775"/>
                    <a:pt x="1666" y="2917"/>
                  </a:cubicBezTo>
                  <a:cubicBezTo>
                    <a:pt x="1735" y="2626"/>
                    <a:pt x="1827" y="2341"/>
                    <a:pt x="1917" y="2056"/>
                  </a:cubicBezTo>
                  <a:cubicBezTo>
                    <a:pt x="2132" y="1371"/>
                    <a:pt x="2348" y="685"/>
                    <a:pt x="2564"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4327224" y="2696487"/>
              <a:ext cx="394060" cy="207346"/>
            </a:xfrm>
            <a:custGeom>
              <a:avLst/>
              <a:gdLst/>
              <a:ahLst/>
              <a:cxnLst/>
              <a:rect l="l" t="t" r="r" b="b"/>
              <a:pathLst>
                <a:path w="2311" h="1216" extrusionOk="0">
                  <a:moveTo>
                    <a:pt x="244" y="1"/>
                  </a:moveTo>
                  <a:cubicBezTo>
                    <a:pt x="256" y="317"/>
                    <a:pt x="200" y="531"/>
                    <a:pt x="79" y="847"/>
                  </a:cubicBezTo>
                  <a:cubicBezTo>
                    <a:pt x="72" y="867"/>
                    <a:pt x="1" y="976"/>
                    <a:pt x="6" y="996"/>
                  </a:cubicBezTo>
                  <a:cubicBezTo>
                    <a:pt x="8" y="1004"/>
                    <a:pt x="9" y="1007"/>
                    <a:pt x="10" y="1007"/>
                  </a:cubicBezTo>
                  <a:cubicBezTo>
                    <a:pt x="11" y="1007"/>
                    <a:pt x="13" y="1003"/>
                    <a:pt x="19" y="1003"/>
                  </a:cubicBezTo>
                  <a:cubicBezTo>
                    <a:pt x="21" y="1003"/>
                    <a:pt x="24" y="1004"/>
                    <a:pt x="29" y="1006"/>
                  </a:cubicBezTo>
                  <a:cubicBezTo>
                    <a:pt x="408" y="1145"/>
                    <a:pt x="813" y="1215"/>
                    <a:pt x="1217" y="1215"/>
                  </a:cubicBezTo>
                  <a:cubicBezTo>
                    <a:pt x="1588" y="1215"/>
                    <a:pt x="1959" y="1156"/>
                    <a:pt x="2310" y="1038"/>
                  </a:cubicBezTo>
                  <a:cubicBezTo>
                    <a:pt x="2157" y="751"/>
                    <a:pt x="2109" y="409"/>
                    <a:pt x="2175" y="90"/>
                  </a:cubicBezTo>
                  <a:lnTo>
                    <a:pt x="244" y="1"/>
                  </a:ln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a:off x="4145286" y="1176863"/>
              <a:ext cx="315623" cy="1362756"/>
            </a:xfrm>
            <a:custGeom>
              <a:avLst/>
              <a:gdLst/>
              <a:ahLst/>
              <a:cxnLst/>
              <a:rect l="l" t="t" r="r" b="b"/>
              <a:pathLst>
                <a:path w="1851" h="7992" extrusionOk="0">
                  <a:moveTo>
                    <a:pt x="494" y="0"/>
                  </a:moveTo>
                  <a:cubicBezTo>
                    <a:pt x="482" y="0"/>
                    <a:pt x="469" y="30"/>
                    <a:pt x="458" y="96"/>
                  </a:cubicBezTo>
                  <a:cubicBezTo>
                    <a:pt x="419" y="304"/>
                    <a:pt x="420" y="455"/>
                    <a:pt x="382" y="664"/>
                  </a:cubicBezTo>
                  <a:cubicBezTo>
                    <a:pt x="361" y="515"/>
                    <a:pt x="340" y="366"/>
                    <a:pt x="318" y="217"/>
                  </a:cubicBezTo>
                  <a:cubicBezTo>
                    <a:pt x="311" y="180"/>
                    <a:pt x="305" y="164"/>
                    <a:pt x="298" y="164"/>
                  </a:cubicBezTo>
                  <a:cubicBezTo>
                    <a:pt x="266" y="164"/>
                    <a:pt x="238" y="537"/>
                    <a:pt x="238" y="662"/>
                  </a:cubicBezTo>
                  <a:cubicBezTo>
                    <a:pt x="208" y="597"/>
                    <a:pt x="161" y="344"/>
                    <a:pt x="138" y="344"/>
                  </a:cubicBezTo>
                  <a:cubicBezTo>
                    <a:pt x="132" y="344"/>
                    <a:pt x="127" y="363"/>
                    <a:pt x="126" y="411"/>
                  </a:cubicBezTo>
                  <a:cubicBezTo>
                    <a:pt x="137" y="665"/>
                    <a:pt x="149" y="918"/>
                    <a:pt x="161" y="1171"/>
                  </a:cubicBezTo>
                  <a:cubicBezTo>
                    <a:pt x="170" y="1350"/>
                    <a:pt x="178" y="1529"/>
                    <a:pt x="175" y="1710"/>
                  </a:cubicBezTo>
                  <a:cubicBezTo>
                    <a:pt x="170" y="1964"/>
                    <a:pt x="139" y="2219"/>
                    <a:pt x="113" y="2472"/>
                  </a:cubicBezTo>
                  <a:cubicBezTo>
                    <a:pt x="64" y="2959"/>
                    <a:pt x="30" y="3448"/>
                    <a:pt x="11" y="3938"/>
                  </a:cubicBezTo>
                  <a:cubicBezTo>
                    <a:pt x="5" y="4103"/>
                    <a:pt x="1" y="4269"/>
                    <a:pt x="25" y="4434"/>
                  </a:cubicBezTo>
                  <a:cubicBezTo>
                    <a:pt x="60" y="4662"/>
                    <a:pt x="151" y="4879"/>
                    <a:pt x="224" y="5099"/>
                  </a:cubicBezTo>
                  <a:cubicBezTo>
                    <a:pt x="358" y="5506"/>
                    <a:pt x="433" y="5930"/>
                    <a:pt x="592" y="6328"/>
                  </a:cubicBezTo>
                  <a:cubicBezTo>
                    <a:pt x="663" y="6502"/>
                    <a:pt x="748" y="6671"/>
                    <a:pt x="814" y="6846"/>
                  </a:cubicBezTo>
                  <a:cubicBezTo>
                    <a:pt x="901" y="7075"/>
                    <a:pt x="939" y="7459"/>
                    <a:pt x="977" y="7699"/>
                  </a:cubicBezTo>
                  <a:cubicBezTo>
                    <a:pt x="1005" y="7869"/>
                    <a:pt x="1070" y="7930"/>
                    <a:pt x="1246" y="7981"/>
                  </a:cubicBezTo>
                  <a:cubicBezTo>
                    <a:pt x="1271" y="7988"/>
                    <a:pt x="1297" y="7991"/>
                    <a:pt x="1323" y="7991"/>
                  </a:cubicBezTo>
                  <a:cubicBezTo>
                    <a:pt x="1378" y="7991"/>
                    <a:pt x="1433" y="7977"/>
                    <a:pt x="1483" y="7956"/>
                  </a:cubicBezTo>
                  <a:cubicBezTo>
                    <a:pt x="1702" y="7867"/>
                    <a:pt x="1851" y="7646"/>
                    <a:pt x="1842" y="7422"/>
                  </a:cubicBezTo>
                  <a:lnTo>
                    <a:pt x="1441" y="6630"/>
                  </a:lnTo>
                  <a:cubicBezTo>
                    <a:pt x="1399" y="5791"/>
                    <a:pt x="742" y="5079"/>
                    <a:pt x="612" y="4249"/>
                  </a:cubicBezTo>
                  <a:cubicBezTo>
                    <a:pt x="585" y="4075"/>
                    <a:pt x="581" y="3897"/>
                    <a:pt x="577" y="3720"/>
                  </a:cubicBezTo>
                  <a:cubicBezTo>
                    <a:pt x="567" y="3165"/>
                    <a:pt x="555" y="2608"/>
                    <a:pt x="545" y="2051"/>
                  </a:cubicBezTo>
                  <a:cubicBezTo>
                    <a:pt x="542" y="1919"/>
                    <a:pt x="540" y="1785"/>
                    <a:pt x="582" y="1658"/>
                  </a:cubicBezTo>
                  <a:cubicBezTo>
                    <a:pt x="674" y="1377"/>
                    <a:pt x="977" y="1155"/>
                    <a:pt x="953" y="862"/>
                  </a:cubicBezTo>
                  <a:cubicBezTo>
                    <a:pt x="949" y="844"/>
                    <a:pt x="941" y="836"/>
                    <a:pt x="931" y="836"/>
                  </a:cubicBezTo>
                  <a:cubicBezTo>
                    <a:pt x="879" y="836"/>
                    <a:pt x="761" y="1051"/>
                    <a:pt x="673" y="1113"/>
                  </a:cubicBezTo>
                  <a:cubicBezTo>
                    <a:pt x="699" y="809"/>
                    <a:pt x="740" y="492"/>
                    <a:pt x="680" y="202"/>
                  </a:cubicBezTo>
                  <a:cubicBezTo>
                    <a:pt x="674" y="187"/>
                    <a:pt x="668" y="180"/>
                    <a:pt x="661" y="180"/>
                  </a:cubicBezTo>
                  <a:cubicBezTo>
                    <a:pt x="614" y="180"/>
                    <a:pt x="554" y="522"/>
                    <a:pt x="528" y="661"/>
                  </a:cubicBezTo>
                  <a:cubicBezTo>
                    <a:pt x="563" y="293"/>
                    <a:pt x="532" y="0"/>
                    <a:pt x="494"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4133350" y="1659077"/>
              <a:ext cx="53542" cy="119360"/>
            </a:xfrm>
            <a:custGeom>
              <a:avLst/>
              <a:gdLst/>
              <a:ahLst/>
              <a:cxnLst/>
              <a:rect l="l" t="t" r="r" b="b"/>
              <a:pathLst>
                <a:path w="314" h="700" extrusionOk="0">
                  <a:moveTo>
                    <a:pt x="156" y="1"/>
                  </a:moveTo>
                  <a:cubicBezTo>
                    <a:pt x="67" y="43"/>
                    <a:pt x="27" y="128"/>
                    <a:pt x="13" y="215"/>
                  </a:cubicBezTo>
                  <a:cubicBezTo>
                    <a:pt x="0" y="301"/>
                    <a:pt x="5" y="389"/>
                    <a:pt x="22" y="475"/>
                  </a:cubicBezTo>
                  <a:cubicBezTo>
                    <a:pt x="37" y="549"/>
                    <a:pt x="62" y="628"/>
                    <a:pt x="120" y="677"/>
                  </a:cubicBezTo>
                  <a:cubicBezTo>
                    <a:pt x="134" y="690"/>
                    <a:pt x="153" y="700"/>
                    <a:pt x="171" y="700"/>
                  </a:cubicBezTo>
                  <a:cubicBezTo>
                    <a:pt x="172" y="700"/>
                    <a:pt x="173" y="700"/>
                    <a:pt x="174" y="700"/>
                  </a:cubicBezTo>
                  <a:cubicBezTo>
                    <a:pt x="195" y="698"/>
                    <a:pt x="213" y="680"/>
                    <a:pt x="210" y="661"/>
                  </a:cubicBezTo>
                  <a:cubicBezTo>
                    <a:pt x="206" y="644"/>
                    <a:pt x="189" y="624"/>
                    <a:pt x="203" y="614"/>
                  </a:cubicBezTo>
                  <a:lnTo>
                    <a:pt x="203" y="614"/>
                  </a:lnTo>
                  <a:cubicBezTo>
                    <a:pt x="210" y="617"/>
                    <a:pt x="218" y="618"/>
                    <a:pt x="226" y="618"/>
                  </a:cubicBezTo>
                  <a:cubicBezTo>
                    <a:pt x="246" y="618"/>
                    <a:pt x="266" y="610"/>
                    <a:pt x="278" y="595"/>
                  </a:cubicBezTo>
                  <a:cubicBezTo>
                    <a:pt x="297" y="575"/>
                    <a:pt x="302" y="543"/>
                    <a:pt x="289" y="519"/>
                  </a:cubicBezTo>
                  <a:cubicBezTo>
                    <a:pt x="278" y="500"/>
                    <a:pt x="261" y="486"/>
                    <a:pt x="248" y="467"/>
                  </a:cubicBezTo>
                  <a:cubicBezTo>
                    <a:pt x="235" y="450"/>
                    <a:pt x="230" y="421"/>
                    <a:pt x="247" y="408"/>
                  </a:cubicBezTo>
                  <a:cubicBezTo>
                    <a:pt x="262" y="395"/>
                    <a:pt x="288" y="398"/>
                    <a:pt x="299" y="381"/>
                  </a:cubicBezTo>
                  <a:cubicBezTo>
                    <a:pt x="312" y="360"/>
                    <a:pt x="289" y="337"/>
                    <a:pt x="268" y="322"/>
                  </a:cubicBezTo>
                  <a:cubicBezTo>
                    <a:pt x="248" y="308"/>
                    <a:pt x="225" y="281"/>
                    <a:pt x="242" y="262"/>
                  </a:cubicBezTo>
                  <a:cubicBezTo>
                    <a:pt x="253" y="250"/>
                    <a:pt x="272" y="252"/>
                    <a:pt x="288" y="244"/>
                  </a:cubicBezTo>
                  <a:cubicBezTo>
                    <a:pt x="313" y="231"/>
                    <a:pt x="312" y="190"/>
                    <a:pt x="293" y="169"/>
                  </a:cubicBezTo>
                  <a:cubicBezTo>
                    <a:pt x="273" y="147"/>
                    <a:pt x="244" y="137"/>
                    <a:pt x="217" y="125"/>
                  </a:cubicBezTo>
                  <a:cubicBezTo>
                    <a:pt x="190" y="113"/>
                    <a:pt x="161" y="30"/>
                    <a:pt x="156" y="1"/>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3845523" y="4364288"/>
              <a:ext cx="360469" cy="177336"/>
            </a:xfrm>
            <a:custGeom>
              <a:avLst/>
              <a:gdLst/>
              <a:ahLst/>
              <a:cxnLst/>
              <a:rect l="l" t="t" r="r" b="b"/>
              <a:pathLst>
                <a:path w="2114" h="1040" extrusionOk="0">
                  <a:moveTo>
                    <a:pt x="1409" y="0"/>
                  </a:moveTo>
                  <a:lnTo>
                    <a:pt x="1384" y="5"/>
                  </a:lnTo>
                  <a:cubicBezTo>
                    <a:pt x="1386" y="6"/>
                    <a:pt x="1389" y="8"/>
                    <a:pt x="1391" y="9"/>
                  </a:cubicBezTo>
                  <a:lnTo>
                    <a:pt x="1391" y="9"/>
                  </a:lnTo>
                  <a:cubicBezTo>
                    <a:pt x="1397" y="7"/>
                    <a:pt x="1403" y="4"/>
                    <a:pt x="1409" y="0"/>
                  </a:cubicBezTo>
                  <a:close/>
                  <a:moveTo>
                    <a:pt x="1391" y="9"/>
                  </a:moveTo>
                  <a:cubicBezTo>
                    <a:pt x="1328" y="37"/>
                    <a:pt x="1256" y="40"/>
                    <a:pt x="1193" y="65"/>
                  </a:cubicBezTo>
                  <a:cubicBezTo>
                    <a:pt x="1160" y="76"/>
                    <a:pt x="1129" y="94"/>
                    <a:pt x="1101" y="111"/>
                  </a:cubicBezTo>
                  <a:cubicBezTo>
                    <a:pt x="1046" y="143"/>
                    <a:pt x="990" y="173"/>
                    <a:pt x="935" y="205"/>
                  </a:cubicBezTo>
                  <a:cubicBezTo>
                    <a:pt x="616" y="388"/>
                    <a:pt x="290" y="574"/>
                    <a:pt x="45" y="850"/>
                  </a:cubicBezTo>
                  <a:cubicBezTo>
                    <a:pt x="22" y="875"/>
                    <a:pt x="1" y="904"/>
                    <a:pt x="1" y="937"/>
                  </a:cubicBezTo>
                  <a:cubicBezTo>
                    <a:pt x="2" y="1003"/>
                    <a:pt x="86" y="1032"/>
                    <a:pt x="152" y="1035"/>
                  </a:cubicBezTo>
                  <a:cubicBezTo>
                    <a:pt x="197" y="1038"/>
                    <a:pt x="242" y="1039"/>
                    <a:pt x="287" y="1039"/>
                  </a:cubicBezTo>
                  <a:cubicBezTo>
                    <a:pt x="348" y="1039"/>
                    <a:pt x="410" y="1037"/>
                    <a:pt x="472" y="1034"/>
                  </a:cubicBezTo>
                  <a:cubicBezTo>
                    <a:pt x="942" y="1013"/>
                    <a:pt x="1411" y="967"/>
                    <a:pt x="1877" y="897"/>
                  </a:cubicBezTo>
                  <a:cubicBezTo>
                    <a:pt x="1956" y="884"/>
                    <a:pt x="2046" y="865"/>
                    <a:pt x="2087" y="798"/>
                  </a:cubicBezTo>
                  <a:cubicBezTo>
                    <a:pt x="2111" y="758"/>
                    <a:pt x="2114" y="710"/>
                    <a:pt x="2114" y="661"/>
                  </a:cubicBezTo>
                  <a:cubicBezTo>
                    <a:pt x="2114" y="464"/>
                    <a:pt x="2082" y="264"/>
                    <a:pt x="2021" y="75"/>
                  </a:cubicBezTo>
                  <a:cubicBezTo>
                    <a:pt x="2018" y="68"/>
                    <a:pt x="2016" y="61"/>
                    <a:pt x="2010" y="56"/>
                  </a:cubicBezTo>
                  <a:cubicBezTo>
                    <a:pt x="2003" y="49"/>
                    <a:pt x="1994" y="47"/>
                    <a:pt x="1985" y="47"/>
                  </a:cubicBezTo>
                  <a:cubicBezTo>
                    <a:pt x="1978" y="47"/>
                    <a:pt x="1971" y="48"/>
                    <a:pt x="1964" y="50"/>
                  </a:cubicBezTo>
                  <a:cubicBezTo>
                    <a:pt x="1865" y="67"/>
                    <a:pt x="1767" y="87"/>
                    <a:pt x="1668" y="87"/>
                  </a:cubicBezTo>
                  <a:cubicBezTo>
                    <a:pt x="1570" y="86"/>
                    <a:pt x="1470" y="66"/>
                    <a:pt x="139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3950048" y="4292331"/>
              <a:ext cx="145620" cy="88838"/>
            </a:xfrm>
            <a:custGeom>
              <a:avLst/>
              <a:gdLst/>
              <a:ahLst/>
              <a:cxnLst/>
              <a:rect l="l" t="t" r="r" b="b"/>
              <a:pathLst>
                <a:path w="854" h="521" extrusionOk="0">
                  <a:moveTo>
                    <a:pt x="592" y="80"/>
                  </a:moveTo>
                  <a:cubicBezTo>
                    <a:pt x="605" y="80"/>
                    <a:pt x="620" y="81"/>
                    <a:pt x="636" y="84"/>
                  </a:cubicBezTo>
                  <a:cubicBezTo>
                    <a:pt x="657" y="106"/>
                    <a:pt x="674" y="132"/>
                    <a:pt x="687" y="161"/>
                  </a:cubicBezTo>
                  <a:cubicBezTo>
                    <a:pt x="715" y="210"/>
                    <a:pt x="748" y="279"/>
                    <a:pt x="749" y="340"/>
                  </a:cubicBezTo>
                  <a:cubicBezTo>
                    <a:pt x="749" y="380"/>
                    <a:pt x="733" y="409"/>
                    <a:pt x="706" y="430"/>
                  </a:cubicBezTo>
                  <a:lnTo>
                    <a:pt x="706" y="430"/>
                  </a:lnTo>
                  <a:cubicBezTo>
                    <a:pt x="623" y="376"/>
                    <a:pt x="545" y="308"/>
                    <a:pt x="524" y="208"/>
                  </a:cubicBezTo>
                  <a:cubicBezTo>
                    <a:pt x="494" y="123"/>
                    <a:pt x="518" y="80"/>
                    <a:pt x="592" y="80"/>
                  </a:cubicBezTo>
                  <a:close/>
                  <a:moveTo>
                    <a:pt x="563" y="0"/>
                  </a:moveTo>
                  <a:cubicBezTo>
                    <a:pt x="524" y="0"/>
                    <a:pt x="489" y="25"/>
                    <a:pt x="471" y="90"/>
                  </a:cubicBezTo>
                  <a:cubicBezTo>
                    <a:pt x="428" y="245"/>
                    <a:pt x="534" y="370"/>
                    <a:pt x="653" y="456"/>
                  </a:cubicBezTo>
                  <a:lnTo>
                    <a:pt x="653" y="456"/>
                  </a:lnTo>
                  <a:cubicBezTo>
                    <a:pt x="620" y="466"/>
                    <a:pt x="580" y="470"/>
                    <a:pt x="537" y="470"/>
                  </a:cubicBezTo>
                  <a:cubicBezTo>
                    <a:pt x="360" y="470"/>
                    <a:pt x="123" y="399"/>
                    <a:pt x="44" y="372"/>
                  </a:cubicBezTo>
                  <a:cubicBezTo>
                    <a:pt x="41" y="371"/>
                    <a:pt x="38" y="371"/>
                    <a:pt x="35" y="371"/>
                  </a:cubicBezTo>
                  <a:cubicBezTo>
                    <a:pt x="10" y="371"/>
                    <a:pt x="1" y="413"/>
                    <a:pt x="29" y="422"/>
                  </a:cubicBezTo>
                  <a:cubicBezTo>
                    <a:pt x="149" y="462"/>
                    <a:pt x="270" y="491"/>
                    <a:pt x="395" y="504"/>
                  </a:cubicBezTo>
                  <a:cubicBezTo>
                    <a:pt x="454" y="511"/>
                    <a:pt x="524" y="521"/>
                    <a:pt x="592" y="521"/>
                  </a:cubicBezTo>
                  <a:cubicBezTo>
                    <a:pt x="638" y="521"/>
                    <a:pt x="683" y="516"/>
                    <a:pt x="722" y="503"/>
                  </a:cubicBezTo>
                  <a:cubicBezTo>
                    <a:pt x="723" y="503"/>
                    <a:pt x="724" y="503"/>
                    <a:pt x="725" y="502"/>
                  </a:cubicBezTo>
                  <a:lnTo>
                    <a:pt x="725" y="502"/>
                  </a:lnTo>
                  <a:cubicBezTo>
                    <a:pt x="732" y="507"/>
                    <a:pt x="740" y="511"/>
                    <a:pt x="747" y="515"/>
                  </a:cubicBezTo>
                  <a:cubicBezTo>
                    <a:pt x="752" y="518"/>
                    <a:pt x="757" y="519"/>
                    <a:pt x="762" y="519"/>
                  </a:cubicBezTo>
                  <a:cubicBezTo>
                    <a:pt x="787" y="519"/>
                    <a:pt x="801" y="484"/>
                    <a:pt x="776" y="472"/>
                  </a:cubicBezTo>
                  <a:cubicBezTo>
                    <a:pt x="776" y="471"/>
                    <a:pt x="776" y="471"/>
                    <a:pt x="775" y="471"/>
                  </a:cubicBezTo>
                  <a:lnTo>
                    <a:pt x="775" y="471"/>
                  </a:lnTo>
                  <a:cubicBezTo>
                    <a:pt x="853" y="387"/>
                    <a:pt x="771" y="201"/>
                    <a:pt x="723" y="118"/>
                  </a:cubicBezTo>
                  <a:cubicBezTo>
                    <a:pt x="689" y="56"/>
                    <a:pt x="621"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a:off x="4041102" y="4371279"/>
              <a:ext cx="31034" cy="55247"/>
            </a:xfrm>
            <a:custGeom>
              <a:avLst/>
              <a:gdLst/>
              <a:ahLst/>
              <a:cxnLst/>
              <a:rect l="l" t="t" r="r" b="b"/>
              <a:pathLst>
                <a:path w="182" h="324" extrusionOk="0">
                  <a:moveTo>
                    <a:pt x="35" y="0"/>
                  </a:moveTo>
                  <a:cubicBezTo>
                    <a:pt x="18" y="0"/>
                    <a:pt x="0" y="19"/>
                    <a:pt x="10" y="39"/>
                  </a:cubicBezTo>
                  <a:cubicBezTo>
                    <a:pt x="53" y="126"/>
                    <a:pt x="92" y="214"/>
                    <a:pt x="125" y="306"/>
                  </a:cubicBezTo>
                  <a:cubicBezTo>
                    <a:pt x="130" y="318"/>
                    <a:pt x="140" y="324"/>
                    <a:pt x="150" y="324"/>
                  </a:cubicBezTo>
                  <a:cubicBezTo>
                    <a:pt x="166" y="324"/>
                    <a:pt x="182" y="311"/>
                    <a:pt x="175" y="292"/>
                  </a:cubicBezTo>
                  <a:cubicBezTo>
                    <a:pt x="140" y="196"/>
                    <a:pt x="101" y="104"/>
                    <a:pt x="55" y="14"/>
                  </a:cubicBezTo>
                  <a:cubicBezTo>
                    <a:pt x="51" y="4"/>
                    <a:pt x="43"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4009898" y="4390888"/>
              <a:ext cx="31716" cy="63261"/>
            </a:xfrm>
            <a:custGeom>
              <a:avLst/>
              <a:gdLst/>
              <a:ahLst/>
              <a:cxnLst/>
              <a:rect l="l" t="t" r="r" b="b"/>
              <a:pathLst>
                <a:path w="186" h="371" extrusionOk="0">
                  <a:moveTo>
                    <a:pt x="32" y="0"/>
                  </a:moveTo>
                  <a:cubicBezTo>
                    <a:pt x="17" y="0"/>
                    <a:pt x="1" y="13"/>
                    <a:pt x="6" y="33"/>
                  </a:cubicBezTo>
                  <a:cubicBezTo>
                    <a:pt x="37" y="145"/>
                    <a:pt x="80" y="253"/>
                    <a:pt x="131" y="357"/>
                  </a:cubicBezTo>
                  <a:cubicBezTo>
                    <a:pt x="135" y="366"/>
                    <a:pt x="143" y="370"/>
                    <a:pt x="151" y="370"/>
                  </a:cubicBezTo>
                  <a:cubicBezTo>
                    <a:pt x="168" y="370"/>
                    <a:pt x="185" y="352"/>
                    <a:pt x="175" y="330"/>
                  </a:cubicBezTo>
                  <a:cubicBezTo>
                    <a:pt x="126" y="229"/>
                    <a:pt x="87" y="126"/>
                    <a:pt x="56" y="18"/>
                  </a:cubicBezTo>
                  <a:cubicBezTo>
                    <a:pt x="52" y="6"/>
                    <a:pt x="42"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3970339" y="4412373"/>
              <a:ext cx="23361" cy="46721"/>
            </a:xfrm>
            <a:custGeom>
              <a:avLst/>
              <a:gdLst/>
              <a:ahLst/>
              <a:cxnLst/>
              <a:rect l="l" t="t" r="r" b="b"/>
              <a:pathLst>
                <a:path w="137" h="274" extrusionOk="0">
                  <a:moveTo>
                    <a:pt x="36" y="1"/>
                  </a:moveTo>
                  <a:cubicBezTo>
                    <a:pt x="18" y="1"/>
                    <a:pt x="0" y="19"/>
                    <a:pt x="12" y="40"/>
                  </a:cubicBezTo>
                  <a:cubicBezTo>
                    <a:pt x="48" y="107"/>
                    <a:pt x="72" y="179"/>
                    <a:pt x="83" y="255"/>
                  </a:cubicBezTo>
                  <a:cubicBezTo>
                    <a:pt x="85" y="268"/>
                    <a:pt x="94" y="273"/>
                    <a:pt x="104" y="273"/>
                  </a:cubicBezTo>
                  <a:cubicBezTo>
                    <a:pt x="119" y="273"/>
                    <a:pt x="137" y="260"/>
                    <a:pt x="133" y="240"/>
                  </a:cubicBezTo>
                  <a:cubicBezTo>
                    <a:pt x="120" y="159"/>
                    <a:pt x="94" y="84"/>
                    <a:pt x="57" y="13"/>
                  </a:cubicBezTo>
                  <a:cubicBezTo>
                    <a:pt x="52" y="4"/>
                    <a:pt x="4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7"/>
            <p:cNvSpPr/>
            <p:nvPr/>
          </p:nvSpPr>
          <p:spPr>
            <a:xfrm>
              <a:off x="3934361" y="4437268"/>
              <a:ext cx="15687" cy="34785"/>
            </a:xfrm>
            <a:custGeom>
              <a:avLst/>
              <a:gdLst/>
              <a:ahLst/>
              <a:cxnLst/>
              <a:rect l="l" t="t" r="r" b="b"/>
              <a:pathLst>
                <a:path w="92" h="204" extrusionOk="0">
                  <a:moveTo>
                    <a:pt x="26" y="0"/>
                  </a:moveTo>
                  <a:cubicBezTo>
                    <a:pt x="13" y="0"/>
                    <a:pt x="0" y="9"/>
                    <a:pt x="2" y="26"/>
                  </a:cubicBezTo>
                  <a:cubicBezTo>
                    <a:pt x="7" y="80"/>
                    <a:pt x="17" y="133"/>
                    <a:pt x="34" y="185"/>
                  </a:cubicBezTo>
                  <a:cubicBezTo>
                    <a:pt x="39" y="198"/>
                    <a:pt x="50" y="203"/>
                    <a:pt x="60" y="203"/>
                  </a:cubicBezTo>
                  <a:cubicBezTo>
                    <a:pt x="76" y="203"/>
                    <a:pt x="91" y="190"/>
                    <a:pt x="85" y="171"/>
                  </a:cubicBezTo>
                  <a:cubicBezTo>
                    <a:pt x="68" y="124"/>
                    <a:pt x="58" y="75"/>
                    <a:pt x="53" y="26"/>
                  </a:cubicBezTo>
                  <a:cubicBezTo>
                    <a:pt x="52" y="9"/>
                    <a:pt x="3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7"/>
            <p:cNvSpPr/>
            <p:nvPr/>
          </p:nvSpPr>
          <p:spPr>
            <a:xfrm>
              <a:off x="4168135" y="2839889"/>
              <a:ext cx="703545" cy="471474"/>
            </a:xfrm>
            <a:custGeom>
              <a:avLst/>
              <a:gdLst/>
              <a:ahLst/>
              <a:cxnLst/>
              <a:rect l="l" t="t" r="r" b="b"/>
              <a:pathLst>
                <a:path w="4126" h="2765" extrusionOk="0">
                  <a:moveTo>
                    <a:pt x="3176" y="1"/>
                  </a:moveTo>
                  <a:cubicBezTo>
                    <a:pt x="2826" y="122"/>
                    <a:pt x="2457" y="182"/>
                    <a:pt x="2089" y="182"/>
                  </a:cubicBezTo>
                  <a:cubicBezTo>
                    <a:pt x="1723" y="182"/>
                    <a:pt x="1359" y="123"/>
                    <a:pt x="1014" y="4"/>
                  </a:cubicBezTo>
                  <a:cubicBezTo>
                    <a:pt x="612" y="748"/>
                    <a:pt x="306" y="1405"/>
                    <a:pt x="19" y="2199"/>
                  </a:cubicBezTo>
                  <a:cubicBezTo>
                    <a:pt x="9" y="2227"/>
                    <a:pt x="1" y="2258"/>
                    <a:pt x="13" y="2285"/>
                  </a:cubicBezTo>
                  <a:cubicBezTo>
                    <a:pt x="24" y="2309"/>
                    <a:pt x="53" y="2321"/>
                    <a:pt x="79" y="2331"/>
                  </a:cubicBezTo>
                  <a:cubicBezTo>
                    <a:pt x="694" y="2570"/>
                    <a:pt x="1348" y="2709"/>
                    <a:pt x="2008" y="2744"/>
                  </a:cubicBezTo>
                  <a:cubicBezTo>
                    <a:pt x="2045" y="2641"/>
                    <a:pt x="2083" y="2535"/>
                    <a:pt x="2121" y="2432"/>
                  </a:cubicBezTo>
                  <a:cubicBezTo>
                    <a:pt x="2207" y="2518"/>
                    <a:pt x="2181" y="2687"/>
                    <a:pt x="2286" y="2745"/>
                  </a:cubicBezTo>
                  <a:cubicBezTo>
                    <a:pt x="2313" y="2760"/>
                    <a:pt x="2343" y="2764"/>
                    <a:pt x="2373" y="2764"/>
                  </a:cubicBezTo>
                  <a:cubicBezTo>
                    <a:pt x="2396" y="2764"/>
                    <a:pt x="2420" y="2761"/>
                    <a:pt x="2443" y="2758"/>
                  </a:cubicBezTo>
                  <a:cubicBezTo>
                    <a:pt x="3013" y="2679"/>
                    <a:pt x="3576" y="2551"/>
                    <a:pt x="4125" y="2380"/>
                  </a:cubicBezTo>
                  <a:cubicBezTo>
                    <a:pt x="3882" y="1559"/>
                    <a:pt x="3563" y="763"/>
                    <a:pt x="3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7"/>
            <p:cNvSpPr/>
            <p:nvPr/>
          </p:nvSpPr>
          <p:spPr>
            <a:xfrm>
              <a:off x="4208717" y="2846198"/>
              <a:ext cx="156533" cy="402074"/>
            </a:xfrm>
            <a:custGeom>
              <a:avLst/>
              <a:gdLst/>
              <a:ahLst/>
              <a:cxnLst/>
              <a:rect l="l" t="t" r="r" b="b"/>
              <a:pathLst>
                <a:path w="918" h="2358" extrusionOk="0">
                  <a:moveTo>
                    <a:pt x="881" y="0"/>
                  </a:moveTo>
                  <a:cubicBezTo>
                    <a:pt x="874" y="0"/>
                    <a:pt x="866" y="4"/>
                    <a:pt x="861" y="12"/>
                  </a:cubicBezTo>
                  <a:cubicBezTo>
                    <a:pt x="434" y="727"/>
                    <a:pt x="146" y="1505"/>
                    <a:pt x="3" y="2324"/>
                  </a:cubicBezTo>
                  <a:cubicBezTo>
                    <a:pt x="0" y="2345"/>
                    <a:pt x="17" y="2357"/>
                    <a:pt x="31" y="2357"/>
                  </a:cubicBezTo>
                  <a:cubicBezTo>
                    <a:pt x="41" y="2357"/>
                    <a:pt x="50" y="2352"/>
                    <a:pt x="52" y="2339"/>
                  </a:cubicBezTo>
                  <a:cubicBezTo>
                    <a:pt x="195" y="1522"/>
                    <a:pt x="481" y="750"/>
                    <a:pt x="906" y="39"/>
                  </a:cubicBezTo>
                  <a:cubicBezTo>
                    <a:pt x="917" y="19"/>
                    <a:pt x="899" y="0"/>
                    <a:pt x="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4674902" y="2847733"/>
              <a:ext cx="159090" cy="410941"/>
            </a:xfrm>
            <a:custGeom>
              <a:avLst/>
              <a:gdLst/>
              <a:ahLst/>
              <a:cxnLst/>
              <a:rect l="l" t="t" r="r" b="b"/>
              <a:pathLst>
                <a:path w="933" h="2410" extrusionOk="0">
                  <a:moveTo>
                    <a:pt x="36" y="0"/>
                  </a:moveTo>
                  <a:cubicBezTo>
                    <a:pt x="19" y="0"/>
                    <a:pt x="1" y="20"/>
                    <a:pt x="11" y="40"/>
                  </a:cubicBezTo>
                  <a:cubicBezTo>
                    <a:pt x="392" y="787"/>
                    <a:pt x="683" y="1575"/>
                    <a:pt x="878" y="2391"/>
                  </a:cubicBezTo>
                  <a:cubicBezTo>
                    <a:pt x="881" y="2404"/>
                    <a:pt x="891" y="2409"/>
                    <a:pt x="901" y="2409"/>
                  </a:cubicBezTo>
                  <a:cubicBezTo>
                    <a:pt x="916" y="2409"/>
                    <a:pt x="932" y="2397"/>
                    <a:pt x="928" y="2377"/>
                  </a:cubicBezTo>
                  <a:cubicBezTo>
                    <a:pt x="731" y="1557"/>
                    <a:pt x="439" y="765"/>
                    <a:pt x="55" y="13"/>
                  </a:cubicBezTo>
                  <a:cubicBezTo>
                    <a:pt x="51" y="4"/>
                    <a:pt x="43"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4403444" y="2880983"/>
              <a:ext cx="106742" cy="196774"/>
            </a:xfrm>
            <a:custGeom>
              <a:avLst/>
              <a:gdLst/>
              <a:ahLst/>
              <a:cxnLst/>
              <a:rect l="l" t="t" r="r" b="b"/>
              <a:pathLst>
                <a:path w="626" h="1154" extrusionOk="0">
                  <a:moveTo>
                    <a:pt x="585" y="0"/>
                  </a:moveTo>
                  <a:cubicBezTo>
                    <a:pt x="581" y="0"/>
                    <a:pt x="577" y="1"/>
                    <a:pt x="573" y="3"/>
                  </a:cubicBezTo>
                  <a:cubicBezTo>
                    <a:pt x="367" y="109"/>
                    <a:pt x="296" y="276"/>
                    <a:pt x="169" y="455"/>
                  </a:cubicBezTo>
                  <a:cubicBezTo>
                    <a:pt x="113" y="535"/>
                    <a:pt x="94" y="612"/>
                    <a:pt x="86" y="709"/>
                  </a:cubicBezTo>
                  <a:cubicBezTo>
                    <a:pt x="74" y="852"/>
                    <a:pt x="51" y="986"/>
                    <a:pt x="7" y="1122"/>
                  </a:cubicBezTo>
                  <a:cubicBezTo>
                    <a:pt x="1" y="1141"/>
                    <a:pt x="17" y="1154"/>
                    <a:pt x="32" y="1154"/>
                  </a:cubicBezTo>
                  <a:cubicBezTo>
                    <a:pt x="42" y="1154"/>
                    <a:pt x="52" y="1148"/>
                    <a:pt x="56" y="1136"/>
                  </a:cubicBezTo>
                  <a:cubicBezTo>
                    <a:pt x="86" y="1047"/>
                    <a:pt x="109" y="958"/>
                    <a:pt x="123" y="866"/>
                  </a:cubicBezTo>
                  <a:cubicBezTo>
                    <a:pt x="140" y="749"/>
                    <a:pt x="128" y="622"/>
                    <a:pt x="189" y="518"/>
                  </a:cubicBezTo>
                  <a:cubicBezTo>
                    <a:pt x="299" y="334"/>
                    <a:pt x="403" y="150"/>
                    <a:pt x="601" y="49"/>
                  </a:cubicBezTo>
                  <a:cubicBezTo>
                    <a:pt x="625" y="35"/>
                    <a:pt x="609" y="0"/>
                    <a:pt x="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4547017" y="2876721"/>
              <a:ext cx="78096" cy="250487"/>
            </a:xfrm>
            <a:custGeom>
              <a:avLst/>
              <a:gdLst/>
              <a:ahLst/>
              <a:cxnLst/>
              <a:rect l="l" t="t" r="r" b="b"/>
              <a:pathLst>
                <a:path w="458" h="1469" extrusionOk="0">
                  <a:moveTo>
                    <a:pt x="36" y="0"/>
                  </a:moveTo>
                  <a:cubicBezTo>
                    <a:pt x="19" y="0"/>
                    <a:pt x="1" y="19"/>
                    <a:pt x="11" y="39"/>
                  </a:cubicBezTo>
                  <a:cubicBezTo>
                    <a:pt x="143" y="286"/>
                    <a:pt x="180" y="528"/>
                    <a:pt x="201" y="803"/>
                  </a:cubicBezTo>
                  <a:cubicBezTo>
                    <a:pt x="217" y="1030"/>
                    <a:pt x="318" y="1240"/>
                    <a:pt x="400" y="1451"/>
                  </a:cubicBezTo>
                  <a:cubicBezTo>
                    <a:pt x="405" y="1463"/>
                    <a:pt x="416" y="1468"/>
                    <a:pt x="426" y="1468"/>
                  </a:cubicBezTo>
                  <a:cubicBezTo>
                    <a:pt x="442" y="1468"/>
                    <a:pt x="458" y="1456"/>
                    <a:pt x="450" y="1437"/>
                  </a:cubicBezTo>
                  <a:cubicBezTo>
                    <a:pt x="404" y="1318"/>
                    <a:pt x="355" y="1200"/>
                    <a:pt x="312" y="1080"/>
                  </a:cubicBezTo>
                  <a:cubicBezTo>
                    <a:pt x="263" y="941"/>
                    <a:pt x="256" y="806"/>
                    <a:pt x="246" y="661"/>
                  </a:cubicBezTo>
                  <a:cubicBezTo>
                    <a:pt x="229" y="433"/>
                    <a:pt x="164" y="216"/>
                    <a:pt x="56" y="13"/>
                  </a:cubicBezTo>
                  <a:cubicBezTo>
                    <a:pt x="52" y="4"/>
                    <a:pt x="44"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4312219" y="2235075"/>
              <a:ext cx="428845" cy="510351"/>
            </a:xfrm>
            <a:custGeom>
              <a:avLst/>
              <a:gdLst/>
              <a:ahLst/>
              <a:cxnLst/>
              <a:rect l="l" t="t" r="r" b="b"/>
              <a:pathLst>
                <a:path w="2515" h="2993" extrusionOk="0">
                  <a:moveTo>
                    <a:pt x="485" y="0"/>
                  </a:moveTo>
                  <a:cubicBezTo>
                    <a:pt x="448" y="0"/>
                    <a:pt x="418" y="9"/>
                    <a:pt x="404" y="41"/>
                  </a:cubicBezTo>
                  <a:cubicBezTo>
                    <a:pt x="391" y="71"/>
                    <a:pt x="392" y="103"/>
                    <a:pt x="392" y="134"/>
                  </a:cubicBezTo>
                  <a:cubicBezTo>
                    <a:pt x="395" y="612"/>
                    <a:pt x="274" y="1089"/>
                    <a:pt x="44" y="1508"/>
                  </a:cubicBezTo>
                  <a:cubicBezTo>
                    <a:pt x="23" y="1543"/>
                    <a:pt x="2" y="1581"/>
                    <a:pt x="1" y="1623"/>
                  </a:cubicBezTo>
                  <a:cubicBezTo>
                    <a:pt x="1" y="1656"/>
                    <a:pt x="11" y="1687"/>
                    <a:pt x="21" y="1717"/>
                  </a:cubicBezTo>
                  <a:cubicBezTo>
                    <a:pt x="151" y="2101"/>
                    <a:pt x="238" y="2498"/>
                    <a:pt x="282" y="2900"/>
                  </a:cubicBezTo>
                  <a:cubicBezTo>
                    <a:pt x="284" y="2925"/>
                    <a:pt x="289" y="2953"/>
                    <a:pt x="312" y="2967"/>
                  </a:cubicBezTo>
                  <a:cubicBezTo>
                    <a:pt x="321" y="2972"/>
                    <a:pt x="331" y="2974"/>
                    <a:pt x="341" y="2974"/>
                  </a:cubicBezTo>
                  <a:cubicBezTo>
                    <a:pt x="348" y="2974"/>
                    <a:pt x="356" y="2973"/>
                    <a:pt x="364" y="2972"/>
                  </a:cubicBezTo>
                  <a:cubicBezTo>
                    <a:pt x="644" y="2937"/>
                    <a:pt x="927" y="2919"/>
                    <a:pt x="1209" y="2919"/>
                  </a:cubicBezTo>
                  <a:cubicBezTo>
                    <a:pt x="1539" y="2919"/>
                    <a:pt x="1868" y="2943"/>
                    <a:pt x="2195" y="2991"/>
                  </a:cubicBezTo>
                  <a:cubicBezTo>
                    <a:pt x="2199" y="2992"/>
                    <a:pt x="2203" y="2992"/>
                    <a:pt x="2207" y="2992"/>
                  </a:cubicBezTo>
                  <a:cubicBezTo>
                    <a:pt x="2249" y="2992"/>
                    <a:pt x="2285" y="2959"/>
                    <a:pt x="2290" y="2917"/>
                  </a:cubicBezTo>
                  <a:cubicBezTo>
                    <a:pt x="2339" y="2435"/>
                    <a:pt x="2409" y="1954"/>
                    <a:pt x="2502" y="1478"/>
                  </a:cubicBezTo>
                  <a:cubicBezTo>
                    <a:pt x="2509" y="1438"/>
                    <a:pt x="2515" y="1397"/>
                    <a:pt x="2503" y="1359"/>
                  </a:cubicBezTo>
                  <a:cubicBezTo>
                    <a:pt x="2489" y="1323"/>
                    <a:pt x="2461" y="1297"/>
                    <a:pt x="2433" y="1269"/>
                  </a:cubicBezTo>
                  <a:cubicBezTo>
                    <a:pt x="2136" y="975"/>
                    <a:pt x="2042" y="536"/>
                    <a:pt x="1977" y="121"/>
                  </a:cubicBezTo>
                  <a:cubicBezTo>
                    <a:pt x="1973" y="101"/>
                    <a:pt x="1970" y="76"/>
                    <a:pt x="1951" y="64"/>
                  </a:cubicBezTo>
                  <a:cubicBezTo>
                    <a:pt x="1939" y="55"/>
                    <a:pt x="1921" y="54"/>
                    <a:pt x="1906" y="52"/>
                  </a:cubicBezTo>
                  <a:cubicBezTo>
                    <a:pt x="1842" y="47"/>
                    <a:pt x="1775" y="43"/>
                    <a:pt x="1710" y="38"/>
                  </a:cubicBezTo>
                  <a:lnTo>
                    <a:pt x="1710" y="38"/>
                  </a:lnTo>
                  <a:cubicBezTo>
                    <a:pt x="1750" y="296"/>
                    <a:pt x="1807" y="520"/>
                    <a:pt x="1721" y="767"/>
                  </a:cubicBezTo>
                  <a:cubicBezTo>
                    <a:pt x="1652" y="965"/>
                    <a:pt x="1520" y="1167"/>
                    <a:pt x="1292" y="1167"/>
                  </a:cubicBezTo>
                  <a:cubicBezTo>
                    <a:pt x="1275" y="1167"/>
                    <a:pt x="1257" y="1166"/>
                    <a:pt x="1238" y="1164"/>
                  </a:cubicBezTo>
                  <a:cubicBezTo>
                    <a:pt x="1195" y="1157"/>
                    <a:pt x="1153" y="1143"/>
                    <a:pt x="1115" y="1124"/>
                  </a:cubicBezTo>
                  <a:cubicBezTo>
                    <a:pt x="943" y="1036"/>
                    <a:pt x="849" y="870"/>
                    <a:pt x="779" y="700"/>
                  </a:cubicBezTo>
                  <a:cubicBezTo>
                    <a:pt x="680" y="462"/>
                    <a:pt x="651" y="271"/>
                    <a:pt x="641" y="14"/>
                  </a:cubicBezTo>
                  <a:cubicBezTo>
                    <a:pt x="638" y="14"/>
                    <a:pt x="635" y="14"/>
                    <a:pt x="632" y="14"/>
                  </a:cubicBezTo>
                  <a:cubicBezTo>
                    <a:pt x="586" y="14"/>
                    <a:pt x="531" y="0"/>
                    <a:pt x="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4359111" y="2541830"/>
              <a:ext cx="303517" cy="151247"/>
            </a:xfrm>
            <a:custGeom>
              <a:avLst/>
              <a:gdLst/>
              <a:ahLst/>
              <a:cxnLst/>
              <a:rect l="l" t="t" r="r" b="b"/>
              <a:pathLst>
                <a:path w="1780" h="887" extrusionOk="0">
                  <a:moveTo>
                    <a:pt x="7" y="0"/>
                  </a:moveTo>
                  <a:lnTo>
                    <a:pt x="2" y="23"/>
                  </a:lnTo>
                  <a:cubicBezTo>
                    <a:pt x="4" y="25"/>
                    <a:pt x="5" y="28"/>
                    <a:pt x="7" y="31"/>
                  </a:cubicBezTo>
                  <a:lnTo>
                    <a:pt x="7" y="31"/>
                  </a:lnTo>
                  <a:cubicBezTo>
                    <a:pt x="7" y="21"/>
                    <a:pt x="7" y="10"/>
                    <a:pt x="7" y="0"/>
                  </a:cubicBezTo>
                  <a:close/>
                  <a:moveTo>
                    <a:pt x="7" y="31"/>
                  </a:moveTo>
                  <a:lnTo>
                    <a:pt x="7" y="31"/>
                  </a:lnTo>
                  <a:cubicBezTo>
                    <a:pt x="1" y="320"/>
                    <a:pt x="40" y="610"/>
                    <a:pt x="121" y="886"/>
                  </a:cubicBezTo>
                  <a:cubicBezTo>
                    <a:pt x="239" y="748"/>
                    <a:pt x="429" y="694"/>
                    <a:pt x="611" y="684"/>
                  </a:cubicBezTo>
                  <a:cubicBezTo>
                    <a:pt x="647" y="681"/>
                    <a:pt x="683" y="681"/>
                    <a:pt x="720" y="681"/>
                  </a:cubicBezTo>
                  <a:cubicBezTo>
                    <a:pt x="817" y="681"/>
                    <a:pt x="914" y="686"/>
                    <a:pt x="1011" y="686"/>
                  </a:cubicBezTo>
                  <a:cubicBezTo>
                    <a:pt x="1059" y="686"/>
                    <a:pt x="1107" y="685"/>
                    <a:pt x="1155" y="681"/>
                  </a:cubicBezTo>
                  <a:cubicBezTo>
                    <a:pt x="1382" y="659"/>
                    <a:pt x="1600" y="572"/>
                    <a:pt x="1779" y="432"/>
                  </a:cubicBezTo>
                  <a:lnTo>
                    <a:pt x="1779" y="432"/>
                  </a:lnTo>
                  <a:cubicBezTo>
                    <a:pt x="1715" y="451"/>
                    <a:pt x="1650" y="458"/>
                    <a:pt x="1584" y="458"/>
                  </a:cubicBezTo>
                  <a:cubicBezTo>
                    <a:pt x="1407" y="458"/>
                    <a:pt x="1226" y="408"/>
                    <a:pt x="1047" y="400"/>
                  </a:cubicBezTo>
                  <a:cubicBezTo>
                    <a:pt x="1031" y="400"/>
                    <a:pt x="1016" y="400"/>
                    <a:pt x="1000" y="400"/>
                  </a:cubicBezTo>
                  <a:cubicBezTo>
                    <a:pt x="895" y="400"/>
                    <a:pt x="789" y="411"/>
                    <a:pt x="684" y="411"/>
                  </a:cubicBezTo>
                  <a:cubicBezTo>
                    <a:pt x="630" y="411"/>
                    <a:pt x="578" y="408"/>
                    <a:pt x="525" y="399"/>
                  </a:cubicBezTo>
                  <a:cubicBezTo>
                    <a:pt x="308" y="364"/>
                    <a:pt x="111" y="224"/>
                    <a:pt x="7" y="31"/>
                  </a:cubicBezTo>
                  <a:close/>
                </a:path>
              </a:pathLst>
            </a:custGeom>
            <a:solidFill>
              <a:srgbClr val="696969">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a:off x="4367636" y="2016476"/>
              <a:ext cx="56611" cy="119019"/>
            </a:xfrm>
            <a:custGeom>
              <a:avLst/>
              <a:gdLst/>
              <a:ahLst/>
              <a:cxnLst/>
              <a:rect l="l" t="t" r="r" b="b"/>
              <a:pathLst>
                <a:path w="332" h="698" extrusionOk="0">
                  <a:moveTo>
                    <a:pt x="163" y="0"/>
                  </a:moveTo>
                  <a:cubicBezTo>
                    <a:pt x="159" y="239"/>
                    <a:pt x="80" y="471"/>
                    <a:pt x="0" y="697"/>
                  </a:cubicBezTo>
                  <a:cubicBezTo>
                    <a:pt x="36" y="673"/>
                    <a:pt x="61" y="636"/>
                    <a:pt x="85" y="600"/>
                  </a:cubicBezTo>
                  <a:lnTo>
                    <a:pt x="230" y="381"/>
                  </a:lnTo>
                  <a:cubicBezTo>
                    <a:pt x="274" y="318"/>
                    <a:pt x="317" y="251"/>
                    <a:pt x="332" y="174"/>
                  </a:cubicBezTo>
                  <a:lnTo>
                    <a:pt x="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7"/>
            <p:cNvSpPr/>
            <p:nvPr/>
          </p:nvSpPr>
          <p:spPr>
            <a:xfrm>
              <a:off x="4614881" y="2002493"/>
              <a:ext cx="57975" cy="123282"/>
            </a:xfrm>
            <a:custGeom>
              <a:avLst/>
              <a:gdLst/>
              <a:ahLst/>
              <a:cxnLst/>
              <a:rect l="l" t="t" r="r" b="b"/>
              <a:pathLst>
                <a:path w="340" h="723" extrusionOk="0">
                  <a:moveTo>
                    <a:pt x="230" y="1"/>
                  </a:moveTo>
                  <a:lnTo>
                    <a:pt x="0" y="145"/>
                  </a:lnTo>
                  <a:cubicBezTo>
                    <a:pt x="15" y="208"/>
                    <a:pt x="31" y="273"/>
                    <a:pt x="47" y="336"/>
                  </a:cubicBezTo>
                  <a:cubicBezTo>
                    <a:pt x="59" y="385"/>
                    <a:pt x="73" y="433"/>
                    <a:pt x="99" y="476"/>
                  </a:cubicBezTo>
                  <a:cubicBezTo>
                    <a:pt x="119" y="507"/>
                    <a:pt x="143" y="533"/>
                    <a:pt x="165" y="561"/>
                  </a:cubicBezTo>
                  <a:cubicBezTo>
                    <a:pt x="189" y="595"/>
                    <a:pt x="210" y="631"/>
                    <a:pt x="236" y="663"/>
                  </a:cubicBezTo>
                  <a:cubicBezTo>
                    <a:pt x="263" y="693"/>
                    <a:pt x="299" y="720"/>
                    <a:pt x="340" y="723"/>
                  </a:cubicBezTo>
                  <a:cubicBezTo>
                    <a:pt x="232" y="500"/>
                    <a:pt x="192" y="246"/>
                    <a:pt x="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4364055" y="1963275"/>
              <a:ext cx="49961" cy="71105"/>
            </a:xfrm>
            <a:custGeom>
              <a:avLst/>
              <a:gdLst/>
              <a:ahLst/>
              <a:cxnLst/>
              <a:rect l="l" t="t" r="r" b="b"/>
              <a:pathLst>
                <a:path w="293" h="417" extrusionOk="0">
                  <a:moveTo>
                    <a:pt x="117" y="0"/>
                  </a:moveTo>
                  <a:cubicBezTo>
                    <a:pt x="63" y="0"/>
                    <a:pt x="13" y="54"/>
                    <a:pt x="8" y="110"/>
                  </a:cubicBezTo>
                  <a:cubicBezTo>
                    <a:pt x="1" y="174"/>
                    <a:pt x="37" y="235"/>
                    <a:pt x="81" y="282"/>
                  </a:cubicBezTo>
                  <a:cubicBezTo>
                    <a:pt x="138" y="344"/>
                    <a:pt x="213" y="390"/>
                    <a:pt x="292" y="417"/>
                  </a:cubicBezTo>
                  <a:lnTo>
                    <a:pt x="225" y="100"/>
                  </a:lnTo>
                  <a:cubicBezTo>
                    <a:pt x="235" y="88"/>
                    <a:pt x="225" y="72"/>
                    <a:pt x="215" y="62"/>
                  </a:cubicBezTo>
                  <a:cubicBezTo>
                    <a:pt x="193" y="38"/>
                    <a:pt x="170" y="13"/>
                    <a:pt x="139" y="3"/>
                  </a:cubicBezTo>
                  <a:cubicBezTo>
                    <a:pt x="132" y="1"/>
                    <a:pt x="124" y="0"/>
                    <a:pt x="117"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4640117" y="1963275"/>
              <a:ext cx="49961" cy="71105"/>
            </a:xfrm>
            <a:custGeom>
              <a:avLst/>
              <a:gdLst/>
              <a:ahLst/>
              <a:cxnLst/>
              <a:rect l="l" t="t" r="r" b="b"/>
              <a:pathLst>
                <a:path w="293" h="417" extrusionOk="0">
                  <a:moveTo>
                    <a:pt x="176" y="0"/>
                  </a:moveTo>
                  <a:cubicBezTo>
                    <a:pt x="169" y="0"/>
                    <a:pt x="161" y="1"/>
                    <a:pt x="154" y="3"/>
                  </a:cubicBezTo>
                  <a:cubicBezTo>
                    <a:pt x="123" y="13"/>
                    <a:pt x="100" y="38"/>
                    <a:pt x="78" y="62"/>
                  </a:cubicBezTo>
                  <a:cubicBezTo>
                    <a:pt x="68" y="72"/>
                    <a:pt x="58" y="88"/>
                    <a:pt x="68" y="100"/>
                  </a:cubicBezTo>
                  <a:lnTo>
                    <a:pt x="0" y="417"/>
                  </a:lnTo>
                  <a:cubicBezTo>
                    <a:pt x="80" y="390"/>
                    <a:pt x="155" y="344"/>
                    <a:pt x="212" y="282"/>
                  </a:cubicBezTo>
                  <a:cubicBezTo>
                    <a:pt x="256" y="235"/>
                    <a:pt x="292" y="174"/>
                    <a:pt x="285" y="110"/>
                  </a:cubicBezTo>
                  <a:cubicBezTo>
                    <a:pt x="280" y="54"/>
                    <a:pt x="230" y="0"/>
                    <a:pt x="176"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4377014" y="1769059"/>
              <a:ext cx="294820" cy="382124"/>
            </a:xfrm>
            <a:custGeom>
              <a:avLst/>
              <a:gdLst/>
              <a:ahLst/>
              <a:cxnLst/>
              <a:rect l="l" t="t" r="r" b="b"/>
              <a:pathLst>
                <a:path w="1729" h="2241" extrusionOk="0">
                  <a:moveTo>
                    <a:pt x="1316" y="1"/>
                  </a:moveTo>
                  <a:lnTo>
                    <a:pt x="169" y="507"/>
                  </a:lnTo>
                  <a:cubicBezTo>
                    <a:pt x="1" y="1048"/>
                    <a:pt x="125" y="1689"/>
                    <a:pt x="539" y="2077"/>
                  </a:cubicBezTo>
                  <a:cubicBezTo>
                    <a:pt x="632" y="2164"/>
                    <a:pt x="747" y="2241"/>
                    <a:pt x="874" y="2241"/>
                  </a:cubicBezTo>
                  <a:cubicBezTo>
                    <a:pt x="880" y="2241"/>
                    <a:pt x="885" y="2241"/>
                    <a:pt x="891" y="2240"/>
                  </a:cubicBezTo>
                  <a:cubicBezTo>
                    <a:pt x="1011" y="2234"/>
                    <a:pt x="1116" y="2158"/>
                    <a:pt x="1203" y="2077"/>
                  </a:cubicBezTo>
                  <a:cubicBezTo>
                    <a:pt x="1518" y="1779"/>
                    <a:pt x="1692" y="1347"/>
                    <a:pt x="1712" y="914"/>
                  </a:cubicBezTo>
                  <a:cubicBezTo>
                    <a:pt x="1729" y="564"/>
                    <a:pt x="1621" y="172"/>
                    <a:pt x="1316" y="1"/>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a:off x="4367125" y="1729841"/>
              <a:ext cx="319204" cy="245201"/>
            </a:xfrm>
            <a:custGeom>
              <a:avLst/>
              <a:gdLst/>
              <a:ahLst/>
              <a:cxnLst/>
              <a:rect l="l" t="t" r="r" b="b"/>
              <a:pathLst>
                <a:path w="1872" h="1438" extrusionOk="0">
                  <a:moveTo>
                    <a:pt x="928" y="0"/>
                  </a:moveTo>
                  <a:cubicBezTo>
                    <a:pt x="757" y="0"/>
                    <a:pt x="587" y="48"/>
                    <a:pt x="446" y="146"/>
                  </a:cubicBezTo>
                  <a:cubicBezTo>
                    <a:pt x="277" y="264"/>
                    <a:pt x="158" y="444"/>
                    <a:pt x="90" y="639"/>
                  </a:cubicBezTo>
                  <a:cubicBezTo>
                    <a:pt x="6" y="880"/>
                    <a:pt x="0" y="1155"/>
                    <a:pt x="106" y="1388"/>
                  </a:cubicBezTo>
                  <a:cubicBezTo>
                    <a:pt x="114" y="1404"/>
                    <a:pt x="123" y="1423"/>
                    <a:pt x="139" y="1432"/>
                  </a:cubicBezTo>
                  <a:cubicBezTo>
                    <a:pt x="147" y="1436"/>
                    <a:pt x="155" y="1437"/>
                    <a:pt x="163" y="1437"/>
                  </a:cubicBezTo>
                  <a:cubicBezTo>
                    <a:pt x="187" y="1437"/>
                    <a:pt x="213" y="1421"/>
                    <a:pt x="233" y="1403"/>
                  </a:cubicBezTo>
                  <a:cubicBezTo>
                    <a:pt x="442" y="1230"/>
                    <a:pt x="574" y="969"/>
                    <a:pt x="594" y="700"/>
                  </a:cubicBezTo>
                  <a:lnTo>
                    <a:pt x="594" y="700"/>
                  </a:lnTo>
                  <a:cubicBezTo>
                    <a:pt x="667" y="829"/>
                    <a:pt x="769" y="941"/>
                    <a:pt x="871" y="1050"/>
                  </a:cubicBezTo>
                  <a:cubicBezTo>
                    <a:pt x="906" y="1088"/>
                    <a:pt x="939" y="1125"/>
                    <a:pt x="976" y="1158"/>
                  </a:cubicBezTo>
                  <a:cubicBezTo>
                    <a:pt x="1089" y="1258"/>
                    <a:pt x="1230" y="1320"/>
                    <a:pt x="1367" y="1382"/>
                  </a:cubicBezTo>
                  <a:cubicBezTo>
                    <a:pt x="1429" y="1409"/>
                    <a:pt x="1492" y="1437"/>
                    <a:pt x="1558" y="1437"/>
                  </a:cubicBezTo>
                  <a:cubicBezTo>
                    <a:pt x="1563" y="1437"/>
                    <a:pt x="1569" y="1437"/>
                    <a:pt x="1574" y="1437"/>
                  </a:cubicBezTo>
                  <a:cubicBezTo>
                    <a:pt x="1667" y="1432"/>
                    <a:pt x="1751" y="1367"/>
                    <a:pt x="1798" y="1287"/>
                  </a:cubicBezTo>
                  <a:cubicBezTo>
                    <a:pt x="1845" y="1207"/>
                    <a:pt x="1860" y="1110"/>
                    <a:pt x="1863" y="1017"/>
                  </a:cubicBezTo>
                  <a:cubicBezTo>
                    <a:pt x="1872" y="675"/>
                    <a:pt x="1705" y="327"/>
                    <a:pt x="1415" y="142"/>
                  </a:cubicBezTo>
                  <a:cubicBezTo>
                    <a:pt x="1271" y="48"/>
                    <a:pt x="1099" y="0"/>
                    <a:pt x="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a:off x="4373093" y="1610651"/>
              <a:ext cx="323126" cy="235822"/>
            </a:xfrm>
            <a:custGeom>
              <a:avLst/>
              <a:gdLst/>
              <a:ahLst/>
              <a:cxnLst/>
              <a:rect l="l" t="t" r="r" b="b"/>
              <a:pathLst>
                <a:path w="1895" h="1383" extrusionOk="0">
                  <a:moveTo>
                    <a:pt x="1095" y="1"/>
                  </a:moveTo>
                  <a:cubicBezTo>
                    <a:pt x="1033" y="1"/>
                    <a:pt x="971" y="8"/>
                    <a:pt x="910" y="18"/>
                  </a:cubicBezTo>
                  <a:cubicBezTo>
                    <a:pt x="662" y="58"/>
                    <a:pt x="408" y="143"/>
                    <a:pt x="239" y="330"/>
                  </a:cubicBezTo>
                  <a:cubicBezTo>
                    <a:pt x="12" y="582"/>
                    <a:pt x="1" y="1000"/>
                    <a:pt x="212" y="1265"/>
                  </a:cubicBezTo>
                  <a:lnTo>
                    <a:pt x="1697" y="1383"/>
                  </a:lnTo>
                  <a:cubicBezTo>
                    <a:pt x="1834" y="1240"/>
                    <a:pt x="1895" y="1031"/>
                    <a:pt x="1860" y="836"/>
                  </a:cubicBezTo>
                  <a:cubicBezTo>
                    <a:pt x="1840" y="726"/>
                    <a:pt x="1793" y="626"/>
                    <a:pt x="1742" y="526"/>
                  </a:cubicBezTo>
                  <a:cubicBezTo>
                    <a:pt x="1635" y="315"/>
                    <a:pt x="1495" y="94"/>
                    <a:pt x="1267" y="24"/>
                  </a:cubicBezTo>
                  <a:cubicBezTo>
                    <a:pt x="1211" y="7"/>
                    <a:pt x="1153" y="1"/>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a:off x="4365249" y="1732910"/>
              <a:ext cx="322955" cy="182792"/>
            </a:xfrm>
            <a:custGeom>
              <a:avLst/>
              <a:gdLst/>
              <a:ahLst/>
              <a:cxnLst/>
              <a:rect l="l" t="t" r="r" b="b"/>
              <a:pathLst>
                <a:path w="1894" h="1072" extrusionOk="0">
                  <a:moveTo>
                    <a:pt x="867" y="1"/>
                  </a:moveTo>
                  <a:cubicBezTo>
                    <a:pt x="619" y="1"/>
                    <a:pt x="391" y="133"/>
                    <a:pt x="242" y="338"/>
                  </a:cubicBezTo>
                  <a:cubicBezTo>
                    <a:pt x="117" y="513"/>
                    <a:pt x="1" y="758"/>
                    <a:pt x="42" y="1051"/>
                  </a:cubicBezTo>
                  <a:cubicBezTo>
                    <a:pt x="142" y="714"/>
                    <a:pt x="405" y="444"/>
                    <a:pt x="738" y="346"/>
                  </a:cubicBezTo>
                  <a:cubicBezTo>
                    <a:pt x="771" y="335"/>
                    <a:pt x="806" y="328"/>
                    <a:pt x="841" y="324"/>
                  </a:cubicBezTo>
                  <a:cubicBezTo>
                    <a:pt x="859" y="322"/>
                    <a:pt x="876" y="321"/>
                    <a:pt x="894" y="321"/>
                  </a:cubicBezTo>
                  <a:cubicBezTo>
                    <a:pt x="925" y="321"/>
                    <a:pt x="956" y="324"/>
                    <a:pt x="986" y="329"/>
                  </a:cubicBezTo>
                  <a:cubicBezTo>
                    <a:pt x="1385" y="382"/>
                    <a:pt x="1742" y="684"/>
                    <a:pt x="1868" y="1072"/>
                  </a:cubicBezTo>
                  <a:cubicBezTo>
                    <a:pt x="1894" y="945"/>
                    <a:pt x="1876" y="789"/>
                    <a:pt x="1835" y="667"/>
                  </a:cubicBezTo>
                  <a:cubicBezTo>
                    <a:pt x="1778" y="507"/>
                    <a:pt x="1689" y="374"/>
                    <a:pt x="1564" y="260"/>
                  </a:cubicBezTo>
                  <a:cubicBezTo>
                    <a:pt x="1498" y="198"/>
                    <a:pt x="1419" y="155"/>
                    <a:pt x="1339" y="113"/>
                  </a:cubicBezTo>
                  <a:cubicBezTo>
                    <a:pt x="1208" y="42"/>
                    <a:pt x="1070" y="14"/>
                    <a:pt x="920" y="3"/>
                  </a:cubicBezTo>
                  <a:cubicBezTo>
                    <a:pt x="902" y="1"/>
                    <a:pt x="884" y="1"/>
                    <a:pt x="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a:off x="4510527" y="1972483"/>
              <a:ext cx="32227" cy="67353"/>
            </a:xfrm>
            <a:custGeom>
              <a:avLst/>
              <a:gdLst/>
              <a:ahLst/>
              <a:cxnLst/>
              <a:rect l="l" t="t" r="r" b="b"/>
              <a:pathLst>
                <a:path w="189" h="395" extrusionOk="0">
                  <a:moveTo>
                    <a:pt x="101" y="1"/>
                  </a:moveTo>
                  <a:cubicBezTo>
                    <a:pt x="83" y="96"/>
                    <a:pt x="58" y="202"/>
                    <a:pt x="27" y="294"/>
                  </a:cubicBezTo>
                  <a:cubicBezTo>
                    <a:pt x="19" y="321"/>
                    <a:pt x="8" y="347"/>
                    <a:pt x="1" y="376"/>
                  </a:cubicBezTo>
                  <a:cubicBezTo>
                    <a:pt x="0" y="379"/>
                    <a:pt x="0" y="383"/>
                    <a:pt x="3" y="385"/>
                  </a:cubicBezTo>
                  <a:cubicBezTo>
                    <a:pt x="4" y="388"/>
                    <a:pt x="8" y="388"/>
                    <a:pt x="10" y="388"/>
                  </a:cubicBezTo>
                  <a:cubicBezTo>
                    <a:pt x="46" y="392"/>
                    <a:pt x="82" y="394"/>
                    <a:pt x="119" y="394"/>
                  </a:cubicBezTo>
                  <a:cubicBezTo>
                    <a:pt x="142" y="394"/>
                    <a:pt x="165" y="393"/>
                    <a:pt x="189" y="391"/>
                  </a:cubicBezTo>
                  <a:cubicBezTo>
                    <a:pt x="154" y="261"/>
                    <a:pt x="124" y="132"/>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a:off x="4448119" y="1962593"/>
              <a:ext cx="25918" cy="20121"/>
            </a:xfrm>
            <a:custGeom>
              <a:avLst/>
              <a:gdLst/>
              <a:ahLst/>
              <a:cxnLst/>
              <a:rect l="l" t="t" r="r" b="b"/>
              <a:pathLst>
                <a:path w="152" h="118" extrusionOk="0">
                  <a:moveTo>
                    <a:pt x="76" y="0"/>
                  </a:moveTo>
                  <a:cubicBezTo>
                    <a:pt x="1" y="0"/>
                    <a:pt x="1" y="118"/>
                    <a:pt x="76" y="118"/>
                  </a:cubicBezTo>
                  <a:cubicBezTo>
                    <a:pt x="151" y="118"/>
                    <a:pt x="151" y="0"/>
                    <a:pt x="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a:off x="4575834" y="1959865"/>
              <a:ext cx="26089" cy="20291"/>
            </a:xfrm>
            <a:custGeom>
              <a:avLst/>
              <a:gdLst/>
              <a:ahLst/>
              <a:cxnLst/>
              <a:rect l="l" t="t" r="r" b="b"/>
              <a:pathLst>
                <a:path w="153" h="119" extrusionOk="0">
                  <a:moveTo>
                    <a:pt x="77" y="1"/>
                  </a:moveTo>
                  <a:cubicBezTo>
                    <a:pt x="1" y="1"/>
                    <a:pt x="1" y="119"/>
                    <a:pt x="77" y="119"/>
                  </a:cubicBezTo>
                  <a:cubicBezTo>
                    <a:pt x="152" y="119"/>
                    <a:pt x="152" y="1"/>
                    <a:pt x="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a:off x="4423394" y="1918430"/>
              <a:ext cx="65137" cy="12959"/>
            </a:xfrm>
            <a:custGeom>
              <a:avLst/>
              <a:gdLst/>
              <a:ahLst/>
              <a:cxnLst/>
              <a:rect l="l" t="t" r="r" b="b"/>
              <a:pathLst>
                <a:path w="382" h="76" extrusionOk="0">
                  <a:moveTo>
                    <a:pt x="211" y="1"/>
                  </a:moveTo>
                  <a:cubicBezTo>
                    <a:pt x="151" y="1"/>
                    <a:pt x="90" y="14"/>
                    <a:pt x="24" y="33"/>
                  </a:cubicBezTo>
                  <a:cubicBezTo>
                    <a:pt x="1" y="39"/>
                    <a:pt x="8" y="76"/>
                    <a:pt x="31" y="76"/>
                  </a:cubicBezTo>
                  <a:cubicBezTo>
                    <a:pt x="33" y="76"/>
                    <a:pt x="34" y="76"/>
                    <a:pt x="36" y="75"/>
                  </a:cubicBezTo>
                  <a:cubicBezTo>
                    <a:pt x="99" y="58"/>
                    <a:pt x="155" y="45"/>
                    <a:pt x="212" y="45"/>
                  </a:cubicBezTo>
                  <a:cubicBezTo>
                    <a:pt x="256" y="45"/>
                    <a:pt x="300" y="52"/>
                    <a:pt x="347" y="71"/>
                  </a:cubicBezTo>
                  <a:cubicBezTo>
                    <a:pt x="349" y="72"/>
                    <a:pt x="352" y="73"/>
                    <a:pt x="355" y="73"/>
                  </a:cubicBezTo>
                  <a:cubicBezTo>
                    <a:pt x="375" y="73"/>
                    <a:pt x="382" y="38"/>
                    <a:pt x="358" y="29"/>
                  </a:cubicBezTo>
                  <a:cubicBezTo>
                    <a:pt x="307" y="9"/>
                    <a:pt x="259"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a:off x="4486996" y="2064731"/>
              <a:ext cx="85428" cy="30352"/>
            </a:xfrm>
            <a:custGeom>
              <a:avLst/>
              <a:gdLst/>
              <a:ahLst/>
              <a:cxnLst/>
              <a:rect l="l" t="t" r="r" b="b"/>
              <a:pathLst>
                <a:path w="501" h="178" extrusionOk="0">
                  <a:moveTo>
                    <a:pt x="500" y="1"/>
                  </a:moveTo>
                  <a:lnTo>
                    <a:pt x="0" y="77"/>
                  </a:lnTo>
                  <a:cubicBezTo>
                    <a:pt x="0" y="77"/>
                    <a:pt x="93" y="177"/>
                    <a:pt x="223" y="177"/>
                  </a:cubicBezTo>
                  <a:cubicBezTo>
                    <a:pt x="306" y="177"/>
                    <a:pt x="403" y="136"/>
                    <a:pt x="5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a:off x="4424076" y="2004369"/>
              <a:ext cx="39901" cy="39901"/>
            </a:xfrm>
            <a:custGeom>
              <a:avLst/>
              <a:gdLst/>
              <a:ahLst/>
              <a:cxnLst/>
              <a:rect l="l" t="t" r="r" b="b"/>
              <a:pathLst>
                <a:path w="234" h="234" extrusionOk="0">
                  <a:moveTo>
                    <a:pt x="117" y="1"/>
                  </a:moveTo>
                  <a:cubicBezTo>
                    <a:pt x="53" y="1"/>
                    <a:pt x="1" y="53"/>
                    <a:pt x="1" y="117"/>
                  </a:cubicBezTo>
                  <a:cubicBezTo>
                    <a:pt x="1" y="181"/>
                    <a:pt x="53" y="233"/>
                    <a:pt x="117" y="233"/>
                  </a:cubicBezTo>
                  <a:cubicBezTo>
                    <a:pt x="182" y="233"/>
                    <a:pt x="233" y="181"/>
                    <a:pt x="233" y="117"/>
                  </a:cubicBezTo>
                  <a:cubicBezTo>
                    <a:pt x="233" y="53"/>
                    <a:pt x="182"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a:off x="4592714" y="2004369"/>
              <a:ext cx="39901" cy="39901"/>
            </a:xfrm>
            <a:custGeom>
              <a:avLst/>
              <a:gdLst/>
              <a:ahLst/>
              <a:cxnLst/>
              <a:rect l="l" t="t" r="r" b="b"/>
              <a:pathLst>
                <a:path w="234" h="234" extrusionOk="0">
                  <a:moveTo>
                    <a:pt x="117" y="1"/>
                  </a:moveTo>
                  <a:cubicBezTo>
                    <a:pt x="52" y="1"/>
                    <a:pt x="0" y="53"/>
                    <a:pt x="0" y="117"/>
                  </a:cubicBezTo>
                  <a:cubicBezTo>
                    <a:pt x="0" y="181"/>
                    <a:pt x="52" y="233"/>
                    <a:pt x="117" y="233"/>
                  </a:cubicBezTo>
                  <a:cubicBezTo>
                    <a:pt x="181" y="233"/>
                    <a:pt x="233" y="181"/>
                    <a:pt x="233" y="117"/>
                  </a:cubicBezTo>
                  <a:cubicBezTo>
                    <a:pt x="233" y="53"/>
                    <a:pt x="181"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7"/>
          <p:cNvGrpSpPr/>
          <p:nvPr/>
        </p:nvGrpSpPr>
        <p:grpSpPr>
          <a:xfrm>
            <a:off x="445003" y="3661397"/>
            <a:ext cx="604523" cy="604532"/>
            <a:chOff x="445003" y="3533995"/>
            <a:chExt cx="604523" cy="604532"/>
          </a:xfrm>
        </p:grpSpPr>
        <p:sp>
          <p:nvSpPr>
            <p:cNvPr id="633" name="Google Shape;633;p37"/>
            <p:cNvSpPr/>
            <p:nvPr/>
          </p:nvSpPr>
          <p:spPr>
            <a:xfrm>
              <a:off x="445003" y="3533995"/>
              <a:ext cx="604523" cy="604532"/>
            </a:xfrm>
            <a:custGeom>
              <a:avLst/>
              <a:gdLst/>
              <a:ahLst/>
              <a:cxnLst/>
              <a:rect l="l" t="t" r="r" b="b"/>
              <a:pathLst>
                <a:path w="1853" h="1853" extrusionOk="0">
                  <a:moveTo>
                    <a:pt x="926" y="1"/>
                  </a:moveTo>
                  <a:cubicBezTo>
                    <a:pt x="415" y="1"/>
                    <a:pt x="0" y="415"/>
                    <a:pt x="0" y="927"/>
                  </a:cubicBezTo>
                  <a:cubicBezTo>
                    <a:pt x="0" y="1438"/>
                    <a:pt x="415" y="1853"/>
                    <a:pt x="926" y="1853"/>
                  </a:cubicBezTo>
                  <a:cubicBezTo>
                    <a:pt x="1438" y="1853"/>
                    <a:pt x="1852" y="1438"/>
                    <a:pt x="1852" y="927"/>
                  </a:cubicBezTo>
                  <a:cubicBezTo>
                    <a:pt x="1852" y="415"/>
                    <a:pt x="1438"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a:off x="522648" y="3663840"/>
              <a:ext cx="449885" cy="395735"/>
            </a:xfrm>
            <a:custGeom>
              <a:avLst/>
              <a:gdLst/>
              <a:ahLst/>
              <a:cxnLst/>
              <a:rect l="l" t="t" r="r" b="b"/>
              <a:pathLst>
                <a:path w="1379" h="1213" extrusionOk="0">
                  <a:moveTo>
                    <a:pt x="671" y="1"/>
                  </a:moveTo>
                  <a:cubicBezTo>
                    <a:pt x="660" y="1"/>
                    <a:pt x="649" y="1"/>
                    <a:pt x="638" y="3"/>
                  </a:cubicBezTo>
                  <a:cubicBezTo>
                    <a:pt x="597" y="8"/>
                    <a:pt x="560" y="22"/>
                    <a:pt x="531" y="52"/>
                  </a:cubicBezTo>
                  <a:cubicBezTo>
                    <a:pt x="525" y="58"/>
                    <a:pt x="520" y="61"/>
                    <a:pt x="514" y="61"/>
                  </a:cubicBezTo>
                  <a:cubicBezTo>
                    <a:pt x="511" y="61"/>
                    <a:pt x="508" y="60"/>
                    <a:pt x="504" y="59"/>
                  </a:cubicBezTo>
                  <a:cubicBezTo>
                    <a:pt x="483" y="53"/>
                    <a:pt x="460" y="51"/>
                    <a:pt x="438" y="51"/>
                  </a:cubicBezTo>
                  <a:cubicBezTo>
                    <a:pt x="417" y="51"/>
                    <a:pt x="396" y="53"/>
                    <a:pt x="375" y="58"/>
                  </a:cubicBezTo>
                  <a:cubicBezTo>
                    <a:pt x="324" y="69"/>
                    <a:pt x="283" y="98"/>
                    <a:pt x="253" y="143"/>
                  </a:cubicBezTo>
                  <a:cubicBezTo>
                    <a:pt x="252" y="145"/>
                    <a:pt x="248" y="146"/>
                    <a:pt x="246" y="146"/>
                  </a:cubicBezTo>
                  <a:cubicBezTo>
                    <a:pt x="236" y="148"/>
                    <a:pt x="226" y="149"/>
                    <a:pt x="216" y="151"/>
                  </a:cubicBezTo>
                  <a:cubicBezTo>
                    <a:pt x="188" y="159"/>
                    <a:pt x="162" y="175"/>
                    <a:pt x="140" y="191"/>
                  </a:cubicBezTo>
                  <a:cubicBezTo>
                    <a:pt x="114" y="209"/>
                    <a:pt x="95" y="232"/>
                    <a:pt x="83" y="262"/>
                  </a:cubicBezTo>
                  <a:cubicBezTo>
                    <a:pt x="73" y="285"/>
                    <a:pt x="72" y="311"/>
                    <a:pt x="75" y="338"/>
                  </a:cubicBezTo>
                  <a:cubicBezTo>
                    <a:pt x="77" y="344"/>
                    <a:pt x="75" y="346"/>
                    <a:pt x="72" y="349"/>
                  </a:cubicBezTo>
                  <a:cubicBezTo>
                    <a:pt x="63" y="354"/>
                    <a:pt x="53" y="360"/>
                    <a:pt x="45" y="367"/>
                  </a:cubicBezTo>
                  <a:cubicBezTo>
                    <a:pt x="13" y="396"/>
                    <a:pt x="1" y="431"/>
                    <a:pt x="4" y="473"/>
                  </a:cubicBezTo>
                  <a:cubicBezTo>
                    <a:pt x="9" y="524"/>
                    <a:pt x="32" y="563"/>
                    <a:pt x="77" y="589"/>
                  </a:cubicBezTo>
                  <a:cubicBezTo>
                    <a:pt x="80" y="591"/>
                    <a:pt x="82" y="592"/>
                    <a:pt x="80" y="596"/>
                  </a:cubicBezTo>
                  <a:cubicBezTo>
                    <a:pt x="77" y="620"/>
                    <a:pt x="78" y="641"/>
                    <a:pt x="88" y="663"/>
                  </a:cubicBezTo>
                  <a:cubicBezTo>
                    <a:pt x="99" y="691"/>
                    <a:pt x="119" y="712"/>
                    <a:pt x="145" y="726"/>
                  </a:cubicBezTo>
                  <a:cubicBezTo>
                    <a:pt x="171" y="741"/>
                    <a:pt x="198" y="750"/>
                    <a:pt x="227" y="750"/>
                  </a:cubicBezTo>
                  <a:cubicBezTo>
                    <a:pt x="232" y="750"/>
                    <a:pt x="238" y="749"/>
                    <a:pt x="243" y="749"/>
                  </a:cubicBezTo>
                  <a:cubicBezTo>
                    <a:pt x="254" y="748"/>
                    <a:pt x="267" y="745"/>
                    <a:pt x="279" y="743"/>
                  </a:cubicBezTo>
                  <a:cubicBezTo>
                    <a:pt x="279" y="744"/>
                    <a:pt x="280" y="745"/>
                    <a:pt x="280" y="746"/>
                  </a:cubicBezTo>
                  <a:cubicBezTo>
                    <a:pt x="287" y="771"/>
                    <a:pt x="298" y="795"/>
                    <a:pt x="318" y="813"/>
                  </a:cubicBezTo>
                  <a:cubicBezTo>
                    <a:pt x="355" y="848"/>
                    <a:pt x="398" y="865"/>
                    <a:pt x="444" y="865"/>
                  </a:cubicBezTo>
                  <a:cubicBezTo>
                    <a:pt x="464" y="865"/>
                    <a:pt x="484" y="862"/>
                    <a:pt x="505" y="855"/>
                  </a:cubicBezTo>
                  <a:cubicBezTo>
                    <a:pt x="508" y="855"/>
                    <a:pt x="510" y="855"/>
                    <a:pt x="512" y="856"/>
                  </a:cubicBezTo>
                  <a:cubicBezTo>
                    <a:pt x="528" y="872"/>
                    <a:pt x="546" y="882"/>
                    <a:pt x="566" y="888"/>
                  </a:cubicBezTo>
                  <a:cubicBezTo>
                    <a:pt x="570" y="890"/>
                    <a:pt x="576" y="891"/>
                    <a:pt x="580" y="892"/>
                  </a:cubicBezTo>
                  <a:cubicBezTo>
                    <a:pt x="623" y="919"/>
                    <a:pt x="662" y="950"/>
                    <a:pt x="692" y="991"/>
                  </a:cubicBezTo>
                  <a:cubicBezTo>
                    <a:pt x="727" y="1035"/>
                    <a:pt x="751" y="1085"/>
                    <a:pt x="769" y="1139"/>
                  </a:cubicBezTo>
                  <a:cubicBezTo>
                    <a:pt x="774" y="1154"/>
                    <a:pt x="780" y="1169"/>
                    <a:pt x="789" y="1183"/>
                  </a:cubicBezTo>
                  <a:cubicBezTo>
                    <a:pt x="804" y="1202"/>
                    <a:pt x="827" y="1212"/>
                    <a:pt x="850" y="1212"/>
                  </a:cubicBezTo>
                  <a:cubicBezTo>
                    <a:pt x="854" y="1212"/>
                    <a:pt x="858" y="1212"/>
                    <a:pt x="862" y="1211"/>
                  </a:cubicBezTo>
                  <a:cubicBezTo>
                    <a:pt x="901" y="1208"/>
                    <a:pt x="923" y="1194"/>
                    <a:pt x="933" y="1157"/>
                  </a:cubicBezTo>
                  <a:cubicBezTo>
                    <a:pt x="940" y="1124"/>
                    <a:pt x="944" y="1093"/>
                    <a:pt x="947" y="1060"/>
                  </a:cubicBezTo>
                  <a:cubicBezTo>
                    <a:pt x="948" y="1045"/>
                    <a:pt x="948" y="1031"/>
                    <a:pt x="949" y="1017"/>
                  </a:cubicBezTo>
                  <a:lnTo>
                    <a:pt x="954" y="1017"/>
                  </a:lnTo>
                  <a:cubicBezTo>
                    <a:pt x="969" y="1019"/>
                    <a:pt x="984" y="1020"/>
                    <a:pt x="999" y="1020"/>
                  </a:cubicBezTo>
                  <a:cubicBezTo>
                    <a:pt x="1013" y="1020"/>
                    <a:pt x="1028" y="1019"/>
                    <a:pt x="1042" y="1017"/>
                  </a:cubicBezTo>
                  <a:cubicBezTo>
                    <a:pt x="1086" y="1011"/>
                    <a:pt x="1124" y="994"/>
                    <a:pt x="1159" y="966"/>
                  </a:cubicBezTo>
                  <a:cubicBezTo>
                    <a:pt x="1211" y="922"/>
                    <a:pt x="1241" y="863"/>
                    <a:pt x="1247" y="796"/>
                  </a:cubicBezTo>
                  <a:cubicBezTo>
                    <a:pt x="1247" y="791"/>
                    <a:pt x="1250" y="787"/>
                    <a:pt x="1255" y="785"/>
                  </a:cubicBezTo>
                  <a:cubicBezTo>
                    <a:pt x="1285" y="771"/>
                    <a:pt x="1307" y="751"/>
                    <a:pt x="1318" y="722"/>
                  </a:cubicBezTo>
                  <a:cubicBezTo>
                    <a:pt x="1331" y="697"/>
                    <a:pt x="1332" y="669"/>
                    <a:pt x="1327" y="642"/>
                  </a:cubicBezTo>
                  <a:cubicBezTo>
                    <a:pt x="1326" y="635"/>
                    <a:pt x="1327" y="631"/>
                    <a:pt x="1332" y="625"/>
                  </a:cubicBezTo>
                  <a:cubicBezTo>
                    <a:pt x="1338" y="618"/>
                    <a:pt x="1343" y="611"/>
                    <a:pt x="1347" y="602"/>
                  </a:cubicBezTo>
                  <a:cubicBezTo>
                    <a:pt x="1374" y="555"/>
                    <a:pt x="1379" y="504"/>
                    <a:pt x="1368" y="453"/>
                  </a:cubicBezTo>
                  <a:cubicBezTo>
                    <a:pt x="1359" y="420"/>
                    <a:pt x="1341" y="392"/>
                    <a:pt x="1310" y="375"/>
                  </a:cubicBezTo>
                  <a:cubicBezTo>
                    <a:pt x="1301" y="370"/>
                    <a:pt x="1297" y="365"/>
                    <a:pt x="1296" y="355"/>
                  </a:cubicBezTo>
                  <a:cubicBezTo>
                    <a:pt x="1292" y="323"/>
                    <a:pt x="1282" y="292"/>
                    <a:pt x="1262" y="266"/>
                  </a:cubicBezTo>
                  <a:cubicBezTo>
                    <a:pt x="1247" y="243"/>
                    <a:pt x="1226" y="230"/>
                    <a:pt x="1204" y="217"/>
                  </a:cubicBezTo>
                  <a:cubicBezTo>
                    <a:pt x="1173" y="199"/>
                    <a:pt x="1141" y="189"/>
                    <a:pt x="1107" y="186"/>
                  </a:cubicBezTo>
                  <a:cubicBezTo>
                    <a:pt x="1103" y="186"/>
                    <a:pt x="1100" y="184"/>
                    <a:pt x="1100" y="181"/>
                  </a:cubicBezTo>
                  <a:cubicBezTo>
                    <a:pt x="1092" y="161"/>
                    <a:pt x="1082" y="144"/>
                    <a:pt x="1068" y="129"/>
                  </a:cubicBezTo>
                  <a:cubicBezTo>
                    <a:pt x="1040" y="98"/>
                    <a:pt x="1004" y="82"/>
                    <a:pt x="964" y="69"/>
                  </a:cubicBezTo>
                  <a:cubicBezTo>
                    <a:pt x="945" y="65"/>
                    <a:pt x="925" y="61"/>
                    <a:pt x="905" y="61"/>
                  </a:cubicBezTo>
                  <a:cubicBezTo>
                    <a:pt x="894" y="61"/>
                    <a:pt x="884" y="62"/>
                    <a:pt x="873" y="64"/>
                  </a:cubicBezTo>
                  <a:cubicBezTo>
                    <a:pt x="860" y="67"/>
                    <a:pt x="846" y="72"/>
                    <a:pt x="830" y="77"/>
                  </a:cubicBezTo>
                  <a:cubicBezTo>
                    <a:pt x="812" y="49"/>
                    <a:pt x="786" y="30"/>
                    <a:pt x="756" y="17"/>
                  </a:cubicBezTo>
                  <a:cubicBezTo>
                    <a:pt x="728" y="6"/>
                    <a:pt x="700" y="1"/>
                    <a:pt x="6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37"/>
          <p:cNvGrpSpPr/>
          <p:nvPr/>
        </p:nvGrpSpPr>
        <p:grpSpPr>
          <a:xfrm>
            <a:off x="8094478" y="3661397"/>
            <a:ext cx="604523" cy="604532"/>
            <a:chOff x="8094478" y="3788799"/>
            <a:chExt cx="604523" cy="604532"/>
          </a:xfrm>
        </p:grpSpPr>
        <p:sp>
          <p:nvSpPr>
            <p:cNvPr id="636" name="Google Shape;636;p37"/>
            <p:cNvSpPr/>
            <p:nvPr/>
          </p:nvSpPr>
          <p:spPr>
            <a:xfrm>
              <a:off x="8094478" y="3788799"/>
              <a:ext cx="604523" cy="604532"/>
            </a:xfrm>
            <a:custGeom>
              <a:avLst/>
              <a:gdLst/>
              <a:ahLst/>
              <a:cxnLst/>
              <a:rect l="l" t="t" r="r" b="b"/>
              <a:pathLst>
                <a:path w="1853" h="1853" extrusionOk="0">
                  <a:moveTo>
                    <a:pt x="926" y="0"/>
                  </a:moveTo>
                  <a:cubicBezTo>
                    <a:pt x="415" y="0"/>
                    <a:pt x="0" y="415"/>
                    <a:pt x="0" y="926"/>
                  </a:cubicBezTo>
                  <a:cubicBezTo>
                    <a:pt x="0" y="1438"/>
                    <a:pt x="415" y="1852"/>
                    <a:pt x="926" y="1852"/>
                  </a:cubicBezTo>
                  <a:cubicBezTo>
                    <a:pt x="1438" y="1852"/>
                    <a:pt x="1852" y="1438"/>
                    <a:pt x="1852" y="926"/>
                  </a:cubicBezTo>
                  <a:cubicBezTo>
                    <a:pt x="1852" y="415"/>
                    <a:pt x="1438" y="0"/>
                    <a:pt x="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a:off x="8233783" y="3975410"/>
              <a:ext cx="326240" cy="325593"/>
            </a:xfrm>
            <a:custGeom>
              <a:avLst/>
              <a:gdLst/>
              <a:ahLst/>
              <a:cxnLst/>
              <a:rect l="l" t="t" r="r" b="b"/>
              <a:pathLst>
                <a:path w="1000" h="998" extrusionOk="0">
                  <a:moveTo>
                    <a:pt x="101" y="0"/>
                  </a:moveTo>
                  <a:cubicBezTo>
                    <a:pt x="45" y="0"/>
                    <a:pt x="1" y="46"/>
                    <a:pt x="1" y="102"/>
                  </a:cubicBezTo>
                  <a:lnTo>
                    <a:pt x="1" y="576"/>
                  </a:lnTo>
                  <a:lnTo>
                    <a:pt x="1" y="897"/>
                  </a:lnTo>
                  <a:cubicBezTo>
                    <a:pt x="1" y="953"/>
                    <a:pt x="47" y="998"/>
                    <a:pt x="101" y="998"/>
                  </a:cubicBezTo>
                  <a:lnTo>
                    <a:pt x="897" y="998"/>
                  </a:lnTo>
                  <a:cubicBezTo>
                    <a:pt x="953" y="998"/>
                    <a:pt x="998" y="952"/>
                    <a:pt x="998" y="897"/>
                  </a:cubicBezTo>
                  <a:lnTo>
                    <a:pt x="998" y="102"/>
                  </a:lnTo>
                  <a:cubicBezTo>
                    <a:pt x="999" y="47"/>
                    <a:pt x="953" y="1"/>
                    <a:pt x="897" y="1"/>
                  </a:cubicBezTo>
                  <a:lnTo>
                    <a:pt x="811" y="1"/>
                  </a:lnTo>
                  <a:lnTo>
                    <a:pt x="807" y="17"/>
                  </a:lnTo>
                  <a:cubicBezTo>
                    <a:pt x="798" y="57"/>
                    <a:pt x="778" y="94"/>
                    <a:pt x="754" y="124"/>
                  </a:cubicBezTo>
                  <a:cubicBezTo>
                    <a:pt x="699" y="196"/>
                    <a:pt x="613" y="242"/>
                    <a:pt x="516" y="242"/>
                  </a:cubicBezTo>
                  <a:cubicBezTo>
                    <a:pt x="375" y="242"/>
                    <a:pt x="258" y="147"/>
                    <a:pt x="224" y="16"/>
                  </a:cubicBezTo>
                  <a:lnTo>
                    <a:pt x="2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a:off x="8317300" y="3870360"/>
              <a:ext cx="170624" cy="170300"/>
            </a:xfrm>
            <a:custGeom>
              <a:avLst/>
              <a:gdLst/>
              <a:ahLst/>
              <a:cxnLst/>
              <a:rect l="l" t="t" r="r" b="b"/>
              <a:pathLst>
                <a:path w="523" h="522" extrusionOk="0">
                  <a:moveTo>
                    <a:pt x="262" y="0"/>
                  </a:moveTo>
                  <a:cubicBezTo>
                    <a:pt x="117" y="0"/>
                    <a:pt x="1" y="117"/>
                    <a:pt x="1" y="261"/>
                  </a:cubicBezTo>
                  <a:cubicBezTo>
                    <a:pt x="1" y="279"/>
                    <a:pt x="3" y="297"/>
                    <a:pt x="6" y="313"/>
                  </a:cubicBezTo>
                  <a:cubicBezTo>
                    <a:pt x="7" y="317"/>
                    <a:pt x="7" y="322"/>
                    <a:pt x="8" y="326"/>
                  </a:cubicBezTo>
                  <a:cubicBezTo>
                    <a:pt x="37" y="439"/>
                    <a:pt x="139" y="522"/>
                    <a:pt x="262" y="522"/>
                  </a:cubicBezTo>
                  <a:cubicBezTo>
                    <a:pt x="383" y="522"/>
                    <a:pt x="486" y="439"/>
                    <a:pt x="514" y="326"/>
                  </a:cubicBezTo>
                  <a:cubicBezTo>
                    <a:pt x="516" y="322"/>
                    <a:pt x="517" y="317"/>
                    <a:pt x="517" y="313"/>
                  </a:cubicBezTo>
                  <a:cubicBezTo>
                    <a:pt x="521" y="297"/>
                    <a:pt x="522" y="279"/>
                    <a:pt x="522" y="261"/>
                  </a:cubicBezTo>
                  <a:cubicBezTo>
                    <a:pt x="522" y="117"/>
                    <a:pt x="405"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a:off x="8351229" y="3897764"/>
              <a:ext cx="60681" cy="69164"/>
            </a:xfrm>
            <a:custGeom>
              <a:avLst/>
              <a:gdLst/>
              <a:ahLst/>
              <a:cxnLst/>
              <a:rect l="l" t="t" r="r" b="b"/>
              <a:pathLst>
                <a:path w="186" h="212" extrusionOk="0">
                  <a:moveTo>
                    <a:pt x="32" y="0"/>
                  </a:moveTo>
                  <a:cubicBezTo>
                    <a:pt x="16" y="0"/>
                    <a:pt x="0" y="23"/>
                    <a:pt x="14" y="40"/>
                  </a:cubicBezTo>
                  <a:cubicBezTo>
                    <a:pt x="56" y="95"/>
                    <a:pt x="98" y="149"/>
                    <a:pt x="140" y="204"/>
                  </a:cubicBezTo>
                  <a:cubicBezTo>
                    <a:pt x="145" y="209"/>
                    <a:pt x="150" y="212"/>
                    <a:pt x="155" y="212"/>
                  </a:cubicBezTo>
                  <a:cubicBezTo>
                    <a:pt x="171" y="212"/>
                    <a:pt x="185" y="190"/>
                    <a:pt x="173" y="172"/>
                  </a:cubicBezTo>
                  <a:cubicBezTo>
                    <a:pt x="130" y="117"/>
                    <a:pt x="88" y="63"/>
                    <a:pt x="46" y="8"/>
                  </a:cubicBezTo>
                  <a:cubicBezTo>
                    <a:pt x="42" y="3"/>
                    <a:pt x="37" y="0"/>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a:off x="8385484" y="3941807"/>
              <a:ext cx="34255" cy="34256"/>
            </a:xfrm>
            <a:custGeom>
              <a:avLst/>
              <a:gdLst/>
              <a:ahLst/>
              <a:cxnLst/>
              <a:rect l="l" t="t" r="r" b="b"/>
              <a:pathLst>
                <a:path w="105" h="105" extrusionOk="0">
                  <a:moveTo>
                    <a:pt x="53" y="0"/>
                  </a:moveTo>
                  <a:cubicBezTo>
                    <a:pt x="23" y="0"/>
                    <a:pt x="0" y="24"/>
                    <a:pt x="0" y="52"/>
                  </a:cubicBezTo>
                  <a:cubicBezTo>
                    <a:pt x="0" y="81"/>
                    <a:pt x="23" y="104"/>
                    <a:pt x="53" y="104"/>
                  </a:cubicBezTo>
                  <a:cubicBezTo>
                    <a:pt x="81" y="104"/>
                    <a:pt x="105" y="81"/>
                    <a:pt x="105" y="52"/>
                  </a:cubicBezTo>
                  <a:cubicBezTo>
                    <a:pt x="105" y="24"/>
                    <a:pt x="81" y="0"/>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37"/>
          <p:cNvSpPr txBox="1"/>
          <p:nvPr/>
        </p:nvSpPr>
        <p:spPr>
          <a:xfrm>
            <a:off x="6602985" y="3525359"/>
            <a:ext cx="13089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600" b="1">
                <a:solidFill>
                  <a:srgbClr val="F3F3F3"/>
                </a:solidFill>
                <a:latin typeface="Fira Sans"/>
                <a:ea typeface="Fira Sans"/>
                <a:cs typeface="Fira Sans"/>
                <a:sym typeface="Fira Sans"/>
              </a:rPr>
              <a:t>04</a:t>
            </a:r>
            <a:endParaRPr sz="3600" b="1">
              <a:solidFill>
                <a:srgbClr val="F3F3F3"/>
              </a:solidFill>
              <a:latin typeface="Fira Sans"/>
              <a:ea typeface="Fira Sans"/>
              <a:cs typeface="Fira Sans"/>
              <a:sym typeface="Fira Sans"/>
            </a:endParaRPr>
          </a:p>
        </p:txBody>
      </p:sp>
      <p:sp>
        <p:nvSpPr>
          <p:cNvPr id="642" name="Google Shape;642;p37"/>
          <p:cNvSpPr txBox="1"/>
          <p:nvPr/>
        </p:nvSpPr>
        <p:spPr>
          <a:xfrm>
            <a:off x="6602985" y="942648"/>
            <a:ext cx="13089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600" b="1">
                <a:solidFill>
                  <a:srgbClr val="F3F3F3"/>
                </a:solidFill>
                <a:latin typeface="Fira Sans"/>
                <a:ea typeface="Fira Sans"/>
                <a:cs typeface="Fira Sans"/>
                <a:sym typeface="Fira Sans"/>
              </a:rPr>
              <a:t>02</a:t>
            </a:r>
            <a:endParaRPr sz="3600" b="1">
              <a:solidFill>
                <a:srgbClr val="F3F3F3"/>
              </a:solidFill>
              <a:latin typeface="Fira Sans"/>
              <a:ea typeface="Fira Sans"/>
              <a:cs typeface="Fira Sans"/>
              <a:sym typeface="Fira Sans"/>
            </a:endParaRPr>
          </a:p>
        </p:txBody>
      </p:sp>
      <p:sp>
        <p:nvSpPr>
          <p:cNvPr id="643" name="Google Shape;643;p37"/>
          <p:cNvSpPr txBox="1"/>
          <p:nvPr/>
        </p:nvSpPr>
        <p:spPr>
          <a:xfrm>
            <a:off x="1147159" y="3525359"/>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600" b="1">
                <a:solidFill>
                  <a:schemeClr val="accent5"/>
                </a:solidFill>
                <a:latin typeface="Fira Sans"/>
                <a:ea typeface="Fira Sans"/>
                <a:cs typeface="Fira Sans"/>
                <a:sym typeface="Fira Sans"/>
              </a:rPr>
              <a:t>03</a:t>
            </a:r>
            <a:endParaRPr sz="3600" b="1">
              <a:solidFill>
                <a:schemeClr val="accent5"/>
              </a:solidFill>
              <a:latin typeface="Fira Sans"/>
              <a:ea typeface="Fira Sans"/>
              <a:cs typeface="Fira Sans"/>
              <a:sym typeface="Fira Sans"/>
            </a:endParaRPr>
          </a:p>
        </p:txBody>
      </p:sp>
      <p:sp>
        <p:nvSpPr>
          <p:cNvPr id="644" name="Google Shape;644;p37"/>
          <p:cNvSpPr txBox="1"/>
          <p:nvPr/>
        </p:nvSpPr>
        <p:spPr>
          <a:xfrm>
            <a:off x="1147159" y="4141659"/>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Scaling PE games to test</a:t>
            </a:r>
            <a:endParaRPr sz="1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200">
              <a:latin typeface="Roboto"/>
              <a:ea typeface="Roboto"/>
              <a:cs typeface="Roboto"/>
              <a:sym typeface="Roboto"/>
            </a:endParaRPr>
          </a:p>
          <a:p>
            <a:pPr marL="0" lvl="0" indent="0" algn="l" rtl="0">
              <a:lnSpc>
                <a:spcPct val="100000"/>
              </a:lnSpc>
              <a:spcBef>
                <a:spcPts val="0"/>
              </a:spcBef>
              <a:spcAft>
                <a:spcPts val="0"/>
              </a:spcAft>
              <a:buNone/>
            </a:pPr>
            <a:endParaRPr sz="1200">
              <a:solidFill>
                <a:srgbClr val="000000"/>
              </a:solidFill>
              <a:latin typeface="Roboto"/>
              <a:ea typeface="Roboto"/>
              <a:cs typeface="Roboto"/>
              <a:sym typeface="Roboto"/>
            </a:endParaRPr>
          </a:p>
        </p:txBody>
      </p:sp>
      <p:sp>
        <p:nvSpPr>
          <p:cNvPr id="645" name="Google Shape;645;p37"/>
          <p:cNvSpPr txBox="1"/>
          <p:nvPr/>
        </p:nvSpPr>
        <p:spPr>
          <a:xfrm>
            <a:off x="5985285" y="1542699"/>
            <a:ext cx="1926600" cy="57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Learn to gamify assessment</a:t>
            </a:r>
            <a:endParaRPr sz="1200">
              <a:solidFill>
                <a:schemeClr val="dk1"/>
              </a:solidFill>
              <a:latin typeface="Roboto"/>
              <a:ea typeface="Roboto"/>
              <a:cs typeface="Roboto"/>
              <a:sym typeface="Roboto"/>
            </a:endParaRPr>
          </a:p>
          <a:p>
            <a:pPr marL="0" lvl="0" indent="0" algn="r" rtl="0">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r" rtl="0">
              <a:lnSpc>
                <a:spcPct val="100000"/>
              </a:lnSpc>
              <a:spcBef>
                <a:spcPts val="0"/>
              </a:spcBef>
              <a:spcAft>
                <a:spcPts val="0"/>
              </a:spcAft>
              <a:buNone/>
            </a:pPr>
            <a:endParaRPr sz="1200">
              <a:solidFill>
                <a:srgbClr val="000000"/>
              </a:solidFill>
              <a:latin typeface="Roboto"/>
              <a:ea typeface="Roboto"/>
              <a:cs typeface="Roboto"/>
              <a:sym typeface="Roboto"/>
            </a:endParaRPr>
          </a:p>
        </p:txBody>
      </p:sp>
      <p:grpSp>
        <p:nvGrpSpPr>
          <p:cNvPr id="646" name="Google Shape;646;p37"/>
          <p:cNvGrpSpPr/>
          <p:nvPr/>
        </p:nvGrpSpPr>
        <p:grpSpPr>
          <a:xfrm>
            <a:off x="446303" y="1080005"/>
            <a:ext cx="604523" cy="604532"/>
            <a:chOff x="446303" y="1080005"/>
            <a:chExt cx="604523" cy="604532"/>
          </a:xfrm>
        </p:grpSpPr>
        <p:sp>
          <p:nvSpPr>
            <p:cNvPr id="647" name="Google Shape;647;p37"/>
            <p:cNvSpPr/>
            <p:nvPr/>
          </p:nvSpPr>
          <p:spPr>
            <a:xfrm>
              <a:off x="446303" y="1080005"/>
              <a:ext cx="604523" cy="604532"/>
            </a:xfrm>
            <a:custGeom>
              <a:avLst/>
              <a:gdLst/>
              <a:ahLst/>
              <a:cxnLst/>
              <a:rect l="l" t="t" r="r" b="b"/>
              <a:pathLst>
                <a:path w="1853" h="1853" extrusionOk="0">
                  <a:moveTo>
                    <a:pt x="926" y="0"/>
                  </a:moveTo>
                  <a:cubicBezTo>
                    <a:pt x="415" y="0"/>
                    <a:pt x="0" y="415"/>
                    <a:pt x="0" y="926"/>
                  </a:cubicBezTo>
                  <a:cubicBezTo>
                    <a:pt x="0" y="1438"/>
                    <a:pt x="415" y="1852"/>
                    <a:pt x="926" y="1852"/>
                  </a:cubicBezTo>
                  <a:cubicBezTo>
                    <a:pt x="1438" y="1852"/>
                    <a:pt x="1852" y="1438"/>
                    <a:pt x="1852" y="926"/>
                  </a:cubicBezTo>
                  <a:cubicBezTo>
                    <a:pt x="1852" y="415"/>
                    <a:pt x="1438" y="0"/>
                    <a:pt x="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571253" y="1212786"/>
              <a:ext cx="352013" cy="375508"/>
            </a:xfrm>
            <a:custGeom>
              <a:avLst/>
              <a:gdLst/>
              <a:ahLst/>
              <a:cxnLst/>
              <a:rect l="l" t="t" r="r" b="b"/>
              <a:pathLst>
                <a:path w="1079" h="1151" extrusionOk="0">
                  <a:moveTo>
                    <a:pt x="788" y="1"/>
                  </a:moveTo>
                  <a:cubicBezTo>
                    <a:pt x="783" y="1"/>
                    <a:pt x="778" y="1"/>
                    <a:pt x="773" y="1"/>
                  </a:cubicBezTo>
                  <a:cubicBezTo>
                    <a:pt x="660" y="8"/>
                    <a:pt x="569" y="110"/>
                    <a:pt x="534" y="251"/>
                  </a:cubicBezTo>
                  <a:cubicBezTo>
                    <a:pt x="485" y="120"/>
                    <a:pt x="388" y="32"/>
                    <a:pt x="280" y="32"/>
                  </a:cubicBezTo>
                  <a:cubicBezTo>
                    <a:pt x="275" y="32"/>
                    <a:pt x="271" y="32"/>
                    <a:pt x="267" y="32"/>
                  </a:cubicBezTo>
                  <a:cubicBezTo>
                    <a:pt x="214" y="36"/>
                    <a:pt x="165" y="61"/>
                    <a:pt x="125" y="100"/>
                  </a:cubicBezTo>
                  <a:cubicBezTo>
                    <a:pt x="51" y="163"/>
                    <a:pt x="1" y="277"/>
                    <a:pt x="14" y="421"/>
                  </a:cubicBezTo>
                  <a:cubicBezTo>
                    <a:pt x="14" y="426"/>
                    <a:pt x="14" y="432"/>
                    <a:pt x="15" y="437"/>
                  </a:cubicBezTo>
                  <a:cubicBezTo>
                    <a:pt x="21" y="543"/>
                    <a:pt x="56" y="635"/>
                    <a:pt x="108" y="702"/>
                  </a:cubicBezTo>
                  <a:cubicBezTo>
                    <a:pt x="274" y="993"/>
                    <a:pt x="588" y="1150"/>
                    <a:pt x="588" y="1150"/>
                  </a:cubicBezTo>
                  <a:lnTo>
                    <a:pt x="588" y="1146"/>
                  </a:lnTo>
                  <a:cubicBezTo>
                    <a:pt x="588" y="1148"/>
                    <a:pt x="589" y="1150"/>
                    <a:pt x="589" y="1150"/>
                  </a:cubicBezTo>
                  <a:cubicBezTo>
                    <a:pt x="589" y="1150"/>
                    <a:pt x="884" y="957"/>
                    <a:pt x="1012" y="649"/>
                  </a:cubicBezTo>
                  <a:cubicBezTo>
                    <a:pt x="1055" y="575"/>
                    <a:pt x="1078" y="480"/>
                    <a:pt x="1072" y="375"/>
                  </a:cubicBezTo>
                  <a:cubicBezTo>
                    <a:pt x="1073" y="368"/>
                    <a:pt x="1073" y="361"/>
                    <a:pt x="1072" y="355"/>
                  </a:cubicBezTo>
                  <a:cubicBezTo>
                    <a:pt x="1068" y="211"/>
                    <a:pt x="1004" y="104"/>
                    <a:pt x="924" y="51"/>
                  </a:cubicBezTo>
                  <a:cubicBezTo>
                    <a:pt x="883" y="20"/>
                    <a:pt x="837" y="1"/>
                    <a:pt x="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37"/>
          <p:cNvSpPr txBox="1"/>
          <p:nvPr/>
        </p:nvSpPr>
        <p:spPr>
          <a:xfrm>
            <a:off x="1147159" y="942648"/>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600" b="1">
                <a:solidFill>
                  <a:srgbClr val="F3F3F3"/>
                </a:solidFill>
                <a:latin typeface="Fira Sans"/>
                <a:ea typeface="Fira Sans"/>
                <a:cs typeface="Fira Sans"/>
                <a:sym typeface="Fira Sans"/>
              </a:rPr>
              <a:t>01</a:t>
            </a:r>
            <a:endParaRPr sz="3600" b="1">
              <a:solidFill>
                <a:srgbClr val="F3F3F3"/>
              </a:solidFill>
              <a:latin typeface="Fira Sans"/>
              <a:ea typeface="Fira Sans"/>
              <a:cs typeface="Fira Sans"/>
              <a:sym typeface="Fira Sans"/>
            </a:endParaRPr>
          </a:p>
        </p:txBody>
      </p:sp>
      <p:sp>
        <p:nvSpPr>
          <p:cNvPr id="650" name="Google Shape;650;p37"/>
          <p:cNvSpPr txBox="1"/>
          <p:nvPr/>
        </p:nvSpPr>
        <p:spPr>
          <a:xfrm>
            <a:off x="1147150" y="1542700"/>
            <a:ext cx="1926600" cy="7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Describe assessment and identify benefits of using technology for assessment in HPE</a:t>
            </a:r>
            <a:endParaRPr sz="12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200">
              <a:latin typeface="Roboto"/>
              <a:ea typeface="Roboto"/>
              <a:cs typeface="Roboto"/>
              <a:sym typeface="Roboto"/>
            </a:endParaRPr>
          </a:p>
        </p:txBody>
      </p:sp>
      <p:sp>
        <p:nvSpPr>
          <p:cNvPr id="651" name="Google Shape;651;p37"/>
          <p:cNvSpPr txBox="1"/>
          <p:nvPr/>
        </p:nvSpPr>
        <p:spPr>
          <a:xfrm>
            <a:off x="5985285" y="4141659"/>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Discover and explore 3 free platforms/tools for assessment in HPE</a:t>
            </a:r>
            <a:endParaRPr sz="1200">
              <a:solidFill>
                <a:schemeClr val="dk1"/>
              </a:solidFill>
              <a:latin typeface="Roboto"/>
              <a:ea typeface="Roboto"/>
              <a:cs typeface="Roboto"/>
              <a:sym typeface="Roboto"/>
            </a:endParaRPr>
          </a:p>
          <a:p>
            <a:pPr marL="0" lvl="0" indent="0" algn="r" rtl="0">
              <a:lnSpc>
                <a:spcPct val="100000"/>
              </a:lnSpc>
              <a:spcBef>
                <a:spcPts val="0"/>
              </a:spcBef>
              <a:spcAft>
                <a:spcPts val="0"/>
              </a:spcAft>
              <a:buNone/>
            </a:pPr>
            <a:endParaRPr sz="1200">
              <a:latin typeface="Roboto"/>
              <a:ea typeface="Roboto"/>
              <a:cs typeface="Roboto"/>
              <a:sym typeface="Roboto"/>
            </a:endParaRPr>
          </a:p>
          <a:p>
            <a:pPr marL="0" lvl="0" indent="0" algn="ctr" rtl="0">
              <a:lnSpc>
                <a:spcPct val="100000"/>
              </a:lnSpc>
              <a:spcBef>
                <a:spcPts val="0"/>
              </a:spcBef>
              <a:spcAft>
                <a:spcPts val="1600"/>
              </a:spcAft>
              <a:buNone/>
            </a:pPr>
            <a:endParaRPr sz="1200">
              <a:solidFill>
                <a:srgbClr val="000000"/>
              </a:solidFill>
              <a:latin typeface="Roboto"/>
              <a:ea typeface="Roboto"/>
              <a:cs typeface="Roboto"/>
              <a:sym typeface="Roboto"/>
            </a:endParaRPr>
          </a:p>
        </p:txBody>
      </p:sp>
      <p:grpSp>
        <p:nvGrpSpPr>
          <p:cNvPr id="652" name="Google Shape;652;p37"/>
          <p:cNvGrpSpPr/>
          <p:nvPr/>
        </p:nvGrpSpPr>
        <p:grpSpPr>
          <a:xfrm>
            <a:off x="8093178" y="1098101"/>
            <a:ext cx="604523" cy="604858"/>
            <a:chOff x="8093178" y="1098101"/>
            <a:chExt cx="604523" cy="604858"/>
          </a:xfrm>
        </p:grpSpPr>
        <p:grpSp>
          <p:nvGrpSpPr>
            <p:cNvPr id="653" name="Google Shape;653;p37"/>
            <p:cNvGrpSpPr/>
            <p:nvPr/>
          </p:nvGrpSpPr>
          <p:grpSpPr>
            <a:xfrm>
              <a:off x="8093178" y="1098101"/>
              <a:ext cx="604523" cy="604858"/>
              <a:chOff x="8093178" y="1098101"/>
              <a:chExt cx="604523" cy="604858"/>
            </a:xfrm>
          </p:grpSpPr>
          <p:sp>
            <p:nvSpPr>
              <p:cNvPr id="654" name="Google Shape;654;p37"/>
              <p:cNvSpPr/>
              <p:nvPr/>
            </p:nvSpPr>
            <p:spPr>
              <a:xfrm>
                <a:off x="8093178" y="1098101"/>
                <a:ext cx="604523" cy="604858"/>
              </a:xfrm>
              <a:custGeom>
                <a:avLst/>
                <a:gdLst/>
                <a:ahLst/>
                <a:cxnLst/>
                <a:rect l="l" t="t" r="r" b="b"/>
                <a:pathLst>
                  <a:path w="1853" h="1854" extrusionOk="0">
                    <a:moveTo>
                      <a:pt x="926" y="0"/>
                    </a:moveTo>
                    <a:cubicBezTo>
                      <a:pt x="415" y="0"/>
                      <a:pt x="0" y="416"/>
                      <a:pt x="0" y="927"/>
                    </a:cubicBezTo>
                    <a:cubicBezTo>
                      <a:pt x="0" y="1438"/>
                      <a:pt x="415" y="1853"/>
                      <a:pt x="926" y="1853"/>
                    </a:cubicBezTo>
                    <a:cubicBezTo>
                      <a:pt x="1438" y="1853"/>
                      <a:pt x="1852" y="1438"/>
                      <a:pt x="1852" y="927"/>
                    </a:cubicBezTo>
                    <a:cubicBezTo>
                      <a:pt x="1852" y="416"/>
                      <a:pt x="1438" y="0"/>
                      <a:pt x="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8275872" y="1354528"/>
                <a:ext cx="62312" cy="61987"/>
              </a:xfrm>
              <a:custGeom>
                <a:avLst/>
                <a:gdLst/>
                <a:ahLst/>
                <a:cxnLst/>
                <a:rect l="l" t="t" r="r" b="b"/>
                <a:pathLst>
                  <a:path w="191" h="190" extrusionOk="0">
                    <a:moveTo>
                      <a:pt x="95" y="0"/>
                    </a:moveTo>
                    <a:cubicBezTo>
                      <a:pt x="43" y="0"/>
                      <a:pt x="1" y="42"/>
                      <a:pt x="1" y="95"/>
                    </a:cubicBezTo>
                    <a:cubicBezTo>
                      <a:pt x="1" y="148"/>
                      <a:pt x="43" y="189"/>
                      <a:pt x="95" y="189"/>
                    </a:cubicBezTo>
                    <a:cubicBezTo>
                      <a:pt x="147" y="189"/>
                      <a:pt x="190" y="148"/>
                      <a:pt x="190" y="95"/>
                    </a:cubicBezTo>
                    <a:cubicBezTo>
                      <a:pt x="190" y="42"/>
                      <a:pt x="147"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8362326" y="1418472"/>
                <a:ext cx="28709" cy="28710"/>
              </a:xfrm>
              <a:custGeom>
                <a:avLst/>
                <a:gdLst/>
                <a:ahLst/>
                <a:cxnLst/>
                <a:rect l="l" t="t" r="r" b="b"/>
                <a:pathLst>
                  <a:path w="88" h="88" extrusionOk="0">
                    <a:moveTo>
                      <a:pt x="44" y="1"/>
                    </a:moveTo>
                    <a:cubicBezTo>
                      <a:pt x="20" y="1"/>
                      <a:pt x="1" y="21"/>
                      <a:pt x="1" y="45"/>
                    </a:cubicBezTo>
                    <a:cubicBezTo>
                      <a:pt x="1" y="68"/>
                      <a:pt x="20" y="88"/>
                      <a:pt x="44" y="88"/>
                    </a:cubicBezTo>
                    <a:cubicBezTo>
                      <a:pt x="67" y="88"/>
                      <a:pt x="88" y="68"/>
                      <a:pt x="88" y="45"/>
                    </a:cubicBezTo>
                    <a:cubicBezTo>
                      <a:pt x="88" y="21"/>
                      <a:pt x="67" y="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8301971" y="1479153"/>
                <a:ext cx="50567" cy="50568"/>
              </a:xfrm>
              <a:custGeom>
                <a:avLst/>
                <a:gdLst/>
                <a:ahLst/>
                <a:cxnLst/>
                <a:rect l="l" t="t" r="r" b="b"/>
                <a:pathLst>
                  <a:path w="155" h="155" extrusionOk="0">
                    <a:moveTo>
                      <a:pt x="77" y="1"/>
                    </a:moveTo>
                    <a:cubicBezTo>
                      <a:pt x="35" y="1"/>
                      <a:pt x="1" y="35"/>
                      <a:pt x="1" y="78"/>
                    </a:cubicBezTo>
                    <a:cubicBezTo>
                      <a:pt x="1" y="120"/>
                      <a:pt x="35" y="154"/>
                      <a:pt x="77" y="154"/>
                    </a:cubicBezTo>
                    <a:cubicBezTo>
                      <a:pt x="120" y="154"/>
                      <a:pt x="154" y="120"/>
                      <a:pt x="154" y="78"/>
                    </a:cubicBezTo>
                    <a:cubicBezTo>
                      <a:pt x="154" y="35"/>
                      <a:pt x="120"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8576338" y="1291237"/>
                <a:ext cx="30993" cy="31320"/>
              </a:xfrm>
              <a:custGeom>
                <a:avLst/>
                <a:gdLst/>
                <a:ahLst/>
                <a:cxnLst/>
                <a:rect l="l" t="t" r="r" b="b"/>
                <a:pathLst>
                  <a:path w="95" h="96" extrusionOk="0">
                    <a:moveTo>
                      <a:pt x="48" y="1"/>
                    </a:moveTo>
                    <a:cubicBezTo>
                      <a:pt x="21" y="1"/>
                      <a:pt x="1" y="22"/>
                      <a:pt x="1" y="48"/>
                    </a:cubicBezTo>
                    <a:cubicBezTo>
                      <a:pt x="1" y="74"/>
                      <a:pt x="21" y="96"/>
                      <a:pt x="48" y="96"/>
                    </a:cubicBezTo>
                    <a:cubicBezTo>
                      <a:pt x="74" y="96"/>
                      <a:pt x="95" y="74"/>
                      <a:pt x="95" y="48"/>
                    </a:cubicBezTo>
                    <a:cubicBezTo>
                      <a:pt x="95" y="22"/>
                      <a:pt x="74" y="1"/>
                      <a:pt x="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8620054" y="1324188"/>
                <a:ext cx="14355" cy="14355"/>
              </a:xfrm>
              <a:custGeom>
                <a:avLst/>
                <a:gdLst/>
                <a:ahLst/>
                <a:cxnLst/>
                <a:rect l="l" t="t" r="r" b="b"/>
                <a:pathLst>
                  <a:path w="44" h="44" extrusionOk="0">
                    <a:moveTo>
                      <a:pt x="22" y="0"/>
                    </a:moveTo>
                    <a:cubicBezTo>
                      <a:pt x="11" y="0"/>
                      <a:pt x="1" y="9"/>
                      <a:pt x="1" y="22"/>
                    </a:cubicBezTo>
                    <a:cubicBezTo>
                      <a:pt x="1" y="34"/>
                      <a:pt x="11" y="43"/>
                      <a:pt x="22" y="43"/>
                    </a:cubicBezTo>
                    <a:cubicBezTo>
                      <a:pt x="35" y="43"/>
                      <a:pt x="44" y="34"/>
                      <a:pt x="44" y="22"/>
                    </a:cubicBezTo>
                    <a:cubicBezTo>
                      <a:pt x="44" y="9"/>
                      <a:pt x="35"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8543062" y="1318641"/>
                <a:ext cx="25447" cy="25447"/>
              </a:xfrm>
              <a:custGeom>
                <a:avLst/>
                <a:gdLst/>
                <a:ahLst/>
                <a:cxnLst/>
                <a:rect l="l" t="t" r="r" b="b"/>
                <a:pathLst>
                  <a:path w="78" h="78" extrusionOk="0">
                    <a:moveTo>
                      <a:pt x="38" y="1"/>
                    </a:moveTo>
                    <a:cubicBezTo>
                      <a:pt x="18" y="1"/>
                      <a:pt x="0" y="17"/>
                      <a:pt x="0" y="39"/>
                    </a:cubicBezTo>
                    <a:cubicBezTo>
                      <a:pt x="0" y="60"/>
                      <a:pt x="18" y="77"/>
                      <a:pt x="38" y="77"/>
                    </a:cubicBezTo>
                    <a:cubicBezTo>
                      <a:pt x="60" y="77"/>
                      <a:pt x="77" y="60"/>
                      <a:pt x="77" y="39"/>
                    </a:cubicBezTo>
                    <a:cubicBezTo>
                      <a:pt x="77" y="17"/>
                      <a:pt x="60" y="1"/>
                      <a:pt x="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1" name="Google Shape;661;p37"/>
            <p:cNvSpPr/>
            <p:nvPr/>
          </p:nvSpPr>
          <p:spPr>
            <a:xfrm>
              <a:off x="8238700" y="1209601"/>
              <a:ext cx="316072" cy="345327"/>
            </a:xfrm>
            <a:custGeom>
              <a:avLst/>
              <a:gdLst/>
              <a:ahLst/>
              <a:cxnLst/>
              <a:rect l="l" t="t" r="r" b="b"/>
              <a:pathLst>
                <a:path w="2626" h="2869" extrusionOk="0">
                  <a:moveTo>
                    <a:pt x="1744" y="0"/>
                  </a:moveTo>
                  <a:cubicBezTo>
                    <a:pt x="1597" y="0"/>
                    <a:pt x="1462" y="77"/>
                    <a:pt x="1409" y="245"/>
                  </a:cubicBezTo>
                  <a:cubicBezTo>
                    <a:pt x="1358" y="406"/>
                    <a:pt x="1423" y="519"/>
                    <a:pt x="1492" y="630"/>
                  </a:cubicBezTo>
                  <a:cubicBezTo>
                    <a:pt x="1527" y="686"/>
                    <a:pt x="1607" y="754"/>
                    <a:pt x="1326" y="1146"/>
                  </a:cubicBezTo>
                  <a:cubicBezTo>
                    <a:pt x="1042" y="1537"/>
                    <a:pt x="945" y="1673"/>
                    <a:pt x="820" y="1848"/>
                  </a:cubicBezTo>
                  <a:cubicBezTo>
                    <a:pt x="693" y="2023"/>
                    <a:pt x="462" y="1969"/>
                    <a:pt x="292" y="2093"/>
                  </a:cubicBezTo>
                  <a:cubicBezTo>
                    <a:pt x="121" y="2216"/>
                    <a:pt x="1" y="2425"/>
                    <a:pt x="150" y="2586"/>
                  </a:cubicBezTo>
                  <a:cubicBezTo>
                    <a:pt x="207" y="2648"/>
                    <a:pt x="272" y="2668"/>
                    <a:pt x="335" y="2668"/>
                  </a:cubicBezTo>
                  <a:cubicBezTo>
                    <a:pt x="458" y="2668"/>
                    <a:pt x="569" y="2588"/>
                    <a:pt x="569" y="2588"/>
                  </a:cubicBezTo>
                  <a:cubicBezTo>
                    <a:pt x="569" y="2588"/>
                    <a:pt x="693" y="2858"/>
                    <a:pt x="850" y="2868"/>
                  </a:cubicBezTo>
                  <a:cubicBezTo>
                    <a:pt x="854" y="2868"/>
                    <a:pt x="858" y="2868"/>
                    <a:pt x="861" y="2868"/>
                  </a:cubicBezTo>
                  <a:cubicBezTo>
                    <a:pt x="1013" y="2868"/>
                    <a:pt x="1168" y="2672"/>
                    <a:pt x="1077" y="2422"/>
                  </a:cubicBezTo>
                  <a:cubicBezTo>
                    <a:pt x="1014" y="2243"/>
                    <a:pt x="1184" y="1904"/>
                    <a:pt x="1515" y="1444"/>
                  </a:cubicBezTo>
                  <a:cubicBezTo>
                    <a:pt x="1846" y="985"/>
                    <a:pt x="2057" y="892"/>
                    <a:pt x="2206" y="855"/>
                  </a:cubicBezTo>
                  <a:cubicBezTo>
                    <a:pt x="2354" y="818"/>
                    <a:pt x="2625" y="636"/>
                    <a:pt x="2552" y="417"/>
                  </a:cubicBezTo>
                  <a:cubicBezTo>
                    <a:pt x="2517" y="311"/>
                    <a:pt x="2404" y="233"/>
                    <a:pt x="2271" y="233"/>
                  </a:cubicBezTo>
                  <a:cubicBezTo>
                    <a:pt x="2198" y="233"/>
                    <a:pt x="2119" y="256"/>
                    <a:pt x="2044" y="310"/>
                  </a:cubicBezTo>
                  <a:cubicBezTo>
                    <a:pt x="2044" y="310"/>
                    <a:pt x="2053" y="69"/>
                    <a:pt x="1865" y="17"/>
                  </a:cubicBezTo>
                  <a:cubicBezTo>
                    <a:pt x="1825" y="6"/>
                    <a:pt x="1784" y="0"/>
                    <a:pt x="1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8"/>
          <p:cNvSpPr txBox="1"/>
          <p:nvPr/>
        </p:nvSpPr>
        <p:spPr>
          <a:xfrm>
            <a:off x="311700" y="100600"/>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CHICKEN NUGGET TAG</a:t>
            </a:r>
            <a:endParaRPr sz="2800" b="1">
              <a:solidFill>
                <a:srgbClr val="000000"/>
              </a:solidFill>
              <a:latin typeface="Fira Sans"/>
              <a:ea typeface="Fira Sans"/>
              <a:cs typeface="Fira Sans"/>
              <a:sym typeface="Fira Sans"/>
            </a:endParaRPr>
          </a:p>
        </p:txBody>
      </p:sp>
      <p:grpSp>
        <p:nvGrpSpPr>
          <p:cNvPr id="667" name="Google Shape;667;p38"/>
          <p:cNvGrpSpPr/>
          <p:nvPr/>
        </p:nvGrpSpPr>
        <p:grpSpPr>
          <a:xfrm>
            <a:off x="2161724" y="1198177"/>
            <a:ext cx="1118376" cy="3464551"/>
            <a:chOff x="2161724" y="1198177"/>
            <a:chExt cx="1118376" cy="3464551"/>
          </a:xfrm>
        </p:grpSpPr>
        <p:sp>
          <p:nvSpPr>
            <p:cNvPr id="668" name="Google Shape;668;p38"/>
            <p:cNvSpPr/>
            <p:nvPr/>
          </p:nvSpPr>
          <p:spPr>
            <a:xfrm>
              <a:off x="2447759" y="1481029"/>
              <a:ext cx="556488" cy="2931028"/>
            </a:xfrm>
            <a:custGeom>
              <a:avLst/>
              <a:gdLst/>
              <a:ahLst/>
              <a:cxnLst/>
              <a:rect l="l" t="t" r="r" b="b"/>
              <a:pathLst>
                <a:path w="1749" h="9212" extrusionOk="0">
                  <a:moveTo>
                    <a:pt x="1645" y="1"/>
                  </a:moveTo>
                  <a:cubicBezTo>
                    <a:pt x="1643" y="7"/>
                    <a:pt x="1264" y="668"/>
                    <a:pt x="883" y="1547"/>
                  </a:cubicBezTo>
                  <a:cubicBezTo>
                    <a:pt x="530" y="2360"/>
                    <a:pt x="105" y="3532"/>
                    <a:pt x="69" y="4498"/>
                  </a:cubicBezTo>
                  <a:cubicBezTo>
                    <a:pt x="0" y="6408"/>
                    <a:pt x="426" y="8601"/>
                    <a:pt x="839" y="9211"/>
                  </a:cubicBezTo>
                  <a:lnTo>
                    <a:pt x="938" y="9143"/>
                  </a:lnTo>
                  <a:cubicBezTo>
                    <a:pt x="543" y="8560"/>
                    <a:pt x="120" y="6358"/>
                    <a:pt x="188" y="4500"/>
                  </a:cubicBezTo>
                  <a:cubicBezTo>
                    <a:pt x="222" y="3553"/>
                    <a:pt x="645" y="2397"/>
                    <a:pt x="993" y="1594"/>
                  </a:cubicBezTo>
                  <a:cubicBezTo>
                    <a:pt x="1369" y="722"/>
                    <a:pt x="1745" y="65"/>
                    <a:pt x="1748" y="59"/>
                  </a:cubicBezTo>
                  <a:lnTo>
                    <a:pt x="1645" y="1"/>
                  </a:lnTo>
                  <a:close/>
                </a:path>
              </a:pathLst>
            </a:custGeom>
            <a:gradFill>
              <a:gsLst>
                <a:gs pos="0">
                  <a:schemeClr val="accent1"/>
                </a:gs>
                <a:gs pos="5000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2694340" y="1198177"/>
              <a:ext cx="585760" cy="585442"/>
            </a:xfrm>
            <a:custGeom>
              <a:avLst/>
              <a:gdLst/>
              <a:ahLst/>
              <a:cxnLst/>
              <a:rect l="l" t="t" r="r" b="b"/>
              <a:pathLst>
                <a:path w="1841" h="1840" extrusionOk="0">
                  <a:moveTo>
                    <a:pt x="921" y="0"/>
                  </a:moveTo>
                  <a:cubicBezTo>
                    <a:pt x="413" y="0"/>
                    <a:pt x="1" y="412"/>
                    <a:pt x="1" y="920"/>
                  </a:cubicBezTo>
                  <a:cubicBezTo>
                    <a:pt x="1" y="1428"/>
                    <a:pt x="413" y="1839"/>
                    <a:pt x="921" y="1839"/>
                  </a:cubicBezTo>
                  <a:cubicBezTo>
                    <a:pt x="1428" y="1839"/>
                    <a:pt x="1841" y="1428"/>
                    <a:pt x="1841" y="920"/>
                  </a:cubicBezTo>
                  <a:cubicBezTo>
                    <a:pt x="1841" y="412"/>
                    <a:pt x="1428" y="0"/>
                    <a:pt x="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2820653" y="1288537"/>
              <a:ext cx="317220" cy="380537"/>
            </a:xfrm>
            <a:custGeom>
              <a:avLst/>
              <a:gdLst/>
              <a:ahLst/>
              <a:cxnLst/>
              <a:rect l="l" t="t" r="r" b="b"/>
              <a:pathLst>
                <a:path w="997" h="1196" extrusionOk="0">
                  <a:moveTo>
                    <a:pt x="486" y="1"/>
                  </a:moveTo>
                  <a:cubicBezTo>
                    <a:pt x="416" y="1"/>
                    <a:pt x="344" y="13"/>
                    <a:pt x="272" y="38"/>
                  </a:cubicBezTo>
                  <a:cubicBezTo>
                    <a:pt x="139" y="85"/>
                    <a:pt x="1" y="224"/>
                    <a:pt x="11" y="478"/>
                  </a:cubicBezTo>
                  <a:cubicBezTo>
                    <a:pt x="16" y="612"/>
                    <a:pt x="187" y="822"/>
                    <a:pt x="221" y="859"/>
                  </a:cubicBezTo>
                  <a:lnTo>
                    <a:pt x="157" y="1176"/>
                  </a:lnTo>
                  <a:cubicBezTo>
                    <a:pt x="155" y="1185"/>
                    <a:pt x="161" y="1194"/>
                    <a:pt x="170" y="1195"/>
                  </a:cubicBezTo>
                  <a:cubicBezTo>
                    <a:pt x="171" y="1195"/>
                    <a:pt x="171" y="1195"/>
                    <a:pt x="172" y="1195"/>
                  </a:cubicBezTo>
                  <a:cubicBezTo>
                    <a:pt x="179" y="1195"/>
                    <a:pt x="187" y="1190"/>
                    <a:pt x="188" y="1182"/>
                  </a:cubicBezTo>
                  <a:lnTo>
                    <a:pt x="254" y="858"/>
                  </a:lnTo>
                  <a:cubicBezTo>
                    <a:pt x="255" y="853"/>
                    <a:pt x="254" y="848"/>
                    <a:pt x="250" y="844"/>
                  </a:cubicBezTo>
                  <a:cubicBezTo>
                    <a:pt x="248" y="842"/>
                    <a:pt x="48" y="611"/>
                    <a:pt x="43" y="476"/>
                  </a:cubicBezTo>
                  <a:cubicBezTo>
                    <a:pt x="37" y="322"/>
                    <a:pt x="96" y="135"/>
                    <a:pt x="282" y="68"/>
                  </a:cubicBezTo>
                  <a:cubicBezTo>
                    <a:pt x="351" y="44"/>
                    <a:pt x="420" y="32"/>
                    <a:pt x="486" y="32"/>
                  </a:cubicBezTo>
                  <a:cubicBezTo>
                    <a:pt x="608" y="32"/>
                    <a:pt x="718" y="72"/>
                    <a:pt x="794" y="148"/>
                  </a:cubicBezTo>
                  <a:cubicBezTo>
                    <a:pt x="883" y="239"/>
                    <a:pt x="917" y="314"/>
                    <a:pt x="893" y="376"/>
                  </a:cubicBezTo>
                  <a:lnTo>
                    <a:pt x="888" y="391"/>
                  </a:lnTo>
                  <a:cubicBezTo>
                    <a:pt x="872" y="435"/>
                    <a:pt x="856" y="473"/>
                    <a:pt x="882" y="512"/>
                  </a:cubicBezTo>
                  <a:cubicBezTo>
                    <a:pt x="907" y="550"/>
                    <a:pt x="943" y="613"/>
                    <a:pt x="960" y="642"/>
                  </a:cubicBezTo>
                  <a:lnTo>
                    <a:pt x="902" y="669"/>
                  </a:lnTo>
                  <a:cubicBezTo>
                    <a:pt x="896" y="671"/>
                    <a:pt x="893" y="678"/>
                    <a:pt x="893" y="684"/>
                  </a:cubicBezTo>
                  <a:lnTo>
                    <a:pt x="894" y="775"/>
                  </a:lnTo>
                  <a:lnTo>
                    <a:pt x="857" y="848"/>
                  </a:lnTo>
                  <a:cubicBezTo>
                    <a:pt x="856" y="850"/>
                    <a:pt x="856" y="853"/>
                    <a:pt x="856" y="855"/>
                  </a:cubicBezTo>
                  <a:lnTo>
                    <a:pt x="859" y="929"/>
                  </a:lnTo>
                  <a:cubicBezTo>
                    <a:pt x="859" y="941"/>
                    <a:pt x="850" y="951"/>
                    <a:pt x="837" y="952"/>
                  </a:cubicBezTo>
                  <a:lnTo>
                    <a:pt x="672" y="965"/>
                  </a:lnTo>
                  <a:cubicBezTo>
                    <a:pt x="664" y="965"/>
                    <a:pt x="658" y="971"/>
                    <a:pt x="657" y="977"/>
                  </a:cubicBezTo>
                  <a:lnTo>
                    <a:pt x="615" y="1176"/>
                  </a:lnTo>
                  <a:cubicBezTo>
                    <a:pt x="613" y="1185"/>
                    <a:pt x="618" y="1193"/>
                    <a:pt x="627" y="1195"/>
                  </a:cubicBezTo>
                  <a:lnTo>
                    <a:pt x="631" y="1195"/>
                  </a:lnTo>
                  <a:cubicBezTo>
                    <a:pt x="638" y="1195"/>
                    <a:pt x="646" y="1190"/>
                    <a:pt x="648" y="1182"/>
                  </a:cubicBezTo>
                  <a:lnTo>
                    <a:pt x="688" y="996"/>
                  </a:lnTo>
                  <a:lnTo>
                    <a:pt x="840" y="986"/>
                  </a:lnTo>
                  <a:cubicBezTo>
                    <a:pt x="871" y="983"/>
                    <a:pt x="893" y="958"/>
                    <a:pt x="892" y="929"/>
                  </a:cubicBezTo>
                  <a:lnTo>
                    <a:pt x="889" y="860"/>
                  </a:lnTo>
                  <a:lnTo>
                    <a:pt x="927" y="788"/>
                  </a:lnTo>
                  <a:cubicBezTo>
                    <a:pt x="928" y="786"/>
                    <a:pt x="928" y="783"/>
                    <a:pt x="928" y="781"/>
                  </a:cubicBezTo>
                  <a:lnTo>
                    <a:pt x="927" y="696"/>
                  </a:lnTo>
                  <a:lnTo>
                    <a:pt x="979" y="671"/>
                  </a:lnTo>
                  <a:cubicBezTo>
                    <a:pt x="986" y="668"/>
                    <a:pt x="991" y="661"/>
                    <a:pt x="995" y="654"/>
                  </a:cubicBezTo>
                  <a:cubicBezTo>
                    <a:pt x="997" y="646"/>
                    <a:pt x="996" y="637"/>
                    <a:pt x="991" y="630"/>
                  </a:cubicBezTo>
                  <a:cubicBezTo>
                    <a:pt x="975" y="603"/>
                    <a:pt x="936" y="535"/>
                    <a:pt x="911" y="495"/>
                  </a:cubicBezTo>
                  <a:cubicBezTo>
                    <a:pt x="894" y="471"/>
                    <a:pt x="903" y="448"/>
                    <a:pt x="920" y="403"/>
                  </a:cubicBezTo>
                  <a:lnTo>
                    <a:pt x="925" y="389"/>
                  </a:lnTo>
                  <a:cubicBezTo>
                    <a:pt x="954" y="314"/>
                    <a:pt x="919" y="228"/>
                    <a:pt x="817" y="127"/>
                  </a:cubicBezTo>
                  <a:cubicBezTo>
                    <a:pt x="736" y="44"/>
                    <a:pt x="616"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2863924" y="1327354"/>
              <a:ext cx="216677" cy="128543"/>
            </a:xfrm>
            <a:custGeom>
              <a:avLst/>
              <a:gdLst/>
              <a:ahLst/>
              <a:cxnLst/>
              <a:rect l="l" t="t" r="r" b="b"/>
              <a:pathLst>
                <a:path w="681" h="404" extrusionOk="0">
                  <a:moveTo>
                    <a:pt x="341" y="44"/>
                  </a:moveTo>
                  <a:cubicBezTo>
                    <a:pt x="358" y="69"/>
                    <a:pt x="389" y="122"/>
                    <a:pt x="389" y="184"/>
                  </a:cubicBezTo>
                  <a:lnTo>
                    <a:pt x="389" y="188"/>
                  </a:lnTo>
                  <a:cubicBezTo>
                    <a:pt x="366" y="216"/>
                    <a:pt x="351" y="246"/>
                    <a:pt x="341" y="275"/>
                  </a:cubicBezTo>
                  <a:cubicBezTo>
                    <a:pt x="331" y="246"/>
                    <a:pt x="315" y="215"/>
                    <a:pt x="292" y="188"/>
                  </a:cubicBezTo>
                  <a:lnTo>
                    <a:pt x="292" y="184"/>
                  </a:lnTo>
                  <a:cubicBezTo>
                    <a:pt x="292" y="123"/>
                    <a:pt x="322" y="70"/>
                    <a:pt x="341" y="44"/>
                  </a:cubicBezTo>
                  <a:close/>
                  <a:moveTo>
                    <a:pt x="556" y="132"/>
                  </a:moveTo>
                  <a:lnTo>
                    <a:pt x="556" y="132"/>
                  </a:lnTo>
                  <a:cubicBezTo>
                    <a:pt x="551" y="156"/>
                    <a:pt x="540" y="195"/>
                    <a:pt x="516" y="234"/>
                  </a:cubicBezTo>
                  <a:cubicBezTo>
                    <a:pt x="504" y="235"/>
                    <a:pt x="494" y="236"/>
                    <a:pt x="483" y="238"/>
                  </a:cubicBezTo>
                  <a:cubicBezTo>
                    <a:pt x="453" y="244"/>
                    <a:pt x="427" y="255"/>
                    <a:pt x="404" y="270"/>
                  </a:cubicBezTo>
                  <a:cubicBezTo>
                    <a:pt x="395" y="275"/>
                    <a:pt x="387" y="281"/>
                    <a:pt x="379" y="287"/>
                  </a:cubicBezTo>
                  <a:cubicBezTo>
                    <a:pt x="376" y="291"/>
                    <a:pt x="369" y="294"/>
                    <a:pt x="366" y="297"/>
                  </a:cubicBezTo>
                  <a:cubicBezTo>
                    <a:pt x="372" y="276"/>
                    <a:pt x="383" y="250"/>
                    <a:pt x="399" y="226"/>
                  </a:cubicBezTo>
                  <a:cubicBezTo>
                    <a:pt x="406" y="218"/>
                    <a:pt x="412" y="208"/>
                    <a:pt x="420" y="200"/>
                  </a:cubicBezTo>
                  <a:lnTo>
                    <a:pt x="423" y="198"/>
                  </a:lnTo>
                  <a:cubicBezTo>
                    <a:pt x="465" y="154"/>
                    <a:pt x="524" y="138"/>
                    <a:pt x="556" y="132"/>
                  </a:cubicBezTo>
                  <a:close/>
                  <a:moveTo>
                    <a:pt x="125" y="133"/>
                  </a:moveTo>
                  <a:lnTo>
                    <a:pt x="125" y="133"/>
                  </a:lnTo>
                  <a:cubicBezTo>
                    <a:pt x="156" y="139"/>
                    <a:pt x="214" y="156"/>
                    <a:pt x="258" y="199"/>
                  </a:cubicBezTo>
                  <a:lnTo>
                    <a:pt x="260" y="202"/>
                  </a:lnTo>
                  <a:cubicBezTo>
                    <a:pt x="268" y="209"/>
                    <a:pt x="274" y="219"/>
                    <a:pt x="280" y="228"/>
                  </a:cubicBezTo>
                  <a:cubicBezTo>
                    <a:pt x="297" y="251"/>
                    <a:pt x="307" y="277"/>
                    <a:pt x="314" y="299"/>
                  </a:cubicBezTo>
                  <a:cubicBezTo>
                    <a:pt x="310" y="295"/>
                    <a:pt x="306" y="292"/>
                    <a:pt x="301" y="288"/>
                  </a:cubicBezTo>
                  <a:cubicBezTo>
                    <a:pt x="294" y="282"/>
                    <a:pt x="284" y="277"/>
                    <a:pt x="275" y="271"/>
                  </a:cubicBezTo>
                  <a:cubicBezTo>
                    <a:pt x="254" y="256"/>
                    <a:pt x="227" y="245"/>
                    <a:pt x="198" y="239"/>
                  </a:cubicBezTo>
                  <a:cubicBezTo>
                    <a:pt x="186" y="236"/>
                    <a:pt x="176" y="235"/>
                    <a:pt x="164" y="235"/>
                  </a:cubicBezTo>
                  <a:cubicBezTo>
                    <a:pt x="139" y="197"/>
                    <a:pt x="130" y="156"/>
                    <a:pt x="125" y="133"/>
                  </a:cubicBezTo>
                  <a:close/>
                  <a:moveTo>
                    <a:pt x="147" y="266"/>
                  </a:moveTo>
                  <a:cubicBezTo>
                    <a:pt x="156" y="266"/>
                    <a:pt x="162" y="266"/>
                    <a:pt x="169" y="267"/>
                  </a:cubicBezTo>
                  <a:cubicBezTo>
                    <a:pt x="177" y="268"/>
                    <a:pt x="184" y="268"/>
                    <a:pt x="192" y="271"/>
                  </a:cubicBezTo>
                  <a:cubicBezTo>
                    <a:pt x="193" y="271"/>
                    <a:pt x="194" y="272"/>
                    <a:pt x="196" y="272"/>
                  </a:cubicBezTo>
                  <a:cubicBezTo>
                    <a:pt x="243" y="284"/>
                    <a:pt x="280" y="311"/>
                    <a:pt x="305" y="333"/>
                  </a:cubicBezTo>
                  <a:cubicBezTo>
                    <a:pt x="309" y="337"/>
                    <a:pt x="312" y="340"/>
                    <a:pt x="315" y="343"/>
                  </a:cubicBezTo>
                  <a:cubicBezTo>
                    <a:pt x="314" y="346"/>
                    <a:pt x="315" y="347"/>
                    <a:pt x="316" y="348"/>
                  </a:cubicBezTo>
                  <a:cubicBezTo>
                    <a:pt x="314" y="349"/>
                    <a:pt x="311" y="351"/>
                    <a:pt x="309" y="351"/>
                  </a:cubicBezTo>
                  <a:cubicBezTo>
                    <a:pt x="300" y="354"/>
                    <a:pt x="290" y="357"/>
                    <a:pt x="276" y="361"/>
                  </a:cubicBezTo>
                  <a:cubicBezTo>
                    <a:pt x="256" y="366"/>
                    <a:pt x="233" y="369"/>
                    <a:pt x="209" y="369"/>
                  </a:cubicBezTo>
                  <a:cubicBezTo>
                    <a:pt x="197" y="369"/>
                    <a:pt x="184" y="368"/>
                    <a:pt x="171" y="366"/>
                  </a:cubicBezTo>
                  <a:cubicBezTo>
                    <a:pt x="112" y="353"/>
                    <a:pt x="66" y="312"/>
                    <a:pt x="44" y="289"/>
                  </a:cubicBezTo>
                  <a:cubicBezTo>
                    <a:pt x="66" y="280"/>
                    <a:pt x="104" y="267"/>
                    <a:pt x="147" y="266"/>
                  </a:cubicBezTo>
                  <a:close/>
                  <a:moveTo>
                    <a:pt x="532" y="266"/>
                  </a:moveTo>
                  <a:cubicBezTo>
                    <a:pt x="574" y="266"/>
                    <a:pt x="614" y="278"/>
                    <a:pt x="635" y="288"/>
                  </a:cubicBezTo>
                  <a:cubicBezTo>
                    <a:pt x="616" y="312"/>
                    <a:pt x="570" y="353"/>
                    <a:pt x="510" y="366"/>
                  </a:cubicBezTo>
                  <a:cubicBezTo>
                    <a:pt x="496" y="368"/>
                    <a:pt x="483" y="369"/>
                    <a:pt x="471" y="369"/>
                  </a:cubicBezTo>
                  <a:cubicBezTo>
                    <a:pt x="446" y="369"/>
                    <a:pt x="422" y="366"/>
                    <a:pt x="402" y="361"/>
                  </a:cubicBezTo>
                  <a:cubicBezTo>
                    <a:pt x="391" y="358"/>
                    <a:pt x="379" y="354"/>
                    <a:pt x="370" y="351"/>
                  </a:cubicBezTo>
                  <a:cubicBezTo>
                    <a:pt x="367" y="349"/>
                    <a:pt x="365" y="348"/>
                    <a:pt x="362" y="348"/>
                  </a:cubicBezTo>
                  <a:lnTo>
                    <a:pt x="361" y="348"/>
                  </a:lnTo>
                  <a:lnTo>
                    <a:pt x="365" y="343"/>
                  </a:lnTo>
                  <a:lnTo>
                    <a:pt x="375" y="333"/>
                  </a:lnTo>
                  <a:cubicBezTo>
                    <a:pt x="399" y="312"/>
                    <a:pt x="438" y="283"/>
                    <a:pt x="484" y="272"/>
                  </a:cubicBezTo>
                  <a:cubicBezTo>
                    <a:pt x="485" y="272"/>
                    <a:pt x="486" y="271"/>
                    <a:pt x="487" y="271"/>
                  </a:cubicBezTo>
                  <a:lnTo>
                    <a:pt x="511" y="267"/>
                  </a:lnTo>
                  <a:cubicBezTo>
                    <a:pt x="518" y="266"/>
                    <a:pt x="525" y="266"/>
                    <a:pt x="532" y="266"/>
                  </a:cubicBezTo>
                  <a:close/>
                  <a:moveTo>
                    <a:pt x="340" y="0"/>
                  </a:moveTo>
                  <a:cubicBezTo>
                    <a:pt x="335" y="0"/>
                    <a:pt x="331" y="2"/>
                    <a:pt x="327" y="6"/>
                  </a:cubicBezTo>
                  <a:cubicBezTo>
                    <a:pt x="325" y="9"/>
                    <a:pt x="271" y="72"/>
                    <a:pt x="261" y="157"/>
                  </a:cubicBezTo>
                  <a:cubicBezTo>
                    <a:pt x="194" y="103"/>
                    <a:pt x="112" y="97"/>
                    <a:pt x="107" y="96"/>
                  </a:cubicBezTo>
                  <a:cubicBezTo>
                    <a:pt x="102" y="96"/>
                    <a:pt x="97" y="97"/>
                    <a:pt x="95" y="101"/>
                  </a:cubicBezTo>
                  <a:cubicBezTo>
                    <a:pt x="91" y="105"/>
                    <a:pt x="90" y="108"/>
                    <a:pt x="90" y="113"/>
                  </a:cubicBezTo>
                  <a:cubicBezTo>
                    <a:pt x="90" y="117"/>
                    <a:pt x="95" y="175"/>
                    <a:pt x="127" y="235"/>
                  </a:cubicBezTo>
                  <a:cubicBezTo>
                    <a:pt x="61" y="240"/>
                    <a:pt x="11" y="269"/>
                    <a:pt x="9" y="270"/>
                  </a:cubicBezTo>
                  <a:cubicBezTo>
                    <a:pt x="5" y="272"/>
                    <a:pt x="1" y="276"/>
                    <a:pt x="1" y="281"/>
                  </a:cubicBezTo>
                  <a:cubicBezTo>
                    <a:pt x="0" y="286"/>
                    <a:pt x="1" y="290"/>
                    <a:pt x="4" y="294"/>
                  </a:cubicBezTo>
                  <a:cubicBezTo>
                    <a:pt x="6" y="297"/>
                    <a:pt x="70" y="378"/>
                    <a:pt x="164" y="399"/>
                  </a:cubicBezTo>
                  <a:cubicBezTo>
                    <a:pt x="180" y="403"/>
                    <a:pt x="198" y="404"/>
                    <a:pt x="213" y="404"/>
                  </a:cubicBezTo>
                  <a:cubicBezTo>
                    <a:pt x="270" y="404"/>
                    <a:pt x="318" y="384"/>
                    <a:pt x="341" y="374"/>
                  </a:cubicBezTo>
                  <a:cubicBezTo>
                    <a:pt x="362" y="384"/>
                    <a:pt x="412" y="404"/>
                    <a:pt x="469" y="404"/>
                  </a:cubicBezTo>
                  <a:cubicBezTo>
                    <a:pt x="484" y="404"/>
                    <a:pt x="500" y="403"/>
                    <a:pt x="517" y="399"/>
                  </a:cubicBezTo>
                  <a:cubicBezTo>
                    <a:pt x="613" y="378"/>
                    <a:pt x="674" y="297"/>
                    <a:pt x="676" y="294"/>
                  </a:cubicBezTo>
                  <a:cubicBezTo>
                    <a:pt x="679" y="290"/>
                    <a:pt x="680" y="285"/>
                    <a:pt x="679" y="281"/>
                  </a:cubicBezTo>
                  <a:cubicBezTo>
                    <a:pt x="678" y="275"/>
                    <a:pt x="675" y="271"/>
                    <a:pt x="672" y="270"/>
                  </a:cubicBezTo>
                  <a:cubicBezTo>
                    <a:pt x="669" y="269"/>
                    <a:pt x="619" y="241"/>
                    <a:pt x="554" y="235"/>
                  </a:cubicBezTo>
                  <a:cubicBezTo>
                    <a:pt x="586" y="177"/>
                    <a:pt x="591" y="117"/>
                    <a:pt x="591" y="113"/>
                  </a:cubicBezTo>
                  <a:cubicBezTo>
                    <a:pt x="591" y="108"/>
                    <a:pt x="589" y="105"/>
                    <a:pt x="586" y="101"/>
                  </a:cubicBezTo>
                  <a:cubicBezTo>
                    <a:pt x="582" y="97"/>
                    <a:pt x="578" y="96"/>
                    <a:pt x="573" y="96"/>
                  </a:cubicBezTo>
                  <a:cubicBezTo>
                    <a:pt x="570" y="96"/>
                    <a:pt x="486" y="103"/>
                    <a:pt x="420" y="157"/>
                  </a:cubicBezTo>
                  <a:cubicBezTo>
                    <a:pt x="409" y="72"/>
                    <a:pt x="356" y="9"/>
                    <a:pt x="353" y="6"/>
                  </a:cubicBezTo>
                  <a:cubicBezTo>
                    <a:pt x="350" y="2"/>
                    <a:pt x="345"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8"/>
            <p:cNvSpPr/>
            <p:nvPr/>
          </p:nvSpPr>
          <p:spPr>
            <a:xfrm>
              <a:off x="2161724" y="2624528"/>
              <a:ext cx="585124" cy="585442"/>
            </a:xfrm>
            <a:custGeom>
              <a:avLst/>
              <a:gdLst/>
              <a:ahLst/>
              <a:cxnLst/>
              <a:rect l="l" t="t" r="r" b="b"/>
              <a:pathLst>
                <a:path w="1839" h="1840" extrusionOk="0">
                  <a:moveTo>
                    <a:pt x="920" y="0"/>
                  </a:moveTo>
                  <a:cubicBezTo>
                    <a:pt x="411" y="0"/>
                    <a:pt x="0" y="411"/>
                    <a:pt x="0" y="920"/>
                  </a:cubicBezTo>
                  <a:cubicBezTo>
                    <a:pt x="0" y="1427"/>
                    <a:pt x="411" y="1840"/>
                    <a:pt x="920" y="1840"/>
                  </a:cubicBezTo>
                  <a:cubicBezTo>
                    <a:pt x="1427" y="1840"/>
                    <a:pt x="1839" y="1427"/>
                    <a:pt x="1839" y="920"/>
                  </a:cubicBezTo>
                  <a:cubicBezTo>
                    <a:pt x="1839" y="411"/>
                    <a:pt x="1427" y="0"/>
                    <a:pt x="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p:nvPr/>
          </p:nvSpPr>
          <p:spPr>
            <a:xfrm>
              <a:off x="2243812" y="2771840"/>
              <a:ext cx="420627" cy="318811"/>
            </a:xfrm>
            <a:custGeom>
              <a:avLst/>
              <a:gdLst/>
              <a:ahLst/>
              <a:cxnLst/>
              <a:rect l="l" t="t" r="r" b="b"/>
              <a:pathLst>
                <a:path w="1322" h="1002" extrusionOk="0">
                  <a:moveTo>
                    <a:pt x="921" y="32"/>
                  </a:moveTo>
                  <a:cubicBezTo>
                    <a:pt x="1056" y="32"/>
                    <a:pt x="1164" y="141"/>
                    <a:pt x="1164" y="275"/>
                  </a:cubicBezTo>
                  <a:lnTo>
                    <a:pt x="1164" y="278"/>
                  </a:lnTo>
                  <a:cubicBezTo>
                    <a:pt x="1164" y="279"/>
                    <a:pt x="1176" y="360"/>
                    <a:pt x="1146" y="469"/>
                  </a:cubicBezTo>
                  <a:lnTo>
                    <a:pt x="1062" y="469"/>
                  </a:lnTo>
                  <a:lnTo>
                    <a:pt x="1025" y="333"/>
                  </a:lnTo>
                  <a:cubicBezTo>
                    <a:pt x="1022" y="325"/>
                    <a:pt x="1016" y="320"/>
                    <a:pt x="1008" y="320"/>
                  </a:cubicBezTo>
                  <a:cubicBezTo>
                    <a:pt x="1001" y="320"/>
                    <a:pt x="994" y="325"/>
                    <a:pt x="992" y="333"/>
                  </a:cubicBezTo>
                  <a:lnTo>
                    <a:pt x="948" y="530"/>
                  </a:lnTo>
                  <a:lnTo>
                    <a:pt x="879" y="183"/>
                  </a:lnTo>
                  <a:cubicBezTo>
                    <a:pt x="878" y="176"/>
                    <a:pt x="872" y="170"/>
                    <a:pt x="863" y="170"/>
                  </a:cubicBezTo>
                  <a:cubicBezTo>
                    <a:pt x="856" y="170"/>
                    <a:pt x="849" y="175"/>
                    <a:pt x="847" y="182"/>
                  </a:cubicBezTo>
                  <a:lnTo>
                    <a:pt x="769" y="442"/>
                  </a:lnTo>
                  <a:lnTo>
                    <a:pt x="172" y="442"/>
                  </a:lnTo>
                  <a:cubicBezTo>
                    <a:pt x="150" y="345"/>
                    <a:pt x="158" y="279"/>
                    <a:pt x="158" y="278"/>
                  </a:cubicBezTo>
                  <a:lnTo>
                    <a:pt x="158" y="275"/>
                  </a:lnTo>
                  <a:cubicBezTo>
                    <a:pt x="158" y="141"/>
                    <a:pt x="268" y="32"/>
                    <a:pt x="402" y="32"/>
                  </a:cubicBezTo>
                  <a:cubicBezTo>
                    <a:pt x="536" y="32"/>
                    <a:pt x="644" y="141"/>
                    <a:pt x="644" y="275"/>
                  </a:cubicBezTo>
                  <a:cubicBezTo>
                    <a:pt x="644" y="284"/>
                    <a:pt x="653" y="292"/>
                    <a:pt x="662" y="292"/>
                  </a:cubicBezTo>
                  <a:cubicBezTo>
                    <a:pt x="670" y="292"/>
                    <a:pt x="678" y="284"/>
                    <a:pt x="678" y="275"/>
                  </a:cubicBezTo>
                  <a:cubicBezTo>
                    <a:pt x="678" y="141"/>
                    <a:pt x="787" y="32"/>
                    <a:pt x="921" y="32"/>
                  </a:cubicBezTo>
                  <a:close/>
                  <a:moveTo>
                    <a:pt x="859" y="255"/>
                  </a:moveTo>
                  <a:lnTo>
                    <a:pt x="930" y="613"/>
                  </a:lnTo>
                  <a:cubicBezTo>
                    <a:pt x="931" y="622"/>
                    <a:pt x="937" y="627"/>
                    <a:pt x="945" y="627"/>
                  </a:cubicBezTo>
                  <a:cubicBezTo>
                    <a:pt x="952" y="627"/>
                    <a:pt x="960" y="622"/>
                    <a:pt x="962" y="613"/>
                  </a:cubicBezTo>
                  <a:lnTo>
                    <a:pt x="1009" y="406"/>
                  </a:lnTo>
                  <a:lnTo>
                    <a:pt x="1032" y="490"/>
                  </a:lnTo>
                  <a:cubicBezTo>
                    <a:pt x="1034" y="498"/>
                    <a:pt x="1041" y="503"/>
                    <a:pt x="1048" y="503"/>
                  </a:cubicBezTo>
                  <a:lnTo>
                    <a:pt x="1135" y="503"/>
                  </a:lnTo>
                  <a:cubicBezTo>
                    <a:pt x="1134" y="512"/>
                    <a:pt x="1129" y="520"/>
                    <a:pt x="1125" y="531"/>
                  </a:cubicBezTo>
                  <a:cubicBezTo>
                    <a:pt x="1036" y="761"/>
                    <a:pt x="826" y="896"/>
                    <a:pt x="662" y="967"/>
                  </a:cubicBezTo>
                  <a:cubicBezTo>
                    <a:pt x="342" y="826"/>
                    <a:pt x="223" y="625"/>
                    <a:pt x="181" y="476"/>
                  </a:cubicBezTo>
                  <a:lnTo>
                    <a:pt x="782" y="476"/>
                  </a:lnTo>
                  <a:cubicBezTo>
                    <a:pt x="790" y="476"/>
                    <a:pt x="796" y="471"/>
                    <a:pt x="797" y="464"/>
                  </a:cubicBezTo>
                  <a:lnTo>
                    <a:pt x="859" y="255"/>
                  </a:lnTo>
                  <a:close/>
                  <a:moveTo>
                    <a:pt x="402" y="1"/>
                  </a:moveTo>
                  <a:cubicBezTo>
                    <a:pt x="250" y="1"/>
                    <a:pt x="127" y="123"/>
                    <a:pt x="126" y="275"/>
                  </a:cubicBezTo>
                  <a:cubicBezTo>
                    <a:pt x="124" y="285"/>
                    <a:pt x="118" y="352"/>
                    <a:pt x="137" y="443"/>
                  </a:cubicBezTo>
                  <a:lnTo>
                    <a:pt x="18" y="443"/>
                  </a:lnTo>
                  <a:cubicBezTo>
                    <a:pt x="9" y="443"/>
                    <a:pt x="1" y="451"/>
                    <a:pt x="1" y="459"/>
                  </a:cubicBezTo>
                  <a:cubicBezTo>
                    <a:pt x="1" y="468"/>
                    <a:pt x="9" y="476"/>
                    <a:pt x="18" y="476"/>
                  </a:cubicBezTo>
                  <a:lnTo>
                    <a:pt x="144" y="476"/>
                  </a:lnTo>
                  <a:cubicBezTo>
                    <a:pt x="188" y="635"/>
                    <a:pt x="311" y="851"/>
                    <a:pt x="654" y="1000"/>
                  </a:cubicBezTo>
                  <a:cubicBezTo>
                    <a:pt x="656" y="1001"/>
                    <a:pt x="658" y="1001"/>
                    <a:pt x="660" y="1001"/>
                  </a:cubicBezTo>
                  <a:cubicBezTo>
                    <a:pt x="663" y="1001"/>
                    <a:pt x="665" y="1001"/>
                    <a:pt x="666" y="1000"/>
                  </a:cubicBezTo>
                  <a:cubicBezTo>
                    <a:pt x="990" y="860"/>
                    <a:pt x="1118" y="658"/>
                    <a:pt x="1167" y="503"/>
                  </a:cubicBezTo>
                  <a:lnTo>
                    <a:pt x="1303" y="503"/>
                  </a:lnTo>
                  <a:cubicBezTo>
                    <a:pt x="1313" y="503"/>
                    <a:pt x="1320" y="495"/>
                    <a:pt x="1320" y="487"/>
                  </a:cubicBezTo>
                  <a:cubicBezTo>
                    <a:pt x="1322" y="477"/>
                    <a:pt x="1314" y="469"/>
                    <a:pt x="1304" y="469"/>
                  </a:cubicBezTo>
                  <a:lnTo>
                    <a:pt x="1180" y="469"/>
                  </a:lnTo>
                  <a:cubicBezTo>
                    <a:pt x="1207" y="365"/>
                    <a:pt x="1199" y="287"/>
                    <a:pt x="1197" y="275"/>
                  </a:cubicBezTo>
                  <a:cubicBezTo>
                    <a:pt x="1197" y="123"/>
                    <a:pt x="1073" y="1"/>
                    <a:pt x="921" y="1"/>
                  </a:cubicBezTo>
                  <a:cubicBezTo>
                    <a:pt x="802" y="1"/>
                    <a:pt x="700" y="75"/>
                    <a:pt x="661" y="182"/>
                  </a:cubicBezTo>
                  <a:cubicBezTo>
                    <a:pt x="623" y="75"/>
                    <a:pt x="521"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2381261" y="4077287"/>
              <a:ext cx="585442" cy="585442"/>
            </a:xfrm>
            <a:custGeom>
              <a:avLst/>
              <a:gdLst/>
              <a:ahLst/>
              <a:cxnLst/>
              <a:rect l="l" t="t" r="r" b="b"/>
              <a:pathLst>
                <a:path w="1840" h="1840" extrusionOk="0">
                  <a:moveTo>
                    <a:pt x="921" y="1"/>
                  </a:moveTo>
                  <a:cubicBezTo>
                    <a:pt x="412" y="1"/>
                    <a:pt x="1" y="412"/>
                    <a:pt x="1" y="919"/>
                  </a:cubicBezTo>
                  <a:cubicBezTo>
                    <a:pt x="1" y="1428"/>
                    <a:pt x="412" y="1839"/>
                    <a:pt x="921" y="1839"/>
                  </a:cubicBezTo>
                  <a:cubicBezTo>
                    <a:pt x="1428" y="1839"/>
                    <a:pt x="1839" y="1428"/>
                    <a:pt x="1839" y="919"/>
                  </a:cubicBezTo>
                  <a:cubicBezTo>
                    <a:pt x="1839" y="412"/>
                    <a:pt x="1428"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2502484" y="4183555"/>
              <a:ext cx="342038" cy="358901"/>
            </a:xfrm>
            <a:custGeom>
              <a:avLst/>
              <a:gdLst/>
              <a:ahLst/>
              <a:cxnLst/>
              <a:rect l="l" t="t" r="r" b="b"/>
              <a:pathLst>
                <a:path w="1075" h="1128" extrusionOk="0">
                  <a:moveTo>
                    <a:pt x="540" y="36"/>
                  </a:moveTo>
                  <a:cubicBezTo>
                    <a:pt x="560" y="36"/>
                    <a:pt x="576" y="52"/>
                    <a:pt x="576" y="73"/>
                  </a:cubicBezTo>
                  <a:cubicBezTo>
                    <a:pt x="576" y="93"/>
                    <a:pt x="560" y="110"/>
                    <a:pt x="540" y="110"/>
                  </a:cubicBezTo>
                  <a:cubicBezTo>
                    <a:pt x="519" y="110"/>
                    <a:pt x="502" y="93"/>
                    <a:pt x="502" y="73"/>
                  </a:cubicBezTo>
                  <a:cubicBezTo>
                    <a:pt x="502" y="52"/>
                    <a:pt x="519" y="36"/>
                    <a:pt x="540" y="36"/>
                  </a:cubicBezTo>
                  <a:close/>
                  <a:moveTo>
                    <a:pt x="199" y="265"/>
                  </a:moveTo>
                  <a:lnTo>
                    <a:pt x="355" y="651"/>
                  </a:lnTo>
                  <a:lnTo>
                    <a:pt x="43" y="651"/>
                  </a:lnTo>
                  <a:lnTo>
                    <a:pt x="199" y="265"/>
                  </a:lnTo>
                  <a:close/>
                  <a:moveTo>
                    <a:pt x="878" y="265"/>
                  </a:moveTo>
                  <a:lnTo>
                    <a:pt x="1034" y="651"/>
                  </a:lnTo>
                  <a:lnTo>
                    <a:pt x="722" y="651"/>
                  </a:lnTo>
                  <a:lnTo>
                    <a:pt x="878" y="265"/>
                  </a:lnTo>
                  <a:close/>
                  <a:moveTo>
                    <a:pt x="363" y="685"/>
                  </a:moveTo>
                  <a:cubicBezTo>
                    <a:pt x="353" y="768"/>
                    <a:pt x="285" y="831"/>
                    <a:pt x="199" y="831"/>
                  </a:cubicBezTo>
                  <a:cubicBezTo>
                    <a:pt x="115" y="831"/>
                    <a:pt x="44" y="766"/>
                    <a:pt x="36" y="685"/>
                  </a:cubicBezTo>
                  <a:close/>
                  <a:moveTo>
                    <a:pt x="1042" y="685"/>
                  </a:moveTo>
                  <a:cubicBezTo>
                    <a:pt x="1033" y="768"/>
                    <a:pt x="964" y="831"/>
                    <a:pt x="878" y="831"/>
                  </a:cubicBezTo>
                  <a:cubicBezTo>
                    <a:pt x="793" y="831"/>
                    <a:pt x="724" y="766"/>
                    <a:pt x="716" y="685"/>
                  </a:cubicBezTo>
                  <a:close/>
                  <a:moveTo>
                    <a:pt x="537" y="0"/>
                  </a:moveTo>
                  <a:cubicBezTo>
                    <a:pt x="500" y="0"/>
                    <a:pt x="467" y="32"/>
                    <a:pt x="467" y="71"/>
                  </a:cubicBezTo>
                  <a:cubicBezTo>
                    <a:pt x="467" y="103"/>
                    <a:pt x="490" y="130"/>
                    <a:pt x="521" y="138"/>
                  </a:cubicBezTo>
                  <a:lnTo>
                    <a:pt x="521" y="202"/>
                  </a:lnTo>
                  <a:lnTo>
                    <a:pt x="198" y="202"/>
                  </a:lnTo>
                  <a:cubicBezTo>
                    <a:pt x="195" y="202"/>
                    <a:pt x="194" y="202"/>
                    <a:pt x="191" y="204"/>
                  </a:cubicBezTo>
                  <a:cubicBezTo>
                    <a:pt x="191" y="204"/>
                    <a:pt x="190" y="204"/>
                    <a:pt x="190" y="205"/>
                  </a:cubicBezTo>
                  <a:cubicBezTo>
                    <a:pt x="189" y="205"/>
                    <a:pt x="188" y="206"/>
                    <a:pt x="186" y="207"/>
                  </a:cubicBezTo>
                  <a:lnTo>
                    <a:pt x="184" y="209"/>
                  </a:lnTo>
                  <a:cubicBezTo>
                    <a:pt x="183" y="210"/>
                    <a:pt x="182" y="211"/>
                    <a:pt x="182" y="212"/>
                  </a:cubicBezTo>
                  <a:lnTo>
                    <a:pt x="182" y="214"/>
                  </a:lnTo>
                  <a:lnTo>
                    <a:pt x="1" y="661"/>
                  </a:lnTo>
                  <a:lnTo>
                    <a:pt x="1" y="664"/>
                  </a:lnTo>
                  <a:cubicBezTo>
                    <a:pt x="1" y="665"/>
                    <a:pt x="0" y="666"/>
                    <a:pt x="0" y="667"/>
                  </a:cubicBezTo>
                  <a:cubicBezTo>
                    <a:pt x="0" y="777"/>
                    <a:pt x="88" y="865"/>
                    <a:pt x="198" y="865"/>
                  </a:cubicBezTo>
                  <a:cubicBezTo>
                    <a:pt x="306" y="865"/>
                    <a:pt x="394" y="777"/>
                    <a:pt x="394" y="667"/>
                  </a:cubicBezTo>
                  <a:cubicBezTo>
                    <a:pt x="394" y="666"/>
                    <a:pt x="394" y="665"/>
                    <a:pt x="393" y="664"/>
                  </a:cubicBezTo>
                  <a:lnTo>
                    <a:pt x="393" y="661"/>
                  </a:lnTo>
                  <a:lnTo>
                    <a:pt x="221" y="236"/>
                  </a:lnTo>
                  <a:lnTo>
                    <a:pt x="520" y="236"/>
                  </a:lnTo>
                  <a:lnTo>
                    <a:pt x="520" y="1095"/>
                  </a:lnTo>
                  <a:lnTo>
                    <a:pt x="339" y="1095"/>
                  </a:lnTo>
                  <a:cubicBezTo>
                    <a:pt x="331" y="1095"/>
                    <a:pt x="323" y="1102"/>
                    <a:pt x="323" y="1111"/>
                  </a:cubicBezTo>
                  <a:cubicBezTo>
                    <a:pt x="323" y="1121"/>
                    <a:pt x="331" y="1128"/>
                    <a:pt x="339" y="1128"/>
                  </a:cubicBezTo>
                  <a:lnTo>
                    <a:pt x="735" y="1128"/>
                  </a:lnTo>
                  <a:cubicBezTo>
                    <a:pt x="743" y="1128"/>
                    <a:pt x="751" y="1121"/>
                    <a:pt x="751" y="1111"/>
                  </a:cubicBezTo>
                  <a:cubicBezTo>
                    <a:pt x="751" y="1102"/>
                    <a:pt x="743" y="1095"/>
                    <a:pt x="735" y="1095"/>
                  </a:cubicBezTo>
                  <a:lnTo>
                    <a:pt x="554" y="1095"/>
                  </a:lnTo>
                  <a:lnTo>
                    <a:pt x="554" y="236"/>
                  </a:lnTo>
                  <a:lnTo>
                    <a:pt x="853" y="236"/>
                  </a:lnTo>
                  <a:lnTo>
                    <a:pt x="681" y="661"/>
                  </a:lnTo>
                  <a:lnTo>
                    <a:pt x="681" y="664"/>
                  </a:lnTo>
                  <a:cubicBezTo>
                    <a:pt x="681" y="665"/>
                    <a:pt x="680" y="666"/>
                    <a:pt x="680" y="667"/>
                  </a:cubicBezTo>
                  <a:cubicBezTo>
                    <a:pt x="680" y="777"/>
                    <a:pt x="768" y="865"/>
                    <a:pt x="876" y="865"/>
                  </a:cubicBezTo>
                  <a:cubicBezTo>
                    <a:pt x="986" y="865"/>
                    <a:pt x="1074" y="777"/>
                    <a:pt x="1074" y="667"/>
                  </a:cubicBezTo>
                  <a:cubicBezTo>
                    <a:pt x="1074" y="666"/>
                    <a:pt x="1074" y="665"/>
                    <a:pt x="1073" y="664"/>
                  </a:cubicBezTo>
                  <a:cubicBezTo>
                    <a:pt x="1075" y="664"/>
                    <a:pt x="1075" y="662"/>
                    <a:pt x="1074" y="661"/>
                  </a:cubicBezTo>
                  <a:lnTo>
                    <a:pt x="894" y="214"/>
                  </a:lnTo>
                  <a:lnTo>
                    <a:pt x="894" y="212"/>
                  </a:lnTo>
                  <a:cubicBezTo>
                    <a:pt x="892" y="211"/>
                    <a:pt x="892" y="210"/>
                    <a:pt x="890" y="209"/>
                  </a:cubicBezTo>
                  <a:lnTo>
                    <a:pt x="889" y="207"/>
                  </a:lnTo>
                  <a:cubicBezTo>
                    <a:pt x="888" y="206"/>
                    <a:pt x="886" y="206"/>
                    <a:pt x="885" y="205"/>
                  </a:cubicBezTo>
                  <a:cubicBezTo>
                    <a:pt x="885" y="205"/>
                    <a:pt x="884" y="205"/>
                    <a:pt x="884" y="204"/>
                  </a:cubicBezTo>
                  <a:cubicBezTo>
                    <a:pt x="883" y="202"/>
                    <a:pt x="880" y="202"/>
                    <a:pt x="878" y="202"/>
                  </a:cubicBezTo>
                  <a:lnTo>
                    <a:pt x="554" y="202"/>
                  </a:lnTo>
                  <a:lnTo>
                    <a:pt x="554" y="138"/>
                  </a:lnTo>
                  <a:cubicBezTo>
                    <a:pt x="585" y="130"/>
                    <a:pt x="608" y="103"/>
                    <a:pt x="608" y="71"/>
                  </a:cubicBezTo>
                  <a:cubicBezTo>
                    <a:pt x="608" y="32"/>
                    <a:pt x="576" y="0"/>
                    <a:pt x="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38"/>
          <p:cNvSpPr txBox="1">
            <a:spLocks noGrp="1"/>
          </p:cNvSpPr>
          <p:nvPr>
            <p:ph type="body" idx="1"/>
          </p:nvPr>
        </p:nvSpPr>
        <p:spPr>
          <a:xfrm>
            <a:off x="392267" y="1166937"/>
            <a:ext cx="1308900" cy="382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chemeClr val="accent1"/>
                </a:solidFill>
                <a:latin typeface="Fira Sans"/>
                <a:ea typeface="Fira Sans"/>
                <a:cs typeface="Fira Sans"/>
                <a:sym typeface="Fira Sans"/>
              </a:rPr>
              <a:t>SOL</a:t>
            </a:r>
            <a:endParaRPr sz="1600" b="1">
              <a:solidFill>
                <a:schemeClr val="accent1"/>
              </a:solidFill>
              <a:latin typeface="Fira Sans"/>
              <a:ea typeface="Fira Sans"/>
              <a:cs typeface="Fira Sans"/>
              <a:sym typeface="Fira Sans"/>
            </a:endParaRPr>
          </a:p>
        </p:txBody>
      </p:sp>
      <p:sp>
        <p:nvSpPr>
          <p:cNvPr id="677" name="Google Shape;677;p38"/>
          <p:cNvSpPr txBox="1">
            <a:spLocks noGrp="1"/>
          </p:cNvSpPr>
          <p:nvPr>
            <p:ph type="body" idx="1"/>
          </p:nvPr>
        </p:nvSpPr>
        <p:spPr>
          <a:xfrm>
            <a:off x="386898" y="2559591"/>
            <a:ext cx="1308900" cy="382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chemeClr val="accent3"/>
                </a:solidFill>
                <a:latin typeface="Fira Sans"/>
                <a:ea typeface="Fira Sans"/>
                <a:cs typeface="Fira Sans"/>
                <a:sym typeface="Fira Sans"/>
              </a:rPr>
              <a:t>TIME</a:t>
            </a:r>
            <a:endParaRPr sz="1600" b="1">
              <a:solidFill>
                <a:schemeClr val="accent3"/>
              </a:solidFill>
              <a:latin typeface="Fira Sans"/>
              <a:ea typeface="Fira Sans"/>
              <a:cs typeface="Fira Sans"/>
              <a:sym typeface="Fira Sans"/>
            </a:endParaRPr>
          </a:p>
        </p:txBody>
      </p:sp>
      <p:sp>
        <p:nvSpPr>
          <p:cNvPr id="678" name="Google Shape;678;p38"/>
          <p:cNvSpPr txBox="1">
            <a:spLocks noGrp="1"/>
          </p:cNvSpPr>
          <p:nvPr>
            <p:ph type="body" idx="1"/>
          </p:nvPr>
        </p:nvSpPr>
        <p:spPr>
          <a:xfrm>
            <a:off x="311700" y="1502275"/>
            <a:ext cx="2349000" cy="10572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1.5.a)   Name the food groups as identified by the U.S. Department of Agriculture (USDA).</a:t>
            </a:r>
            <a:endParaRPr sz="1000">
              <a:solidFill>
                <a:schemeClr val="dk1"/>
              </a:solidFill>
              <a:latin typeface="Roboto"/>
              <a:ea typeface="Roboto"/>
              <a:cs typeface="Roboto"/>
              <a:sym typeface="Roboto"/>
            </a:endParaRPr>
          </a:p>
          <a:p>
            <a:pPr marL="0" lvl="0" indent="0" algn="l" rtl="0">
              <a:spcBef>
                <a:spcPts val="0"/>
              </a:spcBef>
              <a:spcAft>
                <a:spcPts val="1600"/>
              </a:spcAft>
              <a:buNone/>
            </a:pPr>
            <a:r>
              <a:rPr lang="en" sz="1000">
                <a:solidFill>
                  <a:schemeClr val="dk1"/>
                </a:solidFill>
                <a:latin typeface="Roboto"/>
                <a:ea typeface="Roboto"/>
                <a:cs typeface="Roboto"/>
                <a:sym typeface="Roboto"/>
              </a:rPr>
              <a:t>b) Name one food from each (USDA) food group.</a:t>
            </a:r>
            <a:endParaRPr sz="1000">
              <a:solidFill>
                <a:schemeClr val="dk1"/>
              </a:solidFill>
              <a:latin typeface="Roboto"/>
              <a:ea typeface="Roboto"/>
              <a:cs typeface="Roboto"/>
              <a:sym typeface="Roboto"/>
            </a:endParaRPr>
          </a:p>
        </p:txBody>
      </p:sp>
      <p:sp>
        <p:nvSpPr>
          <p:cNvPr id="679" name="Google Shape;679;p38"/>
          <p:cNvSpPr txBox="1">
            <a:spLocks noGrp="1"/>
          </p:cNvSpPr>
          <p:nvPr>
            <p:ph type="body" idx="1"/>
          </p:nvPr>
        </p:nvSpPr>
        <p:spPr>
          <a:xfrm>
            <a:off x="387875" y="2900588"/>
            <a:ext cx="1987500" cy="6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1100"/>
              <a:buFont typeface="Arial"/>
              <a:buNone/>
            </a:pPr>
            <a:r>
              <a:rPr lang="en" sz="1200">
                <a:solidFill>
                  <a:schemeClr val="dk1"/>
                </a:solidFill>
                <a:latin typeface="Roboto"/>
                <a:ea typeface="Roboto"/>
                <a:cs typeface="Roboto"/>
                <a:sym typeface="Roboto"/>
              </a:rPr>
              <a:t>15-20 minutes</a:t>
            </a:r>
            <a:endParaRPr sz="1200">
              <a:solidFill>
                <a:schemeClr val="dk1"/>
              </a:solidFill>
              <a:latin typeface="Roboto"/>
              <a:ea typeface="Roboto"/>
              <a:cs typeface="Roboto"/>
              <a:sym typeface="Roboto"/>
            </a:endParaRPr>
          </a:p>
          <a:p>
            <a:pPr marL="0" lvl="0" indent="0" algn="l" rtl="0">
              <a:spcBef>
                <a:spcPts val="1600"/>
              </a:spcBef>
              <a:spcAft>
                <a:spcPts val="1600"/>
              </a:spcAft>
              <a:buNone/>
            </a:pPr>
            <a:endParaRPr sz="1200">
              <a:solidFill>
                <a:schemeClr val="dk1"/>
              </a:solidFill>
              <a:latin typeface="Roboto"/>
              <a:ea typeface="Roboto"/>
              <a:cs typeface="Roboto"/>
              <a:sym typeface="Roboto"/>
            </a:endParaRPr>
          </a:p>
        </p:txBody>
      </p:sp>
      <p:sp>
        <p:nvSpPr>
          <p:cNvPr id="680" name="Google Shape;680;p38"/>
          <p:cNvSpPr txBox="1">
            <a:spLocks noGrp="1"/>
          </p:cNvSpPr>
          <p:nvPr>
            <p:ph type="body" idx="1"/>
          </p:nvPr>
        </p:nvSpPr>
        <p:spPr>
          <a:xfrm>
            <a:off x="392278" y="3985300"/>
            <a:ext cx="1829700" cy="382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chemeClr val="accent4"/>
                </a:solidFill>
                <a:latin typeface="Fira Sans"/>
                <a:ea typeface="Fira Sans"/>
                <a:cs typeface="Fira Sans"/>
                <a:sym typeface="Fira Sans"/>
              </a:rPr>
              <a:t>DIFFERENTIATION</a:t>
            </a:r>
            <a:endParaRPr sz="1600" b="1">
              <a:solidFill>
                <a:schemeClr val="accent4"/>
              </a:solidFill>
              <a:latin typeface="Fira Sans"/>
              <a:ea typeface="Fira Sans"/>
              <a:cs typeface="Fira Sans"/>
              <a:sym typeface="Fira Sans"/>
            </a:endParaRPr>
          </a:p>
        </p:txBody>
      </p:sp>
      <p:sp>
        <p:nvSpPr>
          <p:cNvPr id="681" name="Google Shape;681;p38"/>
          <p:cNvSpPr txBox="1">
            <a:spLocks noGrp="1"/>
          </p:cNvSpPr>
          <p:nvPr>
            <p:ph type="body" idx="1"/>
          </p:nvPr>
        </p:nvSpPr>
        <p:spPr>
          <a:xfrm>
            <a:off x="391470" y="4279696"/>
            <a:ext cx="1987500" cy="624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a:solidFill>
                  <a:schemeClr val="dk1"/>
                </a:solidFill>
                <a:latin typeface="Roboto"/>
                <a:ea typeface="Roboto"/>
                <a:cs typeface="Roboto"/>
                <a:sym typeface="Roboto"/>
              </a:rPr>
              <a:t>Change groups, multiple languages</a:t>
            </a:r>
            <a:endParaRPr sz="1200">
              <a:solidFill>
                <a:schemeClr val="dk1"/>
              </a:solidFill>
              <a:latin typeface="Roboto"/>
              <a:ea typeface="Roboto"/>
              <a:cs typeface="Roboto"/>
              <a:sym typeface="Roboto"/>
            </a:endParaRPr>
          </a:p>
        </p:txBody>
      </p:sp>
      <p:sp>
        <p:nvSpPr>
          <p:cNvPr id="682" name="Google Shape;682;p38"/>
          <p:cNvSpPr txBox="1">
            <a:spLocks noGrp="1"/>
          </p:cNvSpPr>
          <p:nvPr>
            <p:ph type="body" idx="1"/>
          </p:nvPr>
        </p:nvSpPr>
        <p:spPr>
          <a:xfrm>
            <a:off x="6769570" y="1166925"/>
            <a:ext cx="1987500" cy="382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600" b="1">
                <a:solidFill>
                  <a:schemeClr val="accent1"/>
                </a:solidFill>
                <a:latin typeface="Fira Sans"/>
                <a:ea typeface="Fira Sans"/>
                <a:cs typeface="Fira Sans"/>
                <a:sym typeface="Fira Sans"/>
              </a:rPr>
              <a:t>TARGET</a:t>
            </a:r>
            <a:endParaRPr sz="1600" b="1">
              <a:solidFill>
                <a:schemeClr val="accent1"/>
              </a:solidFill>
              <a:latin typeface="Fira Sans"/>
              <a:ea typeface="Fira Sans"/>
              <a:cs typeface="Fira Sans"/>
              <a:sym typeface="Fira Sans"/>
            </a:endParaRPr>
          </a:p>
        </p:txBody>
      </p:sp>
      <p:sp>
        <p:nvSpPr>
          <p:cNvPr id="683" name="Google Shape;683;p38"/>
          <p:cNvSpPr txBox="1">
            <a:spLocks noGrp="1"/>
          </p:cNvSpPr>
          <p:nvPr>
            <p:ph type="body" idx="1"/>
          </p:nvPr>
        </p:nvSpPr>
        <p:spPr>
          <a:xfrm>
            <a:off x="7448186" y="2559591"/>
            <a:ext cx="1308900" cy="382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600" b="1">
                <a:solidFill>
                  <a:schemeClr val="accent3"/>
                </a:solidFill>
                <a:latin typeface="Fira Sans"/>
                <a:ea typeface="Fira Sans"/>
                <a:cs typeface="Fira Sans"/>
                <a:sym typeface="Fira Sans"/>
              </a:rPr>
              <a:t>AFFECTIVE</a:t>
            </a:r>
            <a:endParaRPr sz="1600" b="1">
              <a:solidFill>
                <a:schemeClr val="accent3"/>
              </a:solidFill>
              <a:latin typeface="Fira Sans"/>
              <a:ea typeface="Fira Sans"/>
              <a:cs typeface="Fira Sans"/>
              <a:sym typeface="Fira Sans"/>
            </a:endParaRPr>
          </a:p>
        </p:txBody>
      </p:sp>
      <p:sp>
        <p:nvSpPr>
          <p:cNvPr id="684" name="Google Shape;684;p38"/>
          <p:cNvSpPr txBox="1">
            <a:spLocks noGrp="1"/>
          </p:cNvSpPr>
          <p:nvPr>
            <p:ph type="body" idx="1"/>
          </p:nvPr>
        </p:nvSpPr>
        <p:spPr>
          <a:xfrm>
            <a:off x="6769651" y="1502275"/>
            <a:ext cx="1987500" cy="624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chemeClr val="dk1"/>
                </a:solidFill>
                <a:latin typeface="Roboto"/>
                <a:ea typeface="Roboto"/>
                <a:cs typeface="Roboto"/>
                <a:sym typeface="Roboto"/>
              </a:rPr>
              <a:t>I can name at least 1 food from each food group.</a:t>
            </a:r>
            <a:endParaRPr sz="1200">
              <a:solidFill>
                <a:schemeClr val="dk1"/>
              </a:solidFill>
              <a:latin typeface="Roboto"/>
              <a:ea typeface="Roboto"/>
              <a:cs typeface="Roboto"/>
              <a:sym typeface="Roboto"/>
            </a:endParaRPr>
          </a:p>
          <a:p>
            <a:pPr marL="0" lvl="0" indent="0" algn="r" rtl="0">
              <a:spcBef>
                <a:spcPts val="1600"/>
              </a:spcBef>
              <a:spcAft>
                <a:spcPts val="1600"/>
              </a:spcAft>
              <a:buNone/>
            </a:pPr>
            <a:endParaRPr sz="1200">
              <a:solidFill>
                <a:schemeClr val="dk1"/>
              </a:solidFill>
              <a:latin typeface="Roboto"/>
              <a:ea typeface="Roboto"/>
              <a:cs typeface="Roboto"/>
              <a:sym typeface="Roboto"/>
            </a:endParaRPr>
          </a:p>
        </p:txBody>
      </p:sp>
      <p:sp>
        <p:nvSpPr>
          <p:cNvPr id="685" name="Google Shape;685;p38"/>
          <p:cNvSpPr txBox="1">
            <a:spLocks noGrp="1"/>
          </p:cNvSpPr>
          <p:nvPr>
            <p:ph type="body" idx="1"/>
          </p:nvPr>
        </p:nvSpPr>
        <p:spPr>
          <a:xfrm>
            <a:off x="6769651" y="2971924"/>
            <a:ext cx="1987500" cy="6246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200">
                <a:solidFill>
                  <a:schemeClr val="dk1"/>
                </a:solidFill>
                <a:highlight>
                  <a:srgbClr val="FFFFFF"/>
                </a:highlight>
                <a:latin typeface="Roboto"/>
                <a:ea typeface="Roboto"/>
                <a:cs typeface="Roboto"/>
                <a:sym typeface="Roboto"/>
              </a:rPr>
              <a:t>Cooperation to achieve the goal; moving in open space</a:t>
            </a:r>
            <a:endParaRPr sz="1200">
              <a:solidFill>
                <a:schemeClr val="dk1"/>
              </a:solidFill>
              <a:latin typeface="Roboto"/>
              <a:ea typeface="Roboto"/>
              <a:cs typeface="Roboto"/>
              <a:sym typeface="Roboto"/>
            </a:endParaRPr>
          </a:p>
        </p:txBody>
      </p:sp>
      <p:sp>
        <p:nvSpPr>
          <p:cNvPr id="686" name="Google Shape;686;p38"/>
          <p:cNvSpPr txBox="1">
            <a:spLocks noGrp="1"/>
          </p:cNvSpPr>
          <p:nvPr>
            <p:ph type="body" idx="1"/>
          </p:nvPr>
        </p:nvSpPr>
        <p:spPr>
          <a:xfrm>
            <a:off x="7150973" y="3985300"/>
            <a:ext cx="1606200" cy="382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600" b="1">
                <a:solidFill>
                  <a:schemeClr val="accent4"/>
                </a:solidFill>
                <a:latin typeface="Fira Sans"/>
                <a:ea typeface="Fira Sans"/>
                <a:cs typeface="Fira Sans"/>
                <a:sym typeface="Fira Sans"/>
              </a:rPr>
              <a:t>IT’S TAG!</a:t>
            </a:r>
            <a:endParaRPr sz="1600" b="1">
              <a:solidFill>
                <a:schemeClr val="accent4"/>
              </a:solidFill>
              <a:latin typeface="Fira Sans"/>
              <a:ea typeface="Fira Sans"/>
              <a:cs typeface="Fira Sans"/>
              <a:sym typeface="Fira Sans"/>
            </a:endParaRPr>
          </a:p>
        </p:txBody>
      </p:sp>
      <p:sp>
        <p:nvSpPr>
          <p:cNvPr id="687" name="Google Shape;687;p38"/>
          <p:cNvSpPr txBox="1">
            <a:spLocks noGrp="1"/>
          </p:cNvSpPr>
          <p:nvPr>
            <p:ph type="body" idx="1"/>
          </p:nvPr>
        </p:nvSpPr>
        <p:spPr>
          <a:xfrm>
            <a:off x="6769650" y="4279700"/>
            <a:ext cx="1987500" cy="6246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1200">
                <a:solidFill>
                  <a:schemeClr val="dk1"/>
                </a:solidFill>
                <a:highlight>
                  <a:srgbClr val="FFFFFF"/>
                </a:highlight>
                <a:latin typeface="Roboto"/>
                <a:ea typeface="Roboto"/>
                <a:cs typeface="Roboto"/>
                <a:sym typeface="Roboto"/>
              </a:rPr>
              <a:t>Easy to change the parameters as necessary for your students and space</a:t>
            </a:r>
            <a:endParaRPr sz="1200">
              <a:solidFill>
                <a:schemeClr val="dk1"/>
              </a:solidFill>
              <a:latin typeface="Roboto"/>
              <a:ea typeface="Roboto"/>
              <a:cs typeface="Roboto"/>
              <a:sym typeface="Roboto"/>
            </a:endParaRPr>
          </a:p>
        </p:txBody>
      </p:sp>
      <p:grpSp>
        <p:nvGrpSpPr>
          <p:cNvPr id="688" name="Google Shape;688;p38"/>
          <p:cNvGrpSpPr/>
          <p:nvPr/>
        </p:nvGrpSpPr>
        <p:grpSpPr>
          <a:xfrm>
            <a:off x="5737681" y="1243675"/>
            <a:ext cx="1070969" cy="3419053"/>
            <a:chOff x="5737681" y="1243675"/>
            <a:chExt cx="1070969" cy="3419053"/>
          </a:xfrm>
        </p:grpSpPr>
        <p:sp>
          <p:nvSpPr>
            <p:cNvPr id="689" name="Google Shape;689;p38"/>
            <p:cNvSpPr/>
            <p:nvPr/>
          </p:nvSpPr>
          <p:spPr>
            <a:xfrm>
              <a:off x="6039624" y="1481029"/>
              <a:ext cx="556806" cy="2931028"/>
            </a:xfrm>
            <a:custGeom>
              <a:avLst/>
              <a:gdLst/>
              <a:ahLst/>
              <a:cxnLst/>
              <a:rect l="l" t="t" r="r" b="b"/>
              <a:pathLst>
                <a:path w="1750" h="9212" extrusionOk="0">
                  <a:moveTo>
                    <a:pt x="104" y="1"/>
                  </a:moveTo>
                  <a:lnTo>
                    <a:pt x="1" y="59"/>
                  </a:lnTo>
                  <a:cubicBezTo>
                    <a:pt x="5" y="65"/>
                    <a:pt x="379" y="722"/>
                    <a:pt x="757" y="1594"/>
                  </a:cubicBezTo>
                  <a:cubicBezTo>
                    <a:pt x="1105" y="2397"/>
                    <a:pt x="1526" y="3553"/>
                    <a:pt x="1561" y="4500"/>
                  </a:cubicBezTo>
                  <a:cubicBezTo>
                    <a:pt x="1629" y="6358"/>
                    <a:pt x="1207" y="8560"/>
                    <a:pt x="811" y="9143"/>
                  </a:cubicBezTo>
                  <a:lnTo>
                    <a:pt x="910" y="9211"/>
                  </a:lnTo>
                  <a:cubicBezTo>
                    <a:pt x="1323" y="8601"/>
                    <a:pt x="1749" y="6408"/>
                    <a:pt x="1680" y="4498"/>
                  </a:cubicBezTo>
                  <a:cubicBezTo>
                    <a:pt x="1644" y="3532"/>
                    <a:pt x="1218" y="2360"/>
                    <a:pt x="865" y="1547"/>
                  </a:cubicBezTo>
                  <a:cubicBezTo>
                    <a:pt x="486" y="668"/>
                    <a:pt x="107" y="7"/>
                    <a:pt x="104" y="1"/>
                  </a:cubicBezTo>
                  <a:close/>
                </a:path>
              </a:pathLst>
            </a:custGeom>
            <a:gradFill>
              <a:gsLst>
                <a:gs pos="0">
                  <a:schemeClr val="accent1"/>
                </a:gs>
                <a:gs pos="5000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p:nvPr/>
          </p:nvSpPr>
          <p:spPr>
            <a:xfrm>
              <a:off x="6223208" y="2624528"/>
              <a:ext cx="585442" cy="585442"/>
            </a:xfrm>
            <a:custGeom>
              <a:avLst/>
              <a:gdLst/>
              <a:ahLst/>
              <a:cxnLst/>
              <a:rect l="l" t="t" r="r" b="b"/>
              <a:pathLst>
                <a:path w="1840" h="1840" extrusionOk="0">
                  <a:moveTo>
                    <a:pt x="920" y="0"/>
                  </a:moveTo>
                  <a:cubicBezTo>
                    <a:pt x="412" y="0"/>
                    <a:pt x="1" y="411"/>
                    <a:pt x="1" y="920"/>
                  </a:cubicBezTo>
                  <a:cubicBezTo>
                    <a:pt x="1" y="1427"/>
                    <a:pt x="412" y="1840"/>
                    <a:pt x="920" y="1840"/>
                  </a:cubicBezTo>
                  <a:cubicBezTo>
                    <a:pt x="1428" y="1840"/>
                    <a:pt x="1839" y="1427"/>
                    <a:pt x="1839" y="920"/>
                  </a:cubicBezTo>
                  <a:cubicBezTo>
                    <a:pt x="1839" y="411"/>
                    <a:pt x="1428" y="0"/>
                    <a:pt x="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6504788" y="3077282"/>
              <a:ext cx="11454" cy="10818"/>
            </a:xfrm>
            <a:custGeom>
              <a:avLst/>
              <a:gdLst/>
              <a:ahLst/>
              <a:cxnLst/>
              <a:rect l="l" t="t" r="r" b="b"/>
              <a:pathLst>
                <a:path w="36" h="34" extrusionOk="0">
                  <a:moveTo>
                    <a:pt x="17" y="0"/>
                  </a:moveTo>
                  <a:cubicBezTo>
                    <a:pt x="7" y="0"/>
                    <a:pt x="1" y="7"/>
                    <a:pt x="1" y="16"/>
                  </a:cubicBezTo>
                  <a:cubicBezTo>
                    <a:pt x="1" y="25"/>
                    <a:pt x="7" y="33"/>
                    <a:pt x="16" y="33"/>
                  </a:cubicBezTo>
                  <a:lnTo>
                    <a:pt x="18" y="33"/>
                  </a:lnTo>
                  <a:cubicBezTo>
                    <a:pt x="27" y="33"/>
                    <a:pt x="36" y="25"/>
                    <a:pt x="36" y="16"/>
                  </a:cubicBezTo>
                  <a:cubicBezTo>
                    <a:pt x="35" y="9"/>
                    <a:pt x="27"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p:nvPr/>
          </p:nvSpPr>
          <p:spPr>
            <a:xfrm>
              <a:off x="6555376" y="3066146"/>
              <a:ext cx="13045" cy="11136"/>
            </a:xfrm>
            <a:custGeom>
              <a:avLst/>
              <a:gdLst/>
              <a:ahLst/>
              <a:cxnLst/>
              <a:rect l="l" t="t" r="r" b="b"/>
              <a:pathLst>
                <a:path w="41" h="35" extrusionOk="0">
                  <a:moveTo>
                    <a:pt x="22" y="1"/>
                  </a:moveTo>
                  <a:cubicBezTo>
                    <a:pt x="20" y="1"/>
                    <a:pt x="18" y="1"/>
                    <a:pt x="16" y="2"/>
                  </a:cubicBezTo>
                  <a:lnTo>
                    <a:pt x="13" y="3"/>
                  </a:lnTo>
                  <a:cubicBezTo>
                    <a:pt x="4" y="7"/>
                    <a:pt x="0" y="15"/>
                    <a:pt x="4" y="24"/>
                  </a:cubicBezTo>
                  <a:cubicBezTo>
                    <a:pt x="7" y="30"/>
                    <a:pt x="13" y="34"/>
                    <a:pt x="20" y="34"/>
                  </a:cubicBezTo>
                  <a:cubicBezTo>
                    <a:pt x="22" y="34"/>
                    <a:pt x="23" y="34"/>
                    <a:pt x="26" y="33"/>
                  </a:cubicBezTo>
                  <a:lnTo>
                    <a:pt x="27" y="32"/>
                  </a:lnTo>
                  <a:cubicBezTo>
                    <a:pt x="36" y="28"/>
                    <a:pt x="40" y="19"/>
                    <a:pt x="36" y="10"/>
                  </a:cubicBezTo>
                  <a:cubicBezTo>
                    <a:pt x="34" y="4"/>
                    <a:pt x="29"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8"/>
            <p:cNvSpPr/>
            <p:nvPr/>
          </p:nvSpPr>
          <p:spPr>
            <a:xfrm>
              <a:off x="6451971" y="3065828"/>
              <a:ext cx="12727" cy="11454"/>
            </a:xfrm>
            <a:custGeom>
              <a:avLst/>
              <a:gdLst/>
              <a:ahLst/>
              <a:cxnLst/>
              <a:rect l="l" t="t" r="r" b="b"/>
              <a:pathLst>
                <a:path w="40" h="36" extrusionOk="0">
                  <a:moveTo>
                    <a:pt x="19" y="1"/>
                  </a:moveTo>
                  <a:cubicBezTo>
                    <a:pt x="12" y="1"/>
                    <a:pt x="7" y="5"/>
                    <a:pt x="4" y="11"/>
                  </a:cubicBezTo>
                  <a:cubicBezTo>
                    <a:pt x="0" y="20"/>
                    <a:pt x="4" y="29"/>
                    <a:pt x="13" y="33"/>
                  </a:cubicBezTo>
                  <a:lnTo>
                    <a:pt x="14" y="34"/>
                  </a:lnTo>
                  <a:cubicBezTo>
                    <a:pt x="17" y="35"/>
                    <a:pt x="19" y="35"/>
                    <a:pt x="21" y="35"/>
                  </a:cubicBezTo>
                  <a:cubicBezTo>
                    <a:pt x="27" y="35"/>
                    <a:pt x="34" y="31"/>
                    <a:pt x="36" y="25"/>
                  </a:cubicBezTo>
                  <a:cubicBezTo>
                    <a:pt x="40" y="16"/>
                    <a:pt x="36" y="6"/>
                    <a:pt x="29" y="4"/>
                  </a:cubicBezTo>
                  <a:lnTo>
                    <a:pt x="26" y="3"/>
                  </a:lnTo>
                  <a:cubicBezTo>
                    <a:pt x="23" y="1"/>
                    <a:pt x="21"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6477743" y="3074419"/>
              <a:ext cx="12727" cy="10500"/>
            </a:xfrm>
            <a:custGeom>
              <a:avLst/>
              <a:gdLst/>
              <a:ahLst/>
              <a:cxnLst/>
              <a:rect l="l" t="t" r="r" b="b"/>
              <a:pathLst>
                <a:path w="40" h="33" extrusionOk="0">
                  <a:moveTo>
                    <a:pt x="18" y="0"/>
                  </a:moveTo>
                  <a:cubicBezTo>
                    <a:pt x="11" y="0"/>
                    <a:pt x="5" y="6"/>
                    <a:pt x="4" y="13"/>
                  </a:cubicBezTo>
                  <a:cubicBezTo>
                    <a:pt x="1" y="23"/>
                    <a:pt x="7" y="32"/>
                    <a:pt x="16" y="33"/>
                  </a:cubicBezTo>
                  <a:lnTo>
                    <a:pt x="22" y="33"/>
                  </a:lnTo>
                  <a:cubicBezTo>
                    <a:pt x="31" y="33"/>
                    <a:pt x="37" y="28"/>
                    <a:pt x="40" y="20"/>
                  </a:cubicBezTo>
                  <a:cubicBezTo>
                    <a:pt x="39" y="11"/>
                    <a:pt x="32" y="2"/>
                    <a:pt x="24" y="1"/>
                  </a:cubicBezTo>
                  <a:lnTo>
                    <a:pt x="22" y="1"/>
                  </a:lnTo>
                  <a:cubicBezTo>
                    <a:pt x="21" y="1"/>
                    <a:pt x="20"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6530559" y="3074419"/>
              <a:ext cx="12727" cy="10818"/>
            </a:xfrm>
            <a:custGeom>
              <a:avLst/>
              <a:gdLst/>
              <a:ahLst/>
              <a:cxnLst/>
              <a:rect l="l" t="t" r="r" b="b"/>
              <a:pathLst>
                <a:path w="40" h="34" extrusionOk="0">
                  <a:moveTo>
                    <a:pt x="22" y="0"/>
                  </a:moveTo>
                  <a:cubicBezTo>
                    <a:pt x="20" y="0"/>
                    <a:pt x="19" y="1"/>
                    <a:pt x="17" y="1"/>
                  </a:cubicBezTo>
                  <a:lnTo>
                    <a:pt x="14" y="1"/>
                  </a:lnTo>
                  <a:cubicBezTo>
                    <a:pt x="5" y="3"/>
                    <a:pt x="1" y="12"/>
                    <a:pt x="3" y="22"/>
                  </a:cubicBezTo>
                  <a:cubicBezTo>
                    <a:pt x="4" y="29"/>
                    <a:pt x="12" y="34"/>
                    <a:pt x="19" y="34"/>
                  </a:cubicBezTo>
                  <a:lnTo>
                    <a:pt x="26" y="34"/>
                  </a:lnTo>
                  <a:cubicBezTo>
                    <a:pt x="34" y="32"/>
                    <a:pt x="40" y="23"/>
                    <a:pt x="38" y="13"/>
                  </a:cubicBezTo>
                  <a:cubicBezTo>
                    <a:pt x="35" y="6"/>
                    <a:pt x="29"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6580194" y="3055647"/>
              <a:ext cx="13045" cy="10500"/>
            </a:xfrm>
            <a:custGeom>
              <a:avLst/>
              <a:gdLst/>
              <a:ahLst/>
              <a:cxnLst/>
              <a:rect l="l" t="t" r="r" b="b"/>
              <a:pathLst>
                <a:path w="41" h="33" extrusionOk="0">
                  <a:moveTo>
                    <a:pt x="19" y="0"/>
                  </a:moveTo>
                  <a:cubicBezTo>
                    <a:pt x="16" y="0"/>
                    <a:pt x="14" y="1"/>
                    <a:pt x="11" y="2"/>
                  </a:cubicBezTo>
                  <a:cubicBezTo>
                    <a:pt x="4" y="6"/>
                    <a:pt x="0" y="16"/>
                    <a:pt x="4" y="24"/>
                  </a:cubicBezTo>
                  <a:cubicBezTo>
                    <a:pt x="6" y="30"/>
                    <a:pt x="14" y="33"/>
                    <a:pt x="20" y="33"/>
                  </a:cubicBezTo>
                  <a:cubicBezTo>
                    <a:pt x="22" y="33"/>
                    <a:pt x="25" y="33"/>
                    <a:pt x="27" y="31"/>
                  </a:cubicBezTo>
                  <a:lnTo>
                    <a:pt x="29" y="31"/>
                  </a:lnTo>
                  <a:cubicBezTo>
                    <a:pt x="36" y="27"/>
                    <a:pt x="40" y="17"/>
                    <a:pt x="35" y="10"/>
                  </a:cubicBezTo>
                  <a:cubicBezTo>
                    <a:pt x="31" y="3"/>
                    <a:pt x="25"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6428745" y="3053101"/>
              <a:ext cx="12091" cy="10818"/>
            </a:xfrm>
            <a:custGeom>
              <a:avLst/>
              <a:gdLst/>
              <a:ahLst/>
              <a:cxnLst/>
              <a:rect l="l" t="t" r="r" b="b"/>
              <a:pathLst>
                <a:path w="38" h="34" extrusionOk="0">
                  <a:moveTo>
                    <a:pt x="18" y="1"/>
                  </a:moveTo>
                  <a:cubicBezTo>
                    <a:pt x="11" y="1"/>
                    <a:pt x="4" y="6"/>
                    <a:pt x="4" y="14"/>
                  </a:cubicBezTo>
                  <a:cubicBezTo>
                    <a:pt x="0" y="23"/>
                    <a:pt x="7" y="32"/>
                    <a:pt x="16" y="33"/>
                  </a:cubicBezTo>
                  <a:lnTo>
                    <a:pt x="22" y="33"/>
                  </a:lnTo>
                  <a:cubicBezTo>
                    <a:pt x="25" y="33"/>
                    <a:pt x="26" y="32"/>
                    <a:pt x="29" y="32"/>
                  </a:cubicBezTo>
                  <a:cubicBezTo>
                    <a:pt x="29" y="32"/>
                    <a:pt x="30" y="32"/>
                    <a:pt x="30" y="30"/>
                  </a:cubicBezTo>
                  <a:cubicBezTo>
                    <a:pt x="31" y="29"/>
                    <a:pt x="34" y="28"/>
                    <a:pt x="35" y="27"/>
                  </a:cubicBezTo>
                  <a:cubicBezTo>
                    <a:pt x="36" y="25"/>
                    <a:pt x="36" y="23"/>
                    <a:pt x="37" y="22"/>
                  </a:cubicBezTo>
                  <a:lnTo>
                    <a:pt x="37" y="18"/>
                  </a:lnTo>
                  <a:lnTo>
                    <a:pt x="37" y="15"/>
                  </a:lnTo>
                  <a:cubicBezTo>
                    <a:pt x="36" y="14"/>
                    <a:pt x="35" y="13"/>
                    <a:pt x="35" y="12"/>
                  </a:cubicBezTo>
                  <a:cubicBezTo>
                    <a:pt x="35" y="10"/>
                    <a:pt x="35" y="9"/>
                    <a:pt x="34" y="9"/>
                  </a:cubicBezTo>
                  <a:cubicBezTo>
                    <a:pt x="32" y="7"/>
                    <a:pt x="31" y="5"/>
                    <a:pt x="29" y="4"/>
                  </a:cubicBezTo>
                  <a:cubicBezTo>
                    <a:pt x="27" y="3"/>
                    <a:pt x="25" y="2"/>
                    <a:pt x="24" y="2"/>
                  </a:cubicBezTo>
                  <a:lnTo>
                    <a:pt x="22" y="2"/>
                  </a:lnTo>
                  <a:cubicBezTo>
                    <a:pt x="20" y="1"/>
                    <a:pt x="19" y="1"/>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6428745" y="2783931"/>
              <a:ext cx="13045" cy="10500"/>
            </a:xfrm>
            <a:custGeom>
              <a:avLst/>
              <a:gdLst/>
              <a:ahLst/>
              <a:cxnLst/>
              <a:rect l="l" t="t" r="r" b="b"/>
              <a:pathLst>
                <a:path w="41" h="33" extrusionOk="0">
                  <a:moveTo>
                    <a:pt x="21" y="0"/>
                  </a:moveTo>
                  <a:cubicBezTo>
                    <a:pt x="19" y="0"/>
                    <a:pt x="16" y="1"/>
                    <a:pt x="14" y="1"/>
                  </a:cubicBezTo>
                  <a:cubicBezTo>
                    <a:pt x="5" y="7"/>
                    <a:pt x="0" y="16"/>
                    <a:pt x="6" y="24"/>
                  </a:cubicBezTo>
                  <a:cubicBezTo>
                    <a:pt x="9" y="30"/>
                    <a:pt x="15" y="32"/>
                    <a:pt x="21" y="32"/>
                  </a:cubicBezTo>
                  <a:cubicBezTo>
                    <a:pt x="24" y="32"/>
                    <a:pt x="26" y="32"/>
                    <a:pt x="29" y="31"/>
                  </a:cubicBezTo>
                  <a:cubicBezTo>
                    <a:pt x="36" y="27"/>
                    <a:pt x="40" y="17"/>
                    <a:pt x="36" y="10"/>
                  </a:cubicBezTo>
                  <a:cubicBezTo>
                    <a:pt x="33" y="3"/>
                    <a:pt x="27"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6478061" y="2764522"/>
              <a:ext cx="13045" cy="11136"/>
            </a:xfrm>
            <a:custGeom>
              <a:avLst/>
              <a:gdLst/>
              <a:ahLst/>
              <a:cxnLst/>
              <a:rect l="l" t="t" r="r" b="b"/>
              <a:pathLst>
                <a:path w="41" h="35" extrusionOk="0">
                  <a:moveTo>
                    <a:pt x="21" y="1"/>
                  </a:moveTo>
                  <a:cubicBezTo>
                    <a:pt x="20" y="1"/>
                    <a:pt x="19" y="1"/>
                    <a:pt x="18" y="1"/>
                  </a:cubicBezTo>
                  <a:lnTo>
                    <a:pt x="15" y="1"/>
                  </a:lnTo>
                  <a:cubicBezTo>
                    <a:pt x="6" y="4"/>
                    <a:pt x="1" y="13"/>
                    <a:pt x="4" y="22"/>
                  </a:cubicBezTo>
                  <a:cubicBezTo>
                    <a:pt x="5" y="30"/>
                    <a:pt x="13" y="35"/>
                    <a:pt x="20" y="35"/>
                  </a:cubicBezTo>
                  <a:lnTo>
                    <a:pt x="27" y="35"/>
                  </a:lnTo>
                  <a:cubicBezTo>
                    <a:pt x="36" y="32"/>
                    <a:pt x="41" y="23"/>
                    <a:pt x="39" y="14"/>
                  </a:cubicBezTo>
                  <a:cubicBezTo>
                    <a:pt x="36" y="6"/>
                    <a:pt x="29" y="1"/>
                    <a:pt x="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6505424" y="2761977"/>
              <a:ext cx="11454" cy="10818"/>
            </a:xfrm>
            <a:custGeom>
              <a:avLst/>
              <a:gdLst/>
              <a:ahLst/>
              <a:cxnLst/>
              <a:rect l="l" t="t" r="r" b="b"/>
              <a:pathLst>
                <a:path w="36" h="34" extrusionOk="0">
                  <a:moveTo>
                    <a:pt x="17" y="1"/>
                  </a:moveTo>
                  <a:cubicBezTo>
                    <a:pt x="7" y="1"/>
                    <a:pt x="1" y="7"/>
                    <a:pt x="1" y="17"/>
                  </a:cubicBezTo>
                  <a:cubicBezTo>
                    <a:pt x="1" y="26"/>
                    <a:pt x="7" y="34"/>
                    <a:pt x="17" y="34"/>
                  </a:cubicBezTo>
                  <a:lnTo>
                    <a:pt x="19" y="34"/>
                  </a:lnTo>
                  <a:cubicBezTo>
                    <a:pt x="29" y="34"/>
                    <a:pt x="36" y="27"/>
                    <a:pt x="36" y="18"/>
                  </a:cubicBezTo>
                  <a:cubicBezTo>
                    <a:pt x="36" y="8"/>
                    <a:pt x="30"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6453244" y="2773113"/>
              <a:ext cx="13363" cy="11136"/>
            </a:xfrm>
            <a:custGeom>
              <a:avLst/>
              <a:gdLst/>
              <a:ahLst/>
              <a:cxnLst/>
              <a:rect l="l" t="t" r="r" b="b"/>
              <a:pathLst>
                <a:path w="42" h="35" extrusionOk="0">
                  <a:moveTo>
                    <a:pt x="21" y="0"/>
                  </a:moveTo>
                  <a:cubicBezTo>
                    <a:pt x="19" y="0"/>
                    <a:pt x="17" y="1"/>
                    <a:pt x="15" y="2"/>
                  </a:cubicBezTo>
                  <a:lnTo>
                    <a:pt x="13" y="3"/>
                  </a:lnTo>
                  <a:cubicBezTo>
                    <a:pt x="4" y="7"/>
                    <a:pt x="0" y="15"/>
                    <a:pt x="4" y="24"/>
                  </a:cubicBezTo>
                  <a:cubicBezTo>
                    <a:pt x="6" y="30"/>
                    <a:pt x="13" y="34"/>
                    <a:pt x="20" y="34"/>
                  </a:cubicBezTo>
                  <a:cubicBezTo>
                    <a:pt x="22" y="34"/>
                    <a:pt x="23" y="34"/>
                    <a:pt x="26" y="33"/>
                  </a:cubicBezTo>
                  <a:lnTo>
                    <a:pt x="29" y="32"/>
                  </a:lnTo>
                  <a:cubicBezTo>
                    <a:pt x="37" y="28"/>
                    <a:pt x="41" y="19"/>
                    <a:pt x="37" y="10"/>
                  </a:cubicBezTo>
                  <a:cubicBezTo>
                    <a:pt x="33" y="4"/>
                    <a:pt x="28"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6556331" y="2773113"/>
              <a:ext cx="13045" cy="11136"/>
            </a:xfrm>
            <a:custGeom>
              <a:avLst/>
              <a:gdLst/>
              <a:ahLst/>
              <a:cxnLst/>
              <a:rect l="l" t="t" r="r" b="b"/>
              <a:pathLst>
                <a:path w="41" h="35" extrusionOk="0">
                  <a:moveTo>
                    <a:pt x="19" y="0"/>
                  </a:moveTo>
                  <a:cubicBezTo>
                    <a:pt x="13" y="0"/>
                    <a:pt x="8" y="4"/>
                    <a:pt x="5" y="10"/>
                  </a:cubicBezTo>
                  <a:cubicBezTo>
                    <a:pt x="1" y="19"/>
                    <a:pt x="5" y="28"/>
                    <a:pt x="14" y="32"/>
                  </a:cubicBezTo>
                  <a:lnTo>
                    <a:pt x="17" y="33"/>
                  </a:lnTo>
                  <a:cubicBezTo>
                    <a:pt x="19" y="34"/>
                    <a:pt x="20" y="34"/>
                    <a:pt x="23" y="34"/>
                  </a:cubicBezTo>
                  <a:cubicBezTo>
                    <a:pt x="29" y="34"/>
                    <a:pt x="35" y="30"/>
                    <a:pt x="38" y="24"/>
                  </a:cubicBezTo>
                  <a:cubicBezTo>
                    <a:pt x="40" y="15"/>
                    <a:pt x="37" y="7"/>
                    <a:pt x="28" y="3"/>
                  </a:cubicBezTo>
                  <a:lnTo>
                    <a:pt x="26" y="2"/>
                  </a:lnTo>
                  <a:cubicBezTo>
                    <a:pt x="24"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6531196" y="2765159"/>
              <a:ext cx="12727" cy="10500"/>
            </a:xfrm>
            <a:custGeom>
              <a:avLst/>
              <a:gdLst/>
              <a:ahLst/>
              <a:cxnLst/>
              <a:rect l="l" t="t" r="r" b="b"/>
              <a:pathLst>
                <a:path w="40" h="33" extrusionOk="0">
                  <a:moveTo>
                    <a:pt x="18" y="1"/>
                  </a:moveTo>
                  <a:cubicBezTo>
                    <a:pt x="11" y="1"/>
                    <a:pt x="5" y="6"/>
                    <a:pt x="3" y="13"/>
                  </a:cubicBezTo>
                  <a:cubicBezTo>
                    <a:pt x="1" y="23"/>
                    <a:pt x="7" y="32"/>
                    <a:pt x="16" y="33"/>
                  </a:cubicBezTo>
                  <a:lnTo>
                    <a:pt x="21" y="33"/>
                  </a:lnTo>
                  <a:cubicBezTo>
                    <a:pt x="28" y="33"/>
                    <a:pt x="36" y="28"/>
                    <a:pt x="38" y="20"/>
                  </a:cubicBezTo>
                  <a:cubicBezTo>
                    <a:pt x="40" y="12"/>
                    <a:pt x="35" y="3"/>
                    <a:pt x="25" y="1"/>
                  </a:cubicBezTo>
                  <a:lnTo>
                    <a:pt x="22" y="1"/>
                  </a:lnTo>
                  <a:cubicBezTo>
                    <a:pt x="21" y="1"/>
                    <a:pt x="20" y="1"/>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6580512" y="2785840"/>
              <a:ext cx="12409" cy="11136"/>
            </a:xfrm>
            <a:custGeom>
              <a:avLst/>
              <a:gdLst/>
              <a:ahLst/>
              <a:cxnLst/>
              <a:rect l="l" t="t" r="r" b="b"/>
              <a:pathLst>
                <a:path w="39" h="35" extrusionOk="0">
                  <a:moveTo>
                    <a:pt x="18" y="1"/>
                  </a:moveTo>
                  <a:cubicBezTo>
                    <a:pt x="13" y="1"/>
                    <a:pt x="8" y="4"/>
                    <a:pt x="5" y="9"/>
                  </a:cubicBezTo>
                  <a:cubicBezTo>
                    <a:pt x="0" y="16"/>
                    <a:pt x="3" y="26"/>
                    <a:pt x="10" y="31"/>
                  </a:cubicBezTo>
                  <a:cubicBezTo>
                    <a:pt x="14" y="34"/>
                    <a:pt x="17" y="34"/>
                    <a:pt x="20" y="34"/>
                  </a:cubicBezTo>
                  <a:cubicBezTo>
                    <a:pt x="25" y="34"/>
                    <a:pt x="30" y="31"/>
                    <a:pt x="34" y="26"/>
                  </a:cubicBezTo>
                  <a:cubicBezTo>
                    <a:pt x="38" y="19"/>
                    <a:pt x="35" y="9"/>
                    <a:pt x="27" y="4"/>
                  </a:cubicBezTo>
                  <a:cubicBezTo>
                    <a:pt x="24" y="2"/>
                    <a:pt x="21" y="1"/>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6353657" y="2783612"/>
              <a:ext cx="53453" cy="53135"/>
            </a:xfrm>
            <a:custGeom>
              <a:avLst/>
              <a:gdLst/>
              <a:ahLst/>
              <a:cxnLst/>
              <a:rect l="l" t="t" r="r" b="b"/>
              <a:pathLst>
                <a:path w="168" h="167" extrusionOk="0">
                  <a:moveTo>
                    <a:pt x="83" y="32"/>
                  </a:moveTo>
                  <a:cubicBezTo>
                    <a:pt x="112" y="32"/>
                    <a:pt x="134" y="56"/>
                    <a:pt x="134" y="83"/>
                  </a:cubicBezTo>
                  <a:cubicBezTo>
                    <a:pt x="134" y="112"/>
                    <a:pt x="112" y="134"/>
                    <a:pt x="83" y="134"/>
                  </a:cubicBezTo>
                  <a:cubicBezTo>
                    <a:pt x="54" y="134"/>
                    <a:pt x="32" y="112"/>
                    <a:pt x="32" y="83"/>
                  </a:cubicBezTo>
                  <a:cubicBezTo>
                    <a:pt x="32" y="56"/>
                    <a:pt x="54" y="32"/>
                    <a:pt x="83" y="32"/>
                  </a:cubicBezTo>
                  <a:close/>
                  <a:moveTo>
                    <a:pt x="83" y="0"/>
                  </a:moveTo>
                  <a:cubicBezTo>
                    <a:pt x="37" y="0"/>
                    <a:pt x="0" y="37"/>
                    <a:pt x="0" y="83"/>
                  </a:cubicBezTo>
                  <a:cubicBezTo>
                    <a:pt x="0" y="129"/>
                    <a:pt x="37" y="166"/>
                    <a:pt x="83" y="166"/>
                  </a:cubicBezTo>
                  <a:cubicBezTo>
                    <a:pt x="129" y="166"/>
                    <a:pt x="166" y="129"/>
                    <a:pt x="166" y="83"/>
                  </a:cubicBezTo>
                  <a:cubicBezTo>
                    <a:pt x="168" y="37"/>
                    <a:pt x="129" y="0"/>
                    <a:pt x="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6306568" y="2845337"/>
              <a:ext cx="146679" cy="221768"/>
            </a:xfrm>
            <a:custGeom>
              <a:avLst/>
              <a:gdLst/>
              <a:ahLst/>
              <a:cxnLst/>
              <a:rect l="l" t="t" r="r" b="b"/>
              <a:pathLst>
                <a:path w="461" h="697" extrusionOk="0">
                  <a:moveTo>
                    <a:pt x="316" y="33"/>
                  </a:moveTo>
                  <a:cubicBezTo>
                    <a:pt x="327" y="33"/>
                    <a:pt x="344" y="42"/>
                    <a:pt x="345" y="48"/>
                  </a:cubicBezTo>
                  <a:lnTo>
                    <a:pt x="424" y="301"/>
                  </a:lnTo>
                  <a:cubicBezTo>
                    <a:pt x="424" y="303"/>
                    <a:pt x="424" y="310"/>
                    <a:pt x="416" y="313"/>
                  </a:cubicBezTo>
                  <a:cubicBezTo>
                    <a:pt x="415" y="313"/>
                    <a:pt x="414" y="313"/>
                    <a:pt x="413" y="313"/>
                  </a:cubicBezTo>
                  <a:cubicBezTo>
                    <a:pt x="406" y="313"/>
                    <a:pt x="404" y="308"/>
                    <a:pt x="402" y="305"/>
                  </a:cubicBezTo>
                  <a:lnTo>
                    <a:pt x="341" y="155"/>
                  </a:lnTo>
                  <a:cubicBezTo>
                    <a:pt x="339" y="149"/>
                    <a:pt x="333" y="145"/>
                    <a:pt x="326" y="145"/>
                  </a:cubicBezTo>
                  <a:cubicBezTo>
                    <a:pt x="325" y="145"/>
                    <a:pt x="324" y="145"/>
                    <a:pt x="323" y="145"/>
                  </a:cubicBezTo>
                  <a:cubicBezTo>
                    <a:pt x="316" y="146"/>
                    <a:pt x="311" y="153"/>
                    <a:pt x="309" y="160"/>
                  </a:cubicBezTo>
                  <a:lnTo>
                    <a:pt x="306" y="213"/>
                  </a:lnTo>
                  <a:lnTo>
                    <a:pt x="311" y="651"/>
                  </a:lnTo>
                  <a:cubicBezTo>
                    <a:pt x="311" y="656"/>
                    <a:pt x="306" y="661"/>
                    <a:pt x="301" y="661"/>
                  </a:cubicBezTo>
                  <a:cubicBezTo>
                    <a:pt x="295" y="661"/>
                    <a:pt x="290" y="657"/>
                    <a:pt x="290" y="651"/>
                  </a:cubicBezTo>
                  <a:lnTo>
                    <a:pt x="257" y="325"/>
                  </a:lnTo>
                  <a:cubicBezTo>
                    <a:pt x="256" y="317"/>
                    <a:pt x="249" y="310"/>
                    <a:pt x="240" y="310"/>
                  </a:cubicBezTo>
                  <a:lnTo>
                    <a:pt x="222" y="310"/>
                  </a:lnTo>
                  <a:cubicBezTo>
                    <a:pt x="214" y="310"/>
                    <a:pt x="206" y="317"/>
                    <a:pt x="205" y="325"/>
                  </a:cubicBezTo>
                  <a:lnTo>
                    <a:pt x="173" y="652"/>
                  </a:lnTo>
                  <a:cubicBezTo>
                    <a:pt x="173" y="657"/>
                    <a:pt x="168" y="662"/>
                    <a:pt x="162" y="662"/>
                  </a:cubicBezTo>
                  <a:cubicBezTo>
                    <a:pt x="157" y="662"/>
                    <a:pt x="152" y="657"/>
                    <a:pt x="152" y="652"/>
                  </a:cubicBezTo>
                  <a:lnTo>
                    <a:pt x="157" y="213"/>
                  </a:lnTo>
                  <a:lnTo>
                    <a:pt x="153" y="161"/>
                  </a:lnTo>
                  <a:cubicBezTo>
                    <a:pt x="153" y="154"/>
                    <a:pt x="147" y="147"/>
                    <a:pt x="139" y="146"/>
                  </a:cubicBezTo>
                  <a:lnTo>
                    <a:pt x="137" y="146"/>
                  </a:lnTo>
                  <a:cubicBezTo>
                    <a:pt x="130" y="146"/>
                    <a:pt x="124" y="150"/>
                    <a:pt x="121" y="156"/>
                  </a:cubicBezTo>
                  <a:lnTo>
                    <a:pt x="60" y="306"/>
                  </a:lnTo>
                  <a:cubicBezTo>
                    <a:pt x="58" y="309"/>
                    <a:pt x="55" y="315"/>
                    <a:pt x="49" y="315"/>
                  </a:cubicBezTo>
                  <a:cubicBezTo>
                    <a:pt x="48" y="315"/>
                    <a:pt x="47" y="314"/>
                    <a:pt x="46" y="314"/>
                  </a:cubicBezTo>
                  <a:cubicBezTo>
                    <a:pt x="38" y="312"/>
                    <a:pt x="40" y="303"/>
                    <a:pt x="40" y="303"/>
                  </a:cubicBezTo>
                  <a:lnTo>
                    <a:pt x="119" y="48"/>
                  </a:lnTo>
                  <a:cubicBezTo>
                    <a:pt x="121" y="42"/>
                    <a:pt x="137" y="33"/>
                    <a:pt x="149" y="33"/>
                  </a:cubicBezTo>
                  <a:close/>
                  <a:moveTo>
                    <a:pt x="148" y="1"/>
                  </a:moveTo>
                  <a:cubicBezTo>
                    <a:pt x="128" y="1"/>
                    <a:pt x="94" y="13"/>
                    <a:pt x="87" y="39"/>
                  </a:cubicBezTo>
                  <a:lnTo>
                    <a:pt x="6" y="293"/>
                  </a:lnTo>
                  <a:cubicBezTo>
                    <a:pt x="1" y="309"/>
                    <a:pt x="9" y="337"/>
                    <a:pt x="35" y="346"/>
                  </a:cubicBezTo>
                  <a:cubicBezTo>
                    <a:pt x="40" y="347"/>
                    <a:pt x="44" y="348"/>
                    <a:pt x="49" y="348"/>
                  </a:cubicBezTo>
                  <a:cubicBezTo>
                    <a:pt x="70" y="348"/>
                    <a:pt x="84" y="331"/>
                    <a:pt x="89" y="320"/>
                  </a:cubicBezTo>
                  <a:lnTo>
                    <a:pt x="123" y="240"/>
                  </a:lnTo>
                  <a:lnTo>
                    <a:pt x="117" y="653"/>
                  </a:lnTo>
                  <a:cubicBezTo>
                    <a:pt x="117" y="677"/>
                    <a:pt x="137" y="697"/>
                    <a:pt x="160" y="697"/>
                  </a:cubicBezTo>
                  <a:cubicBezTo>
                    <a:pt x="184" y="697"/>
                    <a:pt x="203" y="678"/>
                    <a:pt x="204" y="656"/>
                  </a:cubicBezTo>
                  <a:lnTo>
                    <a:pt x="230" y="405"/>
                  </a:lnTo>
                  <a:lnTo>
                    <a:pt x="256" y="655"/>
                  </a:lnTo>
                  <a:cubicBezTo>
                    <a:pt x="257" y="677"/>
                    <a:pt x="276" y="696"/>
                    <a:pt x="298" y="696"/>
                  </a:cubicBezTo>
                  <a:cubicBezTo>
                    <a:pt x="323" y="696"/>
                    <a:pt x="342" y="675"/>
                    <a:pt x="342" y="652"/>
                  </a:cubicBezTo>
                  <a:lnTo>
                    <a:pt x="337" y="238"/>
                  </a:lnTo>
                  <a:lnTo>
                    <a:pt x="370" y="320"/>
                  </a:lnTo>
                  <a:cubicBezTo>
                    <a:pt x="376" y="331"/>
                    <a:pt x="390" y="348"/>
                    <a:pt x="411" y="348"/>
                  </a:cubicBezTo>
                  <a:cubicBezTo>
                    <a:pt x="415" y="348"/>
                    <a:pt x="420" y="347"/>
                    <a:pt x="425" y="346"/>
                  </a:cubicBezTo>
                  <a:cubicBezTo>
                    <a:pt x="452" y="335"/>
                    <a:pt x="460" y="308"/>
                    <a:pt x="455" y="292"/>
                  </a:cubicBezTo>
                  <a:lnTo>
                    <a:pt x="375" y="39"/>
                  </a:lnTo>
                  <a:cubicBezTo>
                    <a:pt x="368" y="13"/>
                    <a:pt x="335"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a:off x="6568421" y="2845337"/>
              <a:ext cx="145724" cy="221768"/>
            </a:xfrm>
            <a:custGeom>
              <a:avLst/>
              <a:gdLst/>
              <a:ahLst/>
              <a:cxnLst/>
              <a:rect l="l" t="t" r="r" b="b"/>
              <a:pathLst>
                <a:path w="458" h="697" extrusionOk="0">
                  <a:moveTo>
                    <a:pt x="313" y="33"/>
                  </a:moveTo>
                  <a:cubicBezTo>
                    <a:pt x="325" y="33"/>
                    <a:pt x="342" y="42"/>
                    <a:pt x="343" y="48"/>
                  </a:cubicBezTo>
                  <a:lnTo>
                    <a:pt x="422" y="301"/>
                  </a:lnTo>
                  <a:cubicBezTo>
                    <a:pt x="422" y="303"/>
                    <a:pt x="422" y="310"/>
                    <a:pt x="415" y="313"/>
                  </a:cubicBezTo>
                  <a:cubicBezTo>
                    <a:pt x="414" y="313"/>
                    <a:pt x="412" y="313"/>
                    <a:pt x="411" y="313"/>
                  </a:cubicBezTo>
                  <a:cubicBezTo>
                    <a:pt x="405" y="313"/>
                    <a:pt x="401" y="308"/>
                    <a:pt x="400" y="305"/>
                  </a:cubicBezTo>
                  <a:lnTo>
                    <a:pt x="339" y="155"/>
                  </a:lnTo>
                  <a:cubicBezTo>
                    <a:pt x="337" y="149"/>
                    <a:pt x="330" y="145"/>
                    <a:pt x="324" y="145"/>
                  </a:cubicBezTo>
                  <a:cubicBezTo>
                    <a:pt x="323" y="145"/>
                    <a:pt x="322" y="145"/>
                    <a:pt x="322" y="145"/>
                  </a:cubicBezTo>
                  <a:cubicBezTo>
                    <a:pt x="313" y="146"/>
                    <a:pt x="308" y="153"/>
                    <a:pt x="307" y="160"/>
                  </a:cubicBezTo>
                  <a:lnTo>
                    <a:pt x="303" y="213"/>
                  </a:lnTo>
                  <a:lnTo>
                    <a:pt x="308" y="651"/>
                  </a:lnTo>
                  <a:cubicBezTo>
                    <a:pt x="308" y="653"/>
                    <a:pt x="307" y="656"/>
                    <a:pt x="306" y="658"/>
                  </a:cubicBezTo>
                  <a:cubicBezTo>
                    <a:pt x="303" y="661"/>
                    <a:pt x="301" y="661"/>
                    <a:pt x="298" y="661"/>
                  </a:cubicBezTo>
                  <a:cubicBezTo>
                    <a:pt x="293" y="661"/>
                    <a:pt x="288" y="657"/>
                    <a:pt x="288" y="651"/>
                  </a:cubicBezTo>
                  <a:lnTo>
                    <a:pt x="255" y="325"/>
                  </a:lnTo>
                  <a:cubicBezTo>
                    <a:pt x="253" y="316"/>
                    <a:pt x="247" y="310"/>
                    <a:pt x="238" y="310"/>
                  </a:cubicBezTo>
                  <a:lnTo>
                    <a:pt x="220" y="310"/>
                  </a:lnTo>
                  <a:cubicBezTo>
                    <a:pt x="211" y="310"/>
                    <a:pt x="205" y="316"/>
                    <a:pt x="204" y="325"/>
                  </a:cubicBezTo>
                  <a:lnTo>
                    <a:pt x="170" y="652"/>
                  </a:lnTo>
                  <a:cubicBezTo>
                    <a:pt x="170" y="657"/>
                    <a:pt x="165" y="662"/>
                    <a:pt x="160" y="662"/>
                  </a:cubicBezTo>
                  <a:cubicBezTo>
                    <a:pt x="155" y="662"/>
                    <a:pt x="150" y="657"/>
                    <a:pt x="150" y="652"/>
                  </a:cubicBezTo>
                  <a:lnTo>
                    <a:pt x="155" y="213"/>
                  </a:lnTo>
                  <a:lnTo>
                    <a:pt x="151" y="161"/>
                  </a:lnTo>
                  <a:cubicBezTo>
                    <a:pt x="151" y="154"/>
                    <a:pt x="145" y="147"/>
                    <a:pt x="138" y="146"/>
                  </a:cubicBezTo>
                  <a:lnTo>
                    <a:pt x="134" y="146"/>
                  </a:lnTo>
                  <a:cubicBezTo>
                    <a:pt x="128" y="146"/>
                    <a:pt x="122" y="150"/>
                    <a:pt x="119" y="156"/>
                  </a:cubicBezTo>
                  <a:lnTo>
                    <a:pt x="58" y="306"/>
                  </a:lnTo>
                  <a:cubicBezTo>
                    <a:pt x="57" y="309"/>
                    <a:pt x="53" y="314"/>
                    <a:pt x="47" y="314"/>
                  </a:cubicBezTo>
                  <a:cubicBezTo>
                    <a:pt x="46" y="314"/>
                    <a:pt x="44" y="314"/>
                    <a:pt x="43" y="314"/>
                  </a:cubicBezTo>
                  <a:cubicBezTo>
                    <a:pt x="36" y="311"/>
                    <a:pt x="37" y="303"/>
                    <a:pt x="37" y="303"/>
                  </a:cubicBezTo>
                  <a:lnTo>
                    <a:pt x="118" y="48"/>
                  </a:lnTo>
                  <a:cubicBezTo>
                    <a:pt x="119" y="42"/>
                    <a:pt x="134" y="33"/>
                    <a:pt x="148" y="33"/>
                  </a:cubicBezTo>
                  <a:close/>
                  <a:moveTo>
                    <a:pt x="148" y="1"/>
                  </a:moveTo>
                  <a:cubicBezTo>
                    <a:pt x="127" y="1"/>
                    <a:pt x="94" y="13"/>
                    <a:pt x="86" y="39"/>
                  </a:cubicBezTo>
                  <a:lnTo>
                    <a:pt x="6" y="293"/>
                  </a:lnTo>
                  <a:cubicBezTo>
                    <a:pt x="0" y="309"/>
                    <a:pt x="8" y="337"/>
                    <a:pt x="33" y="346"/>
                  </a:cubicBezTo>
                  <a:cubicBezTo>
                    <a:pt x="38" y="347"/>
                    <a:pt x="43" y="348"/>
                    <a:pt x="48" y="348"/>
                  </a:cubicBezTo>
                  <a:cubicBezTo>
                    <a:pt x="69" y="348"/>
                    <a:pt x="83" y="331"/>
                    <a:pt x="88" y="320"/>
                  </a:cubicBezTo>
                  <a:lnTo>
                    <a:pt x="122" y="240"/>
                  </a:lnTo>
                  <a:lnTo>
                    <a:pt x="117" y="653"/>
                  </a:lnTo>
                  <a:cubicBezTo>
                    <a:pt x="117" y="677"/>
                    <a:pt x="135" y="697"/>
                    <a:pt x="160" y="697"/>
                  </a:cubicBezTo>
                  <a:cubicBezTo>
                    <a:pt x="184" y="697"/>
                    <a:pt x="202" y="678"/>
                    <a:pt x="204" y="656"/>
                  </a:cubicBezTo>
                  <a:lnTo>
                    <a:pt x="230" y="405"/>
                  </a:lnTo>
                  <a:lnTo>
                    <a:pt x="255" y="655"/>
                  </a:lnTo>
                  <a:cubicBezTo>
                    <a:pt x="256" y="677"/>
                    <a:pt x="276" y="696"/>
                    <a:pt x="298" y="696"/>
                  </a:cubicBezTo>
                  <a:cubicBezTo>
                    <a:pt x="309" y="696"/>
                    <a:pt x="322" y="690"/>
                    <a:pt x="329" y="682"/>
                  </a:cubicBezTo>
                  <a:cubicBezTo>
                    <a:pt x="337" y="675"/>
                    <a:pt x="342" y="663"/>
                    <a:pt x="342" y="652"/>
                  </a:cubicBezTo>
                  <a:lnTo>
                    <a:pt x="337" y="238"/>
                  </a:lnTo>
                  <a:lnTo>
                    <a:pt x="370" y="320"/>
                  </a:lnTo>
                  <a:cubicBezTo>
                    <a:pt x="375" y="331"/>
                    <a:pt x="388" y="348"/>
                    <a:pt x="410" y="348"/>
                  </a:cubicBezTo>
                  <a:cubicBezTo>
                    <a:pt x="415" y="348"/>
                    <a:pt x="420" y="347"/>
                    <a:pt x="425" y="346"/>
                  </a:cubicBezTo>
                  <a:cubicBezTo>
                    <a:pt x="451" y="335"/>
                    <a:pt x="458" y="308"/>
                    <a:pt x="455" y="292"/>
                  </a:cubicBezTo>
                  <a:lnTo>
                    <a:pt x="375" y="39"/>
                  </a:lnTo>
                  <a:cubicBezTo>
                    <a:pt x="368" y="13"/>
                    <a:pt x="33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5737681" y="1243675"/>
              <a:ext cx="585442" cy="585442"/>
            </a:xfrm>
            <a:custGeom>
              <a:avLst/>
              <a:gdLst/>
              <a:ahLst/>
              <a:cxnLst/>
              <a:rect l="l" t="t" r="r" b="b"/>
              <a:pathLst>
                <a:path w="1840" h="1840" extrusionOk="0">
                  <a:moveTo>
                    <a:pt x="920" y="1"/>
                  </a:moveTo>
                  <a:cubicBezTo>
                    <a:pt x="413" y="1"/>
                    <a:pt x="0" y="412"/>
                    <a:pt x="0" y="921"/>
                  </a:cubicBezTo>
                  <a:cubicBezTo>
                    <a:pt x="0" y="1428"/>
                    <a:pt x="413" y="1839"/>
                    <a:pt x="920" y="1839"/>
                  </a:cubicBezTo>
                  <a:cubicBezTo>
                    <a:pt x="1429" y="1839"/>
                    <a:pt x="1840" y="1428"/>
                    <a:pt x="1840" y="921"/>
                  </a:cubicBezTo>
                  <a:cubicBezTo>
                    <a:pt x="1840" y="412"/>
                    <a:pt x="1429" y="1"/>
                    <a:pt x="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8"/>
            <p:cNvSpPr/>
            <p:nvPr/>
          </p:nvSpPr>
          <p:spPr>
            <a:xfrm>
              <a:off x="5945446" y="1456849"/>
              <a:ext cx="159724" cy="160042"/>
            </a:xfrm>
            <a:custGeom>
              <a:avLst/>
              <a:gdLst/>
              <a:ahLst/>
              <a:cxnLst/>
              <a:rect l="l" t="t" r="r" b="b"/>
              <a:pathLst>
                <a:path w="502" h="503" extrusionOk="0">
                  <a:moveTo>
                    <a:pt x="251" y="1"/>
                  </a:moveTo>
                  <a:cubicBezTo>
                    <a:pt x="113" y="1"/>
                    <a:pt x="0" y="113"/>
                    <a:pt x="0" y="252"/>
                  </a:cubicBezTo>
                  <a:cubicBezTo>
                    <a:pt x="0" y="390"/>
                    <a:pt x="113" y="502"/>
                    <a:pt x="251" y="502"/>
                  </a:cubicBezTo>
                  <a:cubicBezTo>
                    <a:pt x="389" y="502"/>
                    <a:pt x="501" y="390"/>
                    <a:pt x="501" y="252"/>
                  </a:cubicBezTo>
                  <a:cubicBezTo>
                    <a:pt x="501" y="241"/>
                    <a:pt x="495" y="235"/>
                    <a:pt x="485" y="235"/>
                  </a:cubicBezTo>
                  <a:cubicBezTo>
                    <a:pt x="476" y="235"/>
                    <a:pt x="469" y="242"/>
                    <a:pt x="469" y="252"/>
                  </a:cubicBezTo>
                  <a:cubicBezTo>
                    <a:pt x="469" y="371"/>
                    <a:pt x="371" y="469"/>
                    <a:pt x="251" y="469"/>
                  </a:cubicBezTo>
                  <a:cubicBezTo>
                    <a:pt x="131" y="469"/>
                    <a:pt x="34" y="371"/>
                    <a:pt x="34" y="252"/>
                  </a:cubicBezTo>
                  <a:cubicBezTo>
                    <a:pt x="34" y="131"/>
                    <a:pt x="131" y="34"/>
                    <a:pt x="251" y="34"/>
                  </a:cubicBezTo>
                  <a:cubicBezTo>
                    <a:pt x="260" y="34"/>
                    <a:pt x="267" y="26"/>
                    <a:pt x="267" y="17"/>
                  </a:cubicBezTo>
                  <a:cubicBezTo>
                    <a:pt x="267" y="8"/>
                    <a:pt x="260"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a:off x="5862085" y="1373488"/>
              <a:ext cx="326448" cy="326766"/>
            </a:xfrm>
            <a:custGeom>
              <a:avLst/>
              <a:gdLst/>
              <a:ahLst/>
              <a:cxnLst/>
              <a:rect l="l" t="t" r="r" b="b"/>
              <a:pathLst>
                <a:path w="1026" h="1027" extrusionOk="0">
                  <a:moveTo>
                    <a:pt x="513" y="426"/>
                  </a:moveTo>
                  <a:cubicBezTo>
                    <a:pt x="562" y="426"/>
                    <a:pt x="600" y="464"/>
                    <a:pt x="600" y="513"/>
                  </a:cubicBezTo>
                  <a:cubicBezTo>
                    <a:pt x="600" y="560"/>
                    <a:pt x="562" y="600"/>
                    <a:pt x="513" y="600"/>
                  </a:cubicBezTo>
                  <a:cubicBezTo>
                    <a:pt x="465" y="600"/>
                    <a:pt x="426" y="561"/>
                    <a:pt x="426" y="513"/>
                  </a:cubicBezTo>
                  <a:cubicBezTo>
                    <a:pt x="426" y="463"/>
                    <a:pt x="465" y="426"/>
                    <a:pt x="513" y="426"/>
                  </a:cubicBezTo>
                  <a:close/>
                  <a:moveTo>
                    <a:pt x="514" y="163"/>
                  </a:moveTo>
                  <a:cubicBezTo>
                    <a:pt x="601" y="163"/>
                    <a:pt x="684" y="195"/>
                    <a:pt x="748" y="254"/>
                  </a:cubicBezTo>
                  <a:lnTo>
                    <a:pt x="617" y="385"/>
                  </a:lnTo>
                  <a:lnTo>
                    <a:pt x="638" y="247"/>
                  </a:lnTo>
                  <a:cubicBezTo>
                    <a:pt x="641" y="238"/>
                    <a:pt x="634" y="229"/>
                    <a:pt x="625" y="228"/>
                  </a:cubicBezTo>
                  <a:cubicBezTo>
                    <a:pt x="625" y="228"/>
                    <a:pt x="624" y="228"/>
                    <a:pt x="623" y="228"/>
                  </a:cubicBezTo>
                  <a:cubicBezTo>
                    <a:pt x="615" y="228"/>
                    <a:pt x="608" y="234"/>
                    <a:pt x="606" y="242"/>
                  </a:cubicBezTo>
                  <a:lnTo>
                    <a:pt x="580" y="413"/>
                  </a:lnTo>
                  <a:cubicBezTo>
                    <a:pt x="562" y="401"/>
                    <a:pt x="538" y="393"/>
                    <a:pt x="514" y="393"/>
                  </a:cubicBezTo>
                  <a:cubicBezTo>
                    <a:pt x="447" y="393"/>
                    <a:pt x="395" y="447"/>
                    <a:pt x="395" y="513"/>
                  </a:cubicBezTo>
                  <a:cubicBezTo>
                    <a:pt x="395" y="579"/>
                    <a:pt x="449" y="631"/>
                    <a:pt x="514" y="631"/>
                  </a:cubicBezTo>
                  <a:cubicBezTo>
                    <a:pt x="579" y="631"/>
                    <a:pt x="632" y="577"/>
                    <a:pt x="632" y="513"/>
                  </a:cubicBezTo>
                  <a:cubicBezTo>
                    <a:pt x="632" y="488"/>
                    <a:pt x="625" y="464"/>
                    <a:pt x="612" y="446"/>
                  </a:cubicBezTo>
                  <a:lnTo>
                    <a:pt x="784" y="420"/>
                  </a:lnTo>
                  <a:cubicBezTo>
                    <a:pt x="793" y="418"/>
                    <a:pt x="799" y="410"/>
                    <a:pt x="798" y="401"/>
                  </a:cubicBezTo>
                  <a:cubicBezTo>
                    <a:pt x="796" y="393"/>
                    <a:pt x="789" y="387"/>
                    <a:pt x="781" y="387"/>
                  </a:cubicBezTo>
                  <a:cubicBezTo>
                    <a:pt x="780" y="387"/>
                    <a:pt x="779" y="387"/>
                    <a:pt x="779" y="387"/>
                  </a:cubicBezTo>
                  <a:lnTo>
                    <a:pt x="641" y="407"/>
                  </a:lnTo>
                  <a:lnTo>
                    <a:pt x="641" y="407"/>
                  </a:lnTo>
                  <a:lnTo>
                    <a:pt x="772" y="277"/>
                  </a:lnTo>
                  <a:cubicBezTo>
                    <a:pt x="830" y="341"/>
                    <a:pt x="862" y="424"/>
                    <a:pt x="862" y="511"/>
                  </a:cubicBezTo>
                  <a:cubicBezTo>
                    <a:pt x="862" y="703"/>
                    <a:pt x="706" y="858"/>
                    <a:pt x="514" y="858"/>
                  </a:cubicBezTo>
                  <a:cubicBezTo>
                    <a:pt x="322" y="858"/>
                    <a:pt x="166" y="703"/>
                    <a:pt x="166" y="511"/>
                  </a:cubicBezTo>
                  <a:cubicBezTo>
                    <a:pt x="166" y="319"/>
                    <a:pt x="322" y="163"/>
                    <a:pt x="514" y="163"/>
                  </a:cubicBezTo>
                  <a:close/>
                  <a:moveTo>
                    <a:pt x="513" y="33"/>
                  </a:moveTo>
                  <a:cubicBezTo>
                    <a:pt x="640" y="33"/>
                    <a:pt x="754" y="81"/>
                    <a:pt x="840" y="162"/>
                  </a:cubicBezTo>
                  <a:lnTo>
                    <a:pt x="772" y="231"/>
                  </a:lnTo>
                  <a:cubicBezTo>
                    <a:pt x="701" y="166"/>
                    <a:pt x="610" y="130"/>
                    <a:pt x="514" y="130"/>
                  </a:cubicBezTo>
                  <a:cubicBezTo>
                    <a:pt x="304" y="130"/>
                    <a:pt x="133" y="301"/>
                    <a:pt x="133" y="511"/>
                  </a:cubicBezTo>
                  <a:cubicBezTo>
                    <a:pt x="133" y="720"/>
                    <a:pt x="304" y="892"/>
                    <a:pt x="514" y="892"/>
                  </a:cubicBezTo>
                  <a:cubicBezTo>
                    <a:pt x="723" y="892"/>
                    <a:pt x="895" y="720"/>
                    <a:pt x="895" y="511"/>
                  </a:cubicBezTo>
                  <a:cubicBezTo>
                    <a:pt x="895" y="415"/>
                    <a:pt x="860" y="324"/>
                    <a:pt x="794" y="254"/>
                  </a:cubicBezTo>
                  <a:lnTo>
                    <a:pt x="864" y="185"/>
                  </a:lnTo>
                  <a:cubicBezTo>
                    <a:pt x="943" y="272"/>
                    <a:pt x="993" y="387"/>
                    <a:pt x="993" y="513"/>
                  </a:cubicBezTo>
                  <a:cubicBezTo>
                    <a:pt x="993" y="777"/>
                    <a:pt x="778" y="991"/>
                    <a:pt x="513" y="991"/>
                  </a:cubicBezTo>
                  <a:cubicBezTo>
                    <a:pt x="248" y="991"/>
                    <a:pt x="33" y="777"/>
                    <a:pt x="33" y="513"/>
                  </a:cubicBezTo>
                  <a:cubicBezTo>
                    <a:pt x="33" y="248"/>
                    <a:pt x="248" y="33"/>
                    <a:pt x="513" y="33"/>
                  </a:cubicBezTo>
                  <a:close/>
                  <a:moveTo>
                    <a:pt x="513" y="1"/>
                  </a:moveTo>
                  <a:cubicBezTo>
                    <a:pt x="230" y="1"/>
                    <a:pt x="0" y="231"/>
                    <a:pt x="0" y="514"/>
                  </a:cubicBezTo>
                  <a:cubicBezTo>
                    <a:pt x="0" y="796"/>
                    <a:pt x="230" y="1026"/>
                    <a:pt x="513" y="1026"/>
                  </a:cubicBezTo>
                  <a:cubicBezTo>
                    <a:pt x="795" y="1026"/>
                    <a:pt x="1025" y="796"/>
                    <a:pt x="1025" y="514"/>
                  </a:cubicBezTo>
                  <a:cubicBezTo>
                    <a:pt x="1025" y="378"/>
                    <a:pt x="973" y="255"/>
                    <a:pt x="886" y="163"/>
                  </a:cubicBezTo>
                  <a:lnTo>
                    <a:pt x="1018" y="32"/>
                  </a:lnTo>
                  <a:cubicBezTo>
                    <a:pt x="1024" y="25"/>
                    <a:pt x="1024" y="14"/>
                    <a:pt x="1018" y="8"/>
                  </a:cubicBezTo>
                  <a:cubicBezTo>
                    <a:pt x="1015" y="5"/>
                    <a:pt x="1011" y="4"/>
                    <a:pt x="1007" y="4"/>
                  </a:cubicBezTo>
                  <a:cubicBezTo>
                    <a:pt x="1003" y="4"/>
                    <a:pt x="998" y="5"/>
                    <a:pt x="995" y="8"/>
                  </a:cubicBezTo>
                  <a:lnTo>
                    <a:pt x="864" y="140"/>
                  </a:lnTo>
                  <a:cubicBezTo>
                    <a:pt x="772" y="54"/>
                    <a:pt x="649" y="1"/>
                    <a:pt x="5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6028170" y="4077287"/>
              <a:ext cx="585760" cy="585442"/>
            </a:xfrm>
            <a:custGeom>
              <a:avLst/>
              <a:gdLst/>
              <a:ahLst/>
              <a:cxnLst/>
              <a:rect l="l" t="t" r="r" b="b"/>
              <a:pathLst>
                <a:path w="1841" h="1840" extrusionOk="0">
                  <a:moveTo>
                    <a:pt x="921" y="1"/>
                  </a:moveTo>
                  <a:cubicBezTo>
                    <a:pt x="412" y="1"/>
                    <a:pt x="1" y="412"/>
                    <a:pt x="1" y="919"/>
                  </a:cubicBezTo>
                  <a:cubicBezTo>
                    <a:pt x="1" y="1428"/>
                    <a:pt x="412" y="1839"/>
                    <a:pt x="921" y="1839"/>
                  </a:cubicBezTo>
                  <a:cubicBezTo>
                    <a:pt x="1428" y="1839"/>
                    <a:pt x="1841" y="1428"/>
                    <a:pt x="1841" y="919"/>
                  </a:cubicBezTo>
                  <a:cubicBezTo>
                    <a:pt x="1841" y="412"/>
                    <a:pt x="1428"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8"/>
            <p:cNvSpPr/>
            <p:nvPr/>
          </p:nvSpPr>
          <p:spPr>
            <a:xfrm>
              <a:off x="6167846" y="4175601"/>
              <a:ext cx="305448" cy="335993"/>
            </a:xfrm>
            <a:custGeom>
              <a:avLst/>
              <a:gdLst/>
              <a:ahLst/>
              <a:cxnLst/>
              <a:rect l="l" t="t" r="r" b="b"/>
              <a:pathLst>
                <a:path w="960" h="1056" extrusionOk="0">
                  <a:moveTo>
                    <a:pt x="498" y="37"/>
                  </a:moveTo>
                  <a:cubicBezTo>
                    <a:pt x="538" y="50"/>
                    <a:pt x="573" y="76"/>
                    <a:pt x="573" y="173"/>
                  </a:cubicBezTo>
                  <a:lnTo>
                    <a:pt x="564" y="363"/>
                  </a:lnTo>
                  <a:cubicBezTo>
                    <a:pt x="563" y="377"/>
                    <a:pt x="568" y="390"/>
                    <a:pt x="578" y="401"/>
                  </a:cubicBezTo>
                  <a:cubicBezTo>
                    <a:pt x="586" y="411"/>
                    <a:pt x="600" y="418"/>
                    <a:pt x="615" y="418"/>
                  </a:cubicBezTo>
                  <a:lnTo>
                    <a:pt x="881" y="418"/>
                  </a:lnTo>
                  <a:cubicBezTo>
                    <a:pt x="906" y="418"/>
                    <a:pt x="928" y="435"/>
                    <a:pt x="929" y="460"/>
                  </a:cubicBezTo>
                  <a:cubicBezTo>
                    <a:pt x="931" y="481"/>
                    <a:pt x="915" y="502"/>
                    <a:pt x="893" y="507"/>
                  </a:cubicBezTo>
                  <a:cubicBezTo>
                    <a:pt x="870" y="512"/>
                    <a:pt x="851" y="534"/>
                    <a:pt x="851" y="558"/>
                  </a:cubicBezTo>
                  <a:cubicBezTo>
                    <a:pt x="851" y="583"/>
                    <a:pt x="870" y="604"/>
                    <a:pt x="893" y="609"/>
                  </a:cubicBezTo>
                  <a:cubicBezTo>
                    <a:pt x="914" y="613"/>
                    <a:pt x="929" y="633"/>
                    <a:pt x="929" y="653"/>
                  </a:cubicBezTo>
                  <a:cubicBezTo>
                    <a:pt x="926" y="676"/>
                    <a:pt x="908" y="695"/>
                    <a:pt x="887" y="697"/>
                  </a:cubicBezTo>
                  <a:cubicBezTo>
                    <a:pt x="865" y="700"/>
                    <a:pt x="849" y="716"/>
                    <a:pt x="844" y="737"/>
                  </a:cubicBezTo>
                  <a:cubicBezTo>
                    <a:pt x="839" y="758"/>
                    <a:pt x="846" y="779"/>
                    <a:pt x="864" y="793"/>
                  </a:cubicBezTo>
                  <a:cubicBezTo>
                    <a:pt x="876" y="800"/>
                    <a:pt x="881" y="814"/>
                    <a:pt x="880" y="827"/>
                  </a:cubicBezTo>
                  <a:cubicBezTo>
                    <a:pt x="877" y="844"/>
                    <a:pt x="860" y="858"/>
                    <a:pt x="841" y="858"/>
                  </a:cubicBezTo>
                  <a:lnTo>
                    <a:pt x="836" y="858"/>
                  </a:lnTo>
                  <a:cubicBezTo>
                    <a:pt x="813" y="858"/>
                    <a:pt x="793" y="873"/>
                    <a:pt x="786" y="896"/>
                  </a:cubicBezTo>
                  <a:cubicBezTo>
                    <a:pt x="780" y="917"/>
                    <a:pt x="789" y="942"/>
                    <a:pt x="808" y="955"/>
                  </a:cubicBezTo>
                  <a:cubicBezTo>
                    <a:pt x="818" y="961"/>
                    <a:pt x="825" y="973"/>
                    <a:pt x="825" y="987"/>
                  </a:cubicBezTo>
                  <a:cubicBezTo>
                    <a:pt x="825" y="1006"/>
                    <a:pt x="810" y="1023"/>
                    <a:pt x="795" y="1023"/>
                  </a:cubicBezTo>
                  <a:lnTo>
                    <a:pt x="466" y="1023"/>
                  </a:lnTo>
                  <a:cubicBezTo>
                    <a:pt x="414" y="1023"/>
                    <a:pt x="339" y="992"/>
                    <a:pt x="299" y="953"/>
                  </a:cubicBezTo>
                  <a:cubicBezTo>
                    <a:pt x="288" y="945"/>
                    <a:pt x="276" y="940"/>
                    <a:pt x="263" y="940"/>
                  </a:cubicBezTo>
                  <a:lnTo>
                    <a:pt x="39" y="940"/>
                  </a:lnTo>
                  <a:lnTo>
                    <a:pt x="39" y="537"/>
                  </a:lnTo>
                  <a:lnTo>
                    <a:pt x="223" y="543"/>
                  </a:lnTo>
                  <a:cubicBezTo>
                    <a:pt x="241" y="543"/>
                    <a:pt x="257" y="536"/>
                    <a:pt x="267" y="522"/>
                  </a:cubicBezTo>
                  <a:lnTo>
                    <a:pt x="473" y="250"/>
                  </a:lnTo>
                  <a:cubicBezTo>
                    <a:pt x="489" y="230"/>
                    <a:pt x="498" y="203"/>
                    <a:pt x="498" y="176"/>
                  </a:cubicBezTo>
                  <a:lnTo>
                    <a:pt x="498" y="37"/>
                  </a:lnTo>
                  <a:close/>
                  <a:moveTo>
                    <a:pt x="477" y="0"/>
                  </a:moveTo>
                  <a:cubicBezTo>
                    <a:pt x="473" y="0"/>
                    <a:pt x="470" y="2"/>
                    <a:pt x="466" y="5"/>
                  </a:cubicBezTo>
                  <a:cubicBezTo>
                    <a:pt x="462" y="7"/>
                    <a:pt x="459" y="12"/>
                    <a:pt x="459" y="17"/>
                  </a:cubicBezTo>
                  <a:lnTo>
                    <a:pt x="459" y="176"/>
                  </a:lnTo>
                  <a:cubicBezTo>
                    <a:pt x="459" y="195"/>
                    <a:pt x="453" y="214"/>
                    <a:pt x="441" y="230"/>
                  </a:cubicBezTo>
                  <a:lnTo>
                    <a:pt x="234" y="502"/>
                  </a:lnTo>
                  <a:cubicBezTo>
                    <a:pt x="231" y="507"/>
                    <a:pt x="224" y="510"/>
                    <a:pt x="218" y="510"/>
                  </a:cubicBezTo>
                  <a:lnTo>
                    <a:pt x="17" y="503"/>
                  </a:lnTo>
                  <a:cubicBezTo>
                    <a:pt x="13" y="503"/>
                    <a:pt x="8" y="505"/>
                    <a:pt x="6" y="508"/>
                  </a:cubicBezTo>
                  <a:cubicBezTo>
                    <a:pt x="2" y="511"/>
                    <a:pt x="1" y="516"/>
                    <a:pt x="1" y="520"/>
                  </a:cubicBezTo>
                  <a:lnTo>
                    <a:pt x="1" y="956"/>
                  </a:lnTo>
                  <a:cubicBezTo>
                    <a:pt x="1" y="965"/>
                    <a:pt x="8" y="973"/>
                    <a:pt x="17" y="973"/>
                  </a:cubicBezTo>
                  <a:lnTo>
                    <a:pt x="257" y="973"/>
                  </a:lnTo>
                  <a:cubicBezTo>
                    <a:pt x="262" y="973"/>
                    <a:pt x="267" y="974"/>
                    <a:pt x="269" y="978"/>
                  </a:cubicBezTo>
                  <a:cubicBezTo>
                    <a:pt x="317" y="1023"/>
                    <a:pt x="399" y="1055"/>
                    <a:pt x="459" y="1055"/>
                  </a:cubicBezTo>
                  <a:lnTo>
                    <a:pt x="789" y="1055"/>
                  </a:lnTo>
                  <a:cubicBezTo>
                    <a:pt x="824" y="1055"/>
                    <a:pt x="851" y="1024"/>
                    <a:pt x="851" y="987"/>
                  </a:cubicBezTo>
                  <a:cubicBezTo>
                    <a:pt x="851" y="962"/>
                    <a:pt x="840" y="940"/>
                    <a:pt x="819" y="927"/>
                  </a:cubicBezTo>
                  <a:cubicBezTo>
                    <a:pt x="811" y="921"/>
                    <a:pt x="809" y="912"/>
                    <a:pt x="811" y="905"/>
                  </a:cubicBezTo>
                  <a:cubicBezTo>
                    <a:pt x="814" y="897"/>
                    <a:pt x="821" y="891"/>
                    <a:pt x="831" y="891"/>
                  </a:cubicBezTo>
                  <a:lnTo>
                    <a:pt x="836" y="891"/>
                  </a:lnTo>
                  <a:cubicBezTo>
                    <a:pt x="872" y="891"/>
                    <a:pt x="902" y="865"/>
                    <a:pt x="906" y="832"/>
                  </a:cubicBezTo>
                  <a:cubicBezTo>
                    <a:pt x="909" y="807"/>
                    <a:pt x="898" y="781"/>
                    <a:pt x="878" y="766"/>
                  </a:cubicBezTo>
                  <a:cubicBezTo>
                    <a:pt x="872" y="761"/>
                    <a:pt x="868" y="753"/>
                    <a:pt x="871" y="745"/>
                  </a:cubicBezTo>
                  <a:cubicBezTo>
                    <a:pt x="872" y="737"/>
                    <a:pt x="878" y="731"/>
                    <a:pt x="887" y="731"/>
                  </a:cubicBezTo>
                  <a:cubicBezTo>
                    <a:pt x="925" y="726"/>
                    <a:pt x="954" y="692"/>
                    <a:pt x="954" y="654"/>
                  </a:cubicBezTo>
                  <a:cubicBezTo>
                    <a:pt x="959" y="616"/>
                    <a:pt x="932" y="584"/>
                    <a:pt x="896" y="577"/>
                  </a:cubicBezTo>
                  <a:cubicBezTo>
                    <a:pt x="887" y="575"/>
                    <a:pt x="881" y="566"/>
                    <a:pt x="881" y="557"/>
                  </a:cubicBezTo>
                  <a:cubicBezTo>
                    <a:pt x="881" y="548"/>
                    <a:pt x="887" y="541"/>
                    <a:pt x="896" y="538"/>
                  </a:cubicBezTo>
                  <a:cubicBezTo>
                    <a:pt x="934" y="531"/>
                    <a:pt x="960" y="495"/>
                    <a:pt x="958" y="456"/>
                  </a:cubicBezTo>
                  <a:cubicBezTo>
                    <a:pt x="954" y="415"/>
                    <a:pt x="919" y="383"/>
                    <a:pt x="876" y="383"/>
                  </a:cubicBezTo>
                  <a:lnTo>
                    <a:pt x="611" y="383"/>
                  </a:lnTo>
                  <a:cubicBezTo>
                    <a:pt x="606" y="383"/>
                    <a:pt x="600" y="380"/>
                    <a:pt x="596" y="377"/>
                  </a:cubicBezTo>
                  <a:cubicBezTo>
                    <a:pt x="592" y="373"/>
                    <a:pt x="591" y="368"/>
                    <a:pt x="591" y="363"/>
                  </a:cubicBezTo>
                  <a:lnTo>
                    <a:pt x="600" y="173"/>
                  </a:lnTo>
                  <a:cubicBezTo>
                    <a:pt x="600" y="41"/>
                    <a:pt x="539" y="12"/>
                    <a:pt x="480" y="1"/>
                  </a:cubicBezTo>
                  <a:cubicBezTo>
                    <a:pt x="479" y="0"/>
                    <a:pt x="478"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8"/>
            <p:cNvSpPr/>
            <p:nvPr/>
          </p:nvSpPr>
          <p:spPr>
            <a:xfrm>
              <a:off x="6615425" y="2784601"/>
              <a:ext cx="51725" cy="51125"/>
            </a:xfrm>
            <a:custGeom>
              <a:avLst/>
              <a:gdLst/>
              <a:ahLst/>
              <a:cxnLst/>
              <a:rect l="l" t="t" r="r" b="b"/>
              <a:pathLst>
                <a:path w="169" h="167" extrusionOk="0">
                  <a:moveTo>
                    <a:pt x="85" y="32"/>
                  </a:moveTo>
                  <a:cubicBezTo>
                    <a:pt x="112" y="32"/>
                    <a:pt x="136" y="56"/>
                    <a:pt x="136" y="83"/>
                  </a:cubicBezTo>
                  <a:cubicBezTo>
                    <a:pt x="136" y="112"/>
                    <a:pt x="112" y="134"/>
                    <a:pt x="85" y="134"/>
                  </a:cubicBezTo>
                  <a:cubicBezTo>
                    <a:pt x="56" y="134"/>
                    <a:pt x="33" y="112"/>
                    <a:pt x="33" y="83"/>
                  </a:cubicBezTo>
                  <a:cubicBezTo>
                    <a:pt x="33" y="56"/>
                    <a:pt x="56" y="32"/>
                    <a:pt x="85" y="32"/>
                  </a:cubicBezTo>
                  <a:close/>
                  <a:moveTo>
                    <a:pt x="85" y="0"/>
                  </a:moveTo>
                  <a:cubicBezTo>
                    <a:pt x="39" y="0"/>
                    <a:pt x="1" y="37"/>
                    <a:pt x="1" y="83"/>
                  </a:cubicBezTo>
                  <a:cubicBezTo>
                    <a:pt x="1" y="129"/>
                    <a:pt x="39" y="166"/>
                    <a:pt x="85" y="166"/>
                  </a:cubicBezTo>
                  <a:cubicBezTo>
                    <a:pt x="131" y="166"/>
                    <a:pt x="167" y="129"/>
                    <a:pt x="167" y="83"/>
                  </a:cubicBezTo>
                  <a:cubicBezTo>
                    <a:pt x="168" y="37"/>
                    <a:pt x="131"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 name="Google Shape;714;p38"/>
          <p:cNvSpPr txBox="1"/>
          <p:nvPr/>
        </p:nvSpPr>
        <p:spPr>
          <a:xfrm>
            <a:off x="3295825" y="683150"/>
            <a:ext cx="2426100" cy="398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1) Place 1 hoop on the ground per 4 students (or make circles with poly spots, 1 spot per student).</a:t>
            </a:r>
            <a:endParaRPr sz="1300"/>
          </a:p>
          <a:p>
            <a:pPr marL="0" lvl="0" indent="0" algn="l" rtl="0">
              <a:spcBef>
                <a:spcPts val="0"/>
              </a:spcBef>
              <a:spcAft>
                <a:spcPts val="0"/>
              </a:spcAft>
              <a:buNone/>
            </a:pPr>
            <a:r>
              <a:rPr lang="en" sz="1300"/>
              <a:t>2) Music starts, students toss and catch the chicken nugget naming the type of food for the food group coloring they are standing at; no repeat foods.</a:t>
            </a:r>
            <a:endParaRPr sz="1300"/>
          </a:p>
          <a:p>
            <a:pPr marL="0" lvl="0" indent="0" algn="l" rtl="0">
              <a:spcBef>
                <a:spcPts val="0"/>
              </a:spcBef>
              <a:spcAft>
                <a:spcPts val="0"/>
              </a:spcAft>
              <a:buNone/>
            </a:pPr>
            <a:r>
              <a:rPr lang="en" sz="1300"/>
              <a:t>3) Music stops, whoever has the chicken nugget is the tagger.</a:t>
            </a:r>
            <a:endParaRPr sz="1300"/>
          </a:p>
          <a:p>
            <a:pPr marL="0" lvl="0" indent="0" algn="l" rtl="0">
              <a:spcBef>
                <a:spcPts val="0"/>
              </a:spcBef>
              <a:spcAft>
                <a:spcPts val="0"/>
              </a:spcAft>
              <a:buNone/>
            </a:pPr>
            <a:r>
              <a:rPr lang="en" sz="1300"/>
              <a:t>4) Students who are tagged go to the nugget box, complete designated exercise, return to the game.</a:t>
            </a:r>
            <a:endParaRPr sz="1300"/>
          </a:p>
          <a:p>
            <a:pPr marL="0" lvl="0" indent="0" algn="l" rtl="0">
              <a:spcBef>
                <a:spcPts val="0"/>
              </a:spcBef>
              <a:spcAft>
                <a:spcPts val="0"/>
              </a:spcAft>
              <a:buNone/>
            </a:pPr>
            <a:r>
              <a:rPr lang="en" sz="1300"/>
              <a:t>5) Music starts, Ss return to the plates rotating one to the left.</a:t>
            </a: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9"/>
          <p:cNvSpPr txBox="1"/>
          <p:nvPr/>
        </p:nvSpPr>
        <p:spPr>
          <a:xfrm>
            <a:off x="311700" y="100600"/>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MY PLATE RELAY</a:t>
            </a:r>
            <a:endParaRPr sz="2800" b="1">
              <a:solidFill>
                <a:srgbClr val="000000"/>
              </a:solidFill>
              <a:latin typeface="Fira Sans"/>
              <a:ea typeface="Fira Sans"/>
              <a:cs typeface="Fira Sans"/>
              <a:sym typeface="Fira Sans"/>
            </a:endParaRPr>
          </a:p>
        </p:txBody>
      </p:sp>
      <p:grpSp>
        <p:nvGrpSpPr>
          <p:cNvPr id="720" name="Google Shape;720;p39"/>
          <p:cNvGrpSpPr/>
          <p:nvPr/>
        </p:nvGrpSpPr>
        <p:grpSpPr>
          <a:xfrm>
            <a:off x="2161724" y="1198177"/>
            <a:ext cx="1118376" cy="3464551"/>
            <a:chOff x="2161724" y="1198177"/>
            <a:chExt cx="1118376" cy="3464551"/>
          </a:xfrm>
        </p:grpSpPr>
        <p:sp>
          <p:nvSpPr>
            <p:cNvPr id="721" name="Google Shape;721;p39"/>
            <p:cNvSpPr/>
            <p:nvPr/>
          </p:nvSpPr>
          <p:spPr>
            <a:xfrm>
              <a:off x="2447759" y="1481029"/>
              <a:ext cx="556488" cy="2931028"/>
            </a:xfrm>
            <a:custGeom>
              <a:avLst/>
              <a:gdLst/>
              <a:ahLst/>
              <a:cxnLst/>
              <a:rect l="l" t="t" r="r" b="b"/>
              <a:pathLst>
                <a:path w="1749" h="9212" extrusionOk="0">
                  <a:moveTo>
                    <a:pt x="1645" y="1"/>
                  </a:moveTo>
                  <a:cubicBezTo>
                    <a:pt x="1643" y="7"/>
                    <a:pt x="1264" y="668"/>
                    <a:pt x="883" y="1547"/>
                  </a:cubicBezTo>
                  <a:cubicBezTo>
                    <a:pt x="530" y="2360"/>
                    <a:pt x="105" y="3532"/>
                    <a:pt x="69" y="4498"/>
                  </a:cubicBezTo>
                  <a:cubicBezTo>
                    <a:pt x="0" y="6408"/>
                    <a:pt x="426" y="8601"/>
                    <a:pt x="839" y="9211"/>
                  </a:cubicBezTo>
                  <a:lnTo>
                    <a:pt x="938" y="9143"/>
                  </a:lnTo>
                  <a:cubicBezTo>
                    <a:pt x="543" y="8560"/>
                    <a:pt x="120" y="6358"/>
                    <a:pt x="188" y="4500"/>
                  </a:cubicBezTo>
                  <a:cubicBezTo>
                    <a:pt x="222" y="3553"/>
                    <a:pt x="645" y="2397"/>
                    <a:pt x="993" y="1594"/>
                  </a:cubicBezTo>
                  <a:cubicBezTo>
                    <a:pt x="1369" y="722"/>
                    <a:pt x="1745" y="65"/>
                    <a:pt x="1748" y="59"/>
                  </a:cubicBezTo>
                  <a:lnTo>
                    <a:pt x="1645" y="1"/>
                  </a:lnTo>
                  <a:close/>
                </a:path>
              </a:pathLst>
            </a:custGeom>
            <a:gradFill>
              <a:gsLst>
                <a:gs pos="0">
                  <a:schemeClr val="accent1"/>
                </a:gs>
                <a:gs pos="5000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9"/>
            <p:cNvSpPr/>
            <p:nvPr/>
          </p:nvSpPr>
          <p:spPr>
            <a:xfrm>
              <a:off x="2694340" y="1198177"/>
              <a:ext cx="585760" cy="585442"/>
            </a:xfrm>
            <a:custGeom>
              <a:avLst/>
              <a:gdLst/>
              <a:ahLst/>
              <a:cxnLst/>
              <a:rect l="l" t="t" r="r" b="b"/>
              <a:pathLst>
                <a:path w="1841" h="1840" extrusionOk="0">
                  <a:moveTo>
                    <a:pt x="921" y="0"/>
                  </a:moveTo>
                  <a:cubicBezTo>
                    <a:pt x="413" y="0"/>
                    <a:pt x="1" y="412"/>
                    <a:pt x="1" y="920"/>
                  </a:cubicBezTo>
                  <a:cubicBezTo>
                    <a:pt x="1" y="1428"/>
                    <a:pt x="413" y="1839"/>
                    <a:pt x="921" y="1839"/>
                  </a:cubicBezTo>
                  <a:cubicBezTo>
                    <a:pt x="1428" y="1839"/>
                    <a:pt x="1841" y="1428"/>
                    <a:pt x="1841" y="920"/>
                  </a:cubicBezTo>
                  <a:cubicBezTo>
                    <a:pt x="1841" y="412"/>
                    <a:pt x="1428" y="0"/>
                    <a:pt x="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9"/>
            <p:cNvSpPr/>
            <p:nvPr/>
          </p:nvSpPr>
          <p:spPr>
            <a:xfrm>
              <a:off x="2820653" y="1288537"/>
              <a:ext cx="317220" cy="380537"/>
            </a:xfrm>
            <a:custGeom>
              <a:avLst/>
              <a:gdLst/>
              <a:ahLst/>
              <a:cxnLst/>
              <a:rect l="l" t="t" r="r" b="b"/>
              <a:pathLst>
                <a:path w="997" h="1196" extrusionOk="0">
                  <a:moveTo>
                    <a:pt x="486" y="1"/>
                  </a:moveTo>
                  <a:cubicBezTo>
                    <a:pt x="416" y="1"/>
                    <a:pt x="344" y="13"/>
                    <a:pt x="272" y="38"/>
                  </a:cubicBezTo>
                  <a:cubicBezTo>
                    <a:pt x="139" y="85"/>
                    <a:pt x="1" y="224"/>
                    <a:pt x="11" y="478"/>
                  </a:cubicBezTo>
                  <a:cubicBezTo>
                    <a:pt x="16" y="612"/>
                    <a:pt x="187" y="822"/>
                    <a:pt x="221" y="859"/>
                  </a:cubicBezTo>
                  <a:lnTo>
                    <a:pt x="157" y="1176"/>
                  </a:lnTo>
                  <a:cubicBezTo>
                    <a:pt x="155" y="1185"/>
                    <a:pt x="161" y="1194"/>
                    <a:pt x="170" y="1195"/>
                  </a:cubicBezTo>
                  <a:cubicBezTo>
                    <a:pt x="171" y="1195"/>
                    <a:pt x="171" y="1195"/>
                    <a:pt x="172" y="1195"/>
                  </a:cubicBezTo>
                  <a:cubicBezTo>
                    <a:pt x="179" y="1195"/>
                    <a:pt x="187" y="1190"/>
                    <a:pt x="188" y="1182"/>
                  </a:cubicBezTo>
                  <a:lnTo>
                    <a:pt x="254" y="858"/>
                  </a:lnTo>
                  <a:cubicBezTo>
                    <a:pt x="255" y="853"/>
                    <a:pt x="254" y="848"/>
                    <a:pt x="250" y="844"/>
                  </a:cubicBezTo>
                  <a:cubicBezTo>
                    <a:pt x="248" y="842"/>
                    <a:pt x="48" y="611"/>
                    <a:pt x="43" y="476"/>
                  </a:cubicBezTo>
                  <a:cubicBezTo>
                    <a:pt x="37" y="322"/>
                    <a:pt x="96" y="135"/>
                    <a:pt x="282" y="68"/>
                  </a:cubicBezTo>
                  <a:cubicBezTo>
                    <a:pt x="351" y="44"/>
                    <a:pt x="420" y="32"/>
                    <a:pt x="486" y="32"/>
                  </a:cubicBezTo>
                  <a:cubicBezTo>
                    <a:pt x="608" y="32"/>
                    <a:pt x="718" y="72"/>
                    <a:pt x="794" y="148"/>
                  </a:cubicBezTo>
                  <a:cubicBezTo>
                    <a:pt x="883" y="239"/>
                    <a:pt x="917" y="314"/>
                    <a:pt x="893" y="376"/>
                  </a:cubicBezTo>
                  <a:lnTo>
                    <a:pt x="888" y="391"/>
                  </a:lnTo>
                  <a:cubicBezTo>
                    <a:pt x="872" y="435"/>
                    <a:pt x="856" y="473"/>
                    <a:pt x="882" y="512"/>
                  </a:cubicBezTo>
                  <a:cubicBezTo>
                    <a:pt x="907" y="550"/>
                    <a:pt x="943" y="613"/>
                    <a:pt x="960" y="642"/>
                  </a:cubicBezTo>
                  <a:lnTo>
                    <a:pt x="902" y="669"/>
                  </a:lnTo>
                  <a:cubicBezTo>
                    <a:pt x="896" y="671"/>
                    <a:pt x="893" y="678"/>
                    <a:pt x="893" y="684"/>
                  </a:cubicBezTo>
                  <a:lnTo>
                    <a:pt x="894" y="775"/>
                  </a:lnTo>
                  <a:lnTo>
                    <a:pt x="857" y="848"/>
                  </a:lnTo>
                  <a:cubicBezTo>
                    <a:pt x="856" y="850"/>
                    <a:pt x="856" y="853"/>
                    <a:pt x="856" y="855"/>
                  </a:cubicBezTo>
                  <a:lnTo>
                    <a:pt x="859" y="929"/>
                  </a:lnTo>
                  <a:cubicBezTo>
                    <a:pt x="859" y="941"/>
                    <a:pt x="850" y="951"/>
                    <a:pt x="837" y="952"/>
                  </a:cubicBezTo>
                  <a:lnTo>
                    <a:pt x="672" y="965"/>
                  </a:lnTo>
                  <a:cubicBezTo>
                    <a:pt x="664" y="965"/>
                    <a:pt x="658" y="971"/>
                    <a:pt x="657" y="977"/>
                  </a:cubicBezTo>
                  <a:lnTo>
                    <a:pt x="615" y="1176"/>
                  </a:lnTo>
                  <a:cubicBezTo>
                    <a:pt x="613" y="1185"/>
                    <a:pt x="618" y="1193"/>
                    <a:pt x="627" y="1195"/>
                  </a:cubicBezTo>
                  <a:lnTo>
                    <a:pt x="631" y="1195"/>
                  </a:lnTo>
                  <a:cubicBezTo>
                    <a:pt x="638" y="1195"/>
                    <a:pt x="646" y="1190"/>
                    <a:pt x="648" y="1182"/>
                  </a:cubicBezTo>
                  <a:lnTo>
                    <a:pt x="688" y="996"/>
                  </a:lnTo>
                  <a:lnTo>
                    <a:pt x="840" y="986"/>
                  </a:lnTo>
                  <a:cubicBezTo>
                    <a:pt x="871" y="983"/>
                    <a:pt x="893" y="958"/>
                    <a:pt x="892" y="929"/>
                  </a:cubicBezTo>
                  <a:lnTo>
                    <a:pt x="889" y="860"/>
                  </a:lnTo>
                  <a:lnTo>
                    <a:pt x="927" y="788"/>
                  </a:lnTo>
                  <a:cubicBezTo>
                    <a:pt x="928" y="786"/>
                    <a:pt x="928" y="783"/>
                    <a:pt x="928" y="781"/>
                  </a:cubicBezTo>
                  <a:lnTo>
                    <a:pt x="927" y="696"/>
                  </a:lnTo>
                  <a:lnTo>
                    <a:pt x="979" y="671"/>
                  </a:lnTo>
                  <a:cubicBezTo>
                    <a:pt x="986" y="668"/>
                    <a:pt x="991" y="661"/>
                    <a:pt x="995" y="654"/>
                  </a:cubicBezTo>
                  <a:cubicBezTo>
                    <a:pt x="997" y="646"/>
                    <a:pt x="996" y="637"/>
                    <a:pt x="991" y="630"/>
                  </a:cubicBezTo>
                  <a:cubicBezTo>
                    <a:pt x="975" y="603"/>
                    <a:pt x="936" y="535"/>
                    <a:pt x="911" y="495"/>
                  </a:cubicBezTo>
                  <a:cubicBezTo>
                    <a:pt x="894" y="471"/>
                    <a:pt x="903" y="448"/>
                    <a:pt x="920" y="403"/>
                  </a:cubicBezTo>
                  <a:lnTo>
                    <a:pt x="925" y="389"/>
                  </a:lnTo>
                  <a:cubicBezTo>
                    <a:pt x="954" y="314"/>
                    <a:pt x="919" y="228"/>
                    <a:pt x="817" y="127"/>
                  </a:cubicBezTo>
                  <a:cubicBezTo>
                    <a:pt x="736" y="44"/>
                    <a:pt x="616"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p:nvPr/>
          </p:nvSpPr>
          <p:spPr>
            <a:xfrm>
              <a:off x="2863924" y="1327354"/>
              <a:ext cx="216677" cy="128543"/>
            </a:xfrm>
            <a:custGeom>
              <a:avLst/>
              <a:gdLst/>
              <a:ahLst/>
              <a:cxnLst/>
              <a:rect l="l" t="t" r="r" b="b"/>
              <a:pathLst>
                <a:path w="681" h="404" extrusionOk="0">
                  <a:moveTo>
                    <a:pt x="341" y="44"/>
                  </a:moveTo>
                  <a:cubicBezTo>
                    <a:pt x="358" y="69"/>
                    <a:pt x="389" y="122"/>
                    <a:pt x="389" y="184"/>
                  </a:cubicBezTo>
                  <a:lnTo>
                    <a:pt x="389" y="188"/>
                  </a:lnTo>
                  <a:cubicBezTo>
                    <a:pt x="366" y="216"/>
                    <a:pt x="351" y="246"/>
                    <a:pt x="341" y="275"/>
                  </a:cubicBezTo>
                  <a:cubicBezTo>
                    <a:pt x="331" y="246"/>
                    <a:pt x="315" y="215"/>
                    <a:pt x="292" y="188"/>
                  </a:cubicBezTo>
                  <a:lnTo>
                    <a:pt x="292" y="184"/>
                  </a:lnTo>
                  <a:cubicBezTo>
                    <a:pt x="292" y="123"/>
                    <a:pt x="322" y="70"/>
                    <a:pt x="341" y="44"/>
                  </a:cubicBezTo>
                  <a:close/>
                  <a:moveTo>
                    <a:pt x="556" y="132"/>
                  </a:moveTo>
                  <a:lnTo>
                    <a:pt x="556" y="132"/>
                  </a:lnTo>
                  <a:cubicBezTo>
                    <a:pt x="551" y="156"/>
                    <a:pt x="540" y="195"/>
                    <a:pt x="516" y="234"/>
                  </a:cubicBezTo>
                  <a:cubicBezTo>
                    <a:pt x="504" y="235"/>
                    <a:pt x="494" y="236"/>
                    <a:pt x="483" y="238"/>
                  </a:cubicBezTo>
                  <a:cubicBezTo>
                    <a:pt x="453" y="244"/>
                    <a:pt x="427" y="255"/>
                    <a:pt x="404" y="270"/>
                  </a:cubicBezTo>
                  <a:cubicBezTo>
                    <a:pt x="395" y="275"/>
                    <a:pt x="387" y="281"/>
                    <a:pt x="379" y="287"/>
                  </a:cubicBezTo>
                  <a:cubicBezTo>
                    <a:pt x="376" y="291"/>
                    <a:pt x="369" y="294"/>
                    <a:pt x="366" y="297"/>
                  </a:cubicBezTo>
                  <a:cubicBezTo>
                    <a:pt x="372" y="276"/>
                    <a:pt x="383" y="250"/>
                    <a:pt x="399" y="226"/>
                  </a:cubicBezTo>
                  <a:cubicBezTo>
                    <a:pt x="406" y="218"/>
                    <a:pt x="412" y="208"/>
                    <a:pt x="420" y="200"/>
                  </a:cubicBezTo>
                  <a:lnTo>
                    <a:pt x="423" y="198"/>
                  </a:lnTo>
                  <a:cubicBezTo>
                    <a:pt x="465" y="154"/>
                    <a:pt x="524" y="138"/>
                    <a:pt x="556" y="132"/>
                  </a:cubicBezTo>
                  <a:close/>
                  <a:moveTo>
                    <a:pt x="125" y="133"/>
                  </a:moveTo>
                  <a:lnTo>
                    <a:pt x="125" y="133"/>
                  </a:lnTo>
                  <a:cubicBezTo>
                    <a:pt x="156" y="139"/>
                    <a:pt x="214" y="156"/>
                    <a:pt x="258" y="199"/>
                  </a:cubicBezTo>
                  <a:lnTo>
                    <a:pt x="260" y="202"/>
                  </a:lnTo>
                  <a:cubicBezTo>
                    <a:pt x="268" y="209"/>
                    <a:pt x="274" y="219"/>
                    <a:pt x="280" y="228"/>
                  </a:cubicBezTo>
                  <a:cubicBezTo>
                    <a:pt x="297" y="251"/>
                    <a:pt x="307" y="277"/>
                    <a:pt x="314" y="299"/>
                  </a:cubicBezTo>
                  <a:cubicBezTo>
                    <a:pt x="310" y="295"/>
                    <a:pt x="306" y="292"/>
                    <a:pt x="301" y="288"/>
                  </a:cubicBezTo>
                  <a:cubicBezTo>
                    <a:pt x="294" y="282"/>
                    <a:pt x="284" y="277"/>
                    <a:pt x="275" y="271"/>
                  </a:cubicBezTo>
                  <a:cubicBezTo>
                    <a:pt x="254" y="256"/>
                    <a:pt x="227" y="245"/>
                    <a:pt x="198" y="239"/>
                  </a:cubicBezTo>
                  <a:cubicBezTo>
                    <a:pt x="186" y="236"/>
                    <a:pt x="176" y="235"/>
                    <a:pt x="164" y="235"/>
                  </a:cubicBezTo>
                  <a:cubicBezTo>
                    <a:pt x="139" y="197"/>
                    <a:pt x="130" y="156"/>
                    <a:pt x="125" y="133"/>
                  </a:cubicBezTo>
                  <a:close/>
                  <a:moveTo>
                    <a:pt x="147" y="266"/>
                  </a:moveTo>
                  <a:cubicBezTo>
                    <a:pt x="156" y="266"/>
                    <a:pt x="162" y="266"/>
                    <a:pt x="169" y="267"/>
                  </a:cubicBezTo>
                  <a:cubicBezTo>
                    <a:pt x="177" y="268"/>
                    <a:pt x="184" y="268"/>
                    <a:pt x="192" y="271"/>
                  </a:cubicBezTo>
                  <a:cubicBezTo>
                    <a:pt x="193" y="271"/>
                    <a:pt x="194" y="272"/>
                    <a:pt x="196" y="272"/>
                  </a:cubicBezTo>
                  <a:cubicBezTo>
                    <a:pt x="243" y="284"/>
                    <a:pt x="280" y="311"/>
                    <a:pt x="305" y="333"/>
                  </a:cubicBezTo>
                  <a:cubicBezTo>
                    <a:pt x="309" y="337"/>
                    <a:pt x="312" y="340"/>
                    <a:pt x="315" y="343"/>
                  </a:cubicBezTo>
                  <a:cubicBezTo>
                    <a:pt x="314" y="346"/>
                    <a:pt x="315" y="347"/>
                    <a:pt x="316" y="348"/>
                  </a:cubicBezTo>
                  <a:cubicBezTo>
                    <a:pt x="314" y="349"/>
                    <a:pt x="311" y="351"/>
                    <a:pt x="309" y="351"/>
                  </a:cubicBezTo>
                  <a:cubicBezTo>
                    <a:pt x="300" y="354"/>
                    <a:pt x="290" y="357"/>
                    <a:pt x="276" y="361"/>
                  </a:cubicBezTo>
                  <a:cubicBezTo>
                    <a:pt x="256" y="366"/>
                    <a:pt x="233" y="369"/>
                    <a:pt x="209" y="369"/>
                  </a:cubicBezTo>
                  <a:cubicBezTo>
                    <a:pt x="197" y="369"/>
                    <a:pt x="184" y="368"/>
                    <a:pt x="171" y="366"/>
                  </a:cubicBezTo>
                  <a:cubicBezTo>
                    <a:pt x="112" y="353"/>
                    <a:pt x="66" y="312"/>
                    <a:pt x="44" y="289"/>
                  </a:cubicBezTo>
                  <a:cubicBezTo>
                    <a:pt x="66" y="280"/>
                    <a:pt x="104" y="267"/>
                    <a:pt x="147" y="266"/>
                  </a:cubicBezTo>
                  <a:close/>
                  <a:moveTo>
                    <a:pt x="532" y="266"/>
                  </a:moveTo>
                  <a:cubicBezTo>
                    <a:pt x="574" y="266"/>
                    <a:pt x="614" y="278"/>
                    <a:pt x="635" y="288"/>
                  </a:cubicBezTo>
                  <a:cubicBezTo>
                    <a:pt x="616" y="312"/>
                    <a:pt x="570" y="353"/>
                    <a:pt x="510" y="366"/>
                  </a:cubicBezTo>
                  <a:cubicBezTo>
                    <a:pt x="496" y="368"/>
                    <a:pt x="483" y="369"/>
                    <a:pt x="471" y="369"/>
                  </a:cubicBezTo>
                  <a:cubicBezTo>
                    <a:pt x="446" y="369"/>
                    <a:pt x="422" y="366"/>
                    <a:pt x="402" y="361"/>
                  </a:cubicBezTo>
                  <a:cubicBezTo>
                    <a:pt x="391" y="358"/>
                    <a:pt x="379" y="354"/>
                    <a:pt x="370" y="351"/>
                  </a:cubicBezTo>
                  <a:cubicBezTo>
                    <a:pt x="367" y="349"/>
                    <a:pt x="365" y="348"/>
                    <a:pt x="362" y="348"/>
                  </a:cubicBezTo>
                  <a:lnTo>
                    <a:pt x="361" y="348"/>
                  </a:lnTo>
                  <a:lnTo>
                    <a:pt x="365" y="343"/>
                  </a:lnTo>
                  <a:lnTo>
                    <a:pt x="375" y="333"/>
                  </a:lnTo>
                  <a:cubicBezTo>
                    <a:pt x="399" y="312"/>
                    <a:pt x="438" y="283"/>
                    <a:pt x="484" y="272"/>
                  </a:cubicBezTo>
                  <a:cubicBezTo>
                    <a:pt x="485" y="272"/>
                    <a:pt x="486" y="271"/>
                    <a:pt x="487" y="271"/>
                  </a:cubicBezTo>
                  <a:lnTo>
                    <a:pt x="511" y="267"/>
                  </a:lnTo>
                  <a:cubicBezTo>
                    <a:pt x="518" y="266"/>
                    <a:pt x="525" y="266"/>
                    <a:pt x="532" y="266"/>
                  </a:cubicBezTo>
                  <a:close/>
                  <a:moveTo>
                    <a:pt x="340" y="0"/>
                  </a:moveTo>
                  <a:cubicBezTo>
                    <a:pt x="335" y="0"/>
                    <a:pt x="331" y="2"/>
                    <a:pt x="327" y="6"/>
                  </a:cubicBezTo>
                  <a:cubicBezTo>
                    <a:pt x="325" y="9"/>
                    <a:pt x="271" y="72"/>
                    <a:pt x="261" y="157"/>
                  </a:cubicBezTo>
                  <a:cubicBezTo>
                    <a:pt x="194" y="103"/>
                    <a:pt x="112" y="97"/>
                    <a:pt x="107" y="96"/>
                  </a:cubicBezTo>
                  <a:cubicBezTo>
                    <a:pt x="102" y="96"/>
                    <a:pt x="97" y="97"/>
                    <a:pt x="95" y="101"/>
                  </a:cubicBezTo>
                  <a:cubicBezTo>
                    <a:pt x="91" y="105"/>
                    <a:pt x="90" y="108"/>
                    <a:pt x="90" y="113"/>
                  </a:cubicBezTo>
                  <a:cubicBezTo>
                    <a:pt x="90" y="117"/>
                    <a:pt x="95" y="175"/>
                    <a:pt x="127" y="235"/>
                  </a:cubicBezTo>
                  <a:cubicBezTo>
                    <a:pt x="61" y="240"/>
                    <a:pt x="11" y="269"/>
                    <a:pt x="9" y="270"/>
                  </a:cubicBezTo>
                  <a:cubicBezTo>
                    <a:pt x="5" y="272"/>
                    <a:pt x="1" y="276"/>
                    <a:pt x="1" y="281"/>
                  </a:cubicBezTo>
                  <a:cubicBezTo>
                    <a:pt x="0" y="286"/>
                    <a:pt x="1" y="290"/>
                    <a:pt x="4" y="294"/>
                  </a:cubicBezTo>
                  <a:cubicBezTo>
                    <a:pt x="6" y="297"/>
                    <a:pt x="70" y="378"/>
                    <a:pt x="164" y="399"/>
                  </a:cubicBezTo>
                  <a:cubicBezTo>
                    <a:pt x="180" y="403"/>
                    <a:pt x="198" y="404"/>
                    <a:pt x="213" y="404"/>
                  </a:cubicBezTo>
                  <a:cubicBezTo>
                    <a:pt x="270" y="404"/>
                    <a:pt x="318" y="384"/>
                    <a:pt x="341" y="374"/>
                  </a:cubicBezTo>
                  <a:cubicBezTo>
                    <a:pt x="362" y="384"/>
                    <a:pt x="412" y="404"/>
                    <a:pt x="469" y="404"/>
                  </a:cubicBezTo>
                  <a:cubicBezTo>
                    <a:pt x="484" y="404"/>
                    <a:pt x="500" y="403"/>
                    <a:pt x="517" y="399"/>
                  </a:cubicBezTo>
                  <a:cubicBezTo>
                    <a:pt x="613" y="378"/>
                    <a:pt x="674" y="297"/>
                    <a:pt x="676" y="294"/>
                  </a:cubicBezTo>
                  <a:cubicBezTo>
                    <a:pt x="679" y="290"/>
                    <a:pt x="680" y="285"/>
                    <a:pt x="679" y="281"/>
                  </a:cubicBezTo>
                  <a:cubicBezTo>
                    <a:pt x="678" y="275"/>
                    <a:pt x="675" y="271"/>
                    <a:pt x="672" y="270"/>
                  </a:cubicBezTo>
                  <a:cubicBezTo>
                    <a:pt x="669" y="269"/>
                    <a:pt x="619" y="241"/>
                    <a:pt x="554" y="235"/>
                  </a:cubicBezTo>
                  <a:cubicBezTo>
                    <a:pt x="586" y="177"/>
                    <a:pt x="591" y="117"/>
                    <a:pt x="591" y="113"/>
                  </a:cubicBezTo>
                  <a:cubicBezTo>
                    <a:pt x="591" y="108"/>
                    <a:pt x="589" y="105"/>
                    <a:pt x="586" y="101"/>
                  </a:cubicBezTo>
                  <a:cubicBezTo>
                    <a:pt x="582" y="97"/>
                    <a:pt x="578" y="96"/>
                    <a:pt x="573" y="96"/>
                  </a:cubicBezTo>
                  <a:cubicBezTo>
                    <a:pt x="570" y="96"/>
                    <a:pt x="486" y="103"/>
                    <a:pt x="420" y="157"/>
                  </a:cubicBezTo>
                  <a:cubicBezTo>
                    <a:pt x="409" y="72"/>
                    <a:pt x="356" y="9"/>
                    <a:pt x="353" y="6"/>
                  </a:cubicBezTo>
                  <a:cubicBezTo>
                    <a:pt x="350" y="2"/>
                    <a:pt x="345"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a:off x="2161724" y="2624528"/>
              <a:ext cx="585124" cy="585442"/>
            </a:xfrm>
            <a:custGeom>
              <a:avLst/>
              <a:gdLst/>
              <a:ahLst/>
              <a:cxnLst/>
              <a:rect l="l" t="t" r="r" b="b"/>
              <a:pathLst>
                <a:path w="1839" h="1840" extrusionOk="0">
                  <a:moveTo>
                    <a:pt x="920" y="0"/>
                  </a:moveTo>
                  <a:cubicBezTo>
                    <a:pt x="411" y="0"/>
                    <a:pt x="0" y="411"/>
                    <a:pt x="0" y="920"/>
                  </a:cubicBezTo>
                  <a:cubicBezTo>
                    <a:pt x="0" y="1427"/>
                    <a:pt x="411" y="1840"/>
                    <a:pt x="920" y="1840"/>
                  </a:cubicBezTo>
                  <a:cubicBezTo>
                    <a:pt x="1427" y="1840"/>
                    <a:pt x="1839" y="1427"/>
                    <a:pt x="1839" y="920"/>
                  </a:cubicBezTo>
                  <a:cubicBezTo>
                    <a:pt x="1839" y="411"/>
                    <a:pt x="1427" y="0"/>
                    <a:pt x="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9"/>
            <p:cNvSpPr/>
            <p:nvPr/>
          </p:nvSpPr>
          <p:spPr>
            <a:xfrm>
              <a:off x="2243812" y="2771840"/>
              <a:ext cx="420627" cy="318811"/>
            </a:xfrm>
            <a:custGeom>
              <a:avLst/>
              <a:gdLst/>
              <a:ahLst/>
              <a:cxnLst/>
              <a:rect l="l" t="t" r="r" b="b"/>
              <a:pathLst>
                <a:path w="1322" h="1002" extrusionOk="0">
                  <a:moveTo>
                    <a:pt x="921" y="32"/>
                  </a:moveTo>
                  <a:cubicBezTo>
                    <a:pt x="1056" y="32"/>
                    <a:pt x="1164" y="141"/>
                    <a:pt x="1164" y="275"/>
                  </a:cubicBezTo>
                  <a:lnTo>
                    <a:pt x="1164" y="278"/>
                  </a:lnTo>
                  <a:cubicBezTo>
                    <a:pt x="1164" y="279"/>
                    <a:pt x="1176" y="360"/>
                    <a:pt x="1146" y="469"/>
                  </a:cubicBezTo>
                  <a:lnTo>
                    <a:pt x="1062" y="469"/>
                  </a:lnTo>
                  <a:lnTo>
                    <a:pt x="1025" y="333"/>
                  </a:lnTo>
                  <a:cubicBezTo>
                    <a:pt x="1022" y="325"/>
                    <a:pt x="1016" y="320"/>
                    <a:pt x="1008" y="320"/>
                  </a:cubicBezTo>
                  <a:cubicBezTo>
                    <a:pt x="1001" y="320"/>
                    <a:pt x="994" y="325"/>
                    <a:pt x="992" y="333"/>
                  </a:cubicBezTo>
                  <a:lnTo>
                    <a:pt x="948" y="530"/>
                  </a:lnTo>
                  <a:lnTo>
                    <a:pt x="879" y="183"/>
                  </a:lnTo>
                  <a:cubicBezTo>
                    <a:pt x="878" y="176"/>
                    <a:pt x="872" y="170"/>
                    <a:pt x="863" y="170"/>
                  </a:cubicBezTo>
                  <a:cubicBezTo>
                    <a:pt x="856" y="170"/>
                    <a:pt x="849" y="175"/>
                    <a:pt x="847" y="182"/>
                  </a:cubicBezTo>
                  <a:lnTo>
                    <a:pt x="769" y="442"/>
                  </a:lnTo>
                  <a:lnTo>
                    <a:pt x="172" y="442"/>
                  </a:lnTo>
                  <a:cubicBezTo>
                    <a:pt x="150" y="345"/>
                    <a:pt x="158" y="279"/>
                    <a:pt x="158" y="278"/>
                  </a:cubicBezTo>
                  <a:lnTo>
                    <a:pt x="158" y="275"/>
                  </a:lnTo>
                  <a:cubicBezTo>
                    <a:pt x="158" y="141"/>
                    <a:pt x="268" y="32"/>
                    <a:pt x="402" y="32"/>
                  </a:cubicBezTo>
                  <a:cubicBezTo>
                    <a:pt x="536" y="32"/>
                    <a:pt x="644" y="141"/>
                    <a:pt x="644" y="275"/>
                  </a:cubicBezTo>
                  <a:cubicBezTo>
                    <a:pt x="644" y="284"/>
                    <a:pt x="653" y="292"/>
                    <a:pt x="662" y="292"/>
                  </a:cubicBezTo>
                  <a:cubicBezTo>
                    <a:pt x="670" y="292"/>
                    <a:pt x="678" y="284"/>
                    <a:pt x="678" y="275"/>
                  </a:cubicBezTo>
                  <a:cubicBezTo>
                    <a:pt x="678" y="141"/>
                    <a:pt x="787" y="32"/>
                    <a:pt x="921" y="32"/>
                  </a:cubicBezTo>
                  <a:close/>
                  <a:moveTo>
                    <a:pt x="859" y="255"/>
                  </a:moveTo>
                  <a:lnTo>
                    <a:pt x="930" y="613"/>
                  </a:lnTo>
                  <a:cubicBezTo>
                    <a:pt x="931" y="622"/>
                    <a:pt x="937" y="627"/>
                    <a:pt x="945" y="627"/>
                  </a:cubicBezTo>
                  <a:cubicBezTo>
                    <a:pt x="952" y="627"/>
                    <a:pt x="960" y="622"/>
                    <a:pt x="962" y="613"/>
                  </a:cubicBezTo>
                  <a:lnTo>
                    <a:pt x="1009" y="406"/>
                  </a:lnTo>
                  <a:lnTo>
                    <a:pt x="1032" y="490"/>
                  </a:lnTo>
                  <a:cubicBezTo>
                    <a:pt x="1034" y="498"/>
                    <a:pt x="1041" y="503"/>
                    <a:pt x="1048" y="503"/>
                  </a:cubicBezTo>
                  <a:lnTo>
                    <a:pt x="1135" y="503"/>
                  </a:lnTo>
                  <a:cubicBezTo>
                    <a:pt x="1134" y="512"/>
                    <a:pt x="1129" y="520"/>
                    <a:pt x="1125" y="531"/>
                  </a:cubicBezTo>
                  <a:cubicBezTo>
                    <a:pt x="1036" y="761"/>
                    <a:pt x="826" y="896"/>
                    <a:pt x="662" y="967"/>
                  </a:cubicBezTo>
                  <a:cubicBezTo>
                    <a:pt x="342" y="826"/>
                    <a:pt x="223" y="625"/>
                    <a:pt x="181" y="476"/>
                  </a:cubicBezTo>
                  <a:lnTo>
                    <a:pt x="782" y="476"/>
                  </a:lnTo>
                  <a:cubicBezTo>
                    <a:pt x="790" y="476"/>
                    <a:pt x="796" y="471"/>
                    <a:pt x="797" y="464"/>
                  </a:cubicBezTo>
                  <a:lnTo>
                    <a:pt x="859" y="255"/>
                  </a:lnTo>
                  <a:close/>
                  <a:moveTo>
                    <a:pt x="402" y="1"/>
                  </a:moveTo>
                  <a:cubicBezTo>
                    <a:pt x="250" y="1"/>
                    <a:pt x="127" y="123"/>
                    <a:pt x="126" y="275"/>
                  </a:cubicBezTo>
                  <a:cubicBezTo>
                    <a:pt x="124" y="285"/>
                    <a:pt x="118" y="352"/>
                    <a:pt x="137" y="443"/>
                  </a:cubicBezTo>
                  <a:lnTo>
                    <a:pt x="18" y="443"/>
                  </a:lnTo>
                  <a:cubicBezTo>
                    <a:pt x="9" y="443"/>
                    <a:pt x="1" y="451"/>
                    <a:pt x="1" y="459"/>
                  </a:cubicBezTo>
                  <a:cubicBezTo>
                    <a:pt x="1" y="468"/>
                    <a:pt x="9" y="476"/>
                    <a:pt x="18" y="476"/>
                  </a:cubicBezTo>
                  <a:lnTo>
                    <a:pt x="144" y="476"/>
                  </a:lnTo>
                  <a:cubicBezTo>
                    <a:pt x="188" y="635"/>
                    <a:pt x="311" y="851"/>
                    <a:pt x="654" y="1000"/>
                  </a:cubicBezTo>
                  <a:cubicBezTo>
                    <a:pt x="656" y="1001"/>
                    <a:pt x="658" y="1001"/>
                    <a:pt x="660" y="1001"/>
                  </a:cubicBezTo>
                  <a:cubicBezTo>
                    <a:pt x="663" y="1001"/>
                    <a:pt x="665" y="1001"/>
                    <a:pt x="666" y="1000"/>
                  </a:cubicBezTo>
                  <a:cubicBezTo>
                    <a:pt x="990" y="860"/>
                    <a:pt x="1118" y="658"/>
                    <a:pt x="1167" y="503"/>
                  </a:cubicBezTo>
                  <a:lnTo>
                    <a:pt x="1303" y="503"/>
                  </a:lnTo>
                  <a:cubicBezTo>
                    <a:pt x="1313" y="503"/>
                    <a:pt x="1320" y="495"/>
                    <a:pt x="1320" y="487"/>
                  </a:cubicBezTo>
                  <a:cubicBezTo>
                    <a:pt x="1322" y="477"/>
                    <a:pt x="1314" y="469"/>
                    <a:pt x="1304" y="469"/>
                  </a:cubicBezTo>
                  <a:lnTo>
                    <a:pt x="1180" y="469"/>
                  </a:lnTo>
                  <a:cubicBezTo>
                    <a:pt x="1207" y="365"/>
                    <a:pt x="1199" y="287"/>
                    <a:pt x="1197" y="275"/>
                  </a:cubicBezTo>
                  <a:cubicBezTo>
                    <a:pt x="1197" y="123"/>
                    <a:pt x="1073" y="1"/>
                    <a:pt x="921" y="1"/>
                  </a:cubicBezTo>
                  <a:cubicBezTo>
                    <a:pt x="802" y="1"/>
                    <a:pt x="700" y="75"/>
                    <a:pt x="661" y="182"/>
                  </a:cubicBezTo>
                  <a:cubicBezTo>
                    <a:pt x="623" y="75"/>
                    <a:pt x="521"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9"/>
            <p:cNvSpPr/>
            <p:nvPr/>
          </p:nvSpPr>
          <p:spPr>
            <a:xfrm>
              <a:off x="2381261" y="4077287"/>
              <a:ext cx="585442" cy="585442"/>
            </a:xfrm>
            <a:custGeom>
              <a:avLst/>
              <a:gdLst/>
              <a:ahLst/>
              <a:cxnLst/>
              <a:rect l="l" t="t" r="r" b="b"/>
              <a:pathLst>
                <a:path w="1840" h="1840" extrusionOk="0">
                  <a:moveTo>
                    <a:pt x="921" y="1"/>
                  </a:moveTo>
                  <a:cubicBezTo>
                    <a:pt x="412" y="1"/>
                    <a:pt x="1" y="412"/>
                    <a:pt x="1" y="919"/>
                  </a:cubicBezTo>
                  <a:cubicBezTo>
                    <a:pt x="1" y="1428"/>
                    <a:pt x="412" y="1839"/>
                    <a:pt x="921" y="1839"/>
                  </a:cubicBezTo>
                  <a:cubicBezTo>
                    <a:pt x="1428" y="1839"/>
                    <a:pt x="1839" y="1428"/>
                    <a:pt x="1839" y="919"/>
                  </a:cubicBezTo>
                  <a:cubicBezTo>
                    <a:pt x="1839" y="412"/>
                    <a:pt x="1428"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9"/>
            <p:cNvSpPr/>
            <p:nvPr/>
          </p:nvSpPr>
          <p:spPr>
            <a:xfrm>
              <a:off x="2502484" y="4183555"/>
              <a:ext cx="342038" cy="358901"/>
            </a:xfrm>
            <a:custGeom>
              <a:avLst/>
              <a:gdLst/>
              <a:ahLst/>
              <a:cxnLst/>
              <a:rect l="l" t="t" r="r" b="b"/>
              <a:pathLst>
                <a:path w="1075" h="1128" extrusionOk="0">
                  <a:moveTo>
                    <a:pt x="540" y="36"/>
                  </a:moveTo>
                  <a:cubicBezTo>
                    <a:pt x="560" y="36"/>
                    <a:pt x="576" y="52"/>
                    <a:pt x="576" y="73"/>
                  </a:cubicBezTo>
                  <a:cubicBezTo>
                    <a:pt x="576" y="93"/>
                    <a:pt x="560" y="110"/>
                    <a:pt x="540" y="110"/>
                  </a:cubicBezTo>
                  <a:cubicBezTo>
                    <a:pt x="519" y="110"/>
                    <a:pt x="502" y="93"/>
                    <a:pt x="502" y="73"/>
                  </a:cubicBezTo>
                  <a:cubicBezTo>
                    <a:pt x="502" y="52"/>
                    <a:pt x="519" y="36"/>
                    <a:pt x="540" y="36"/>
                  </a:cubicBezTo>
                  <a:close/>
                  <a:moveTo>
                    <a:pt x="199" y="265"/>
                  </a:moveTo>
                  <a:lnTo>
                    <a:pt x="355" y="651"/>
                  </a:lnTo>
                  <a:lnTo>
                    <a:pt x="43" y="651"/>
                  </a:lnTo>
                  <a:lnTo>
                    <a:pt x="199" y="265"/>
                  </a:lnTo>
                  <a:close/>
                  <a:moveTo>
                    <a:pt x="878" y="265"/>
                  </a:moveTo>
                  <a:lnTo>
                    <a:pt x="1034" y="651"/>
                  </a:lnTo>
                  <a:lnTo>
                    <a:pt x="722" y="651"/>
                  </a:lnTo>
                  <a:lnTo>
                    <a:pt x="878" y="265"/>
                  </a:lnTo>
                  <a:close/>
                  <a:moveTo>
                    <a:pt x="363" y="685"/>
                  </a:moveTo>
                  <a:cubicBezTo>
                    <a:pt x="353" y="768"/>
                    <a:pt x="285" y="831"/>
                    <a:pt x="199" y="831"/>
                  </a:cubicBezTo>
                  <a:cubicBezTo>
                    <a:pt x="115" y="831"/>
                    <a:pt x="44" y="766"/>
                    <a:pt x="36" y="685"/>
                  </a:cubicBezTo>
                  <a:close/>
                  <a:moveTo>
                    <a:pt x="1042" y="685"/>
                  </a:moveTo>
                  <a:cubicBezTo>
                    <a:pt x="1033" y="768"/>
                    <a:pt x="964" y="831"/>
                    <a:pt x="878" y="831"/>
                  </a:cubicBezTo>
                  <a:cubicBezTo>
                    <a:pt x="793" y="831"/>
                    <a:pt x="724" y="766"/>
                    <a:pt x="716" y="685"/>
                  </a:cubicBezTo>
                  <a:close/>
                  <a:moveTo>
                    <a:pt x="537" y="0"/>
                  </a:moveTo>
                  <a:cubicBezTo>
                    <a:pt x="500" y="0"/>
                    <a:pt x="467" y="32"/>
                    <a:pt x="467" y="71"/>
                  </a:cubicBezTo>
                  <a:cubicBezTo>
                    <a:pt x="467" y="103"/>
                    <a:pt x="490" y="130"/>
                    <a:pt x="521" y="138"/>
                  </a:cubicBezTo>
                  <a:lnTo>
                    <a:pt x="521" y="202"/>
                  </a:lnTo>
                  <a:lnTo>
                    <a:pt x="198" y="202"/>
                  </a:lnTo>
                  <a:cubicBezTo>
                    <a:pt x="195" y="202"/>
                    <a:pt x="194" y="202"/>
                    <a:pt x="191" y="204"/>
                  </a:cubicBezTo>
                  <a:cubicBezTo>
                    <a:pt x="191" y="204"/>
                    <a:pt x="190" y="204"/>
                    <a:pt x="190" y="205"/>
                  </a:cubicBezTo>
                  <a:cubicBezTo>
                    <a:pt x="189" y="205"/>
                    <a:pt x="188" y="206"/>
                    <a:pt x="186" y="207"/>
                  </a:cubicBezTo>
                  <a:lnTo>
                    <a:pt x="184" y="209"/>
                  </a:lnTo>
                  <a:cubicBezTo>
                    <a:pt x="183" y="210"/>
                    <a:pt x="182" y="211"/>
                    <a:pt x="182" y="212"/>
                  </a:cubicBezTo>
                  <a:lnTo>
                    <a:pt x="182" y="214"/>
                  </a:lnTo>
                  <a:lnTo>
                    <a:pt x="1" y="661"/>
                  </a:lnTo>
                  <a:lnTo>
                    <a:pt x="1" y="664"/>
                  </a:lnTo>
                  <a:cubicBezTo>
                    <a:pt x="1" y="665"/>
                    <a:pt x="0" y="666"/>
                    <a:pt x="0" y="667"/>
                  </a:cubicBezTo>
                  <a:cubicBezTo>
                    <a:pt x="0" y="777"/>
                    <a:pt x="88" y="865"/>
                    <a:pt x="198" y="865"/>
                  </a:cubicBezTo>
                  <a:cubicBezTo>
                    <a:pt x="306" y="865"/>
                    <a:pt x="394" y="777"/>
                    <a:pt x="394" y="667"/>
                  </a:cubicBezTo>
                  <a:cubicBezTo>
                    <a:pt x="394" y="666"/>
                    <a:pt x="394" y="665"/>
                    <a:pt x="393" y="664"/>
                  </a:cubicBezTo>
                  <a:lnTo>
                    <a:pt x="393" y="661"/>
                  </a:lnTo>
                  <a:lnTo>
                    <a:pt x="221" y="236"/>
                  </a:lnTo>
                  <a:lnTo>
                    <a:pt x="520" y="236"/>
                  </a:lnTo>
                  <a:lnTo>
                    <a:pt x="520" y="1095"/>
                  </a:lnTo>
                  <a:lnTo>
                    <a:pt x="339" y="1095"/>
                  </a:lnTo>
                  <a:cubicBezTo>
                    <a:pt x="331" y="1095"/>
                    <a:pt x="323" y="1102"/>
                    <a:pt x="323" y="1111"/>
                  </a:cubicBezTo>
                  <a:cubicBezTo>
                    <a:pt x="323" y="1121"/>
                    <a:pt x="331" y="1128"/>
                    <a:pt x="339" y="1128"/>
                  </a:cubicBezTo>
                  <a:lnTo>
                    <a:pt x="735" y="1128"/>
                  </a:lnTo>
                  <a:cubicBezTo>
                    <a:pt x="743" y="1128"/>
                    <a:pt x="751" y="1121"/>
                    <a:pt x="751" y="1111"/>
                  </a:cubicBezTo>
                  <a:cubicBezTo>
                    <a:pt x="751" y="1102"/>
                    <a:pt x="743" y="1095"/>
                    <a:pt x="735" y="1095"/>
                  </a:cubicBezTo>
                  <a:lnTo>
                    <a:pt x="554" y="1095"/>
                  </a:lnTo>
                  <a:lnTo>
                    <a:pt x="554" y="236"/>
                  </a:lnTo>
                  <a:lnTo>
                    <a:pt x="853" y="236"/>
                  </a:lnTo>
                  <a:lnTo>
                    <a:pt x="681" y="661"/>
                  </a:lnTo>
                  <a:lnTo>
                    <a:pt x="681" y="664"/>
                  </a:lnTo>
                  <a:cubicBezTo>
                    <a:pt x="681" y="665"/>
                    <a:pt x="680" y="666"/>
                    <a:pt x="680" y="667"/>
                  </a:cubicBezTo>
                  <a:cubicBezTo>
                    <a:pt x="680" y="777"/>
                    <a:pt x="768" y="865"/>
                    <a:pt x="876" y="865"/>
                  </a:cubicBezTo>
                  <a:cubicBezTo>
                    <a:pt x="986" y="865"/>
                    <a:pt x="1074" y="777"/>
                    <a:pt x="1074" y="667"/>
                  </a:cubicBezTo>
                  <a:cubicBezTo>
                    <a:pt x="1074" y="666"/>
                    <a:pt x="1074" y="665"/>
                    <a:pt x="1073" y="664"/>
                  </a:cubicBezTo>
                  <a:cubicBezTo>
                    <a:pt x="1075" y="664"/>
                    <a:pt x="1075" y="662"/>
                    <a:pt x="1074" y="661"/>
                  </a:cubicBezTo>
                  <a:lnTo>
                    <a:pt x="894" y="214"/>
                  </a:lnTo>
                  <a:lnTo>
                    <a:pt x="894" y="212"/>
                  </a:lnTo>
                  <a:cubicBezTo>
                    <a:pt x="892" y="211"/>
                    <a:pt x="892" y="210"/>
                    <a:pt x="890" y="209"/>
                  </a:cubicBezTo>
                  <a:lnTo>
                    <a:pt x="889" y="207"/>
                  </a:lnTo>
                  <a:cubicBezTo>
                    <a:pt x="888" y="206"/>
                    <a:pt x="886" y="206"/>
                    <a:pt x="885" y="205"/>
                  </a:cubicBezTo>
                  <a:cubicBezTo>
                    <a:pt x="885" y="205"/>
                    <a:pt x="884" y="205"/>
                    <a:pt x="884" y="204"/>
                  </a:cubicBezTo>
                  <a:cubicBezTo>
                    <a:pt x="883" y="202"/>
                    <a:pt x="880" y="202"/>
                    <a:pt x="878" y="202"/>
                  </a:cubicBezTo>
                  <a:lnTo>
                    <a:pt x="554" y="202"/>
                  </a:lnTo>
                  <a:lnTo>
                    <a:pt x="554" y="138"/>
                  </a:lnTo>
                  <a:cubicBezTo>
                    <a:pt x="585" y="130"/>
                    <a:pt x="608" y="103"/>
                    <a:pt x="608" y="71"/>
                  </a:cubicBezTo>
                  <a:cubicBezTo>
                    <a:pt x="608" y="32"/>
                    <a:pt x="576" y="0"/>
                    <a:pt x="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39"/>
          <p:cNvSpPr txBox="1">
            <a:spLocks noGrp="1"/>
          </p:cNvSpPr>
          <p:nvPr>
            <p:ph type="body" idx="1"/>
          </p:nvPr>
        </p:nvSpPr>
        <p:spPr>
          <a:xfrm>
            <a:off x="392267" y="1166937"/>
            <a:ext cx="1308900" cy="382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chemeClr val="accent1"/>
                </a:solidFill>
                <a:latin typeface="Fira Sans"/>
                <a:ea typeface="Fira Sans"/>
                <a:cs typeface="Fira Sans"/>
                <a:sym typeface="Fira Sans"/>
              </a:rPr>
              <a:t>SOL</a:t>
            </a:r>
            <a:endParaRPr sz="1600" b="1">
              <a:solidFill>
                <a:schemeClr val="accent1"/>
              </a:solidFill>
              <a:latin typeface="Fira Sans"/>
              <a:ea typeface="Fira Sans"/>
              <a:cs typeface="Fira Sans"/>
              <a:sym typeface="Fira Sans"/>
            </a:endParaRPr>
          </a:p>
        </p:txBody>
      </p:sp>
      <p:sp>
        <p:nvSpPr>
          <p:cNvPr id="730" name="Google Shape;730;p39"/>
          <p:cNvSpPr txBox="1">
            <a:spLocks noGrp="1"/>
          </p:cNvSpPr>
          <p:nvPr>
            <p:ph type="body" idx="1"/>
          </p:nvPr>
        </p:nvSpPr>
        <p:spPr>
          <a:xfrm>
            <a:off x="386898" y="2559591"/>
            <a:ext cx="1308900" cy="382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chemeClr val="accent3"/>
                </a:solidFill>
                <a:latin typeface="Fira Sans"/>
                <a:ea typeface="Fira Sans"/>
                <a:cs typeface="Fira Sans"/>
                <a:sym typeface="Fira Sans"/>
              </a:rPr>
              <a:t>TIME</a:t>
            </a:r>
            <a:endParaRPr sz="1600" b="1">
              <a:solidFill>
                <a:schemeClr val="accent3"/>
              </a:solidFill>
              <a:latin typeface="Fira Sans"/>
              <a:ea typeface="Fira Sans"/>
              <a:cs typeface="Fira Sans"/>
              <a:sym typeface="Fira Sans"/>
            </a:endParaRPr>
          </a:p>
        </p:txBody>
      </p:sp>
      <p:sp>
        <p:nvSpPr>
          <p:cNvPr id="731" name="Google Shape;731;p39"/>
          <p:cNvSpPr txBox="1">
            <a:spLocks noGrp="1"/>
          </p:cNvSpPr>
          <p:nvPr>
            <p:ph type="body" idx="1"/>
          </p:nvPr>
        </p:nvSpPr>
        <p:spPr>
          <a:xfrm>
            <a:off x="311700" y="1502275"/>
            <a:ext cx="2349000" cy="105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000">
                <a:solidFill>
                  <a:schemeClr val="dk1"/>
                </a:solidFill>
                <a:latin typeface="Roboto"/>
                <a:ea typeface="Roboto"/>
                <a:cs typeface="Roboto"/>
                <a:sym typeface="Roboto"/>
              </a:rPr>
              <a:t>6.5.a)Create a one-day meal and snack plan based on Recommended Dietary Allowance (RDA), portions, hydration, and sugar.</a:t>
            </a:r>
            <a:endParaRPr sz="1000">
              <a:solidFill>
                <a:schemeClr val="dk1"/>
              </a:solidFill>
              <a:latin typeface="Roboto"/>
              <a:ea typeface="Roboto"/>
              <a:cs typeface="Roboto"/>
              <a:sym typeface="Roboto"/>
            </a:endParaRPr>
          </a:p>
        </p:txBody>
      </p:sp>
      <p:sp>
        <p:nvSpPr>
          <p:cNvPr id="732" name="Google Shape;732;p39"/>
          <p:cNvSpPr txBox="1">
            <a:spLocks noGrp="1"/>
          </p:cNvSpPr>
          <p:nvPr>
            <p:ph type="body" idx="1"/>
          </p:nvPr>
        </p:nvSpPr>
        <p:spPr>
          <a:xfrm>
            <a:off x="387875" y="2900588"/>
            <a:ext cx="1987500" cy="6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1100"/>
              <a:buFont typeface="Arial"/>
              <a:buNone/>
            </a:pPr>
            <a:r>
              <a:rPr lang="en" sz="1200">
                <a:solidFill>
                  <a:schemeClr val="dk1"/>
                </a:solidFill>
                <a:latin typeface="Roboto"/>
                <a:ea typeface="Roboto"/>
                <a:cs typeface="Roboto"/>
                <a:sym typeface="Roboto"/>
              </a:rPr>
              <a:t>15-30 minutes</a:t>
            </a:r>
            <a:endParaRPr sz="1200">
              <a:solidFill>
                <a:schemeClr val="dk1"/>
              </a:solidFill>
              <a:latin typeface="Roboto"/>
              <a:ea typeface="Roboto"/>
              <a:cs typeface="Roboto"/>
              <a:sym typeface="Roboto"/>
            </a:endParaRPr>
          </a:p>
          <a:p>
            <a:pPr marL="0" lvl="0" indent="0" algn="l" rtl="0">
              <a:spcBef>
                <a:spcPts val="1600"/>
              </a:spcBef>
              <a:spcAft>
                <a:spcPts val="1600"/>
              </a:spcAft>
              <a:buNone/>
            </a:pPr>
            <a:endParaRPr sz="1200">
              <a:solidFill>
                <a:schemeClr val="dk1"/>
              </a:solidFill>
              <a:latin typeface="Roboto"/>
              <a:ea typeface="Roboto"/>
              <a:cs typeface="Roboto"/>
              <a:sym typeface="Roboto"/>
            </a:endParaRPr>
          </a:p>
        </p:txBody>
      </p:sp>
      <p:sp>
        <p:nvSpPr>
          <p:cNvPr id="733" name="Google Shape;733;p39"/>
          <p:cNvSpPr txBox="1">
            <a:spLocks noGrp="1"/>
          </p:cNvSpPr>
          <p:nvPr>
            <p:ph type="body" idx="1"/>
          </p:nvPr>
        </p:nvSpPr>
        <p:spPr>
          <a:xfrm>
            <a:off x="392278" y="3985300"/>
            <a:ext cx="1829700" cy="382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chemeClr val="accent4"/>
                </a:solidFill>
                <a:latin typeface="Fira Sans"/>
                <a:ea typeface="Fira Sans"/>
                <a:cs typeface="Fira Sans"/>
                <a:sym typeface="Fira Sans"/>
              </a:rPr>
              <a:t>DIFFERENTIATION</a:t>
            </a:r>
            <a:endParaRPr sz="1600" b="1">
              <a:solidFill>
                <a:schemeClr val="accent4"/>
              </a:solidFill>
              <a:latin typeface="Fira Sans"/>
              <a:ea typeface="Fira Sans"/>
              <a:cs typeface="Fira Sans"/>
              <a:sym typeface="Fira Sans"/>
            </a:endParaRPr>
          </a:p>
        </p:txBody>
      </p:sp>
      <p:sp>
        <p:nvSpPr>
          <p:cNvPr id="734" name="Google Shape;734;p39"/>
          <p:cNvSpPr txBox="1">
            <a:spLocks noGrp="1"/>
          </p:cNvSpPr>
          <p:nvPr>
            <p:ph type="body" idx="1"/>
          </p:nvPr>
        </p:nvSpPr>
        <p:spPr>
          <a:xfrm>
            <a:off x="391470" y="4279696"/>
            <a:ext cx="1987500" cy="62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Cards with nutrition information, have calculators available</a:t>
            </a:r>
            <a:endParaRPr sz="1200">
              <a:solidFill>
                <a:schemeClr val="dk1"/>
              </a:solidFill>
              <a:latin typeface="Roboto"/>
              <a:ea typeface="Roboto"/>
              <a:cs typeface="Roboto"/>
              <a:sym typeface="Roboto"/>
            </a:endParaRPr>
          </a:p>
          <a:p>
            <a:pPr marL="0" lvl="0" indent="0" algn="l" rtl="0">
              <a:spcBef>
                <a:spcPts val="1600"/>
              </a:spcBef>
              <a:spcAft>
                <a:spcPts val="1600"/>
              </a:spcAft>
              <a:buNone/>
            </a:pPr>
            <a:endParaRPr sz="1200">
              <a:solidFill>
                <a:schemeClr val="dk1"/>
              </a:solidFill>
              <a:latin typeface="Roboto"/>
              <a:ea typeface="Roboto"/>
              <a:cs typeface="Roboto"/>
              <a:sym typeface="Roboto"/>
            </a:endParaRPr>
          </a:p>
        </p:txBody>
      </p:sp>
      <p:sp>
        <p:nvSpPr>
          <p:cNvPr id="735" name="Google Shape;735;p39"/>
          <p:cNvSpPr txBox="1">
            <a:spLocks noGrp="1"/>
          </p:cNvSpPr>
          <p:nvPr>
            <p:ph type="body" idx="1"/>
          </p:nvPr>
        </p:nvSpPr>
        <p:spPr>
          <a:xfrm>
            <a:off x="6769570" y="1166925"/>
            <a:ext cx="1987500" cy="382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600" b="1">
                <a:solidFill>
                  <a:schemeClr val="accent1"/>
                </a:solidFill>
                <a:latin typeface="Fira Sans"/>
                <a:ea typeface="Fira Sans"/>
                <a:cs typeface="Fira Sans"/>
                <a:sym typeface="Fira Sans"/>
              </a:rPr>
              <a:t>TARGET</a:t>
            </a:r>
            <a:endParaRPr sz="1600" b="1">
              <a:solidFill>
                <a:schemeClr val="accent1"/>
              </a:solidFill>
              <a:latin typeface="Fira Sans"/>
              <a:ea typeface="Fira Sans"/>
              <a:cs typeface="Fira Sans"/>
              <a:sym typeface="Fira Sans"/>
            </a:endParaRPr>
          </a:p>
        </p:txBody>
      </p:sp>
      <p:sp>
        <p:nvSpPr>
          <p:cNvPr id="736" name="Google Shape;736;p39"/>
          <p:cNvSpPr txBox="1">
            <a:spLocks noGrp="1"/>
          </p:cNvSpPr>
          <p:nvPr>
            <p:ph type="body" idx="1"/>
          </p:nvPr>
        </p:nvSpPr>
        <p:spPr>
          <a:xfrm>
            <a:off x="7448186" y="2559591"/>
            <a:ext cx="1308900" cy="382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600" b="1">
                <a:solidFill>
                  <a:schemeClr val="accent3"/>
                </a:solidFill>
                <a:latin typeface="Fira Sans"/>
                <a:ea typeface="Fira Sans"/>
                <a:cs typeface="Fira Sans"/>
                <a:sym typeface="Fira Sans"/>
              </a:rPr>
              <a:t>AFFECTIVE</a:t>
            </a:r>
            <a:endParaRPr sz="1600" b="1">
              <a:solidFill>
                <a:schemeClr val="accent3"/>
              </a:solidFill>
              <a:latin typeface="Fira Sans"/>
              <a:ea typeface="Fira Sans"/>
              <a:cs typeface="Fira Sans"/>
              <a:sym typeface="Fira Sans"/>
            </a:endParaRPr>
          </a:p>
        </p:txBody>
      </p:sp>
      <p:sp>
        <p:nvSpPr>
          <p:cNvPr id="737" name="Google Shape;737;p39"/>
          <p:cNvSpPr txBox="1">
            <a:spLocks noGrp="1"/>
          </p:cNvSpPr>
          <p:nvPr>
            <p:ph type="body" idx="1"/>
          </p:nvPr>
        </p:nvSpPr>
        <p:spPr>
          <a:xfrm>
            <a:off x="6769651" y="1502275"/>
            <a:ext cx="1987500" cy="624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I can create a 3 meals and 1 snack with USDA recommended amounts of calories, carbohydrates, fats and proteins.</a:t>
            </a:r>
            <a:endParaRPr sz="1200">
              <a:solidFill>
                <a:schemeClr val="dk1"/>
              </a:solidFill>
              <a:latin typeface="Roboto"/>
              <a:ea typeface="Roboto"/>
              <a:cs typeface="Roboto"/>
              <a:sym typeface="Roboto"/>
            </a:endParaRPr>
          </a:p>
          <a:p>
            <a:pPr marL="0" lvl="0" indent="0" algn="r" rtl="0">
              <a:spcBef>
                <a:spcPts val="1600"/>
              </a:spcBef>
              <a:spcAft>
                <a:spcPts val="0"/>
              </a:spcAft>
              <a:buNone/>
            </a:pPr>
            <a:endParaRPr sz="1200">
              <a:solidFill>
                <a:schemeClr val="dk1"/>
              </a:solidFill>
              <a:latin typeface="Roboto"/>
              <a:ea typeface="Roboto"/>
              <a:cs typeface="Roboto"/>
              <a:sym typeface="Roboto"/>
            </a:endParaRPr>
          </a:p>
          <a:p>
            <a:pPr marL="0" lvl="0" indent="0" algn="r" rtl="0">
              <a:spcBef>
                <a:spcPts val="1600"/>
              </a:spcBef>
              <a:spcAft>
                <a:spcPts val="1600"/>
              </a:spcAft>
              <a:buNone/>
            </a:pPr>
            <a:endParaRPr sz="1200">
              <a:solidFill>
                <a:schemeClr val="dk1"/>
              </a:solidFill>
              <a:latin typeface="Roboto"/>
              <a:ea typeface="Roboto"/>
              <a:cs typeface="Roboto"/>
              <a:sym typeface="Roboto"/>
            </a:endParaRPr>
          </a:p>
        </p:txBody>
      </p:sp>
      <p:sp>
        <p:nvSpPr>
          <p:cNvPr id="738" name="Google Shape;738;p39"/>
          <p:cNvSpPr txBox="1">
            <a:spLocks noGrp="1"/>
          </p:cNvSpPr>
          <p:nvPr>
            <p:ph type="body" idx="1"/>
          </p:nvPr>
        </p:nvSpPr>
        <p:spPr>
          <a:xfrm>
            <a:off x="6769651" y="2971924"/>
            <a:ext cx="1987500" cy="6246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200">
                <a:solidFill>
                  <a:schemeClr val="dk1"/>
                </a:solidFill>
                <a:highlight>
                  <a:srgbClr val="FFFFFF"/>
                </a:highlight>
                <a:latin typeface="Roboto"/>
                <a:ea typeface="Roboto"/>
                <a:cs typeface="Roboto"/>
                <a:sym typeface="Roboto"/>
              </a:rPr>
              <a:t>Cooperation to achieve the goal; allow students time to discuss cultural food differences</a:t>
            </a:r>
            <a:endParaRPr sz="1200">
              <a:solidFill>
                <a:schemeClr val="dk1"/>
              </a:solidFill>
              <a:latin typeface="Roboto"/>
              <a:ea typeface="Roboto"/>
              <a:cs typeface="Roboto"/>
              <a:sym typeface="Roboto"/>
            </a:endParaRPr>
          </a:p>
        </p:txBody>
      </p:sp>
      <p:sp>
        <p:nvSpPr>
          <p:cNvPr id="739" name="Google Shape;739;p39"/>
          <p:cNvSpPr txBox="1">
            <a:spLocks noGrp="1"/>
          </p:cNvSpPr>
          <p:nvPr>
            <p:ph type="body" idx="1"/>
          </p:nvPr>
        </p:nvSpPr>
        <p:spPr>
          <a:xfrm>
            <a:off x="7008875" y="3985300"/>
            <a:ext cx="1748400" cy="382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600" b="1">
                <a:solidFill>
                  <a:schemeClr val="accent4"/>
                </a:solidFill>
                <a:latin typeface="Fira Sans"/>
                <a:ea typeface="Fira Sans"/>
                <a:cs typeface="Fira Sans"/>
                <a:sym typeface="Fira Sans"/>
              </a:rPr>
              <a:t>FITNESS TESTING</a:t>
            </a:r>
            <a:endParaRPr sz="1600" b="1">
              <a:solidFill>
                <a:schemeClr val="accent4"/>
              </a:solidFill>
              <a:latin typeface="Fira Sans"/>
              <a:ea typeface="Fira Sans"/>
              <a:cs typeface="Fira Sans"/>
              <a:sym typeface="Fira Sans"/>
            </a:endParaRPr>
          </a:p>
        </p:txBody>
      </p:sp>
      <p:sp>
        <p:nvSpPr>
          <p:cNvPr id="740" name="Google Shape;740;p39"/>
          <p:cNvSpPr txBox="1">
            <a:spLocks noGrp="1"/>
          </p:cNvSpPr>
          <p:nvPr>
            <p:ph type="body" idx="1"/>
          </p:nvPr>
        </p:nvSpPr>
        <p:spPr>
          <a:xfrm>
            <a:off x="6769650" y="4279700"/>
            <a:ext cx="1987500" cy="6246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1200">
                <a:solidFill>
                  <a:schemeClr val="dk1"/>
                </a:solidFill>
                <a:highlight>
                  <a:srgbClr val="FFFFFF"/>
                </a:highlight>
                <a:latin typeface="Roboto"/>
                <a:ea typeface="Roboto"/>
                <a:cs typeface="Roboto"/>
                <a:sym typeface="Roboto"/>
              </a:rPr>
              <a:t>Set the distance as that of the pacer, make sure students are aware of the practice</a:t>
            </a:r>
            <a:endParaRPr sz="1200">
              <a:solidFill>
                <a:schemeClr val="dk1"/>
              </a:solidFill>
              <a:latin typeface="Roboto"/>
              <a:ea typeface="Roboto"/>
              <a:cs typeface="Roboto"/>
              <a:sym typeface="Roboto"/>
            </a:endParaRPr>
          </a:p>
        </p:txBody>
      </p:sp>
      <p:grpSp>
        <p:nvGrpSpPr>
          <p:cNvPr id="741" name="Google Shape;741;p39"/>
          <p:cNvGrpSpPr/>
          <p:nvPr/>
        </p:nvGrpSpPr>
        <p:grpSpPr>
          <a:xfrm>
            <a:off x="5737681" y="1243675"/>
            <a:ext cx="1070969" cy="3419053"/>
            <a:chOff x="5737681" y="1243675"/>
            <a:chExt cx="1070969" cy="3419053"/>
          </a:xfrm>
        </p:grpSpPr>
        <p:sp>
          <p:nvSpPr>
            <p:cNvPr id="742" name="Google Shape;742;p39"/>
            <p:cNvSpPr/>
            <p:nvPr/>
          </p:nvSpPr>
          <p:spPr>
            <a:xfrm>
              <a:off x="6039624" y="1481029"/>
              <a:ext cx="556806" cy="2931028"/>
            </a:xfrm>
            <a:custGeom>
              <a:avLst/>
              <a:gdLst/>
              <a:ahLst/>
              <a:cxnLst/>
              <a:rect l="l" t="t" r="r" b="b"/>
              <a:pathLst>
                <a:path w="1750" h="9212" extrusionOk="0">
                  <a:moveTo>
                    <a:pt x="104" y="1"/>
                  </a:moveTo>
                  <a:lnTo>
                    <a:pt x="1" y="59"/>
                  </a:lnTo>
                  <a:cubicBezTo>
                    <a:pt x="5" y="65"/>
                    <a:pt x="379" y="722"/>
                    <a:pt x="757" y="1594"/>
                  </a:cubicBezTo>
                  <a:cubicBezTo>
                    <a:pt x="1105" y="2397"/>
                    <a:pt x="1526" y="3553"/>
                    <a:pt x="1561" y="4500"/>
                  </a:cubicBezTo>
                  <a:cubicBezTo>
                    <a:pt x="1629" y="6358"/>
                    <a:pt x="1207" y="8560"/>
                    <a:pt x="811" y="9143"/>
                  </a:cubicBezTo>
                  <a:lnTo>
                    <a:pt x="910" y="9211"/>
                  </a:lnTo>
                  <a:cubicBezTo>
                    <a:pt x="1323" y="8601"/>
                    <a:pt x="1749" y="6408"/>
                    <a:pt x="1680" y="4498"/>
                  </a:cubicBezTo>
                  <a:cubicBezTo>
                    <a:pt x="1644" y="3532"/>
                    <a:pt x="1218" y="2360"/>
                    <a:pt x="865" y="1547"/>
                  </a:cubicBezTo>
                  <a:cubicBezTo>
                    <a:pt x="486" y="668"/>
                    <a:pt x="107" y="7"/>
                    <a:pt x="104" y="1"/>
                  </a:cubicBezTo>
                  <a:close/>
                </a:path>
              </a:pathLst>
            </a:custGeom>
            <a:gradFill>
              <a:gsLst>
                <a:gs pos="0">
                  <a:schemeClr val="accent1"/>
                </a:gs>
                <a:gs pos="5000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9"/>
            <p:cNvSpPr/>
            <p:nvPr/>
          </p:nvSpPr>
          <p:spPr>
            <a:xfrm>
              <a:off x="6223208" y="2624528"/>
              <a:ext cx="585442" cy="585442"/>
            </a:xfrm>
            <a:custGeom>
              <a:avLst/>
              <a:gdLst/>
              <a:ahLst/>
              <a:cxnLst/>
              <a:rect l="l" t="t" r="r" b="b"/>
              <a:pathLst>
                <a:path w="1840" h="1840" extrusionOk="0">
                  <a:moveTo>
                    <a:pt x="920" y="0"/>
                  </a:moveTo>
                  <a:cubicBezTo>
                    <a:pt x="412" y="0"/>
                    <a:pt x="1" y="411"/>
                    <a:pt x="1" y="920"/>
                  </a:cubicBezTo>
                  <a:cubicBezTo>
                    <a:pt x="1" y="1427"/>
                    <a:pt x="412" y="1840"/>
                    <a:pt x="920" y="1840"/>
                  </a:cubicBezTo>
                  <a:cubicBezTo>
                    <a:pt x="1428" y="1840"/>
                    <a:pt x="1839" y="1427"/>
                    <a:pt x="1839" y="920"/>
                  </a:cubicBezTo>
                  <a:cubicBezTo>
                    <a:pt x="1839" y="411"/>
                    <a:pt x="1428" y="0"/>
                    <a:pt x="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9"/>
            <p:cNvSpPr/>
            <p:nvPr/>
          </p:nvSpPr>
          <p:spPr>
            <a:xfrm>
              <a:off x="6504788" y="3077282"/>
              <a:ext cx="11454" cy="10818"/>
            </a:xfrm>
            <a:custGeom>
              <a:avLst/>
              <a:gdLst/>
              <a:ahLst/>
              <a:cxnLst/>
              <a:rect l="l" t="t" r="r" b="b"/>
              <a:pathLst>
                <a:path w="36" h="34" extrusionOk="0">
                  <a:moveTo>
                    <a:pt x="17" y="0"/>
                  </a:moveTo>
                  <a:cubicBezTo>
                    <a:pt x="7" y="0"/>
                    <a:pt x="1" y="7"/>
                    <a:pt x="1" y="16"/>
                  </a:cubicBezTo>
                  <a:cubicBezTo>
                    <a:pt x="1" y="25"/>
                    <a:pt x="7" y="33"/>
                    <a:pt x="16" y="33"/>
                  </a:cubicBezTo>
                  <a:lnTo>
                    <a:pt x="18" y="33"/>
                  </a:lnTo>
                  <a:cubicBezTo>
                    <a:pt x="27" y="33"/>
                    <a:pt x="36" y="25"/>
                    <a:pt x="36" y="16"/>
                  </a:cubicBezTo>
                  <a:cubicBezTo>
                    <a:pt x="35" y="9"/>
                    <a:pt x="27"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9"/>
            <p:cNvSpPr/>
            <p:nvPr/>
          </p:nvSpPr>
          <p:spPr>
            <a:xfrm>
              <a:off x="6555376" y="3066146"/>
              <a:ext cx="13045" cy="11136"/>
            </a:xfrm>
            <a:custGeom>
              <a:avLst/>
              <a:gdLst/>
              <a:ahLst/>
              <a:cxnLst/>
              <a:rect l="l" t="t" r="r" b="b"/>
              <a:pathLst>
                <a:path w="41" h="35" extrusionOk="0">
                  <a:moveTo>
                    <a:pt x="22" y="1"/>
                  </a:moveTo>
                  <a:cubicBezTo>
                    <a:pt x="20" y="1"/>
                    <a:pt x="18" y="1"/>
                    <a:pt x="16" y="2"/>
                  </a:cubicBezTo>
                  <a:lnTo>
                    <a:pt x="13" y="3"/>
                  </a:lnTo>
                  <a:cubicBezTo>
                    <a:pt x="4" y="7"/>
                    <a:pt x="0" y="15"/>
                    <a:pt x="4" y="24"/>
                  </a:cubicBezTo>
                  <a:cubicBezTo>
                    <a:pt x="7" y="30"/>
                    <a:pt x="13" y="34"/>
                    <a:pt x="20" y="34"/>
                  </a:cubicBezTo>
                  <a:cubicBezTo>
                    <a:pt x="22" y="34"/>
                    <a:pt x="23" y="34"/>
                    <a:pt x="26" y="33"/>
                  </a:cubicBezTo>
                  <a:lnTo>
                    <a:pt x="27" y="32"/>
                  </a:lnTo>
                  <a:cubicBezTo>
                    <a:pt x="36" y="28"/>
                    <a:pt x="40" y="19"/>
                    <a:pt x="36" y="10"/>
                  </a:cubicBezTo>
                  <a:cubicBezTo>
                    <a:pt x="34" y="4"/>
                    <a:pt x="29"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9"/>
            <p:cNvSpPr/>
            <p:nvPr/>
          </p:nvSpPr>
          <p:spPr>
            <a:xfrm>
              <a:off x="6451971" y="3065828"/>
              <a:ext cx="12727" cy="11454"/>
            </a:xfrm>
            <a:custGeom>
              <a:avLst/>
              <a:gdLst/>
              <a:ahLst/>
              <a:cxnLst/>
              <a:rect l="l" t="t" r="r" b="b"/>
              <a:pathLst>
                <a:path w="40" h="36" extrusionOk="0">
                  <a:moveTo>
                    <a:pt x="19" y="1"/>
                  </a:moveTo>
                  <a:cubicBezTo>
                    <a:pt x="12" y="1"/>
                    <a:pt x="7" y="5"/>
                    <a:pt x="4" y="11"/>
                  </a:cubicBezTo>
                  <a:cubicBezTo>
                    <a:pt x="0" y="20"/>
                    <a:pt x="4" y="29"/>
                    <a:pt x="13" y="33"/>
                  </a:cubicBezTo>
                  <a:lnTo>
                    <a:pt x="14" y="34"/>
                  </a:lnTo>
                  <a:cubicBezTo>
                    <a:pt x="17" y="35"/>
                    <a:pt x="19" y="35"/>
                    <a:pt x="21" y="35"/>
                  </a:cubicBezTo>
                  <a:cubicBezTo>
                    <a:pt x="27" y="35"/>
                    <a:pt x="34" y="31"/>
                    <a:pt x="36" y="25"/>
                  </a:cubicBezTo>
                  <a:cubicBezTo>
                    <a:pt x="40" y="16"/>
                    <a:pt x="36" y="6"/>
                    <a:pt x="29" y="4"/>
                  </a:cubicBezTo>
                  <a:lnTo>
                    <a:pt x="26" y="3"/>
                  </a:lnTo>
                  <a:cubicBezTo>
                    <a:pt x="23" y="1"/>
                    <a:pt x="21"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9"/>
            <p:cNvSpPr/>
            <p:nvPr/>
          </p:nvSpPr>
          <p:spPr>
            <a:xfrm>
              <a:off x="6477743" y="3074419"/>
              <a:ext cx="12727" cy="10500"/>
            </a:xfrm>
            <a:custGeom>
              <a:avLst/>
              <a:gdLst/>
              <a:ahLst/>
              <a:cxnLst/>
              <a:rect l="l" t="t" r="r" b="b"/>
              <a:pathLst>
                <a:path w="40" h="33" extrusionOk="0">
                  <a:moveTo>
                    <a:pt x="18" y="0"/>
                  </a:moveTo>
                  <a:cubicBezTo>
                    <a:pt x="11" y="0"/>
                    <a:pt x="5" y="6"/>
                    <a:pt x="4" y="13"/>
                  </a:cubicBezTo>
                  <a:cubicBezTo>
                    <a:pt x="1" y="23"/>
                    <a:pt x="7" y="32"/>
                    <a:pt x="16" y="33"/>
                  </a:cubicBezTo>
                  <a:lnTo>
                    <a:pt x="22" y="33"/>
                  </a:lnTo>
                  <a:cubicBezTo>
                    <a:pt x="31" y="33"/>
                    <a:pt x="37" y="28"/>
                    <a:pt x="40" y="20"/>
                  </a:cubicBezTo>
                  <a:cubicBezTo>
                    <a:pt x="39" y="11"/>
                    <a:pt x="32" y="2"/>
                    <a:pt x="24" y="1"/>
                  </a:cubicBezTo>
                  <a:lnTo>
                    <a:pt x="22" y="1"/>
                  </a:lnTo>
                  <a:cubicBezTo>
                    <a:pt x="21" y="1"/>
                    <a:pt x="20"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9"/>
            <p:cNvSpPr/>
            <p:nvPr/>
          </p:nvSpPr>
          <p:spPr>
            <a:xfrm>
              <a:off x="6530559" y="3074419"/>
              <a:ext cx="12727" cy="10818"/>
            </a:xfrm>
            <a:custGeom>
              <a:avLst/>
              <a:gdLst/>
              <a:ahLst/>
              <a:cxnLst/>
              <a:rect l="l" t="t" r="r" b="b"/>
              <a:pathLst>
                <a:path w="40" h="34" extrusionOk="0">
                  <a:moveTo>
                    <a:pt x="22" y="0"/>
                  </a:moveTo>
                  <a:cubicBezTo>
                    <a:pt x="20" y="0"/>
                    <a:pt x="19" y="1"/>
                    <a:pt x="17" y="1"/>
                  </a:cubicBezTo>
                  <a:lnTo>
                    <a:pt x="14" y="1"/>
                  </a:lnTo>
                  <a:cubicBezTo>
                    <a:pt x="5" y="3"/>
                    <a:pt x="1" y="12"/>
                    <a:pt x="3" y="22"/>
                  </a:cubicBezTo>
                  <a:cubicBezTo>
                    <a:pt x="4" y="29"/>
                    <a:pt x="12" y="34"/>
                    <a:pt x="19" y="34"/>
                  </a:cubicBezTo>
                  <a:lnTo>
                    <a:pt x="26" y="34"/>
                  </a:lnTo>
                  <a:cubicBezTo>
                    <a:pt x="34" y="32"/>
                    <a:pt x="40" y="23"/>
                    <a:pt x="38" y="13"/>
                  </a:cubicBezTo>
                  <a:cubicBezTo>
                    <a:pt x="35" y="6"/>
                    <a:pt x="29"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9"/>
            <p:cNvSpPr/>
            <p:nvPr/>
          </p:nvSpPr>
          <p:spPr>
            <a:xfrm>
              <a:off x="6580194" y="3055647"/>
              <a:ext cx="13045" cy="10500"/>
            </a:xfrm>
            <a:custGeom>
              <a:avLst/>
              <a:gdLst/>
              <a:ahLst/>
              <a:cxnLst/>
              <a:rect l="l" t="t" r="r" b="b"/>
              <a:pathLst>
                <a:path w="41" h="33" extrusionOk="0">
                  <a:moveTo>
                    <a:pt x="19" y="0"/>
                  </a:moveTo>
                  <a:cubicBezTo>
                    <a:pt x="16" y="0"/>
                    <a:pt x="14" y="1"/>
                    <a:pt x="11" y="2"/>
                  </a:cubicBezTo>
                  <a:cubicBezTo>
                    <a:pt x="4" y="6"/>
                    <a:pt x="0" y="16"/>
                    <a:pt x="4" y="24"/>
                  </a:cubicBezTo>
                  <a:cubicBezTo>
                    <a:pt x="6" y="30"/>
                    <a:pt x="14" y="33"/>
                    <a:pt x="20" y="33"/>
                  </a:cubicBezTo>
                  <a:cubicBezTo>
                    <a:pt x="22" y="33"/>
                    <a:pt x="25" y="33"/>
                    <a:pt x="27" y="31"/>
                  </a:cubicBezTo>
                  <a:lnTo>
                    <a:pt x="29" y="31"/>
                  </a:lnTo>
                  <a:cubicBezTo>
                    <a:pt x="36" y="27"/>
                    <a:pt x="40" y="17"/>
                    <a:pt x="35" y="10"/>
                  </a:cubicBezTo>
                  <a:cubicBezTo>
                    <a:pt x="31" y="3"/>
                    <a:pt x="25"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9"/>
            <p:cNvSpPr/>
            <p:nvPr/>
          </p:nvSpPr>
          <p:spPr>
            <a:xfrm>
              <a:off x="6428745" y="3053101"/>
              <a:ext cx="12091" cy="10818"/>
            </a:xfrm>
            <a:custGeom>
              <a:avLst/>
              <a:gdLst/>
              <a:ahLst/>
              <a:cxnLst/>
              <a:rect l="l" t="t" r="r" b="b"/>
              <a:pathLst>
                <a:path w="38" h="34" extrusionOk="0">
                  <a:moveTo>
                    <a:pt x="18" y="1"/>
                  </a:moveTo>
                  <a:cubicBezTo>
                    <a:pt x="11" y="1"/>
                    <a:pt x="4" y="6"/>
                    <a:pt x="4" y="14"/>
                  </a:cubicBezTo>
                  <a:cubicBezTo>
                    <a:pt x="0" y="23"/>
                    <a:pt x="7" y="32"/>
                    <a:pt x="16" y="33"/>
                  </a:cubicBezTo>
                  <a:lnTo>
                    <a:pt x="22" y="33"/>
                  </a:lnTo>
                  <a:cubicBezTo>
                    <a:pt x="25" y="33"/>
                    <a:pt x="26" y="32"/>
                    <a:pt x="29" y="32"/>
                  </a:cubicBezTo>
                  <a:cubicBezTo>
                    <a:pt x="29" y="32"/>
                    <a:pt x="30" y="32"/>
                    <a:pt x="30" y="30"/>
                  </a:cubicBezTo>
                  <a:cubicBezTo>
                    <a:pt x="31" y="29"/>
                    <a:pt x="34" y="28"/>
                    <a:pt x="35" y="27"/>
                  </a:cubicBezTo>
                  <a:cubicBezTo>
                    <a:pt x="36" y="25"/>
                    <a:pt x="36" y="23"/>
                    <a:pt x="37" y="22"/>
                  </a:cubicBezTo>
                  <a:lnTo>
                    <a:pt x="37" y="18"/>
                  </a:lnTo>
                  <a:lnTo>
                    <a:pt x="37" y="15"/>
                  </a:lnTo>
                  <a:cubicBezTo>
                    <a:pt x="36" y="14"/>
                    <a:pt x="35" y="13"/>
                    <a:pt x="35" y="12"/>
                  </a:cubicBezTo>
                  <a:cubicBezTo>
                    <a:pt x="35" y="10"/>
                    <a:pt x="35" y="9"/>
                    <a:pt x="34" y="9"/>
                  </a:cubicBezTo>
                  <a:cubicBezTo>
                    <a:pt x="32" y="7"/>
                    <a:pt x="31" y="5"/>
                    <a:pt x="29" y="4"/>
                  </a:cubicBezTo>
                  <a:cubicBezTo>
                    <a:pt x="27" y="3"/>
                    <a:pt x="25" y="2"/>
                    <a:pt x="24" y="2"/>
                  </a:cubicBezTo>
                  <a:lnTo>
                    <a:pt x="22" y="2"/>
                  </a:lnTo>
                  <a:cubicBezTo>
                    <a:pt x="20" y="1"/>
                    <a:pt x="19" y="1"/>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9"/>
            <p:cNvSpPr/>
            <p:nvPr/>
          </p:nvSpPr>
          <p:spPr>
            <a:xfrm>
              <a:off x="6428745" y="2783931"/>
              <a:ext cx="13045" cy="10500"/>
            </a:xfrm>
            <a:custGeom>
              <a:avLst/>
              <a:gdLst/>
              <a:ahLst/>
              <a:cxnLst/>
              <a:rect l="l" t="t" r="r" b="b"/>
              <a:pathLst>
                <a:path w="41" h="33" extrusionOk="0">
                  <a:moveTo>
                    <a:pt x="21" y="0"/>
                  </a:moveTo>
                  <a:cubicBezTo>
                    <a:pt x="19" y="0"/>
                    <a:pt x="16" y="1"/>
                    <a:pt x="14" y="1"/>
                  </a:cubicBezTo>
                  <a:cubicBezTo>
                    <a:pt x="5" y="7"/>
                    <a:pt x="0" y="16"/>
                    <a:pt x="6" y="24"/>
                  </a:cubicBezTo>
                  <a:cubicBezTo>
                    <a:pt x="9" y="30"/>
                    <a:pt x="15" y="32"/>
                    <a:pt x="21" y="32"/>
                  </a:cubicBezTo>
                  <a:cubicBezTo>
                    <a:pt x="24" y="32"/>
                    <a:pt x="26" y="32"/>
                    <a:pt x="29" y="31"/>
                  </a:cubicBezTo>
                  <a:cubicBezTo>
                    <a:pt x="36" y="27"/>
                    <a:pt x="40" y="17"/>
                    <a:pt x="36" y="10"/>
                  </a:cubicBezTo>
                  <a:cubicBezTo>
                    <a:pt x="33" y="3"/>
                    <a:pt x="27"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9"/>
            <p:cNvSpPr/>
            <p:nvPr/>
          </p:nvSpPr>
          <p:spPr>
            <a:xfrm>
              <a:off x="6478061" y="2764522"/>
              <a:ext cx="13045" cy="11136"/>
            </a:xfrm>
            <a:custGeom>
              <a:avLst/>
              <a:gdLst/>
              <a:ahLst/>
              <a:cxnLst/>
              <a:rect l="l" t="t" r="r" b="b"/>
              <a:pathLst>
                <a:path w="41" h="35" extrusionOk="0">
                  <a:moveTo>
                    <a:pt x="21" y="1"/>
                  </a:moveTo>
                  <a:cubicBezTo>
                    <a:pt x="20" y="1"/>
                    <a:pt x="19" y="1"/>
                    <a:pt x="18" y="1"/>
                  </a:cubicBezTo>
                  <a:lnTo>
                    <a:pt x="15" y="1"/>
                  </a:lnTo>
                  <a:cubicBezTo>
                    <a:pt x="6" y="4"/>
                    <a:pt x="1" y="13"/>
                    <a:pt x="4" y="22"/>
                  </a:cubicBezTo>
                  <a:cubicBezTo>
                    <a:pt x="5" y="30"/>
                    <a:pt x="13" y="35"/>
                    <a:pt x="20" y="35"/>
                  </a:cubicBezTo>
                  <a:lnTo>
                    <a:pt x="27" y="35"/>
                  </a:lnTo>
                  <a:cubicBezTo>
                    <a:pt x="36" y="32"/>
                    <a:pt x="41" y="23"/>
                    <a:pt x="39" y="14"/>
                  </a:cubicBezTo>
                  <a:cubicBezTo>
                    <a:pt x="36" y="6"/>
                    <a:pt x="29" y="1"/>
                    <a:pt x="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9"/>
            <p:cNvSpPr/>
            <p:nvPr/>
          </p:nvSpPr>
          <p:spPr>
            <a:xfrm>
              <a:off x="6505424" y="2761977"/>
              <a:ext cx="11454" cy="10818"/>
            </a:xfrm>
            <a:custGeom>
              <a:avLst/>
              <a:gdLst/>
              <a:ahLst/>
              <a:cxnLst/>
              <a:rect l="l" t="t" r="r" b="b"/>
              <a:pathLst>
                <a:path w="36" h="34" extrusionOk="0">
                  <a:moveTo>
                    <a:pt x="17" y="1"/>
                  </a:moveTo>
                  <a:cubicBezTo>
                    <a:pt x="7" y="1"/>
                    <a:pt x="1" y="7"/>
                    <a:pt x="1" y="17"/>
                  </a:cubicBezTo>
                  <a:cubicBezTo>
                    <a:pt x="1" y="26"/>
                    <a:pt x="7" y="34"/>
                    <a:pt x="17" y="34"/>
                  </a:cubicBezTo>
                  <a:lnTo>
                    <a:pt x="19" y="34"/>
                  </a:lnTo>
                  <a:cubicBezTo>
                    <a:pt x="29" y="34"/>
                    <a:pt x="36" y="27"/>
                    <a:pt x="36" y="18"/>
                  </a:cubicBezTo>
                  <a:cubicBezTo>
                    <a:pt x="36" y="8"/>
                    <a:pt x="30"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9"/>
            <p:cNvSpPr/>
            <p:nvPr/>
          </p:nvSpPr>
          <p:spPr>
            <a:xfrm>
              <a:off x="6453244" y="2773113"/>
              <a:ext cx="13363" cy="11136"/>
            </a:xfrm>
            <a:custGeom>
              <a:avLst/>
              <a:gdLst/>
              <a:ahLst/>
              <a:cxnLst/>
              <a:rect l="l" t="t" r="r" b="b"/>
              <a:pathLst>
                <a:path w="42" h="35" extrusionOk="0">
                  <a:moveTo>
                    <a:pt x="21" y="0"/>
                  </a:moveTo>
                  <a:cubicBezTo>
                    <a:pt x="19" y="0"/>
                    <a:pt x="17" y="1"/>
                    <a:pt x="15" y="2"/>
                  </a:cubicBezTo>
                  <a:lnTo>
                    <a:pt x="13" y="3"/>
                  </a:lnTo>
                  <a:cubicBezTo>
                    <a:pt x="4" y="7"/>
                    <a:pt x="0" y="15"/>
                    <a:pt x="4" y="24"/>
                  </a:cubicBezTo>
                  <a:cubicBezTo>
                    <a:pt x="6" y="30"/>
                    <a:pt x="13" y="34"/>
                    <a:pt x="20" y="34"/>
                  </a:cubicBezTo>
                  <a:cubicBezTo>
                    <a:pt x="22" y="34"/>
                    <a:pt x="23" y="34"/>
                    <a:pt x="26" y="33"/>
                  </a:cubicBezTo>
                  <a:lnTo>
                    <a:pt x="29" y="32"/>
                  </a:lnTo>
                  <a:cubicBezTo>
                    <a:pt x="37" y="28"/>
                    <a:pt x="41" y="19"/>
                    <a:pt x="37" y="10"/>
                  </a:cubicBezTo>
                  <a:cubicBezTo>
                    <a:pt x="33" y="4"/>
                    <a:pt x="28"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9"/>
            <p:cNvSpPr/>
            <p:nvPr/>
          </p:nvSpPr>
          <p:spPr>
            <a:xfrm>
              <a:off x="6556331" y="2773113"/>
              <a:ext cx="13045" cy="11136"/>
            </a:xfrm>
            <a:custGeom>
              <a:avLst/>
              <a:gdLst/>
              <a:ahLst/>
              <a:cxnLst/>
              <a:rect l="l" t="t" r="r" b="b"/>
              <a:pathLst>
                <a:path w="41" h="35" extrusionOk="0">
                  <a:moveTo>
                    <a:pt x="19" y="0"/>
                  </a:moveTo>
                  <a:cubicBezTo>
                    <a:pt x="13" y="0"/>
                    <a:pt x="8" y="4"/>
                    <a:pt x="5" y="10"/>
                  </a:cubicBezTo>
                  <a:cubicBezTo>
                    <a:pt x="1" y="19"/>
                    <a:pt x="5" y="28"/>
                    <a:pt x="14" y="32"/>
                  </a:cubicBezTo>
                  <a:lnTo>
                    <a:pt x="17" y="33"/>
                  </a:lnTo>
                  <a:cubicBezTo>
                    <a:pt x="19" y="34"/>
                    <a:pt x="20" y="34"/>
                    <a:pt x="23" y="34"/>
                  </a:cubicBezTo>
                  <a:cubicBezTo>
                    <a:pt x="29" y="34"/>
                    <a:pt x="35" y="30"/>
                    <a:pt x="38" y="24"/>
                  </a:cubicBezTo>
                  <a:cubicBezTo>
                    <a:pt x="40" y="15"/>
                    <a:pt x="37" y="7"/>
                    <a:pt x="28" y="3"/>
                  </a:cubicBezTo>
                  <a:lnTo>
                    <a:pt x="26" y="2"/>
                  </a:lnTo>
                  <a:cubicBezTo>
                    <a:pt x="24"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9"/>
            <p:cNvSpPr/>
            <p:nvPr/>
          </p:nvSpPr>
          <p:spPr>
            <a:xfrm>
              <a:off x="6531196" y="2765159"/>
              <a:ext cx="12727" cy="10500"/>
            </a:xfrm>
            <a:custGeom>
              <a:avLst/>
              <a:gdLst/>
              <a:ahLst/>
              <a:cxnLst/>
              <a:rect l="l" t="t" r="r" b="b"/>
              <a:pathLst>
                <a:path w="40" h="33" extrusionOk="0">
                  <a:moveTo>
                    <a:pt x="18" y="1"/>
                  </a:moveTo>
                  <a:cubicBezTo>
                    <a:pt x="11" y="1"/>
                    <a:pt x="5" y="6"/>
                    <a:pt x="3" y="13"/>
                  </a:cubicBezTo>
                  <a:cubicBezTo>
                    <a:pt x="1" y="23"/>
                    <a:pt x="7" y="32"/>
                    <a:pt x="16" y="33"/>
                  </a:cubicBezTo>
                  <a:lnTo>
                    <a:pt x="21" y="33"/>
                  </a:lnTo>
                  <a:cubicBezTo>
                    <a:pt x="28" y="33"/>
                    <a:pt x="36" y="28"/>
                    <a:pt x="38" y="20"/>
                  </a:cubicBezTo>
                  <a:cubicBezTo>
                    <a:pt x="40" y="12"/>
                    <a:pt x="35" y="3"/>
                    <a:pt x="25" y="1"/>
                  </a:cubicBezTo>
                  <a:lnTo>
                    <a:pt x="22" y="1"/>
                  </a:lnTo>
                  <a:cubicBezTo>
                    <a:pt x="21" y="1"/>
                    <a:pt x="20" y="1"/>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9"/>
            <p:cNvSpPr/>
            <p:nvPr/>
          </p:nvSpPr>
          <p:spPr>
            <a:xfrm>
              <a:off x="6580512" y="2785840"/>
              <a:ext cx="12409" cy="11136"/>
            </a:xfrm>
            <a:custGeom>
              <a:avLst/>
              <a:gdLst/>
              <a:ahLst/>
              <a:cxnLst/>
              <a:rect l="l" t="t" r="r" b="b"/>
              <a:pathLst>
                <a:path w="39" h="35" extrusionOk="0">
                  <a:moveTo>
                    <a:pt x="18" y="1"/>
                  </a:moveTo>
                  <a:cubicBezTo>
                    <a:pt x="13" y="1"/>
                    <a:pt x="8" y="4"/>
                    <a:pt x="5" y="9"/>
                  </a:cubicBezTo>
                  <a:cubicBezTo>
                    <a:pt x="0" y="16"/>
                    <a:pt x="3" y="26"/>
                    <a:pt x="10" y="31"/>
                  </a:cubicBezTo>
                  <a:cubicBezTo>
                    <a:pt x="14" y="34"/>
                    <a:pt x="17" y="34"/>
                    <a:pt x="20" y="34"/>
                  </a:cubicBezTo>
                  <a:cubicBezTo>
                    <a:pt x="25" y="34"/>
                    <a:pt x="30" y="31"/>
                    <a:pt x="34" y="26"/>
                  </a:cubicBezTo>
                  <a:cubicBezTo>
                    <a:pt x="38" y="19"/>
                    <a:pt x="35" y="9"/>
                    <a:pt x="27" y="4"/>
                  </a:cubicBezTo>
                  <a:cubicBezTo>
                    <a:pt x="24" y="2"/>
                    <a:pt x="21" y="1"/>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9"/>
            <p:cNvSpPr/>
            <p:nvPr/>
          </p:nvSpPr>
          <p:spPr>
            <a:xfrm>
              <a:off x="6353657" y="2783612"/>
              <a:ext cx="53453" cy="53135"/>
            </a:xfrm>
            <a:custGeom>
              <a:avLst/>
              <a:gdLst/>
              <a:ahLst/>
              <a:cxnLst/>
              <a:rect l="l" t="t" r="r" b="b"/>
              <a:pathLst>
                <a:path w="168" h="167" extrusionOk="0">
                  <a:moveTo>
                    <a:pt x="83" y="32"/>
                  </a:moveTo>
                  <a:cubicBezTo>
                    <a:pt x="112" y="32"/>
                    <a:pt x="134" y="56"/>
                    <a:pt x="134" y="83"/>
                  </a:cubicBezTo>
                  <a:cubicBezTo>
                    <a:pt x="134" y="112"/>
                    <a:pt x="112" y="134"/>
                    <a:pt x="83" y="134"/>
                  </a:cubicBezTo>
                  <a:cubicBezTo>
                    <a:pt x="54" y="134"/>
                    <a:pt x="32" y="112"/>
                    <a:pt x="32" y="83"/>
                  </a:cubicBezTo>
                  <a:cubicBezTo>
                    <a:pt x="32" y="56"/>
                    <a:pt x="54" y="32"/>
                    <a:pt x="83" y="32"/>
                  </a:cubicBezTo>
                  <a:close/>
                  <a:moveTo>
                    <a:pt x="83" y="0"/>
                  </a:moveTo>
                  <a:cubicBezTo>
                    <a:pt x="37" y="0"/>
                    <a:pt x="0" y="37"/>
                    <a:pt x="0" y="83"/>
                  </a:cubicBezTo>
                  <a:cubicBezTo>
                    <a:pt x="0" y="129"/>
                    <a:pt x="37" y="166"/>
                    <a:pt x="83" y="166"/>
                  </a:cubicBezTo>
                  <a:cubicBezTo>
                    <a:pt x="129" y="166"/>
                    <a:pt x="166" y="129"/>
                    <a:pt x="166" y="83"/>
                  </a:cubicBezTo>
                  <a:cubicBezTo>
                    <a:pt x="168" y="37"/>
                    <a:pt x="129" y="0"/>
                    <a:pt x="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9"/>
            <p:cNvSpPr/>
            <p:nvPr/>
          </p:nvSpPr>
          <p:spPr>
            <a:xfrm>
              <a:off x="6306568" y="2845337"/>
              <a:ext cx="146679" cy="221768"/>
            </a:xfrm>
            <a:custGeom>
              <a:avLst/>
              <a:gdLst/>
              <a:ahLst/>
              <a:cxnLst/>
              <a:rect l="l" t="t" r="r" b="b"/>
              <a:pathLst>
                <a:path w="461" h="697" extrusionOk="0">
                  <a:moveTo>
                    <a:pt x="316" y="33"/>
                  </a:moveTo>
                  <a:cubicBezTo>
                    <a:pt x="327" y="33"/>
                    <a:pt x="344" y="42"/>
                    <a:pt x="345" y="48"/>
                  </a:cubicBezTo>
                  <a:lnTo>
                    <a:pt x="424" y="301"/>
                  </a:lnTo>
                  <a:cubicBezTo>
                    <a:pt x="424" y="303"/>
                    <a:pt x="424" y="310"/>
                    <a:pt x="416" y="313"/>
                  </a:cubicBezTo>
                  <a:cubicBezTo>
                    <a:pt x="415" y="313"/>
                    <a:pt x="414" y="313"/>
                    <a:pt x="413" y="313"/>
                  </a:cubicBezTo>
                  <a:cubicBezTo>
                    <a:pt x="406" y="313"/>
                    <a:pt x="404" y="308"/>
                    <a:pt x="402" y="305"/>
                  </a:cubicBezTo>
                  <a:lnTo>
                    <a:pt x="341" y="155"/>
                  </a:lnTo>
                  <a:cubicBezTo>
                    <a:pt x="339" y="149"/>
                    <a:pt x="333" y="145"/>
                    <a:pt x="326" y="145"/>
                  </a:cubicBezTo>
                  <a:cubicBezTo>
                    <a:pt x="325" y="145"/>
                    <a:pt x="324" y="145"/>
                    <a:pt x="323" y="145"/>
                  </a:cubicBezTo>
                  <a:cubicBezTo>
                    <a:pt x="316" y="146"/>
                    <a:pt x="311" y="153"/>
                    <a:pt x="309" y="160"/>
                  </a:cubicBezTo>
                  <a:lnTo>
                    <a:pt x="306" y="213"/>
                  </a:lnTo>
                  <a:lnTo>
                    <a:pt x="311" y="651"/>
                  </a:lnTo>
                  <a:cubicBezTo>
                    <a:pt x="311" y="656"/>
                    <a:pt x="306" y="661"/>
                    <a:pt x="301" y="661"/>
                  </a:cubicBezTo>
                  <a:cubicBezTo>
                    <a:pt x="295" y="661"/>
                    <a:pt x="290" y="657"/>
                    <a:pt x="290" y="651"/>
                  </a:cubicBezTo>
                  <a:lnTo>
                    <a:pt x="257" y="325"/>
                  </a:lnTo>
                  <a:cubicBezTo>
                    <a:pt x="256" y="317"/>
                    <a:pt x="249" y="310"/>
                    <a:pt x="240" y="310"/>
                  </a:cubicBezTo>
                  <a:lnTo>
                    <a:pt x="222" y="310"/>
                  </a:lnTo>
                  <a:cubicBezTo>
                    <a:pt x="214" y="310"/>
                    <a:pt x="206" y="317"/>
                    <a:pt x="205" y="325"/>
                  </a:cubicBezTo>
                  <a:lnTo>
                    <a:pt x="173" y="652"/>
                  </a:lnTo>
                  <a:cubicBezTo>
                    <a:pt x="173" y="657"/>
                    <a:pt x="168" y="662"/>
                    <a:pt x="162" y="662"/>
                  </a:cubicBezTo>
                  <a:cubicBezTo>
                    <a:pt x="157" y="662"/>
                    <a:pt x="152" y="657"/>
                    <a:pt x="152" y="652"/>
                  </a:cubicBezTo>
                  <a:lnTo>
                    <a:pt x="157" y="213"/>
                  </a:lnTo>
                  <a:lnTo>
                    <a:pt x="153" y="161"/>
                  </a:lnTo>
                  <a:cubicBezTo>
                    <a:pt x="153" y="154"/>
                    <a:pt x="147" y="147"/>
                    <a:pt x="139" y="146"/>
                  </a:cubicBezTo>
                  <a:lnTo>
                    <a:pt x="137" y="146"/>
                  </a:lnTo>
                  <a:cubicBezTo>
                    <a:pt x="130" y="146"/>
                    <a:pt x="124" y="150"/>
                    <a:pt x="121" y="156"/>
                  </a:cubicBezTo>
                  <a:lnTo>
                    <a:pt x="60" y="306"/>
                  </a:lnTo>
                  <a:cubicBezTo>
                    <a:pt x="58" y="309"/>
                    <a:pt x="55" y="315"/>
                    <a:pt x="49" y="315"/>
                  </a:cubicBezTo>
                  <a:cubicBezTo>
                    <a:pt x="48" y="315"/>
                    <a:pt x="47" y="314"/>
                    <a:pt x="46" y="314"/>
                  </a:cubicBezTo>
                  <a:cubicBezTo>
                    <a:pt x="38" y="312"/>
                    <a:pt x="40" y="303"/>
                    <a:pt x="40" y="303"/>
                  </a:cubicBezTo>
                  <a:lnTo>
                    <a:pt x="119" y="48"/>
                  </a:lnTo>
                  <a:cubicBezTo>
                    <a:pt x="121" y="42"/>
                    <a:pt x="137" y="33"/>
                    <a:pt x="149" y="33"/>
                  </a:cubicBezTo>
                  <a:close/>
                  <a:moveTo>
                    <a:pt x="148" y="1"/>
                  </a:moveTo>
                  <a:cubicBezTo>
                    <a:pt x="128" y="1"/>
                    <a:pt x="94" y="13"/>
                    <a:pt x="87" y="39"/>
                  </a:cubicBezTo>
                  <a:lnTo>
                    <a:pt x="6" y="293"/>
                  </a:lnTo>
                  <a:cubicBezTo>
                    <a:pt x="1" y="309"/>
                    <a:pt x="9" y="337"/>
                    <a:pt x="35" y="346"/>
                  </a:cubicBezTo>
                  <a:cubicBezTo>
                    <a:pt x="40" y="347"/>
                    <a:pt x="44" y="348"/>
                    <a:pt x="49" y="348"/>
                  </a:cubicBezTo>
                  <a:cubicBezTo>
                    <a:pt x="70" y="348"/>
                    <a:pt x="84" y="331"/>
                    <a:pt x="89" y="320"/>
                  </a:cubicBezTo>
                  <a:lnTo>
                    <a:pt x="123" y="240"/>
                  </a:lnTo>
                  <a:lnTo>
                    <a:pt x="117" y="653"/>
                  </a:lnTo>
                  <a:cubicBezTo>
                    <a:pt x="117" y="677"/>
                    <a:pt x="137" y="697"/>
                    <a:pt x="160" y="697"/>
                  </a:cubicBezTo>
                  <a:cubicBezTo>
                    <a:pt x="184" y="697"/>
                    <a:pt x="203" y="678"/>
                    <a:pt x="204" y="656"/>
                  </a:cubicBezTo>
                  <a:lnTo>
                    <a:pt x="230" y="405"/>
                  </a:lnTo>
                  <a:lnTo>
                    <a:pt x="256" y="655"/>
                  </a:lnTo>
                  <a:cubicBezTo>
                    <a:pt x="257" y="677"/>
                    <a:pt x="276" y="696"/>
                    <a:pt x="298" y="696"/>
                  </a:cubicBezTo>
                  <a:cubicBezTo>
                    <a:pt x="323" y="696"/>
                    <a:pt x="342" y="675"/>
                    <a:pt x="342" y="652"/>
                  </a:cubicBezTo>
                  <a:lnTo>
                    <a:pt x="337" y="238"/>
                  </a:lnTo>
                  <a:lnTo>
                    <a:pt x="370" y="320"/>
                  </a:lnTo>
                  <a:cubicBezTo>
                    <a:pt x="376" y="331"/>
                    <a:pt x="390" y="348"/>
                    <a:pt x="411" y="348"/>
                  </a:cubicBezTo>
                  <a:cubicBezTo>
                    <a:pt x="415" y="348"/>
                    <a:pt x="420" y="347"/>
                    <a:pt x="425" y="346"/>
                  </a:cubicBezTo>
                  <a:cubicBezTo>
                    <a:pt x="452" y="335"/>
                    <a:pt x="460" y="308"/>
                    <a:pt x="455" y="292"/>
                  </a:cubicBezTo>
                  <a:lnTo>
                    <a:pt x="375" y="39"/>
                  </a:lnTo>
                  <a:cubicBezTo>
                    <a:pt x="368" y="13"/>
                    <a:pt x="335"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9"/>
            <p:cNvSpPr/>
            <p:nvPr/>
          </p:nvSpPr>
          <p:spPr>
            <a:xfrm>
              <a:off x="6568421" y="2845337"/>
              <a:ext cx="145724" cy="221768"/>
            </a:xfrm>
            <a:custGeom>
              <a:avLst/>
              <a:gdLst/>
              <a:ahLst/>
              <a:cxnLst/>
              <a:rect l="l" t="t" r="r" b="b"/>
              <a:pathLst>
                <a:path w="458" h="697" extrusionOk="0">
                  <a:moveTo>
                    <a:pt x="313" y="33"/>
                  </a:moveTo>
                  <a:cubicBezTo>
                    <a:pt x="325" y="33"/>
                    <a:pt x="342" y="42"/>
                    <a:pt x="343" y="48"/>
                  </a:cubicBezTo>
                  <a:lnTo>
                    <a:pt x="422" y="301"/>
                  </a:lnTo>
                  <a:cubicBezTo>
                    <a:pt x="422" y="303"/>
                    <a:pt x="422" y="310"/>
                    <a:pt x="415" y="313"/>
                  </a:cubicBezTo>
                  <a:cubicBezTo>
                    <a:pt x="414" y="313"/>
                    <a:pt x="412" y="313"/>
                    <a:pt x="411" y="313"/>
                  </a:cubicBezTo>
                  <a:cubicBezTo>
                    <a:pt x="405" y="313"/>
                    <a:pt x="401" y="308"/>
                    <a:pt x="400" y="305"/>
                  </a:cubicBezTo>
                  <a:lnTo>
                    <a:pt x="339" y="155"/>
                  </a:lnTo>
                  <a:cubicBezTo>
                    <a:pt x="337" y="149"/>
                    <a:pt x="330" y="145"/>
                    <a:pt x="324" y="145"/>
                  </a:cubicBezTo>
                  <a:cubicBezTo>
                    <a:pt x="323" y="145"/>
                    <a:pt x="322" y="145"/>
                    <a:pt x="322" y="145"/>
                  </a:cubicBezTo>
                  <a:cubicBezTo>
                    <a:pt x="313" y="146"/>
                    <a:pt x="308" y="153"/>
                    <a:pt x="307" y="160"/>
                  </a:cubicBezTo>
                  <a:lnTo>
                    <a:pt x="303" y="213"/>
                  </a:lnTo>
                  <a:lnTo>
                    <a:pt x="308" y="651"/>
                  </a:lnTo>
                  <a:cubicBezTo>
                    <a:pt x="308" y="653"/>
                    <a:pt x="307" y="656"/>
                    <a:pt x="306" y="658"/>
                  </a:cubicBezTo>
                  <a:cubicBezTo>
                    <a:pt x="303" y="661"/>
                    <a:pt x="301" y="661"/>
                    <a:pt x="298" y="661"/>
                  </a:cubicBezTo>
                  <a:cubicBezTo>
                    <a:pt x="293" y="661"/>
                    <a:pt x="288" y="657"/>
                    <a:pt x="288" y="651"/>
                  </a:cubicBezTo>
                  <a:lnTo>
                    <a:pt x="255" y="325"/>
                  </a:lnTo>
                  <a:cubicBezTo>
                    <a:pt x="253" y="316"/>
                    <a:pt x="247" y="310"/>
                    <a:pt x="238" y="310"/>
                  </a:cubicBezTo>
                  <a:lnTo>
                    <a:pt x="220" y="310"/>
                  </a:lnTo>
                  <a:cubicBezTo>
                    <a:pt x="211" y="310"/>
                    <a:pt x="205" y="316"/>
                    <a:pt x="204" y="325"/>
                  </a:cubicBezTo>
                  <a:lnTo>
                    <a:pt x="170" y="652"/>
                  </a:lnTo>
                  <a:cubicBezTo>
                    <a:pt x="170" y="657"/>
                    <a:pt x="165" y="662"/>
                    <a:pt x="160" y="662"/>
                  </a:cubicBezTo>
                  <a:cubicBezTo>
                    <a:pt x="155" y="662"/>
                    <a:pt x="150" y="657"/>
                    <a:pt x="150" y="652"/>
                  </a:cubicBezTo>
                  <a:lnTo>
                    <a:pt x="155" y="213"/>
                  </a:lnTo>
                  <a:lnTo>
                    <a:pt x="151" y="161"/>
                  </a:lnTo>
                  <a:cubicBezTo>
                    <a:pt x="151" y="154"/>
                    <a:pt x="145" y="147"/>
                    <a:pt x="138" y="146"/>
                  </a:cubicBezTo>
                  <a:lnTo>
                    <a:pt x="134" y="146"/>
                  </a:lnTo>
                  <a:cubicBezTo>
                    <a:pt x="128" y="146"/>
                    <a:pt x="122" y="150"/>
                    <a:pt x="119" y="156"/>
                  </a:cubicBezTo>
                  <a:lnTo>
                    <a:pt x="58" y="306"/>
                  </a:lnTo>
                  <a:cubicBezTo>
                    <a:pt x="57" y="309"/>
                    <a:pt x="53" y="314"/>
                    <a:pt x="47" y="314"/>
                  </a:cubicBezTo>
                  <a:cubicBezTo>
                    <a:pt x="46" y="314"/>
                    <a:pt x="44" y="314"/>
                    <a:pt x="43" y="314"/>
                  </a:cubicBezTo>
                  <a:cubicBezTo>
                    <a:pt x="36" y="311"/>
                    <a:pt x="37" y="303"/>
                    <a:pt x="37" y="303"/>
                  </a:cubicBezTo>
                  <a:lnTo>
                    <a:pt x="118" y="48"/>
                  </a:lnTo>
                  <a:cubicBezTo>
                    <a:pt x="119" y="42"/>
                    <a:pt x="134" y="33"/>
                    <a:pt x="148" y="33"/>
                  </a:cubicBezTo>
                  <a:close/>
                  <a:moveTo>
                    <a:pt x="148" y="1"/>
                  </a:moveTo>
                  <a:cubicBezTo>
                    <a:pt x="127" y="1"/>
                    <a:pt x="94" y="13"/>
                    <a:pt x="86" y="39"/>
                  </a:cubicBezTo>
                  <a:lnTo>
                    <a:pt x="6" y="293"/>
                  </a:lnTo>
                  <a:cubicBezTo>
                    <a:pt x="0" y="309"/>
                    <a:pt x="8" y="337"/>
                    <a:pt x="33" y="346"/>
                  </a:cubicBezTo>
                  <a:cubicBezTo>
                    <a:pt x="38" y="347"/>
                    <a:pt x="43" y="348"/>
                    <a:pt x="48" y="348"/>
                  </a:cubicBezTo>
                  <a:cubicBezTo>
                    <a:pt x="69" y="348"/>
                    <a:pt x="83" y="331"/>
                    <a:pt x="88" y="320"/>
                  </a:cubicBezTo>
                  <a:lnTo>
                    <a:pt x="122" y="240"/>
                  </a:lnTo>
                  <a:lnTo>
                    <a:pt x="117" y="653"/>
                  </a:lnTo>
                  <a:cubicBezTo>
                    <a:pt x="117" y="677"/>
                    <a:pt x="135" y="697"/>
                    <a:pt x="160" y="697"/>
                  </a:cubicBezTo>
                  <a:cubicBezTo>
                    <a:pt x="184" y="697"/>
                    <a:pt x="202" y="678"/>
                    <a:pt x="204" y="656"/>
                  </a:cubicBezTo>
                  <a:lnTo>
                    <a:pt x="230" y="405"/>
                  </a:lnTo>
                  <a:lnTo>
                    <a:pt x="255" y="655"/>
                  </a:lnTo>
                  <a:cubicBezTo>
                    <a:pt x="256" y="677"/>
                    <a:pt x="276" y="696"/>
                    <a:pt x="298" y="696"/>
                  </a:cubicBezTo>
                  <a:cubicBezTo>
                    <a:pt x="309" y="696"/>
                    <a:pt x="322" y="690"/>
                    <a:pt x="329" y="682"/>
                  </a:cubicBezTo>
                  <a:cubicBezTo>
                    <a:pt x="337" y="675"/>
                    <a:pt x="342" y="663"/>
                    <a:pt x="342" y="652"/>
                  </a:cubicBezTo>
                  <a:lnTo>
                    <a:pt x="337" y="238"/>
                  </a:lnTo>
                  <a:lnTo>
                    <a:pt x="370" y="320"/>
                  </a:lnTo>
                  <a:cubicBezTo>
                    <a:pt x="375" y="331"/>
                    <a:pt x="388" y="348"/>
                    <a:pt x="410" y="348"/>
                  </a:cubicBezTo>
                  <a:cubicBezTo>
                    <a:pt x="415" y="348"/>
                    <a:pt x="420" y="347"/>
                    <a:pt x="425" y="346"/>
                  </a:cubicBezTo>
                  <a:cubicBezTo>
                    <a:pt x="451" y="335"/>
                    <a:pt x="458" y="308"/>
                    <a:pt x="455" y="292"/>
                  </a:cubicBezTo>
                  <a:lnTo>
                    <a:pt x="375" y="39"/>
                  </a:lnTo>
                  <a:cubicBezTo>
                    <a:pt x="368" y="13"/>
                    <a:pt x="33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9"/>
            <p:cNvSpPr/>
            <p:nvPr/>
          </p:nvSpPr>
          <p:spPr>
            <a:xfrm>
              <a:off x="5737681" y="1243675"/>
              <a:ext cx="585442" cy="585442"/>
            </a:xfrm>
            <a:custGeom>
              <a:avLst/>
              <a:gdLst/>
              <a:ahLst/>
              <a:cxnLst/>
              <a:rect l="l" t="t" r="r" b="b"/>
              <a:pathLst>
                <a:path w="1840" h="1840" extrusionOk="0">
                  <a:moveTo>
                    <a:pt x="920" y="1"/>
                  </a:moveTo>
                  <a:cubicBezTo>
                    <a:pt x="413" y="1"/>
                    <a:pt x="0" y="412"/>
                    <a:pt x="0" y="921"/>
                  </a:cubicBezTo>
                  <a:cubicBezTo>
                    <a:pt x="0" y="1428"/>
                    <a:pt x="413" y="1839"/>
                    <a:pt x="920" y="1839"/>
                  </a:cubicBezTo>
                  <a:cubicBezTo>
                    <a:pt x="1429" y="1839"/>
                    <a:pt x="1840" y="1428"/>
                    <a:pt x="1840" y="921"/>
                  </a:cubicBezTo>
                  <a:cubicBezTo>
                    <a:pt x="1840" y="412"/>
                    <a:pt x="1429" y="1"/>
                    <a:pt x="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9"/>
            <p:cNvSpPr/>
            <p:nvPr/>
          </p:nvSpPr>
          <p:spPr>
            <a:xfrm>
              <a:off x="5945446" y="1456849"/>
              <a:ext cx="159724" cy="160042"/>
            </a:xfrm>
            <a:custGeom>
              <a:avLst/>
              <a:gdLst/>
              <a:ahLst/>
              <a:cxnLst/>
              <a:rect l="l" t="t" r="r" b="b"/>
              <a:pathLst>
                <a:path w="502" h="503" extrusionOk="0">
                  <a:moveTo>
                    <a:pt x="251" y="1"/>
                  </a:moveTo>
                  <a:cubicBezTo>
                    <a:pt x="113" y="1"/>
                    <a:pt x="0" y="113"/>
                    <a:pt x="0" y="252"/>
                  </a:cubicBezTo>
                  <a:cubicBezTo>
                    <a:pt x="0" y="390"/>
                    <a:pt x="113" y="502"/>
                    <a:pt x="251" y="502"/>
                  </a:cubicBezTo>
                  <a:cubicBezTo>
                    <a:pt x="389" y="502"/>
                    <a:pt x="501" y="390"/>
                    <a:pt x="501" y="252"/>
                  </a:cubicBezTo>
                  <a:cubicBezTo>
                    <a:pt x="501" y="241"/>
                    <a:pt x="495" y="235"/>
                    <a:pt x="485" y="235"/>
                  </a:cubicBezTo>
                  <a:cubicBezTo>
                    <a:pt x="476" y="235"/>
                    <a:pt x="469" y="242"/>
                    <a:pt x="469" y="252"/>
                  </a:cubicBezTo>
                  <a:cubicBezTo>
                    <a:pt x="469" y="371"/>
                    <a:pt x="371" y="469"/>
                    <a:pt x="251" y="469"/>
                  </a:cubicBezTo>
                  <a:cubicBezTo>
                    <a:pt x="131" y="469"/>
                    <a:pt x="34" y="371"/>
                    <a:pt x="34" y="252"/>
                  </a:cubicBezTo>
                  <a:cubicBezTo>
                    <a:pt x="34" y="131"/>
                    <a:pt x="131" y="34"/>
                    <a:pt x="251" y="34"/>
                  </a:cubicBezTo>
                  <a:cubicBezTo>
                    <a:pt x="260" y="34"/>
                    <a:pt x="267" y="26"/>
                    <a:pt x="267" y="17"/>
                  </a:cubicBezTo>
                  <a:cubicBezTo>
                    <a:pt x="267" y="8"/>
                    <a:pt x="260"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9"/>
            <p:cNvSpPr/>
            <p:nvPr/>
          </p:nvSpPr>
          <p:spPr>
            <a:xfrm>
              <a:off x="5862085" y="1373488"/>
              <a:ext cx="326448" cy="326766"/>
            </a:xfrm>
            <a:custGeom>
              <a:avLst/>
              <a:gdLst/>
              <a:ahLst/>
              <a:cxnLst/>
              <a:rect l="l" t="t" r="r" b="b"/>
              <a:pathLst>
                <a:path w="1026" h="1027" extrusionOk="0">
                  <a:moveTo>
                    <a:pt x="513" y="426"/>
                  </a:moveTo>
                  <a:cubicBezTo>
                    <a:pt x="562" y="426"/>
                    <a:pt x="600" y="464"/>
                    <a:pt x="600" y="513"/>
                  </a:cubicBezTo>
                  <a:cubicBezTo>
                    <a:pt x="600" y="560"/>
                    <a:pt x="562" y="600"/>
                    <a:pt x="513" y="600"/>
                  </a:cubicBezTo>
                  <a:cubicBezTo>
                    <a:pt x="465" y="600"/>
                    <a:pt x="426" y="561"/>
                    <a:pt x="426" y="513"/>
                  </a:cubicBezTo>
                  <a:cubicBezTo>
                    <a:pt x="426" y="463"/>
                    <a:pt x="465" y="426"/>
                    <a:pt x="513" y="426"/>
                  </a:cubicBezTo>
                  <a:close/>
                  <a:moveTo>
                    <a:pt x="514" y="163"/>
                  </a:moveTo>
                  <a:cubicBezTo>
                    <a:pt x="601" y="163"/>
                    <a:pt x="684" y="195"/>
                    <a:pt x="748" y="254"/>
                  </a:cubicBezTo>
                  <a:lnTo>
                    <a:pt x="617" y="385"/>
                  </a:lnTo>
                  <a:lnTo>
                    <a:pt x="638" y="247"/>
                  </a:lnTo>
                  <a:cubicBezTo>
                    <a:pt x="641" y="238"/>
                    <a:pt x="634" y="229"/>
                    <a:pt x="625" y="228"/>
                  </a:cubicBezTo>
                  <a:cubicBezTo>
                    <a:pt x="625" y="228"/>
                    <a:pt x="624" y="228"/>
                    <a:pt x="623" y="228"/>
                  </a:cubicBezTo>
                  <a:cubicBezTo>
                    <a:pt x="615" y="228"/>
                    <a:pt x="608" y="234"/>
                    <a:pt x="606" y="242"/>
                  </a:cubicBezTo>
                  <a:lnTo>
                    <a:pt x="580" y="413"/>
                  </a:lnTo>
                  <a:cubicBezTo>
                    <a:pt x="562" y="401"/>
                    <a:pt x="538" y="393"/>
                    <a:pt x="514" y="393"/>
                  </a:cubicBezTo>
                  <a:cubicBezTo>
                    <a:pt x="447" y="393"/>
                    <a:pt x="395" y="447"/>
                    <a:pt x="395" y="513"/>
                  </a:cubicBezTo>
                  <a:cubicBezTo>
                    <a:pt x="395" y="579"/>
                    <a:pt x="449" y="631"/>
                    <a:pt x="514" y="631"/>
                  </a:cubicBezTo>
                  <a:cubicBezTo>
                    <a:pt x="579" y="631"/>
                    <a:pt x="632" y="577"/>
                    <a:pt x="632" y="513"/>
                  </a:cubicBezTo>
                  <a:cubicBezTo>
                    <a:pt x="632" y="488"/>
                    <a:pt x="625" y="464"/>
                    <a:pt x="612" y="446"/>
                  </a:cubicBezTo>
                  <a:lnTo>
                    <a:pt x="784" y="420"/>
                  </a:lnTo>
                  <a:cubicBezTo>
                    <a:pt x="793" y="418"/>
                    <a:pt x="799" y="410"/>
                    <a:pt x="798" y="401"/>
                  </a:cubicBezTo>
                  <a:cubicBezTo>
                    <a:pt x="796" y="393"/>
                    <a:pt x="789" y="387"/>
                    <a:pt x="781" y="387"/>
                  </a:cubicBezTo>
                  <a:cubicBezTo>
                    <a:pt x="780" y="387"/>
                    <a:pt x="779" y="387"/>
                    <a:pt x="779" y="387"/>
                  </a:cubicBezTo>
                  <a:lnTo>
                    <a:pt x="641" y="407"/>
                  </a:lnTo>
                  <a:lnTo>
                    <a:pt x="641" y="407"/>
                  </a:lnTo>
                  <a:lnTo>
                    <a:pt x="772" y="277"/>
                  </a:lnTo>
                  <a:cubicBezTo>
                    <a:pt x="830" y="341"/>
                    <a:pt x="862" y="424"/>
                    <a:pt x="862" y="511"/>
                  </a:cubicBezTo>
                  <a:cubicBezTo>
                    <a:pt x="862" y="703"/>
                    <a:pt x="706" y="858"/>
                    <a:pt x="514" y="858"/>
                  </a:cubicBezTo>
                  <a:cubicBezTo>
                    <a:pt x="322" y="858"/>
                    <a:pt x="166" y="703"/>
                    <a:pt x="166" y="511"/>
                  </a:cubicBezTo>
                  <a:cubicBezTo>
                    <a:pt x="166" y="319"/>
                    <a:pt x="322" y="163"/>
                    <a:pt x="514" y="163"/>
                  </a:cubicBezTo>
                  <a:close/>
                  <a:moveTo>
                    <a:pt x="513" y="33"/>
                  </a:moveTo>
                  <a:cubicBezTo>
                    <a:pt x="640" y="33"/>
                    <a:pt x="754" y="81"/>
                    <a:pt x="840" y="162"/>
                  </a:cubicBezTo>
                  <a:lnTo>
                    <a:pt x="772" y="231"/>
                  </a:lnTo>
                  <a:cubicBezTo>
                    <a:pt x="701" y="166"/>
                    <a:pt x="610" y="130"/>
                    <a:pt x="514" y="130"/>
                  </a:cubicBezTo>
                  <a:cubicBezTo>
                    <a:pt x="304" y="130"/>
                    <a:pt x="133" y="301"/>
                    <a:pt x="133" y="511"/>
                  </a:cubicBezTo>
                  <a:cubicBezTo>
                    <a:pt x="133" y="720"/>
                    <a:pt x="304" y="892"/>
                    <a:pt x="514" y="892"/>
                  </a:cubicBezTo>
                  <a:cubicBezTo>
                    <a:pt x="723" y="892"/>
                    <a:pt x="895" y="720"/>
                    <a:pt x="895" y="511"/>
                  </a:cubicBezTo>
                  <a:cubicBezTo>
                    <a:pt x="895" y="415"/>
                    <a:pt x="860" y="324"/>
                    <a:pt x="794" y="254"/>
                  </a:cubicBezTo>
                  <a:lnTo>
                    <a:pt x="864" y="185"/>
                  </a:lnTo>
                  <a:cubicBezTo>
                    <a:pt x="943" y="272"/>
                    <a:pt x="993" y="387"/>
                    <a:pt x="993" y="513"/>
                  </a:cubicBezTo>
                  <a:cubicBezTo>
                    <a:pt x="993" y="777"/>
                    <a:pt x="778" y="991"/>
                    <a:pt x="513" y="991"/>
                  </a:cubicBezTo>
                  <a:cubicBezTo>
                    <a:pt x="248" y="991"/>
                    <a:pt x="33" y="777"/>
                    <a:pt x="33" y="513"/>
                  </a:cubicBezTo>
                  <a:cubicBezTo>
                    <a:pt x="33" y="248"/>
                    <a:pt x="248" y="33"/>
                    <a:pt x="513" y="33"/>
                  </a:cubicBezTo>
                  <a:close/>
                  <a:moveTo>
                    <a:pt x="513" y="1"/>
                  </a:moveTo>
                  <a:cubicBezTo>
                    <a:pt x="230" y="1"/>
                    <a:pt x="0" y="231"/>
                    <a:pt x="0" y="514"/>
                  </a:cubicBezTo>
                  <a:cubicBezTo>
                    <a:pt x="0" y="796"/>
                    <a:pt x="230" y="1026"/>
                    <a:pt x="513" y="1026"/>
                  </a:cubicBezTo>
                  <a:cubicBezTo>
                    <a:pt x="795" y="1026"/>
                    <a:pt x="1025" y="796"/>
                    <a:pt x="1025" y="514"/>
                  </a:cubicBezTo>
                  <a:cubicBezTo>
                    <a:pt x="1025" y="378"/>
                    <a:pt x="973" y="255"/>
                    <a:pt x="886" y="163"/>
                  </a:cubicBezTo>
                  <a:lnTo>
                    <a:pt x="1018" y="32"/>
                  </a:lnTo>
                  <a:cubicBezTo>
                    <a:pt x="1024" y="25"/>
                    <a:pt x="1024" y="14"/>
                    <a:pt x="1018" y="8"/>
                  </a:cubicBezTo>
                  <a:cubicBezTo>
                    <a:pt x="1015" y="5"/>
                    <a:pt x="1011" y="4"/>
                    <a:pt x="1007" y="4"/>
                  </a:cubicBezTo>
                  <a:cubicBezTo>
                    <a:pt x="1003" y="4"/>
                    <a:pt x="998" y="5"/>
                    <a:pt x="995" y="8"/>
                  </a:cubicBezTo>
                  <a:lnTo>
                    <a:pt x="864" y="140"/>
                  </a:lnTo>
                  <a:cubicBezTo>
                    <a:pt x="772" y="54"/>
                    <a:pt x="649" y="1"/>
                    <a:pt x="5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9"/>
            <p:cNvSpPr/>
            <p:nvPr/>
          </p:nvSpPr>
          <p:spPr>
            <a:xfrm>
              <a:off x="6028170" y="4077287"/>
              <a:ext cx="585760" cy="585442"/>
            </a:xfrm>
            <a:custGeom>
              <a:avLst/>
              <a:gdLst/>
              <a:ahLst/>
              <a:cxnLst/>
              <a:rect l="l" t="t" r="r" b="b"/>
              <a:pathLst>
                <a:path w="1841" h="1840" extrusionOk="0">
                  <a:moveTo>
                    <a:pt x="921" y="1"/>
                  </a:moveTo>
                  <a:cubicBezTo>
                    <a:pt x="412" y="1"/>
                    <a:pt x="1" y="412"/>
                    <a:pt x="1" y="919"/>
                  </a:cubicBezTo>
                  <a:cubicBezTo>
                    <a:pt x="1" y="1428"/>
                    <a:pt x="412" y="1839"/>
                    <a:pt x="921" y="1839"/>
                  </a:cubicBezTo>
                  <a:cubicBezTo>
                    <a:pt x="1428" y="1839"/>
                    <a:pt x="1841" y="1428"/>
                    <a:pt x="1841" y="919"/>
                  </a:cubicBezTo>
                  <a:cubicBezTo>
                    <a:pt x="1841" y="412"/>
                    <a:pt x="1428"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9"/>
            <p:cNvSpPr/>
            <p:nvPr/>
          </p:nvSpPr>
          <p:spPr>
            <a:xfrm>
              <a:off x="6167846" y="4175601"/>
              <a:ext cx="305448" cy="335993"/>
            </a:xfrm>
            <a:custGeom>
              <a:avLst/>
              <a:gdLst/>
              <a:ahLst/>
              <a:cxnLst/>
              <a:rect l="l" t="t" r="r" b="b"/>
              <a:pathLst>
                <a:path w="960" h="1056" extrusionOk="0">
                  <a:moveTo>
                    <a:pt x="498" y="37"/>
                  </a:moveTo>
                  <a:cubicBezTo>
                    <a:pt x="538" y="50"/>
                    <a:pt x="573" y="76"/>
                    <a:pt x="573" y="173"/>
                  </a:cubicBezTo>
                  <a:lnTo>
                    <a:pt x="564" y="363"/>
                  </a:lnTo>
                  <a:cubicBezTo>
                    <a:pt x="563" y="377"/>
                    <a:pt x="568" y="390"/>
                    <a:pt x="578" y="401"/>
                  </a:cubicBezTo>
                  <a:cubicBezTo>
                    <a:pt x="586" y="411"/>
                    <a:pt x="600" y="418"/>
                    <a:pt x="615" y="418"/>
                  </a:cubicBezTo>
                  <a:lnTo>
                    <a:pt x="881" y="418"/>
                  </a:lnTo>
                  <a:cubicBezTo>
                    <a:pt x="906" y="418"/>
                    <a:pt x="928" y="435"/>
                    <a:pt x="929" y="460"/>
                  </a:cubicBezTo>
                  <a:cubicBezTo>
                    <a:pt x="931" y="481"/>
                    <a:pt x="915" y="502"/>
                    <a:pt x="893" y="507"/>
                  </a:cubicBezTo>
                  <a:cubicBezTo>
                    <a:pt x="870" y="512"/>
                    <a:pt x="851" y="534"/>
                    <a:pt x="851" y="558"/>
                  </a:cubicBezTo>
                  <a:cubicBezTo>
                    <a:pt x="851" y="583"/>
                    <a:pt x="870" y="604"/>
                    <a:pt x="893" y="609"/>
                  </a:cubicBezTo>
                  <a:cubicBezTo>
                    <a:pt x="914" y="613"/>
                    <a:pt x="929" y="633"/>
                    <a:pt x="929" y="653"/>
                  </a:cubicBezTo>
                  <a:cubicBezTo>
                    <a:pt x="926" y="676"/>
                    <a:pt x="908" y="695"/>
                    <a:pt x="887" y="697"/>
                  </a:cubicBezTo>
                  <a:cubicBezTo>
                    <a:pt x="865" y="700"/>
                    <a:pt x="849" y="716"/>
                    <a:pt x="844" y="737"/>
                  </a:cubicBezTo>
                  <a:cubicBezTo>
                    <a:pt x="839" y="758"/>
                    <a:pt x="846" y="779"/>
                    <a:pt x="864" y="793"/>
                  </a:cubicBezTo>
                  <a:cubicBezTo>
                    <a:pt x="876" y="800"/>
                    <a:pt x="881" y="814"/>
                    <a:pt x="880" y="827"/>
                  </a:cubicBezTo>
                  <a:cubicBezTo>
                    <a:pt x="877" y="844"/>
                    <a:pt x="860" y="858"/>
                    <a:pt x="841" y="858"/>
                  </a:cubicBezTo>
                  <a:lnTo>
                    <a:pt x="836" y="858"/>
                  </a:lnTo>
                  <a:cubicBezTo>
                    <a:pt x="813" y="858"/>
                    <a:pt x="793" y="873"/>
                    <a:pt x="786" y="896"/>
                  </a:cubicBezTo>
                  <a:cubicBezTo>
                    <a:pt x="780" y="917"/>
                    <a:pt x="789" y="942"/>
                    <a:pt x="808" y="955"/>
                  </a:cubicBezTo>
                  <a:cubicBezTo>
                    <a:pt x="818" y="961"/>
                    <a:pt x="825" y="973"/>
                    <a:pt x="825" y="987"/>
                  </a:cubicBezTo>
                  <a:cubicBezTo>
                    <a:pt x="825" y="1006"/>
                    <a:pt x="810" y="1023"/>
                    <a:pt x="795" y="1023"/>
                  </a:cubicBezTo>
                  <a:lnTo>
                    <a:pt x="466" y="1023"/>
                  </a:lnTo>
                  <a:cubicBezTo>
                    <a:pt x="414" y="1023"/>
                    <a:pt x="339" y="992"/>
                    <a:pt x="299" y="953"/>
                  </a:cubicBezTo>
                  <a:cubicBezTo>
                    <a:pt x="288" y="945"/>
                    <a:pt x="276" y="940"/>
                    <a:pt x="263" y="940"/>
                  </a:cubicBezTo>
                  <a:lnTo>
                    <a:pt x="39" y="940"/>
                  </a:lnTo>
                  <a:lnTo>
                    <a:pt x="39" y="537"/>
                  </a:lnTo>
                  <a:lnTo>
                    <a:pt x="223" y="543"/>
                  </a:lnTo>
                  <a:cubicBezTo>
                    <a:pt x="241" y="543"/>
                    <a:pt x="257" y="536"/>
                    <a:pt x="267" y="522"/>
                  </a:cubicBezTo>
                  <a:lnTo>
                    <a:pt x="473" y="250"/>
                  </a:lnTo>
                  <a:cubicBezTo>
                    <a:pt x="489" y="230"/>
                    <a:pt x="498" y="203"/>
                    <a:pt x="498" y="176"/>
                  </a:cubicBezTo>
                  <a:lnTo>
                    <a:pt x="498" y="37"/>
                  </a:lnTo>
                  <a:close/>
                  <a:moveTo>
                    <a:pt x="477" y="0"/>
                  </a:moveTo>
                  <a:cubicBezTo>
                    <a:pt x="473" y="0"/>
                    <a:pt x="470" y="2"/>
                    <a:pt x="466" y="5"/>
                  </a:cubicBezTo>
                  <a:cubicBezTo>
                    <a:pt x="462" y="7"/>
                    <a:pt x="459" y="12"/>
                    <a:pt x="459" y="17"/>
                  </a:cubicBezTo>
                  <a:lnTo>
                    <a:pt x="459" y="176"/>
                  </a:lnTo>
                  <a:cubicBezTo>
                    <a:pt x="459" y="195"/>
                    <a:pt x="453" y="214"/>
                    <a:pt x="441" y="230"/>
                  </a:cubicBezTo>
                  <a:lnTo>
                    <a:pt x="234" y="502"/>
                  </a:lnTo>
                  <a:cubicBezTo>
                    <a:pt x="231" y="507"/>
                    <a:pt x="224" y="510"/>
                    <a:pt x="218" y="510"/>
                  </a:cubicBezTo>
                  <a:lnTo>
                    <a:pt x="17" y="503"/>
                  </a:lnTo>
                  <a:cubicBezTo>
                    <a:pt x="13" y="503"/>
                    <a:pt x="8" y="505"/>
                    <a:pt x="6" y="508"/>
                  </a:cubicBezTo>
                  <a:cubicBezTo>
                    <a:pt x="2" y="511"/>
                    <a:pt x="1" y="516"/>
                    <a:pt x="1" y="520"/>
                  </a:cubicBezTo>
                  <a:lnTo>
                    <a:pt x="1" y="956"/>
                  </a:lnTo>
                  <a:cubicBezTo>
                    <a:pt x="1" y="965"/>
                    <a:pt x="8" y="973"/>
                    <a:pt x="17" y="973"/>
                  </a:cubicBezTo>
                  <a:lnTo>
                    <a:pt x="257" y="973"/>
                  </a:lnTo>
                  <a:cubicBezTo>
                    <a:pt x="262" y="973"/>
                    <a:pt x="267" y="974"/>
                    <a:pt x="269" y="978"/>
                  </a:cubicBezTo>
                  <a:cubicBezTo>
                    <a:pt x="317" y="1023"/>
                    <a:pt x="399" y="1055"/>
                    <a:pt x="459" y="1055"/>
                  </a:cubicBezTo>
                  <a:lnTo>
                    <a:pt x="789" y="1055"/>
                  </a:lnTo>
                  <a:cubicBezTo>
                    <a:pt x="824" y="1055"/>
                    <a:pt x="851" y="1024"/>
                    <a:pt x="851" y="987"/>
                  </a:cubicBezTo>
                  <a:cubicBezTo>
                    <a:pt x="851" y="962"/>
                    <a:pt x="840" y="940"/>
                    <a:pt x="819" y="927"/>
                  </a:cubicBezTo>
                  <a:cubicBezTo>
                    <a:pt x="811" y="921"/>
                    <a:pt x="809" y="912"/>
                    <a:pt x="811" y="905"/>
                  </a:cubicBezTo>
                  <a:cubicBezTo>
                    <a:pt x="814" y="897"/>
                    <a:pt x="821" y="891"/>
                    <a:pt x="831" y="891"/>
                  </a:cubicBezTo>
                  <a:lnTo>
                    <a:pt x="836" y="891"/>
                  </a:lnTo>
                  <a:cubicBezTo>
                    <a:pt x="872" y="891"/>
                    <a:pt x="902" y="865"/>
                    <a:pt x="906" y="832"/>
                  </a:cubicBezTo>
                  <a:cubicBezTo>
                    <a:pt x="909" y="807"/>
                    <a:pt x="898" y="781"/>
                    <a:pt x="878" y="766"/>
                  </a:cubicBezTo>
                  <a:cubicBezTo>
                    <a:pt x="872" y="761"/>
                    <a:pt x="868" y="753"/>
                    <a:pt x="871" y="745"/>
                  </a:cubicBezTo>
                  <a:cubicBezTo>
                    <a:pt x="872" y="737"/>
                    <a:pt x="878" y="731"/>
                    <a:pt x="887" y="731"/>
                  </a:cubicBezTo>
                  <a:cubicBezTo>
                    <a:pt x="925" y="726"/>
                    <a:pt x="954" y="692"/>
                    <a:pt x="954" y="654"/>
                  </a:cubicBezTo>
                  <a:cubicBezTo>
                    <a:pt x="959" y="616"/>
                    <a:pt x="932" y="584"/>
                    <a:pt x="896" y="577"/>
                  </a:cubicBezTo>
                  <a:cubicBezTo>
                    <a:pt x="887" y="575"/>
                    <a:pt x="881" y="566"/>
                    <a:pt x="881" y="557"/>
                  </a:cubicBezTo>
                  <a:cubicBezTo>
                    <a:pt x="881" y="548"/>
                    <a:pt x="887" y="541"/>
                    <a:pt x="896" y="538"/>
                  </a:cubicBezTo>
                  <a:cubicBezTo>
                    <a:pt x="934" y="531"/>
                    <a:pt x="960" y="495"/>
                    <a:pt x="958" y="456"/>
                  </a:cubicBezTo>
                  <a:cubicBezTo>
                    <a:pt x="954" y="415"/>
                    <a:pt x="919" y="383"/>
                    <a:pt x="876" y="383"/>
                  </a:cubicBezTo>
                  <a:lnTo>
                    <a:pt x="611" y="383"/>
                  </a:lnTo>
                  <a:cubicBezTo>
                    <a:pt x="606" y="383"/>
                    <a:pt x="600" y="380"/>
                    <a:pt x="596" y="377"/>
                  </a:cubicBezTo>
                  <a:cubicBezTo>
                    <a:pt x="592" y="373"/>
                    <a:pt x="591" y="368"/>
                    <a:pt x="591" y="363"/>
                  </a:cubicBezTo>
                  <a:lnTo>
                    <a:pt x="600" y="173"/>
                  </a:lnTo>
                  <a:cubicBezTo>
                    <a:pt x="600" y="41"/>
                    <a:pt x="539" y="12"/>
                    <a:pt x="480" y="1"/>
                  </a:cubicBezTo>
                  <a:cubicBezTo>
                    <a:pt x="479" y="0"/>
                    <a:pt x="478"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9"/>
            <p:cNvSpPr/>
            <p:nvPr/>
          </p:nvSpPr>
          <p:spPr>
            <a:xfrm>
              <a:off x="6615425" y="2784601"/>
              <a:ext cx="51725" cy="51125"/>
            </a:xfrm>
            <a:custGeom>
              <a:avLst/>
              <a:gdLst/>
              <a:ahLst/>
              <a:cxnLst/>
              <a:rect l="l" t="t" r="r" b="b"/>
              <a:pathLst>
                <a:path w="169" h="167" extrusionOk="0">
                  <a:moveTo>
                    <a:pt x="85" y="32"/>
                  </a:moveTo>
                  <a:cubicBezTo>
                    <a:pt x="112" y="32"/>
                    <a:pt x="136" y="56"/>
                    <a:pt x="136" y="83"/>
                  </a:cubicBezTo>
                  <a:cubicBezTo>
                    <a:pt x="136" y="112"/>
                    <a:pt x="112" y="134"/>
                    <a:pt x="85" y="134"/>
                  </a:cubicBezTo>
                  <a:cubicBezTo>
                    <a:pt x="56" y="134"/>
                    <a:pt x="33" y="112"/>
                    <a:pt x="33" y="83"/>
                  </a:cubicBezTo>
                  <a:cubicBezTo>
                    <a:pt x="33" y="56"/>
                    <a:pt x="56" y="32"/>
                    <a:pt x="85" y="32"/>
                  </a:cubicBezTo>
                  <a:close/>
                  <a:moveTo>
                    <a:pt x="85" y="0"/>
                  </a:moveTo>
                  <a:cubicBezTo>
                    <a:pt x="39" y="0"/>
                    <a:pt x="1" y="37"/>
                    <a:pt x="1" y="83"/>
                  </a:cubicBezTo>
                  <a:cubicBezTo>
                    <a:pt x="1" y="129"/>
                    <a:pt x="39" y="166"/>
                    <a:pt x="85" y="166"/>
                  </a:cubicBezTo>
                  <a:cubicBezTo>
                    <a:pt x="131" y="166"/>
                    <a:pt x="167" y="129"/>
                    <a:pt x="167" y="83"/>
                  </a:cubicBezTo>
                  <a:cubicBezTo>
                    <a:pt x="168" y="37"/>
                    <a:pt x="131"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67" name="Google Shape;767;p39" title="MyPlate Relay.mp4">
            <a:hlinkClick r:id="rId3"/>
          </p:cNvPr>
          <p:cNvPicPr preferRelativeResize="0"/>
          <p:nvPr/>
        </p:nvPicPr>
        <p:blipFill>
          <a:blip r:embed="rId4">
            <a:alphaModFix/>
          </a:blip>
          <a:stretch>
            <a:fillRect/>
          </a:stretch>
        </p:blipFill>
        <p:spPr>
          <a:xfrm>
            <a:off x="3086762" y="1926045"/>
            <a:ext cx="2971500" cy="22286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7"/>
                                        </p:tgtEl>
                                        <p:attrNameLst>
                                          <p:attrName>style.visibility</p:attrName>
                                        </p:attrNameLst>
                                      </p:cBhvr>
                                      <p:to>
                                        <p:strVal val="visible"/>
                                      </p:to>
                                    </p:set>
                                    <p:animEffect transition="in" filter="fade">
                                      <p:cBhvr>
                                        <p:cTn id="7" dur="1000"/>
                                        <p:tgtEl>
                                          <p:spTgt spid="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40"/>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Today’s Objectives</a:t>
            </a:r>
            <a:endParaRPr sz="2800" b="1">
              <a:solidFill>
                <a:srgbClr val="000000"/>
              </a:solidFill>
              <a:latin typeface="Fira Sans"/>
              <a:ea typeface="Fira Sans"/>
              <a:cs typeface="Fira Sans"/>
              <a:sym typeface="Fira Sans"/>
            </a:endParaRPr>
          </a:p>
        </p:txBody>
      </p:sp>
      <p:grpSp>
        <p:nvGrpSpPr>
          <p:cNvPr id="773" name="Google Shape;773;p40"/>
          <p:cNvGrpSpPr/>
          <p:nvPr/>
        </p:nvGrpSpPr>
        <p:grpSpPr>
          <a:xfrm>
            <a:off x="3495970" y="1176863"/>
            <a:ext cx="2152061" cy="3399375"/>
            <a:chOff x="3495970" y="1176863"/>
            <a:chExt cx="2152061" cy="3399375"/>
          </a:xfrm>
        </p:grpSpPr>
        <p:sp>
          <p:nvSpPr>
            <p:cNvPr id="774" name="Google Shape;774;p40"/>
            <p:cNvSpPr/>
            <p:nvPr/>
          </p:nvSpPr>
          <p:spPr>
            <a:xfrm>
              <a:off x="3550460" y="4475813"/>
              <a:ext cx="1911712" cy="100425"/>
            </a:xfrm>
            <a:custGeom>
              <a:avLst/>
              <a:gdLst/>
              <a:ahLst/>
              <a:cxnLst/>
              <a:rect l="l" t="t" r="r" b="b"/>
              <a:pathLst>
                <a:path w="21385" h="589" extrusionOk="0">
                  <a:moveTo>
                    <a:pt x="10692" y="0"/>
                  </a:moveTo>
                  <a:cubicBezTo>
                    <a:pt x="7856" y="0"/>
                    <a:pt x="5136" y="31"/>
                    <a:pt x="3131" y="86"/>
                  </a:cubicBezTo>
                  <a:cubicBezTo>
                    <a:pt x="1127" y="141"/>
                    <a:pt x="0" y="216"/>
                    <a:pt x="0" y="294"/>
                  </a:cubicBezTo>
                  <a:cubicBezTo>
                    <a:pt x="0" y="372"/>
                    <a:pt x="1127" y="447"/>
                    <a:pt x="3131" y="503"/>
                  </a:cubicBezTo>
                  <a:cubicBezTo>
                    <a:pt x="5136" y="557"/>
                    <a:pt x="7856" y="589"/>
                    <a:pt x="10692" y="589"/>
                  </a:cubicBezTo>
                  <a:cubicBezTo>
                    <a:pt x="13528" y="589"/>
                    <a:pt x="16247" y="557"/>
                    <a:pt x="18253" y="503"/>
                  </a:cubicBezTo>
                  <a:cubicBezTo>
                    <a:pt x="20258" y="447"/>
                    <a:pt x="21385" y="372"/>
                    <a:pt x="21385" y="294"/>
                  </a:cubicBezTo>
                  <a:cubicBezTo>
                    <a:pt x="21385" y="216"/>
                    <a:pt x="20258" y="141"/>
                    <a:pt x="18253" y="86"/>
                  </a:cubicBezTo>
                  <a:cubicBezTo>
                    <a:pt x="16247" y="31"/>
                    <a:pt x="13528" y="0"/>
                    <a:pt x="1069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3762483" y="2196709"/>
              <a:ext cx="1341271" cy="2294109"/>
            </a:xfrm>
            <a:custGeom>
              <a:avLst/>
              <a:gdLst/>
              <a:ahLst/>
              <a:cxnLst/>
              <a:rect l="l" t="t" r="r" b="b"/>
              <a:pathLst>
                <a:path w="7866" h="13454" extrusionOk="0">
                  <a:moveTo>
                    <a:pt x="3827" y="0"/>
                  </a:moveTo>
                  <a:cubicBezTo>
                    <a:pt x="3502" y="0"/>
                    <a:pt x="3180" y="57"/>
                    <a:pt x="2877" y="179"/>
                  </a:cubicBezTo>
                  <a:cubicBezTo>
                    <a:pt x="2232" y="440"/>
                    <a:pt x="1722" y="972"/>
                    <a:pt x="1379" y="1578"/>
                  </a:cubicBezTo>
                  <a:cubicBezTo>
                    <a:pt x="1035" y="2183"/>
                    <a:pt x="845" y="2862"/>
                    <a:pt x="698" y="3543"/>
                  </a:cubicBezTo>
                  <a:cubicBezTo>
                    <a:pt x="1" y="6753"/>
                    <a:pt x="234" y="10355"/>
                    <a:pt x="1327" y="13453"/>
                  </a:cubicBezTo>
                  <a:lnTo>
                    <a:pt x="6915" y="13453"/>
                  </a:lnTo>
                  <a:cubicBezTo>
                    <a:pt x="7650" y="10875"/>
                    <a:pt x="7865" y="8086"/>
                    <a:pt x="7676" y="5411"/>
                  </a:cubicBezTo>
                  <a:cubicBezTo>
                    <a:pt x="7610" y="4489"/>
                    <a:pt x="7488" y="3561"/>
                    <a:pt x="7161" y="2696"/>
                  </a:cubicBezTo>
                  <a:cubicBezTo>
                    <a:pt x="6835" y="1832"/>
                    <a:pt x="6291" y="1028"/>
                    <a:pt x="5520" y="520"/>
                  </a:cubicBezTo>
                  <a:cubicBezTo>
                    <a:pt x="5020" y="191"/>
                    <a:pt x="4420" y="0"/>
                    <a:pt x="3827" y="0"/>
                  </a:cubicBezTo>
                  <a:close/>
                </a:path>
              </a:pathLst>
            </a:custGeom>
            <a:solidFill>
              <a:srgbClr val="ECE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4550598" y="3017395"/>
              <a:ext cx="738159" cy="1473250"/>
            </a:xfrm>
            <a:custGeom>
              <a:avLst/>
              <a:gdLst/>
              <a:ahLst/>
              <a:cxnLst/>
              <a:rect l="l" t="t" r="r" b="b"/>
              <a:pathLst>
                <a:path w="4329" h="8640" extrusionOk="0">
                  <a:moveTo>
                    <a:pt x="3841" y="0"/>
                  </a:moveTo>
                  <a:cubicBezTo>
                    <a:pt x="3715" y="0"/>
                    <a:pt x="3595" y="80"/>
                    <a:pt x="3493" y="158"/>
                  </a:cubicBezTo>
                  <a:cubicBezTo>
                    <a:pt x="2235" y="1114"/>
                    <a:pt x="1291" y="2452"/>
                    <a:pt x="716" y="3922"/>
                  </a:cubicBezTo>
                  <a:cubicBezTo>
                    <a:pt x="144" y="5380"/>
                    <a:pt x="1" y="7036"/>
                    <a:pt x="50" y="8603"/>
                  </a:cubicBezTo>
                  <a:cubicBezTo>
                    <a:pt x="242" y="7964"/>
                    <a:pt x="452" y="7330"/>
                    <a:pt x="681" y="6701"/>
                  </a:cubicBezTo>
                  <a:cubicBezTo>
                    <a:pt x="1083" y="5601"/>
                    <a:pt x="1539" y="4523"/>
                    <a:pt x="2048" y="3469"/>
                  </a:cubicBezTo>
                  <a:cubicBezTo>
                    <a:pt x="2564" y="2404"/>
                    <a:pt x="3135" y="1364"/>
                    <a:pt x="3756" y="357"/>
                  </a:cubicBezTo>
                  <a:cubicBezTo>
                    <a:pt x="3759" y="351"/>
                    <a:pt x="3764" y="348"/>
                    <a:pt x="3770" y="348"/>
                  </a:cubicBezTo>
                  <a:cubicBezTo>
                    <a:pt x="3781" y="348"/>
                    <a:pt x="3793" y="360"/>
                    <a:pt x="3785" y="373"/>
                  </a:cubicBezTo>
                  <a:cubicBezTo>
                    <a:pt x="3437" y="938"/>
                    <a:pt x="3105" y="1513"/>
                    <a:pt x="2789" y="2096"/>
                  </a:cubicBezTo>
                  <a:cubicBezTo>
                    <a:pt x="2226" y="3135"/>
                    <a:pt x="1717" y="4205"/>
                    <a:pt x="1264" y="5296"/>
                  </a:cubicBezTo>
                  <a:cubicBezTo>
                    <a:pt x="814" y="6381"/>
                    <a:pt x="420" y="7487"/>
                    <a:pt x="81" y="8612"/>
                  </a:cubicBezTo>
                  <a:cubicBezTo>
                    <a:pt x="79" y="8620"/>
                    <a:pt x="72" y="8624"/>
                    <a:pt x="66" y="8624"/>
                  </a:cubicBezTo>
                  <a:cubicBezTo>
                    <a:pt x="59" y="8624"/>
                    <a:pt x="53" y="8620"/>
                    <a:pt x="50" y="8615"/>
                  </a:cubicBezTo>
                  <a:lnTo>
                    <a:pt x="50" y="8615"/>
                  </a:lnTo>
                  <a:cubicBezTo>
                    <a:pt x="50" y="8622"/>
                    <a:pt x="50" y="8631"/>
                    <a:pt x="51" y="8639"/>
                  </a:cubicBezTo>
                  <a:cubicBezTo>
                    <a:pt x="556" y="8312"/>
                    <a:pt x="972" y="7864"/>
                    <a:pt x="1352" y="7396"/>
                  </a:cubicBezTo>
                  <a:cubicBezTo>
                    <a:pt x="2787" y="5633"/>
                    <a:pt x="3777" y="3514"/>
                    <a:pt x="4212" y="1284"/>
                  </a:cubicBezTo>
                  <a:cubicBezTo>
                    <a:pt x="4279" y="945"/>
                    <a:pt x="4329" y="578"/>
                    <a:pt x="4179" y="264"/>
                  </a:cubicBezTo>
                  <a:cubicBezTo>
                    <a:pt x="4122" y="143"/>
                    <a:pt x="4023" y="27"/>
                    <a:pt x="3890" y="5"/>
                  </a:cubicBezTo>
                  <a:cubicBezTo>
                    <a:pt x="3873" y="2"/>
                    <a:pt x="3857" y="0"/>
                    <a:pt x="384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4795626" y="3564405"/>
              <a:ext cx="852404" cy="931523"/>
            </a:xfrm>
            <a:custGeom>
              <a:avLst/>
              <a:gdLst/>
              <a:ahLst/>
              <a:cxnLst/>
              <a:rect l="l" t="t" r="r" b="b"/>
              <a:pathLst>
                <a:path w="4999" h="5463" extrusionOk="0">
                  <a:moveTo>
                    <a:pt x="4694" y="1"/>
                  </a:moveTo>
                  <a:cubicBezTo>
                    <a:pt x="4623" y="1"/>
                    <a:pt x="4549" y="24"/>
                    <a:pt x="4482" y="47"/>
                  </a:cubicBezTo>
                  <a:cubicBezTo>
                    <a:pt x="3341" y="456"/>
                    <a:pt x="2339" y="1219"/>
                    <a:pt x="1577" y="2162"/>
                  </a:cubicBezTo>
                  <a:cubicBezTo>
                    <a:pt x="821" y="3098"/>
                    <a:pt x="334" y="4277"/>
                    <a:pt x="6" y="5436"/>
                  </a:cubicBezTo>
                  <a:cubicBezTo>
                    <a:pt x="296" y="5012"/>
                    <a:pt x="596" y="4595"/>
                    <a:pt x="910" y="4189"/>
                  </a:cubicBezTo>
                  <a:cubicBezTo>
                    <a:pt x="1456" y="3477"/>
                    <a:pt x="2041" y="2792"/>
                    <a:pt x="2657" y="2139"/>
                  </a:cubicBezTo>
                  <a:cubicBezTo>
                    <a:pt x="3281" y="1478"/>
                    <a:pt x="3940" y="848"/>
                    <a:pt x="4628" y="254"/>
                  </a:cubicBezTo>
                  <a:cubicBezTo>
                    <a:pt x="4631" y="252"/>
                    <a:pt x="4634" y="251"/>
                    <a:pt x="4637" y="251"/>
                  </a:cubicBezTo>
                  <a:cubicBezTo>
                    <a:pt x="4647" y="251"/>
                    <a:pt x="4655" y="263"/>
                    <a:pt x="4646" y="272"/>
                  </a:cubicBezTo>
                  <a:cubicBezTo>
                    <a:pt x="4261" y="605"/>
                    <a:pt x="3884" y="950"/>
                    <a:pt x="3519" y="1304"/>
                  </a:cubicBezTo>
                  <a:cubicBezTo>
                    <a:pt x="2866" y="1935"/>
                    <a:pt x="2246" y="2600"/>
                    <a:pt x="1662" y="3296"/>
                  </a:cubicBezTo>
                  <a:cubicBezTo>
                    <a:pt x="1081" y="3986"/>
                    <a:pt x="536" y="4706"/>
                    <a:pt x="28" y="5452"/>
                  </a:cubicBezTo>
                  <a:cubicBezTo>
                    <a:pt x="25" y="5455"/>
                    <a:pt x="22" y="5457"/>
                    <a:pt x="19" y="5457"/>
                  </a:cubicBezTo>
                  <a:cubicBezTo>
                    <a:pt x="12" y="5457"/>
                    <a:pt x="6" y="5451"/>
                    <a:pt x="5" y="5445"/>
                  </a:cubicBezTo>
                  <a:cubicBezTo>
                    <a:pt x="4" y="5452"/>
                    <a:pt x="1" y="5458"/>
                    <a:pt x="0" y="5463"/>
                  </a:cubicBezTo>
                  <a:cubicBezTo>
                    <a:pt x="446" y="5340"/>
                    <a:pt x="854" y="5109"/>
                    <a:pt x="1240" y="4854"/>
                  </a:cubicBezTo>
                  <a:cubicBezTo>
                    <a:pt x="2698" y="3894"/>
                    <a:pt x="3915" y="2571"/>
                    <a:pt x="4749" y="1039"/>
                  </a:cubicBezTo>
                  <a:cubicBezTo>
                    <a:pt x="4876" y="806"/>
                    <a:pt x="4998" y="548"/>
                    <a:pt x="4961" y="285"/>
                  </a:cubicBezTo>
                  <a:cubicBezTo>
                    <a:pt x="4947" y="182"/>
                    <a:pt x="4901" y="75"/>
                    <a:pt x="4809" y="27"/>
                  </a:cubicBezTo>
                  <a:cubicBezTo>
                    <a:pt x="4773" y="8"/>
                    <a:pt x="4734" y="1"/>
                    <a:pt x="46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3685069" y="3291752"/>
              <a:ext cx="532689" cy="1151317"/>
            </a:xfrm>
            <a:custGeom>
              <a:avLst/>
              <a:gdLst/>
              <a:ahLst/>
              <a:cxnLst/>
              <a:rect l="l" t="t" r="r" b="b"/>
              <a:pathLst>
                <a:path w="3124" h="6752" extrusionOk="0">
                  <a:moveTo>
                    <a:pt x="416" y="0"/>
                  </a:moveTo>
                  <a:cubicBezTo>
                    <a:pt x="359" y="0"/>
                    <a:pt x="303" y="14"/>
                    <a:pt x="257" y="48"/>
                  </a:cubicBezTo>
                  <a:cubicBezTo>
                    <a:pt x="168" y="116"/>
                    <a:pt x="145" y="239"/>
                    <a:pt x="134" y="351"/>
                  </a:cubicBezTo>
                  <a:cubicBezTo>
                    <a:pt x="1" y="1556"/>
                    <a:pt x="248" y="2790"/>
                    <a:pt x="763" y="3887"/>
                  </a:cubicBezTo>
                  <a:cubicBezTo>
                    <a:pt x="1273" y="4977"/>
                    <a:pt x="2120" y="5931"/>
                    <a:pt x="3019" y="6733"/>
                  </a:cubicBezTo>
                  <a:cubicBezTo>
                    <a:pt x="2764" y="6288"/>
                    <a:pt x="2523" y="5835"/>
                    <a:pt x="2294" y="5376"/>
                  </a:cubicBezTo>
                  <a:cubicBezTo>
                    <a:pt x="1893" y="4571"/>
                    <a:pt x="1534" y="3747"/>
                    <a:pt x="1215" y="2907"/>
                  </a:cubicBezTo>
                  <a:cubicBezTo>
                    <a:pt x="895" y="2055"/>
                    <a:pt x="617" y="1189"/>
                    <a:pt x="384" y="309"/>
                  </a:cubicBezTo>
                  <a:cubicBezTo>
                    <a:pt x="382" y="299"/>
                    <a:pt x="390" y="292"/>
                    <a:pt x="398" y="292"/>
                  </a:cubicBezTo>
                  <a:cubicBezTo>
                    <a:pt x="403" y="292"/>
                    <a:pt x="407" y="295"/>
                    <a:pt x="409" y="301"/>
                  </a:cubicBezTo>
                  <a:cubicBezTo>
                    <a:pt x="539" y="794"/>
                    <a:pt x="683" y="1282"/>
                    <a:pt x="842" y="1767"/>
                  </a:cubicBezTo>
                  <a:cubicBezTo>
                    <a:pt x="1125" y="2631"/>
                    <a:pt x="1450" y="3480"/>
                    <a:pt x="1819" y="4310"/>
                  </a:cubicBezTo>
                  <a:cubicBezTo>
                    <a:pt x="2185" y="5133"/>
                    <a:pt x="2593" y="5938"/>
                    <a:pt x="3040" y="6720"/>
                  </a:cubicBezTo>
                  <a:cubicBezTo>
                    <a:pt x="3046" y="6730"/>
                    <a:pt x="3036" y="6740"/>
                    <a:pt x="3028" y="6740"/>
                  </a:cubicBezTo>
                  <a:cubicBezTo>
                    <a:pt x="3027" y="6740"/>
                    <a:pt x="3026" y="6740"/>
                    <a:pt x="3025" y="6740"/>
                  </a:cubicBezTo>
                  <a:lnTo>
                    <a:pt x="3025" y="6740"/>
                  </a:lnTo>
                  <a:cubicBezTo>
                    <a:pt x="3030" y="6743"/>
                    <a:pt x="3034" y="6749"/>
                    <a:pt x="3039" y="6752"/>
                  </a:cubicBezTo>
                  <a:cubicBezTo>
                    <a:pt x="3123" y="6297"/>
                    <a:pt x="3095" y="5829"/>
                    <a:pt x="3035" y="5371"/>
                  </a:cubicBezTo>
                  <a:cubicBezTo>
                    <a:pt x="2811" y="3640"/>
                    <a:pt x="2154" y="1967"/>
                    <a:pt x="1141" y="546"/>
                  </a:cubicBezTo>
                  <a:cubicBezTo>
                    <a:pt x="987" y="329"/>
                    <a:pt x="809" y="106"/>
                    <a:pt x="555" y="23"/>
                  </a:cubicBezTo>
                  <a:cubicBezTo>
                    <a:pt x="511" y="9"/>
                    <a:pt x="463" y="0"/>
                    <a:pt x="41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4224064" y="3666373"/>
              <a:ext cx="341371" cy="824611"/>
            </a:xfrm>
            <a:custGeom>
              <a:avLst/>
              <a:gdLst/>
              <a:ahLst/>
              <a:cxnLst/>
              <a:rect l="l" t="t" r="r" b="b"/>
              <a:pathLst>
                <a:path w="2002" h="4836" extrusionOk="0">
                  <a:moveTo>
                    <a:pt x="1725" y="0"/>
                  </a:moveTo>
                  <a:cubicBezTo>
                    <a:pt x="1650" y="0"/>
                    <a:pt x="1585" y="53"/>
                    <a:pt x="1530" y="104"/>
                  </a:cubicBezTo>
                  <a:cubicBezTo>
                    <a:pt x="903" y="682"/>
                    <a:pt x="464" y="1450"/>
                    <a:pt x="231" y="2268"/>
                  </a:cubicBezTo>
                  <a:cubicBezTo>
                    <a:pt x="0" y="3080"/>
                    <a:pt x="8" y="3976"/>
                    <a:pt x="116" y="4815"/>
                  </a:cubicBezTo>
                  <a:cubicBezTo>
                    <a:pt x="186" y="4462"/>
                    <a:pt x="267" y="4110"/>
                    <a:pt x="356" y="3762"/>
                  </a:cubicBezTo>
                  <a:cubicBezTo>
                    <a:pt x="515" y="3152"/>
                    <a:pt x="704" y="2548"/>
                    <a:pt x="924" y="1958"/>
                  </a:cubicBezTo>
                  <a:cubicBezTo>
                    <a:pt x="1147" y="1359"/>
                    <a:pt x="1399" y="772"/>
                    <a:pt x="1681" y="199"/>
                  </a:cubicBezTo>
                  <a:cubicBezTo>
                    <a:pt x="1683" y="196"/>
                    <a:pt x="1686" y="194"/>
                    <a:pt x="1689" y="194"/>
                  </a:cubicBezTo>
                  <a:cubicBezTo>
                    <a:pt x="1696" y="194"/>
                    <a:pt x="1702" y="200"/>
                    <a:pt x="1699" y="206"/>
                  </a:cubicBezTo>
                  <a:cubicBezTo>
                    <a:pt x="1540" y="528"/>
                    <a:pt x="1392" y="854"/>
                    <a:pt x="1252" y="1182"/>
                  </a:cubicBezTo>
                  <a:cubicBezTo>
                    <a:pt x="1004" y="1770"/>
                    <a:pt x="785" y="2369"/>
                    <a:pt x="599" y="2979"/>
                  </a:cubicBezTo>
                  <a:cubicBezTo>
                    <a:pt x="413" y="3585"/>
                    <a:pt x="258" y="4200"/>
                    <a:pt x="134" y="4820"/>
                  </a:cubicBezTo>
                  <a:cubicBezTo>
                    <a:pt x="134" y="4822"/>
                    <a:pt x="133" y="4823"/>
                    <a:pt x="132" y="4825"/>
                  </a:cubicBezTo>
                  <a:lnTo>
                    <a:pt x="132" y="4825"/>
                  </a:lnTo>
                  <a:cubicBezTo>
                    <a:pt x="381" y="4625"/>
                    <a:pt x="577" y="4366"/>
                    <a:pt x="754" y="4102"/>
                  </a:cubicBezTo>
                  <a:cubicBezTo>
                    <a:pt x="1435" y="3080"/>
                    <a:pt x="1858" y="1893"/>
                    <a:pt x="1976" y="672"/>
                  </a:cubicBezTo>
                  <a:cubicBezTo>
                    <a:pt x="1992" y="486"/>
                    <a:pt x="2002" y="286"/>
                    <a:pt x="1904" y="125"/>
                  </a:cubicBezTo>
                  <a:cubicBezTo>
                    <a:pt x="1866" y="62"/>
                    <a:pt x="1807" y="6"/>
                    <a:pt x="1735" y="1"/>
                  </a:cubicBezTo>
                  <a:cubicBezTo>
                    <a:pt x="1732" y="0"/>
                    <a:pt x="1729" y="0"/>
                    <a:pt x="1725" y="0"/>
                  </a:cubicBezTo>
                  <a:close/>
                  <a:moveTo>
                    <a:pt x="132" y="4825"/>
                  </a:moveTo>
                  <a:lnTo>
                    <a:pt x="132" y="4825"/>
                  </a:lnTo>
                  <a:cubicBezTo>
                    <a:pt x="132" y="4825"/>
                    <a:pt x="131" y="4826"/>
                    <a:pt x="130" y="4826"/>
                  </a:cubicBezTo>
                  <a:lnTo>
                    <a:pt x="130" y="4826"/>
                  </a:lnTo>
                  <a:cubicBezTo>
                    <a:pt x="131" y="4826"/>
                    <a:pt x="132" y="4825"/>
                    <a:pt x="132" y="4825"/>
                  </a:cubicBezTo>
                  <a:close/>
                  <a:moveTo>
                    <a:pt x="118" y="4823"/>
                  </a:moveTo>
                  <a:cubicBezTo>
                    <a:pt x="118" y="4826"/>
                    <a:pt x="119" y="4831"/>
                    <a:pt x="119" y="4835"/>
                  </a:cubicBezTo>
                  <a:cubicBezTo>
                    <a:pt x="123" y="4832"/>
                    <a:pt x="127" y="4829"/>
                    <a:pt x="130" y="4826"/>
                  </a:cubicBezTo>
                  <a:lnTo>
                    <a:pt x="130" y="4826"/>
                  </a:lnTo>
                  <a:cubicBezTo>
                    <a:pt x="129" y="4827"/>
                    <a:pt x="127" y="4827"/>
                    <a:pt x="126" y="4827"/>
                  </a:cubicBezTo>
                  <a:cubicBezTo>
                    <a:pt x="122" y="4827"/>
                    <a:pt x="119" y="4826"/>
                    <a:pt x="118" y="4823"/>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4562192" y="3350409"/>
              <a:ext cx="869626" cy="1140745"/>
            </a:xfrm>
            <a:custGeom>
              <a:avLst/>
              <a:gdLst/>
              <a:ahLst/>
              <a:cxnLst/>
              <a:rect l="l" t="t" r="r" b="b"/>
              <a:pathLst>
                <a:path w="5100" h="6690" extrusionOk="0">
                  <a:moveTo>
                    <a:pt x="4847" y="1"/>
                  </a:moveTo>
                  <a:cubicBezTo>
                    <a:pt x="4802" y="1"/>
                    <a:pt x="4757" y="12"/>
                    <a:pt x="4718" y="35"/>
                  </a:cubicBezTo>
                  <a:cubicBezTo>
                    <a:pt x="4682" y="57"/>
                    <a:pt x="4654" y="87"/>
                    <a:pt x="4628" y="118"/>
                  </a:cubicBezTo>
                  <a:cubicBezTo>
                    <a:pt x="4569" y="191"/>
                    <a:pt x="4531" y="284"/>
                    <a:pt x="4537" y="378"/>
                  </a:cubicBezTo>
                  <a:cubicBezTo>
                    <a:pt x="4543" y="471"/>
                    <a:pt x="4599" y="559"/>
                    <a:pt x="4680" y="606"/>
                  </a:cubicBezTo>
                  <a:cubicBezTo>
                    <a:pt x="4676" y="609"/>
                    <a:pt x="4674" y="612"/>
                    <a:pt x="4673" y="616"/>
                  </a:cubicBezTo>
                  <a:cubicBezTo>
                    <a:pt x="4476" y="1143"/>
                    <a:pt x="4249" y="1658"/>
                    <a:pt x="3991" y="2159"/>
                  </a:cubicBezTo>
                  <a:cubicBezTo>
                    <a:pt x="4004" y="2023"/>
                    <a:pt x="3998" y="1885"/>
                    <a:pt x="3974" y="1752"/>
                  </a:cubicBezTo>
                  <a:cubicBezTo>
                    <a:pt x="3959" y="1664"/>
                    <a:pt x="3929" y="1570"/>
                    <a:pt x="3854" y="1522"/>
                  </a:cubicBezTo>
                  <a:cubicBezTo>
                    <a:pt x="3848" y="1519"/>
                    <a:pt x="3842" y="1516"/>
                    <a:pt x="3836" y="1516"/>
                  </a:cubicBezTo>
                  <a:cubicBezTo>
                    <a:pt x="3836" y="1516"/>
                    <a:pt x="3835" y="1516"/>
                    <a:pt x="3834" y="1516"/>
                  </a:cubicBezTo>
                  <a:cubicBezTo>
                    <a:pt x="3819" y="1517"/>
                    <a:pt x="3814" y="1537"/>
                    <a:pt x="3810" y="1551"/>
                  </a:cubicBezTo>
                  <a:cubicBezTo>
                    <a:pt x="3774" y="1788"/>
                    <a:pt x="3824" y="2038"/>
                    <a:pt x="3948" y="2243"/>
                  </a:cubicBezTo>
                  <a:cubicBezTo>
                    <a:pt x="3753" y="2612"/>
                    <a:pt x="3542" y="2973"/>
                    <a:pt x="3314" y="3322"/>
                  </a:cubicBezTo>
                  <a:cubicBezTo>
                    <a:pt x="3120" y="3620"/>
                    <a:pt x="2913" y="3909"/>
                    <a:pt x="2694" y="4190"/>
                  </a:cubicBezTo>
                  <a:cubicBezTo>
                    <a:pt x="2752" y="4027"/>
                    <a:pt x="2775" y="3812"/>
                    <a:pt x="2744" y="3653"/>
                  </a:cubicBezTo>
                  <a:cubicBezTo>
                    <a:pt x="2741" y="3643"/>
                    <a:pt x="2739" y="3632"/>
                    <a:pt x="2730" y="3628"/>
                  </a:cubicBezTo>
                  <a:cubicBezTo>
                    <a:pt x="2727" y="3627"/>
                    <a:pt x="2725" y="3626"/>
                    <a:pt x="2722" y="3626"/>
                  </a:cubicBezTo>
                  <a:cubicBezTo>
                    <a:pt x="2714" y="3626"/>
                    <a:pt x="2706" y="3631"/>
                    <a:pt x="2699" y="3637"/>
                  </a:cubicBezTo>
                  <a:cubicBezTo>
                    <a:pt x="2659" y="3670"/>
                    <a:pt x="2650" y="3725"/>
                    <a:pt x="2645" y="3776"/>
                  </a:cubicBezTo>
                  <a:cubicBezTo>
                    <a:pt x="2630" y="3931"/>
                    <a:pt x="2634" y="4087"/>
                    <a:pt x="2654" y="4241"/>
                  </a:cubicBezTo>
                  <a:cubicBezTo>
                    <a:pt x="2265" y="4732"/>
                    <a:pt x="1840" y="5190"/>
                    <a:pt x="1375" y="5612"/>
                  </a:cubicBezTo>
                  <a:cubicBezTo>
                    <a:pt x="952" y="5997"/>
                    <a:pt x="496" y="6345"/>
                    <a:pt x="15" y="6656"/>
                  </a:cubicBezTo>
                  <a:cubicBezTo>
                    <a:pt x="0" y="6666"/>
                    <a:pt x="10" y="6689"/>
                    <a:pt x="25" y="6689"/>
                  </a:cubicBezTo>
                  <a:cubicBezTo>
                    <a:pt x="28" y="6689"/>
                    <a:pt x="31" y="6688"/>
                    <a:pt x="34" y="6686"/>
                  </a:cubicBezTo>
                  <a:cubicBezTo>
                    <a:pt x="883" y="6140"/>
                    <a:pt x="1646" y="5469"/>
                    <a:pt x="2310" y="4708"/>
                  </a:cubicBezTo>
                  <a:cubicBezTo>
                    <a:pt x="2548" y="4437"/>
                    <a:pt x="2772" y="4155"/>
                    <a:pt x="2985" y="3863"/>
                  </a:cubicBezTo>
                  <a:cubicBezTo>
                    <a:pt x="2987" y="3863"/>
                    <a:pt x="2989" y="3863"/>
                    <a:pt x="2991" y="3863"/>
                  </a:cubicBezTo>
                  <a:cubicBezTo>
                    <a:pt x="3149" y="3863"/>
                    <a:pt x="3295" y="3784"/>
                    <a:pt x="3410" y="3671"/>
                  </a:cubicBezTo>
                  <a:cubicBezTo>
                    <a:pt x="3432" y="3650"/>
                    <a:pt x="3452" y="3628"/>
                    <a:pt x="3458" y="3598"/>
                  </a:cubicBezTo>
                  <a:cubicBezTo>
                    <a:pt x="3466" y="3570"/>
                    <a:pt x="3453" y="3534"/>
                    <a:pt x="3427" y="3525"/>
                  </a:cubicBezTo>
                  <a:cubicBezTo>
                    <a:pt x="3420" y="3522"/>
                    <a:pt x="3414" y="3521"/>
                    <a:pt x="3407" y="3521"/>
                  </a:cubicBezTo>
                  <a:cubicBezTo>
                    <a:pt x="3384" y="3521"/>
                    <a:pt x="3360" y="3536"/>
                    <a:pt x="3340" y="3551"/>
                  </a:cubicBezTo>
                  <a:cubicBezTo>
                    <a:pt x="3236" y="3628"/>
                    <a:pt x="3134" y="3710"/>
                    <a:pt x="3036" y="3793"/>
                  </a:cubicBezTo>
                  <a:cubicBezTo>
                    <a:pt x="3401" y="3282"/>
                    <a:pt x="3730" y="2744"/>
                    <a:pt x="4019" y="2186"/>
                  </a:cubicBezTo>
                  <a:cubicBezTo>
                    <a:pt x="4110" y="2011"/>
                    <a:pt x="4197" y="1833"/>
                    <a:pt x="4280" y="1654"/>
                  </a:cubicBezTo>
                  <a:lnTo>
                    <a:pt x="4305" y="1650"/>
                  </a:lnTo>
                  <a:cubicBezTo>
                    <a:pt x="4400" y="1641"/>
                    <a:pt x="4499" y="1633"/>
                    <a:pt x="4586" y="1590"/>
                  </a:cubicBezTo>
                  <a:cubicBezTo>
                    <a:pt x="4673" y="1548"/>
                    <a:pt x="4746" y="1465"/>
                    <a:pt x="4748" y="1368"/>
                  </a:cubicBezTo>
                  <a:lnTo>
                    <a:pt x="4748" y="1368"/>
                  </a:lnTo>
                  <a:cubicBezTo>
                    <a:pt x="4583" y="1416"/>
                    <a:pt x="4429" y="1501"/>
                    <a:pt x="4300" y="1613"/>
                  </a:cubicBezTo>
                  <a:cubicBezTo>
                    <a:pt x="4448" y="1290"/>
                    <a:pt x="4584" y="961"/>
                    <a:pt x="4709" y="627"/>
                  </a:cubicBezTo>
                  <a:cubicBezTo>
                    <a:pt x="4873" y="594"/>
                    <a:pt x="5016" y="476"/>
                    <a:pt x="5078" y="322"/>
                  </a:cubicBezTo>
                  <a:cubicBezTo>
                    <a:pt x="5090" y="291"/>
                    <a:pt x="5100" y="258"/>
                    <a:pt x="5100" y="223"/>
                  </a:cubicBezTo>
                  <a:cubicBezTo>
                    <a:pt x="5099" y="165"/>
                    <a:pt x="5072" y="113"/>
                    <a:pt x="5032" y="73"/>
                  </a:cubicBezTo>
                  <a:cubicBezTo>
                    <a:pt x="4984" y="26"/>
                    <a:pt x="4915" y="1"/>
                    <a:pt x="4847"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3495970" y="3730486"/>
              <a:ext cx="780447" cy="749584"/>
            </a:xfrm>
            <a:custGeom>
              <a:avLst/>
              <a:gdLst/>
              <a:ahLst/>
              <a:cxnLst/>
              <a:rect l="l" t="t" r="r" b="b"/>
              <a:pathLst>
                <a:path w="4577" h="4396" extrusionOk="0">
                  <a:moveTo>
                    <a:pt x="207" y="1"/>
                  </a:moveTo>
                  <a:cubicBezTo>
                    <a:pt x="145" y="1"/>
                    <a:pt x="82" y="28"/>
                    <a:pt x="42" y="75"/>
                  </a:cubicBezTo>
                  <a:cubicBezTo>
                    <a:pt x="16" y="107"/>
                    <a:pt x="0" y="150"/>
                    <a:pt x="7" y="192"/>
                  </a:cubicBezTo>
                  <a:cubicBezTo>
                    <a:pt x="11" y="216"/>
                    <a:pt x="21" y="239"/>
                    <a:pt x="34" y="260"/>
                  </a:cubicBezTo>
                  <a:cubicBezTo>
                    <a:pt x="97" y="367"/>
                    <a:pt x="219" y="438"/>
                    <a:pt x="348" y="446"/>
                  </a:cubicBezTo>
                  <a:cubicBezTo>
                    <a:pt x="477" y="678"/>
                    <a:pt x="614" y="904"/>
                    <a:pt x="762" y="1125"/>
                  </a:cubicBezTo>
                  <a:cubicBezTo>
                    <a:pt x="650" y="1056"/>
                    <a:pt x="522" y="1011"/>
                    <a:pt x="390" y="992"/>
                  </a:cubicBezTo>
                  <a:lnTo>
                    <a:pt x="390" y="992"/>
                  </a:lnTo>
                  <a:cubicBezTo>
                    <a:pt x="403" y="1062"/>
                    <a:pt x="466" y="1117"/>
                    <a:pt x="538" y="1138"/>
                  </a:cubicBezTo>
                  <a:cubicBezTo>
                    <a:pt x="584" y="1152"/>
                    <a:pt x="633" y="1156"/>
                    <a:pt x="682" y="1156"/>
                  </a:cubicBezTo>
                  <a:cubicBezTo>
                    <a:pt x="708" y="1156"/>
                    <a:pt x="735" y="1155"/>
                    <a:pt x="762" y="1153"/>
                  </a:cubicBezTo>
                  <a:lnTo>
                    <a:pt x="781" y="1153"/>
                  </a:lnTo>
                  <a:cubicBezTo>
                    <a:pt x="863" y="1275"/>
                    <a:pt x="947" y="1396"/>
                    <a:pt x="1034" y="1516"/>
                  </a:cubicBezTo>
                  <a:cubicBezTo>
                    <a:pt x="1311" y="1892"/>
                    <a:pt x="1618" y="2253"/>
                    <a:pt x="1951" y="2588"/>
                  </a:cubicBezTo>
                  <a:cubicBezTo>
                    <a:pt x="1867" y="2537"/>
                    <a:pt x="1781" y="2489"/>
                    <a:pt x="1693" y="2443"/>
                  </a:cubicBezTo>
                  <a:cubicBezTo>
                    <a:pt x="1678" y="2435"/>
                    <a:pt x="1659" y="2428"/>
                    <a:pt x="1643" y="2428"/>
                  </a:cubicBezTo>
                  <a:cubicBezTo>
                    <a:pt x="1635" y="2428"/>
                    <a:pt x="1629" y="2429"/>
                    <a:pt x="1622" y="2432"/>
                  </a:cubicBezTo>
                  <a:cubicBezTo>
                    <a:pt x="1602" y="2443"/>
                    <a:pt x="1597" y="2469"/>
                    <a:pt x="1605" y="2490"/>
                  </a:cubicBezTo>
                  <a:cubicBezTo>
                    <a:pt x="1613" y="2510"/>
                    <a:pt x="1631" y="2525"/>
                    <a:pt x="1649" y="2539"/>
                  </a:cubicBezTo>
                  <a:cubicBezTo>
                    <a:pt x="1734" y="2598"/>
                    <a:pt x="1835" y="2638"/>
                    <a:pt x="1939" y="2638"/>
                  </a:cubicBezTo>
                  <a:cubicBezTo>
                    <a:pt x="1958" y="2638"/>
                    <a:pt x="1978" y="2637"/>
                    <a:pt x="1997" y="2634"/>
                  </a:cubicBezTo>
                  <a:cubicBezTo>
                    <a:pt x="2190" y="2826"/>
                    <a:pt x="2391" y="3009"/>
                    <a:pt x="2600" y="3183"/>
                  </a:cubicBezTo>
                  <a:cubicBezTo>
                    <a:pt x="3188" y="3670"/>
                    <a:pt x="3842" y="4082"/>
                    <a:pt x="4553" y="4394"/>
                  </a:cubicBezTo>
                  <a:cubicBezTo>
                    <a:pt x="4554" y="4395"/>
                    <a:pt x="4556" y="4395"/>
                    <a:pt x="4558" y="4395"/>
                  </a:cubicBezTo>
                  <a:cubicBezTo>
                    <a:pt x="4570" y="4395"/>
                    <a:pt x="4576" y="4376"/>
                    <a:pt x="4563" y="4370"/>
                  </a:cubicBezTo>
                  <a:cubicBezTo>
                    <a:pt x="4161" y="4193"/>
                    <a:pt x="3775" y="3985"/>
                    <a:pt x="3411" y="3747"/>
                  </a:cubicBezTo>
                  <a:cubicBezTo>
                    <a:pt x="3012" y="3487"/>
                    <a:pt x="2636" y="3195"/>
                    <a:pt x="2288" y="2876"/>
                  </a:cubicBezTo>
                  <a:cubicBezTo>
                    <a:pt x="2290" y="2762"/>
                    <a:pt x="2277" y="2647"/>
                    <a:pt x="2250" y="2536"/>
                  </a:cubicBezTo>
                  <a:cubicBezTo>
                    <a:pt x="2241" y="2499"/>
                    <a:pt x="2229" y="2459"/>
                    <a:pt x="2195" y="2438"/>
                  </a:cubicBezTo>
                  <a:cubicBezTo>
                    <a:pt x="2190" y="2436"/>
                    <a:pt x="2185" y="2433"/>
                    <a:pt x="2179" y="2433"/>
                  </a:cubicBezTo>
                  <a:cubicBezTo>
                    <a:pt x="2176" y="2433"/>
                    <a:pt x="2173" y="2434"/>
                    <a:pt x="2171" y="2435"/>
                  </a:cubicBezTo>
                  <a:cubicBezTo>
                    <a:pt x="2163" y="2439"/>
                    <a:pt x="2162" y="2449"/>
                    <a:pt x="2162" y="2456"/>
                  </a:cubicBezTo>
                  <a:cubicBezTo>
                    <a:pt x="2153" y="2575"/>
                    <a:pt x="2191" y="2730"/>
                    <a:pt x="2252" y="2843"/>
                  </a:cubicBezTo>
                  <a:cubicBezTo>
                    <a:pt x="2057" y="2660"/>
                    <a:pt x="1868" y="2470"/>
                    <a:pt x="1689" y="2274"/>
                  </a:cubicBezTo>
                  <a:cubicBezTo>
                    <a:pt x="1479" y="2042"/>
                    <a:pt x="1280" y="1800"/>
                    <a:pt x="1094" y="1549"/>
                  </a:cubicBezTo>
                  <a:cubicBezTo>
                    <a:pt x="1171" y="1387"/>
                    <a:pt x="1185" y="1199"/>
                    <a:pt x="1132" y="1029"/>
                  </a:cubicBezTo>
                  <a:cubicBezTo>
                    <a:pt x="1129" y="1019"/>
                    <a:pt x="1122" y="1006"/>
                    <a:pt x="1111" y="1006"/>
                  </a:cubicBezTo>
                  <a:cubicBezTo>
                    <a:pt x="1104" y="1006"/>
                    <a:pt x="1099" y="1009"/>
                    <a:pt x="1095" y="1012"/>
                  </a:cubicBezTo>
                  <a:cubicBezTo>
                    <a:pt x="1042" y="1056"/>
                    <a:pt x="1029" y="1128"/>
                    <a:pt x="1025" y="1194"/>
                  </a:cubicBezTo>
                  <a:cubicBezTo>
                    <a:pt x="1020" y="1296"/>
                    <a:pt x="1029" y="1396"/>
                    <a:pt x="1051" y="1493"/>
                  </a:cubicBezTo>
                  <a:cubicBezTo>
                    <a:pt x="804" y="1154"/>
                    <a:pt x="577" y="801"/>
                    <a:pt x="374" y="435"/>
                  </a:cubicBezTo>
                  <a:cubicBezTo>
                    <a:pt x="373" y="432"/>
                    <a:pt x="370" y="431"/>
                    <a:pt x="368" y="429"/>
                  </a:cubicBezTo>
                  <a:cubicBezTo>
                    <a:pt x="425" y="386"/>
                    <a:pt x="460" y="315"/>
                    <a:pt x="456" y="247"/>
                  </a:cubicBezTo>
                  <a:cubicBezTo>
                    <a:pt x="452" y="177"/>
                    <a:pt x="412" y="114"/>
                    <a:pt x="360" y="66"/>
                  </a:cubicBezTo>
                  <a:cubicBezTo>
                    <a:pt x="337" y="45"/>
                    <a:pt x="311" y="26"/>
                    <a:pt x="282" y="15"/>
                  </a:cubicBezTo>
                  <a:cubicBezTo>
                    <a:pt x="258" y="5"/>
                    <a:pt x="233" y="1"/>
                    <a:pt x="207"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4211957" y="1647653"/>
              <a:ext cx="764248" cy="873548"/>
            </a:xfrm>
            <a:custGeom>
              <a:avLst/>
              <a:gdLst/>
              <a:ahLst/>
              <a:cxnLst/>
              <a:rect l="l" t="t" r="r" b="b"/>
              <a:pathLst>
                <a:path w="4482" h="5123" extrusionOk="0">
                  <a:moveTo>
                    <a:pt x="151" y="0"/>
                  </a:moveTo>
                  <a:lnTo>
                    <a:pt x="151" y="310"/>
                  </a:lnTo>
                  <a:cubicBezTo>
                    <a:pt x="139" y="315"/>
                    <a:pt x="126" y="320"/>
                    <a:pt x="115" y="326"/>
                  </a:cubicBezTo>
                  <a:cubicBezTo>
                    <a:pt x="43" y="368"/>
                    <a:pt x="6" y="454"/>
                    <a:pt x="3" y="539"/>
                  </a:cubicBezTo>
                  <a:cubicBezTo>
                    <a:pt x="1" y="624"/>
                    <a:pt x="27" y="703"/>
                    <a:pt x="53" y="783"/>
                  </a:cubicBezTo>
                  <a:cubicBezTo>
                    <a:pt x="63" y="814"/>
                    <a:pt x="74" y="846"/>
                    <a:pt x="103" y="862"/>
                  </a:cubicBezTo>
                  <a:cubicBezTo>
                    <a:pt x="123" y="875"/>
                    <a:pt x="149" y="875"/>
                    <a:pt x="171" y="875"/>
                  </a:cubicBezTo>
                  <a:cubicBezTo>
                    <a:pt x="686" y="877"/>
                    <a:pt x="1200" y="946"/>
                    <a:pt x="1698" y="1077"/>
                  </a:cubicBezTo>
                  <a:cubicBezTo>
                    <a:pt x="1930" y="1138"/>
                    <a:pt x="2161" y="1214"/>
                    <a:pt x="2396" y="1264"/>
                  </a:cubicBezTo>
                  <a:cubicBezTo>
                    <a:pt x="2804" y="1350"/>
                    <a:pt x="3225" y="1357"/>
                    <a:pt x="3642" y="1363"/>
                  </a:cubicBezTo>
                  <a:cubicBezTo>
                    <a:pt x="3371" y="1906"/>
                    <a:pt x="3075" y="2436"/>
                    <a:pt x="2759" y="2952"/>
                  </a:cubicBezTo>
                  <a:cubicBezTo>
                    <a:pt x="2626" y="3169"/>
                    <a:pt x="2484" y="3405"/>
                    <a:pt x="2503" y="3658"/>
                  </a:cubicBezTo>
                  <a:lnTo>
                    <a:pt x="2172" y="4909"/>
                  </a:lnTo>
                  <a:cubicBezTo>
                    <a:pt x="2291" y="5035"/>
                    <a:pt x="2458" y="5122"/>
                    <a:pt x="2634" y="5122"/>
                  </a:cubicBezTo>
                  <a:cubicBezTo>
                    <a:pt x="2807" y="5122"/>
                    <a:pt x="2984" y="5024"/>
                    <a:pt x="3057" y="4866"/>
                  </a:cubicBezTo>
                  <a:cubicBezTo>
                    <a:pt x="3108" y="4754"/>
                    <a:pt x="3106" y="4627"/>
                    <a:pt x="3107" y="4507"/>
                  </a:cubicBezTo>
                  <a:cubicBezTo>
                    <a:pt x="3111" y="4179"/>
                    <a:pt x="3147" y="3843"/>
                    <a:pt x="3289" y="3548"/>
                  </a:cubicBezTo>
                  <a:cubicBezTo>
                    <a:pt x="3381" y="3356"/>
                    <a:pt x="3548" y="3048"/>
                    <a:pt x="3652" y="2861"/>
                  </a:cubicBezTo>
                  <a:cubicBezTo>
                    <a:pt x="4039" y="2164"/>
                    <a:pt x="4299" y="1842"/>
                    <a:pt x="4452" y="1190"/>
                  </a:cubicBezTo>
                  <a:cubicBezTo>
                    <a:pt x="4468" y="1115"/>
                    <a:pt x="4481" y="1026"/>
                    <a:pt x="4427" y="969"/>
                  </a:cubicBezTo>
                  <a:cubicBezTo>
                    <a:pt x="4402" y="946"/>
                    <a:pt x="4371" y="933"/>
                    <a:pt x="4339" y="920"/>
                  </a:cubicBezTo>
                  <a:cubicBezTo>
                    <a:pt x="3603" y="635"/>
                    <a:pt x="2935" y="500"/>
                    <a:pt x="2162" y="500"/>
                  </a:cubicBezTo>
                  <a:cubicBezTo>
                    <a:pt x="2107" y="500"/>
                    <a:pt x="2052" y="500"/>
                    <a:pt x="1996" y="502"/>
                  </a:cubicBezTo>
                  <a:cubicBezTo>
                    <a:pt x="1992" y="502"/>
                    <a:pt x="1988" y="502"/>
                    <a:pt x="1984" y="502"/>
                  </a:cubicBezTo>
                  <a:cubicBezTo>
                    <a:pt x="1765" y="502"/>
                    <a:pt x="1462" y="368"/>
                    <a:pt x="1241" y="368"/>
                  </a:cubicBezTo>
                  <a:cubicBezTo>
                    <a:pt x="1233" y="368"/>
                    <a:pt x="1226" y="368"/>
                    <a:pt x="1218" y="369"/>
                  </a:cubicBezTo>
                  <a:cubicBezTo>
                    <a:pt x="1160" y="371"/>
                    <a:pt x="1102" y="373"/>
                    <a:pt x="1044" y="373"/>
                  </a:cubicBezTo>
                  <a:cubicBezTo>
                    <a:pt x="821" y="373"/>
                    <a:pt x="598" y="354"/>
                    <a:pt x="379" y="317"/>
                  </a:cubicBezTo>
                  <a:cubicBezTo>
                    <a:pt x="349" y="304"/>
                    <a:pt x="324" y="284"/>
                    <a:pt x="310" y="256"/>
                  </a:cubicBezTo>
                  <a:cubicBezTo>
                    <a:pt x="296" y="228"/>
                    <a:pt x="293" y="196"/>
                    <a:pt x="284" y="166"/>
                  </a:cubicBezTo>
                  <a:cubicBezTo>
                    <a:pt x="266" y="96"/>
                    <a:pt x="215" y="35"/>
                    <a:pt x="151"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4559805" y="3145451"/>
              <a:ext cx="437371" cy="1271701"/>
            </a:xfrm>
            <a:custGeom>
              <a:avLst/>
              <a:gdLst/>
              <a:ahLst/>
              <a:cxnLst/>
              <a:rect l="l" t="t" r="r" b="b"/>
              <a:pathLst>
                <a:path w="2565" h="7458" extrusionOk="0">
                  <a:moveTo>
                    <a:pt x="1552" y="0"/>
                  </a:moveTo>
                  <a:lnTo>
                    <a:pt x="1" y="447"/>
                  </a:lnTo>
                  <a:cubicBezTo>
                    <a:pt x="217" y="1131"/>
                    <a:pt x="433" y="1817"/>
                    <a:pt x="648" y="2502"/>
                  </a:cubicBezTo>
                  <a:cubicBezTo>
                    <a:pt x="739" y="2788"/>
                    <a:pt x="830" y="3072"/>
                    <a:pt x="899" y="3363"/>
                  </a:cubicBezTo>
                  <a:cubicBezTo>
                    <a:pt x="1109" y="4221"/>
                    <a:pt x="1150" y="5122"/>
                    <a:pt x="1457" y="5950"/>
                  </a:cubicBezTo>
                  <a:cubicBezTo>
                    <a:pt x="1631" y="6417"/>
                    <a:pt x="1891" y="6876"/>
                    <a:pt x="1871" y="7375"/>
                  </a:cubicBezTo>
                  <a:cubicBezTo>
                    <a:pt x="1870" y="7403"/>
                    <a:pt x="1871" y="7438"/>
                    <a:pt x="1896" y="7451"/>
                  </a:cubicBezTo>
                  <a:cubicBezTo>
                    <a:pt x="1904" y="7456"/>
                    <a:pt x="1913" y="7458"/>
                    <a:pt x="1923" y="7458"/>
                  </a:cubicBezTo>
                  <a:cubicBezTo>
                    <a:pt x="1930" y="7458"/>
                    <a:pt x="1937" y="7457"/>
                    <a:pt x="1945" y="7455"/>
                  </a:cubicBezTo>
                  <a:cubicBezTo>
                    <a:pt x="2115" y="7433"/>
                    <a:pt x="2286" y="7410"/>
                    <a:pt x="2456" y="7388"/>
                  </a:cubicBezTo>
                  <a:cubicBezTo>
                    <a:pt x="2480" y="7384"/>
                    <a:pt x="2509" y="7380"/>
                    <a:pt x="2525" y="7361"/>
                  </a:cubicBezTo>
                  <a:cubicBezTo>
                    <a:pt x="2565" y="7318"/>
                    <a:pt x="2521" y="7255"/>
                    <a:pt x="2484" y="7210"/>
                  </a:cubicBezTo>
                  <a:cubicBezTo>
                    <a:pt x="2344" y="7040"/>
                    <a:pt x="2294" y="6816"/>
                    <a:pt x="2255" y="6600"/>
                  </a:cubicBezTo>
                  <a:cubicBezTo>
                    <a:pt x="2152" y="6006"/>
                    <a:pt x="2112" y="5400"/>
                    <a:pt x="2039" y="4800"/>
                  </a:cubicBezTo>
                  <a:cubicBezTo>
                    <a:pt x="1866" y="3366"/>
                    <a:pt x="1578" y="1499"/>
                    <a:pt x="1552"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4862979" y="4362242"/>
              <a:ext cx="360298" cy="177165"/>
            </a:xfrm>
            <a:custGeom>
              <a:avLst/>
              <a:gdLst/>
              <a:ahLst/>
              <a:cxnLst/>
              <a:rect l="l" t="t" r="r" b="b"/>
              <a:pathLst>
                <a:path w="2113" h="1039" extrusionOk="0">
                  <a:moveTo>
                    <a:pt x="705" y="0"/>
                  </a:moveTo>
                  <a:lnTo>
                    <a:pt x="705" y="0"/>
                  </a:lnTo>
                  <a:cubicBezTo>
                    <a:pt x="711" y="3"/>
                    <a:pt x="716" y="6"/>
                    <a:pt x="722" y="9"/>
                  </a:cubicBezTo>
                  <a:lnTo>
                    <a:pt x="722" y="9"/>
                  </a:lnTo>
                  <a:cubicBezTo>
                    <a:pt x="725" y="7"/>
                    <a:pt x="727" y="5"/>
                    <a:pt x="730" y="3"/>
                  </a:cubicBezTo>
                  <a:lnTo>
                    <a:pt x="705" y="0"/>
                  </a:lnTo>
                  <a:close/>
                  <a:moveTo>
                    <a:pt x="722" y="9"/>
                  </a:moveTo>
                  <a:cubicBezTo>
                    <a:pt x="643" y="65"/>
                    <a:pt x="543" y="85"/>
                    <a:pt x="446" y="87"/>
                  </a:cubicBezTo>
                  <a:cubicBezTo>
                    <a:pt x="347" y="87"/>
                    <a:pt x="249" y="67"/>
                    <a:pt x="149" y="48"/>
                  </a:cubicBezTo>
                  <a:cubicBezTo>
                    <a:pt x="143" y="47"/>
                    <a:pt x="135" y="46"/>
                    <a:pt x="128" y="46"/>
                  </a:cubicBezTo>
                  <a:cubicBezTo>
                    <a:pt x="119" y="46"/>
                    <a:pt x="110" y="48"/>
                    <a:pt x="103" y="54"/>
                  </a:cubicBezTo>
                  <a:cubicBezTo>
                    <a:pt x="98" y="60"/>
                    <a:pt x="96" y="68"/>
                    <a:pt x="93" y="74"/>
                  </a:cubicBezTo>
                  <a:cubicBezTo>
                    <a:pt x="32" y="263"/>
                    <a:pt x="0" y="463"/>
                    <a:pt x="0" y="661"/>
                  </a:cubicBezTo>
                  <a:cubicBezTo>
                    <a:pt x="0" y="708"/>
                    <a:pt x="3" y="757"/>
                    <a:pt x="27" y="796"/>
                  </a:cubicBezTo>
                  <a:cubicBezTo>
                    <a:pt x="68" y="865"/>
                    <a:pt x="158" y="883"/>
                    <a:pt x="236" y="896"/>
                  </a:cubicBezTo>
                  <a:cubicBezTo>
                    <a:pt x="702" y="967"/>
                    <a:pt x="1172" y="1013"/>
                    <a:pt x="1642" y="1034"/>
                  </a:cubicBezTo>
                  <a:cubicBezTo>
                    <a:pt x="1703" y="1036"/>
                    <a:pt x="1763" y="1038"/>
                    <a:pt x="1823" y="1038"/>
                  </a:cubicBezTo>
                  <a:cubicBezTo>
                    <a:pt x="1869" y="1038"/>
                    <a:pt x="1915" y="1037"/>
                    <a:pt x="1961" y="1035"/>
                  </a:cubicBezTo>
                  <a:cubicBezTo>
                    <a:pt x="2027" y="1031"/>
                    <a:pt x="2112" y="1003"/>
                    <a:pt x="2113" y="936"/>
                  </a:cubicBezTo>
                  <a:cubicBezTo>
                    <a:pt x="2113" y="903"/>
                    <a:pt x="2091" y="875"/>
                    <a:pt x="2068" y="849"/>
                  </a:cubicBezTo>
                  <a:cubicBezTo>
                    <a:pt x="1822" y="574"/>
                    <a:pt x="1498" y="387"/>
                    <a:pt x="1178" y="205"/>
                  </a:cubicBezTo>
                  <a:cubicBezTo>
                    <a:pt x="1124" y="172"/>
                    <a:pt x="1068" y="141"/>
                    <a:pt x="1013" y="110"/>
                  </a:cubicBezTo>
                  <a:cubicBezTo>
                    <a:pt x="983" y="93"/>
                    <a:pt x="953" y="75"/>
                    <a:pt x="921" y="64"/>
                  </a:cubicBezTo>
                  <a:cubicBezTo>
                    <a:pt x="856" y="39"/>
                    <a:pt x="785" y="36"/>
                    <a:pt x="7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4972960" y="4290967"/>
              <a:ext cx="145620" cy="88668"/>
            </a:xfrm>
            <a:custGeom>
              <a:avLst/>
              <a:gdLst/>
              <a:ahLst/>
              <a:cxnLst/>
              <a:rect l="l" t="t" r="r" b="b"/>
              <a:pathLst>
                <a:path w="854" h="520" extrusionOk="0">
                  <a:moveTo>
                    <a:pt x="273" y="75"/>
                  </a:moveTo>
                  <a:cubicBezTo>
                    <a:pt x="325" y="75"/>
                    <a:pt x="344" y="101"/>
                    <a:pt x="331" y="154"/>
                  </a:cubicBezTo>
                  <a:cubicBezTo>
                    <a:pt x="356" y="272"/>
                    <a:pt x="248" y="364"/>
                    <a:pt x="149" y="427"/>
                  </a:cubicBezTo>
                  <a:lnTo>
                    <a:pt x="149" y="427"/>
                  </a:lnTo>
                  <a:cubicBezTo>
                    <a:pt x="122" y="407"/>
                    <a:pt x="106" y="378"/>
                    <a:pt x="106" y="337"/>
                  </a:cubicBezTo>
                  <a:cubicBezTo>
                    <a:pt x="106" y="277"/>
                    <a:pt x="139" y="209"/>
                    <a:pt x="167" y="158"/>
                  </a:cubicBezTo>
                  <a:cubicBezTo>
                    <a:pt x="180" y="130"/>
                    <a:pt x="198" y="104"/>
                    <a:pt x="219" y="82"/>
                  </a:cubicBezTo>
                  <a:cubicBezTo>
                    <a:pt x="240" y="77"/>
                    <a:pt x="258" y="75"/>
                    <a:pt x="273" y="75"/>
                  </a:cubicBezTo>
                  <a:close/>
                  <a:moveTo>
                    <a:pt x="290" y="0"/>
                  </a:moveTo>
                  <a:cubicBezTo>
                    <a:pt x="233" y="0"/>
                    <a:pt x="167" y="51"/>
                    <a:pt x="131" y="116"/>
                  </a:cubicBezTo>
                  <a:cubicBezTo>
                    <a:pt x="85" y="198"/>
                    <a:pt x="0" y="383"/>
                    <a:pt x="78" y="469"/>
                  </a:cubicBezTo>
                  <a:lnTo>
                    <a:pt x="78" y="469"/>
                  </a:lnTo>
                  <a:cubicBezTo>
                    <a:pt x="78" y="469"/>
                    <a:pt x="78" y="469"/>
                    <a:pt x="77" y="469"/>
                  </a:cubicBezTo>
                  <a:cubicBezTo>
                    <a:pt x="53" y="481"/>
                    <a:pt x="69" y="515"/>
                    <a:pt x="93" y="515"/>
                  </a:cubicBezTo>
                  <a:cubicBezTo>
                    <a:pt x="97" y="515"/>
                    <a:pt x="101" y="514"/>
                    <a:pt x="105" y="512"/>
                  </a:cubicBezTo>
                  <a:cubicBezTo>
                    <a:pt x="112" y="508"/>
                    <a:pt x="119" y="505"/>
                    <a:pt x="126" y="500"/>
                  </a:cubicBezTo>
                  <a:lnTo>
                    <a:pt x="126" y="500"/>
                  </a:lnTo>
                  <a:cubicBezTo>
                    <a:pt x="162" y="515"/>
                    <a:pt x="206" y="520"/>
                    <a:pt x="251" y="520"/>
                  </a:cubicBezTo>
                  <a:cubicBezTo>
                    <a:pt x="316" y="520"/>
                    <a:pt x="384" y="510"/>
                    <a:pt x="438" y="505"/>
                  </a:cubicBezTo>
                  <a:cubicBezTo>
                    <a:pt x="571" y="492"/>
                    <a:pt x="699" y="462"/>
                    <a:pt x="824" y="420"/>
                  </a:cubicBezTo>
                  <a:cubicBezTo>
                    <a:pt x="854" y="411"/>
                    <a:pt x="845" y="368"/>
                    <a:pt x="820" y="368"/>
                  </a:cubicBezTo>
                  <a:cubicBezTo>
                    <a:pt x="817" y="368"/>
                    <a:pt x="814" y="369"/>
                    <a:pt x="811" y="370"/>
                  </a:cubicBezTo>
                  <a:cubicBezTo>
                    <a:pt x="730" y="397"/>
                    <a:pt x="494" y="467"/>
                    <a:pt x="317" y="467"/>
                  </a:cubicBezTo>
                  <a:cubicBezTo>
                    <a:pt x="273" y="467"/>
                    <a:pt x="234" y="462"/>
                    <a:pt x="200" y="452"/>
                  </a:cubicBezTo>
                  <a:lnTo>
                    <a:pt x="200" y="452"/>
                  </a:lnTo>
                  <a:cubicBezTo>
                    <a:pt x="314" y="371"/>
                    <a:pt x="412" y="257"/>
                    <a:pt x="384" y="107"/>
                  </a:cubicBezTo>
                  <a:cubicBezTo>
                    <a:pt x="371" y="30"/>
                    <a:pt x="333" y="0"/>
                    <a:pt x="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4996491" y="4369062"/>
              <a:ext cx="31375" cy="55588"/>
            </a:xfrm>
            <a:custGeom>
              <a:avLst/>
              <a:gdLst/>
              <a:ahLst/>
              <a:cxnLst/>
              <a:rect l="l" t="t" r="r" b="b"/>
              <a:pathLst>
                <a:path w="184" h="326" extrusionOk="0">
                  <a:moveTo>
                    <a:pt x="147" y="1"/>
                  </a:moveTo>
                  <a:cubicBezTo>
                    <a:pt x="140" y="1"/>
                    <a:pt x="132" y="5"/>
                    <a:pt x="128" y="14"/>
                  </a:cubicBezTo>
                  <a:cubicBezTo>
                    <a:pt x="83" y="105"/>
                    <a:pt x="42" y="199"/>
                    <a:pt x="8" y="294"/>
                  </a:cubicBezTo>
                  <a:cubicBezTo>
                    <a:pt x="1" y="313"/>
                    <a:pt x="16" y="325"/>
                    <a:pt x="32" y="325"/>
                  </a:cubicBezTo>
                  <a:cubicBezTo>
                    <a:pt x="42" y="325"/>
                    <a:pt x="53" y="320"/>
                    <a:pt x="57" y="308"/>
                  </a:cubicBezTo>
                  <a:cubicBezTo>
                    <a:pt x="91" y="217"/>
                    <a:pt x="129" y="127"/>
                    <a:pt x="173" y="40"/>
                  </a:cubicBezTo>
                  <a:cubicBezTo>
                    <a:pt x="183" y="20"/>
                    <a:pt x="165" y="1"/>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5027354" y="4388671"/>
              <a:ext cx="31545" cy="63432"/>
            </a:xfrm>
            <a:custGeom>
              <a:avLst/>
              <a:gdLst/>
              <a:ahLst/>
              <a:cxnLst/>
              <a:rect l="l" t="t" r="r" b="b"/>
              <a:pathLst>
                <a:path w="185" h="372" extrusionOk="0">
                  <a:moveTo>
                    <a:pt x="154" y="1"/>
                  </a:moveTo>
                  <a:cubicBezTo>
                    <a:pt x="144" y="1"/>
                    <a:pt x="134" y="7"/>
                    <a:pt x="130" y="20"/>
                  </a:cubicBezTo>
                  <a:cubicBezTo>
                    <a:pt x="100" y="128"/>
                    <a:pt x="60" y="232"/>
                    <a:pt x="11" y="332"/>
                  </a:cubicBezTo>
                  <a:cubicBezTo>
                    <a:pt x="1" y="352"/>
                    <a:pt x="20" y="372"/>
                    <a:pt x="37" y="372"/>
                  </a:cubicBezTo>
                  <a:cubicBezTo>
                    <a:pt x="44" y="372"/>
                    <a:pt x="51" y="368"/>
                    <a:pt x="55" y="359"/>
                  </a:cubicBezTo>
                  <a:cubicBezTo>
                    <a:pt x="106" y="254"/>
                    <a:pt x="149" y="147"/>
                    <a:pt x="180" y="34"/>
                  </a:cubicBezTo>
                  <a:cubicBezTo>
                    <a:pt x="185" y="14"/>
                    <a:pt x="169"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5075269" y="4410497"/>
              <a:ext cx="23190" cy="46892"/>
            </a:xfrm>
            <a:custGeom>
              <a:avLst/>
              <a:gdLst/>
              <a:ahLst/>
              <a:cxnLst/>
              <a:rect l="l" t="t" r="r" b="b"/>
              <a:pathLst>
                <a:path w="136" h="275" extrusionOk="0">
                  <a:moveTo>
                    <a:pt x="101" y="0"/>
                  </a:moveTo>
                  <a:cubicBezTo>
                    <a:pt x="93" y="0"/>
                    <a:pt x="85" y="4"/>
                    <a:pt x="80" y="14"/>
                  </a:cubicBezTo>
                  <a:cubicBezTo>
                    <a:pt x="42" y="86"/>
                    <a:pt x="17" y="160"/>
                    <a:pt x="3" y="241"/>
                  </a:cubicBezTo>
                  <a:cubicBezTo>
                    <a:pt x="0" y="261"/>
                    <a:pt x="17" y="274"/>
                    <a:pt x="32" y="274"/>
                  </a:cubicBezTo>
                  <a:cubicBezTo>
                    <a:pt x="42" y="274"/>
                    <a:pt x="51" y="268"/>
                    <a:pt x="54" y="255"/>
                  </a:cubicBezTo>
                  <a:cubicBezTo>
                    <a:pt x="66" y="180"/>
                    <a:pt x="89" y="108"/>
                    <a:pt x="125" y="40"/>
                  </a:cubicBezTo>
                  <a:cubicBezTo>
                    <a:pt x="136" y="19"/>
                    <a:pt x="118" y="0"/>
                    <a:pt x="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5118579" y="4435222"/>
              <a:ext cx="15858" cy="34785"/>
            </a:xfrm>
            <a:custGeom>
              <a:avLst/>
              <a:gdLst/>
              <a:ahLst/>
              <a:cxnLst/>
              <a:rect l="l" t="t" r="r" b="b"/>
              <a:pathLst>
                <a:path w="93" h="204" extrusionOk="0">
                  <a:moveTo>
                    <a:pt x="67" y="1"/>
                  </a:moveTo>
                  <a:cubicBezTo>
                    <a:pt x="54" y="1"/>
                    <a:pt x="41" y="9"/>
                    <a:pt x="40" y="25"/>
                  </a:cubicBezTo>
                  <a:cubicBezTo>
                    <a:pt x="36" y="76"/>
                    <a:pt x="25" y="125"/>
                    <a:pt x="8" y="172"/>
                  </a:cubicBezTo>
                  <a:cubicBezTo>
                    <a:pt x="1" y="191"/>
                    <a:pt x="17" y="203"/>
                    <a:pt x="33" y="203"/>
                  </a:cubicBezTo>
                  <a:cubicBezTo>
                    <a:pt x="43" y="203"/>
                    <a:pt x="53" y="198"/>
                    <a:pt x="57" y="186"/>
                  </a:cubicBezTo>
                  <a:cubicBezTo>
                    <a:pt x="76" y="133"/>
                    <a:pt x="87" y="81"/>
                    <a:pt x="91" y="25"/>
                  </a:cubicBezTo>
                  <a:cubicBezTo>
                    <a:pt x="92" y="9"/>
                    <a:pt x="80" y="1"/>
                    <a:pt x="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4385540" y="2064731"/>
              <a:ext cx="281179" cy="417421"/>
            </a:xfrm>
            <a:custGeom>
              <a:avLst/>
              <a:gdLst/>
              <a:ahLst/>
              <a:cxnLst/>
              <a:rect l="l" t="t" r="r" b="b"/>
              <a:pathLst>
                <a:path w="1649" h="2448" extrusionOk="0">
                  <a:moveTo>
                    <a:pt x="1329" y="1"/>
                  </a:moveTo>
                  <a:lnTo>
                    <a:pt x="278" y="27"/>
                  </a:lnTo>
                  <a:cubicBezTo>
                    <a:pt x="402" y="125"/>
                    <a:pt x="448" y="292"/>
                    <a:pt x="458" y="451"/>
                  </a:cubicBezTo>
                  <a:cubicBezTo>
                    <a:pt x="466" y="575"/>
                    <a:pt x="457" y="705"/>
                    <a:pt x="402" y="817"/>
                  </a:cubicBezTo>
                  <a:cubicBezTo>
                    <a:pt x="349" y="930"/>
                    <a:pt x="243" y="1023"/>
                    <a:pt x="119" y="1039"/>
                  </a:cubicBezTo>
                  <a:cubicBezTo>
                    <a:pt x="93" y="1043"/>
                    <a:pt x="61" y="1044"/>
                    <a:pt x="44" y="1066"/>
                  </a:cubicBezTo>
                  <a:cubicBezTo>
                    <a:pt x="32" y="1080"/>
                    <a:pt x="30" y="1099"/>
                    <a:pt x="28" y="1116"/>
                  </a:cubicBezTo>
                  <a:cubicBezTo>
                    <a:pt x="1" y="1397"/>
                    <a:pt x="2" y="1690"/>
                    <a:pt x="113" y="1951"/>
                  </a:cubicBezTo>
                  <a:cubicBezTo>
                    <a:pt x="224" y="2211"/>
                    <a:pt x="466" y="2431"/>
                    <a:pt x="748" y="2446"/>
                  </a:cubicBezTo>
                  <a:cubicBezTo>
                    <a:pt x="758" y="2447"/>
                    <a:pt x="769" y="2447"/>
                    <a:pt x="779" y="2447"/>
                  </a:cubicBezTo>
                  <a:cubicBezTo>
                    <a:pt x="1030" y="2447"/>
                    <a:pt x="1266" y="2285"/>
                    <a:pt x="1405" y="2073"/>
                  </a:cubicBezTo>
                  <a:cubicBezTo>
                    <a:pt x="1552" y="1852"/>
                    <a:pt x="1609" y="1586"/>
                    <a:pt x="1639" y="1324"/>
                  </a:cubicBezTo>
                  <a:cubicBezTo>
                    <a:pt x="1649" y="1240"/>
                    <a:pt x="1645" y="1136"/>
                    <a:pt x="1571" y="1096"/>
                  </a:cubicBezTo>
                  <a:cubicBezTo>
                    <a:pt x="1546" y="1083"/>
                    <a:pt x="1519" y="1080"/>
                    <a:pt x="1492" y="1080"/>
                  </a:cubicBezTo>
                  <a:cubicBezTo>
                    <a:pt x="1469" y="1080"/>
                    <a:pt x="1446" y="1082"/>
                    <a:pt x="1423" y="1082"/>
                  </a:cubicBezTo>
                  <a:cubicBezTo>
                    <a:pt x="1414" y="1082"/>
                    <a:pt x="1406" y="1082"/>
                    <a:pt x="1397" y="1081"/>
                  </a:cubicBezTo>
                  <a:cubicBezTo>
                    <a:pt x="1308" y="1072"/>
                    <a:pt x="1235" y="1008"/>
                    <a:pt x="1196" y="927"/>
                  </a:cubicBezTo>
                  <a:cubicBezTo>
                    <a:pt x="1158" y="846"/>
                    <a:pt x="1150" y="757"/>
                    <a:pt x="1154" y="668"/>
                  </a:cubicBezTo>
                  <a:cubicBezTo>
                    <a:pt x="1158" y="537"/>
                    <a:pt x="1184" y="405"/>
                    <a:pt x="1229" y="281"/>
                  </a:cubicBezTo>
                  <a:cubicBezTo>
                    <a:pt x="1264" y="188"/>
                    <a:pt x="1310" y="98"/>
                    <a:pt x="1329" y="1"/>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0"/>
            <p:cNvSpPr/>
            <p:nvPr/>
          </p:nvSpPr>
          <p:spPr>
            <a:xfrm>
              <a:off x="4065656" y="3213486"/>
              <a:ext cx="437371" cy="1195651"/>
            </a:xfrm>
            <a:custGeom>
              <a:avLst/>
              <a:gdLst/>
              <a:ahLst/>
              <a:cxnLst/>
              <a:rect l="l" t="t" r="r" b="b"/>
              <a:pathLst>
                <a:path w="2565" h="7012" extrusionOk="0">
                  <a:moveTo>
                    <a:pt x="2564" y="0"/>
                  </a:moveTo>
                  <a:lnTo>
                    <a:pt x="886" y="47"/>
                  </a:lnTo>
                  <a:cubicBezTo>
                    <a:pt x="1064" y="1481"/>
                    <a:pt x="700" y="2921"/>
                    <a:pt x="526" y="4355"/>
                  </a:cubicBezTo>
                  <a:cubicBezTo>
                    <a:pt x="453" y="4955"/>
                    <a:pt x="413" y="5561"/>
                    <a:pt x="310" y="6155"/>
                  </a:cubicBezTo>
                  <a:cubicBezTo>
                    <a:pt x="271" y="6371"/>
                    <a:pt x="221" y="6595"/>
                    <a:pt x="81" y="6764"/>
                  </a:cubicBezTo>
                  <a:cubicBezTo>
                    <a:pt x="43" y="6809"/>
                    <a:pt x="0" y="6872"/>
                    <a:pt x="40" y="6914"/>
                  </a:cubicBezTo>
                  <a:cubicBezTo>
                    <a:pt x="56" y="6934"/>
                    <a:pt x="84" y="6938"/>
                    <a:pt x="109" y="6942"/>
                  </a:cubicBezTo>
                  <a:cubicBezTo>
                    <a:pt x="279" y="6964"/>
                    <a:pt x="450" y="6986"/>
                    <a:pt x="620" y="7009"/>
                  </a:cubicBezTo>
                  <a:cubicBezTo>
                    <a:pt x="628" y="7010"/>
                    <a:pt x="636" y="7011"/>
                    <a:pt x="643" y="7011"/>
                  </a:cubicBezTo>
                  <a:cubicBezTo>
                    <a:pt x="653" y="7011"/>
                    <a:pt x="661" y="7010"/>
                    <a:pt x="669" y="7005"/>
                  </a:cubicBezTo>
                  <a:cubicBezTo>
                    <a:pt x="694" y="6991"/>
                    <a:pt x="695" y="6957"/>
                    <a:pt x="694" y="6929"/>
                  </a:cubicBezTo>
                  <a:cubicBezTo>
                    <a:pt x="674" y="6430"/>
                    <a:pt x="934" y="5971"/>
                    <a:pt x="1108" y="5504"/>
                  </a:cubicBezTo>
                  <a:cubicBezTo>
                    <a:pt x="1415" y="4675"/>
                    <a:pt x="1456" y="3775"/>
                    <a:pt x="1666" y="2917"/>
                  </a:cubicBezTo>
                  <a:cubicBezTo>
                    <a:pt x="1735" y="2626"/>
                    <a:pt x="1827" y="2341"/>
                    <a:pt x="1917" y="2056"/>
                  </a:cubicBezTo>
                  <a:cubicBezTo>
                    <a:pt x="2132" y="1371"/>
                    <a:pt x="2348" y="685"/>
                    <a:pt x="2564"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0"/>
            <p:cNvSpPr/>
            <p:nvPr/>
          </p:nvSpPr>
          <p:spPr>
            <a:xfrm>
              <a:off x="4327224" y="2696487"/>
              <a:ext cx="394060" cy="207346"/>
            </a:xfrm>
            <a:custGeom>
              <a:avLst/>
              <a:gdLst/>
              <a:ahLst/>
              <a:cxnLst/>
              <a:rect l="l" t="t" r="r" b="b"/>
              <a:pathLst>
                <a:path w="2311" h="1216" extrusionOk="0">
                  <a:moveTo>
                    <a:pt x="244" y="1"/>
                  </a:moveTo>
                  <a:cubicBezTo>
                    <a:pt x="256" y="317"/>
                    <a:pt x="200" y="531"/>
                    <a:pt x="79" y="847"/>
                  </a:cubicBezTo>
                  <a:cubicBezTo>
                    <a:pt x="72" y="867"/>
                    <a:pt x="1" y="976"/>
                    <a:pt x="6" y="996"/>
                  </a:cubicBezTo>
                  <a:cubicBezTo>
                    <a:pt x="8" y="1004"/>
                    <a:pt x="9" y="1007"/>
                    <a:pt x="10" y="1007"/>
                  </a:cubicBezTo>
                  <a:cubicBezTo>
                    <a:pt x="11" y="1007"/>
                    <a:pt x="13" y="1003"/>
                    <a:pt x="19" y="1003"/>
                  </a:cubicBezTo>
                  <a:cubicBezTo>
                    <a:pt x="21" y="1003"/>
                    <a:pt x="24" y="1004"/>
                    <a:pt x="29" y="1006"/>
                  </a:cubicBezTo>
                  <a:cubicBezTo>
                    <a:pt x="408" y="1145"/>
                    <a:pt x="813" y="1215"/>
                    <a:pt x="1217" y="1215"/>
                  </a:cubicBezTo>
                  <a:cubicBezTo>
                    <a:pt x="1588" y="1215"/>
                    <a:pt x="1959" y="1156"/>
                    <a:pt x="2310" y="1038"/>
                  </a:cubicBezTo>
                  <a:cubicBezTo>
                    <a:pt x="2157" y="751"/>
                    <a:pt x="2109" y="409"/>
                    <a:pt x="2175" y="90"/>
                  </a:cubicBezTo>
                  <a:lnTo>
                    <a:pt x="244" y="1"/>
                  </a:ln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0"/>
            <p:cNvSpPr/>
            <p:nvPr/>
          </p:nvSpPr>
          <p:spPr>
            <a:xfrm>
              <a:off x="4145286" y="1176863"/>
              <a:ext cx="315623" cy="1362756"/>
            </a:xfrm>
            <a:custGeom>
              <a:avLst/>
              <a:gdLst/>
              <a:ahLst/>
              <a:cxnLst/>
              <a:rect l="l" t="t" r="r" b="b"/>
              <a:pathLst>
                <a:path w="1851" h="7992" extrusionOk="0">
                  <a:moveTo>
                    <a:pt x="494" y="0"/>
                  </a:moveTo>
                  <a:cubicBezTo>
                    <a:pt x="482" y="0"/>
                    <a:pt x="469" y="30"/>
                    <a:pt x="458" y="96"/>
                  </a:cubicBezTo>
                  <a:cubicBezTo>
                    <a:pt x="419" y="304"/>
                    <a:pt x="420" y="455"/>
                    <a:pt x="382" y="664"/>
                  </a:cubicBezTo>
                  <a:cubicBezTo>
                    <a:pt x="361" y="515"/>
                    <a:pt x="340" y="366"/>
                    <a:pt x="318" y="217"/>
                  </a:cubicBezTo>
                  <a:cubicBezTo>
                    <a:pt x="311" y="180"/>
                    <a:pt x="305" y="164"/>
                    <a:pt x="298" y="164"/>
                  </a:cubicBezTo>
                  <a:cubicBezTo>
                    <a:pt x="266" y="164"/>
                    <a:pt x="238" y="537"/>
                    <a:pt x="238" y="662"/>
                  </a:cubicBezTo>
                  <a:cubicBezTo>
                    <a:pt x="208" y="597"/>
                    <a:pt x="161" y="344"/>
                    <a:pt x="138" y="344"/>
                  </a:cubicBezTo>
                  <a:cubicBezTo>
                    <a:pt x="132" y="344"/>
                    <a:pt x="127" y="363"/>
                    <a:pt x="126" y="411"/>
                  </a:cubicBezTo>
                  <a:cubicBezTo>
                    <a:pt x="137" y="665"/>
                    <a:pt x="149" y="918"/>
                    <a:pt x="161" y="1171"/>
                  </a:cubicBezTo>
                  <a:cubicBezTo>
                    <a:pt x="170" y="1350"/>
                    <a:pt x="178" y="1529"/>
                    <a:pt x="175" y="1710"/>
                  </a:cubicBezTo>
                  <a:cubicBezTo>
                    <a:pt x="170" y="1964"/>
                    <a:pt x="139" y="2219"/>
                    <a:pt x="113" y="2472"/>
                  </a:cubicBezTo>
                  <a:cubicBezTo>
                    <a:pt x="64" y="2959"/>
                    <a:pt x="30" y="3448"/>
                    <a:pt x="11" y="3938"/>
                  </a:cubicBezTo>
                  <a:cubicBezTo>
                    <a:pt x="5" y="4103"/>
                    <a:pt x="1" y="4269"/>
                    <a:pt x="25" y="4434"/>
                  </a:cubicBezTo>
                  <a:cubicBezTo>
                    <a:pt x="60" y="4662"/>
                    <a:pt x="151" y="4879"/>
                    <a:pt x="224" y="5099"/>
                  </a:cubicBezTo>
                  <a:cubicBezTo>
                    <a:pt x="358" y="5506"/>
                    <a:pt x="433" y="5930"/>
                    <a:pt x="592" y="6328"/>
                  </a:cubicBezTo>
                  <a:cubicBezTo>
                    <a:pt x="663" y="6502"/>
                    <a:pt x="748" y="6671"/>
                    <a:pt x="814" y="6846"/>
                  </a:cubicBezTo>
                  <a:cubicBezTo>
                    <a:pt x="901" y="7075"/>
                    <a:pt x="939" y="7459"/>
                    <a:pt x="977" y="7699"/>
                  </a:cubicBezTo>
                  <a:cubicBezTo>
                    <a:pt x="1005" y="7869"/>
                    <a:pt x="1070" y="7930"/>
                    <a:pt x="1246" y="7981"/>
                  </a:cubicBezTo>
                  <a:cubicBezTo>
                    <a:pt x="1271" y="7988"/>
                    <a:pt x="1297" y="7991"/>
                    <a:pt x="1323" y="7991"/>
                  </a:cubicBezTo>
                  <a:cubicBezTo>
                    <a:pt x="1378" y="7991"/>
                    <a:pt x="1433" y="7977"/>
                    <a:pt x="1483" y="7956"/>
                  </a:cubicBezTo>
                  <a:cubicBezTo>
                    <a:pt x="1702" y="7867"/>
                    <a:pt x="1851" y="7646"/>
                    <a:pt x="1842" y="7422"/>
                  </a:cubicBezTo>
                  <a:lnTo>
                    <a:pt x="1441" y="6630"/>
                  </a:lnTo>
                  <a:cubicBezTo>
                    <a:pt x="1399" y="5791"/>
                    <a:pt x="742" y="5079"/>
                    <a:pt x="612" y="4249"/>
                  </a:cubicBezTo>
                  <a:cubicBezTo>
                    <a:pt x="585" y="4075"/>
                    <a:pt x="581" y="3897"/>
                    <a:pt x="577" y="3720"/>
                  </a:cubicBezTo>
                  <a:cubicBezTo>
                    <a:pt x="567" y="3165"/>
                    <a:pt x="555" y="2608"/>
                    <a:pt x="545" y="2051"/>
                  </a:cubicBezTo>
                  <a:cubicBezTo>
                    <a:pt x="542" y="1919"/>
                    <a:pt x="540" y="1785"/>
                    <a:pt x="582" y="1658"/>
                  </a:cubicBezTo>
                  <a:cubicBezTo>
                    <a:pt x="674" y="1377"/>
                    <a:pt x="977" y="1155"/>
                    <a:pt x="953" y="862"/>
                  </a:cubicBezTo>
                  <a:cubicBezTo>
                    <a:pt x="949" y="844"/>
                    <a:pt x="941" y="836"/>
                    <a:pt x="931" y="836"/>
                  </a:cubicBezTo>
                  <a:cubicBezTo>
                    <a:pt x="879" y="836"/>
                    <a:pt x="761" y="1051"/>
                    <a:pt x="673" y="1113"/>
                  </a:cubicBezTo>
                  <a:cubicBezTo>
                    <a:pt x="699" y="809"/>
                    <a:pt x="740" y="492"/>
                    <a:pt x="680" y="202"/>
                  </a:cubicBezTo>
                  <a:cubicBezTo>
                    <a:pt x="674" y="187"/>
                    <a:pt x="668" y="180"/>
                    <a:pt x="661" y="180"/>
                  </a:cubicBezTo>
                  <a:cubicBezTo>
                    <a:pt x="614" y="180"/>
                    <a:pt x="554" y="522"/>
                    <a:pt x="528" y="661"/>
                  </a:cubicBezTo>
                  <a:cubicBezTo>
                    <a:pt x="563" y="293"/>
                    <a:pt x="532" y="0"/>
                    <a:pt x="494"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0"/>
            <p:cNvSpPr/>
            <p:nvPr/>
          </p:nvSpPr>
          <p:spPr>
            <a:xfrm>
              <a:off x="4133350" y="1659077"/>
              <a:ext cx="53542" cy="119360"/>
            </a:xfrm>
            <a:custGeom>
              <a:avLst/>
              <a:gdLst/>
              <a:ahLst/>
              <a:cxnLst/>
              <a:rect l="l" t="t" r="r" b="b"/>
              <a:pathLst>
                <a:path w="314" h="700" extrusionOk="0">
                  <a:moveTo>
                    <a:pt x="156" y="1"/>
                  </a:moveTo>
                  <a:cubicBezTo>
                    <a:pt x="67" y="43"/>
                    <a:pt x="27" y="128"/>
                    <a:pt x="13" y="215"/>
                  </a:cubicBezTo>
                  <a:cubicBezTo>
                    <a:pt x="0" y="301"/>
                    <a:pt x="5" y="389"/>
                    <a:pt x="22" y="475"/>
                  </a:cubicBezTo>
                  <a:cubicBezTo>
                    <a:pt x="37" y="549"/>
                    <a:pt x="62" y="628"/>
                    <a:pt x="120" y="677"/>
                  </a:cubicBezTo>
                  <a:cubicBezTo>
                    <a:pt x="134" y="690"/>
                    <a:pt x="153" y="700"/>
                    <a:pt x="171" y="700"/>
                  </a:cubicBezTo>
                  <a:cubicBezTo>
                    <a:pt x="172" y="700"/>
                    <a:pt x="173" y="700"/>
                    <a:pt x="174" y="700"/>
                  </a:cubicBezTo>
                  <a:cubicBezTo>
                    <a:pt x="195" y="698"/>
                    <a:pt x="213" y="680"/>
                    <a:pt x="210" y="661"/>
                  </a:cubicBezTo>
                  <a:cubicBezTo>
                    <a:pt x="206" y="644"/>
                    <a:pt x="189" y="624"/>
                    <a:pt x="203" y="614"/>
                  </a:cubicBezTo>
                  <a:lnTo>
                    <a:pt x="203" y="614"/>
                  </a:lnTo>
                  <a:cubicBezTo>
                    <a:pt x="210" y="617"/>
                    <a:pt x="218" y="618"/>
                    <a:pt x="226" y="618"/>
                  </a:cubicBezTo>
                  <a:cubicBezTo>
                    <a:pt x="246" y="618"/>
                    <a:pt x="266" y="610"/>
                    <a:pt x="278" y="595"/>
                  </a:cubicBezTo>
                  <a:cubicBezTo>
                    <a:pt x="297" y="575"/>
                    <a:pt x="302" y="543"/>
                    <a:pt x="289" y="519"/>
                  </a:cubicBezTo>
                  <a:cubicBezTo>
                    <a:pt x="278" y="500"/>
                    <a:pt x="261" y="486"/>
                    <a:pt x="248" y="467"/>
                  </a:cubicBezTo>
                  <a:cubicBezTo>
                    <a:pt x="235" y="450"/>
                    <a:pt x="230" y="421"/>
                    <a:pt x="247" y="408"/>
                  </a:cubicBezTo>
                  <a:cubicBezTo>
                    <a:pt x="262" y="395"/>
                    <a:pt x="288" y="398"/>
                    <a:pt x="299" y="381"/>
                  </a:cubicBezTo>
                  <a:cubicBezTo>
                    <a:pt x="312" y="360"/>
                    <a:pt x="289" y="337"/>
                    <a:pt x="268" y="322"/>
                  </a:cubicBezTo>
                  <a:cubicBezTo>
                    <a:pt x="248" y="308"/>
                    <a:pt x="225" y="281"/>
                    <a:pt x="242" y="262"/>
                  </a:cubicBezTo>
                  <a:cubicBezTo>
                    <a:pt x="253" y="250"/>
                    <a:pt x="272" y="252"/>
                    <a:pt x="288" y="244"/>
                  </a:cubicBezTo>
                  <a:cubicBezTo>
                    <a:pt x="313" y="231"/>
                    <a:pt x="312" y="190"/>
                    <a:pt x="293" y="169"/>
                  </a:cubicBezTo>
                  <a:cubicBezTo>
                    <a:pt x="273" y="147"/>
                    <a:pt x="244" y="137"/>
                    <a:pt x="217" y="125"/>
                  </a:cubicBezTo>
                  <a:cubicBezTo>
                    <a:pt x="190" y="113"/>
                    <a:pt x="161" y="30"/>
                    <a:pt x="156" y="1"/>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0"/>
            <p:cNvSpPr/>
            <p:nvPr/>
          </p:nvSpPr>
          <p:spPr>
            <a:xfrm>
              <a:off x="3845523" y="4364288"/>
              <a:ext cx="360469" cy="177336"/>
            </a:xfrm>
            <a:custGeom>
              <a:avLst/>
              <a:gdLst/>
              <a:ahLst/>
              <a:cxnLst/>
              <a:rect l="l" t="t" r="r" b="b"/>
              <a:pathLst>
                <a:path w="2114" h="1040" extrusionOk="0">
                  <a:moveTo>
                    <a:pt x="1409" y="0"/>
                  </a:moveTo>
                  <a:lnTo>
                    <a:pt x="1384" y="5"/>
                  </a:lnTo>
                  <a:cubicBezTo>
                    <a:pt x="1386" y="6"/>
                    <a:pt x="1389" y="8"/>
                    <a:pt x="1391" y="9"/>
                  </a:cubicBezTo>
                  <a:lnTo>
                    <a:pt x="1391" y="9"/>
                  </a:lnTo>
                  <a:cubicBezTo>
                    <a:pt x="1397" y="7"/>
                    <a:pt x="1403" y="4"/>
                    <a:pt x="1409" y="0"/>
                  </a:cubicBezTo>
                  <a:close/>
                  <a:moveTo>
                    <a:pt x="1391" y="9"/>
                  </a:moveTo>
                  <a:cubicBezTo>
                    <a:pt x="1328" y="37"/>
                    <a:pt x="1256" y="40"/>
                    <a:pt x="1193" y="65"/>
                  </a:cubicBezTo>
                  <a:cubicBezTo>
                    <a:pt x="1160" y="76"/>
                    <a:pt x="1129" y="94"/>
                    <a:pt x="1101" y="111"/>
                  </a:cubicBezTo>
                  <a:cubicBezTo>
                    <a:pt x="1046" y="143"/>
                    <a:pt x="990" y="173"/>
                    <a:pt x="935" y="205"/>
                  </a:cubicBezTo>
                  <a:cubicBezTo>
                    <a:pt x="616" y="388"/>
                    <a:pt x="290" y="574"/>
                    <a:pt x="45" y="850"/>
                  </a:cubicBezTo>
                  <a:cubicBezTo>
                    <a:pt x="22" y="875"/>
                    <a:pt x="1" y="904"/>
                    <a:pt x="1" y="937"/>
                  </a:cubicBezTo>
                  <a:cubicBezTo>
                    <a:pt x="2" y="1003"/>
                    <a:pt x="86" y="1032"/>
                    <a:pt x="152" y="1035"/>
                  </a:cubicBezTo>
                  <a:cubicBezTo>
                    <a:pt x="197" y="1038"/>
                    <a:pt x="242" y="1039"/>
                    <a:pt x="287" y="1039"/>
                  </a:cubicBezTo>
                  <a:cubicBezTo>
                    <a:pt x="348" y="1039"/>
                    <a:pt x="410" y="1037"/>
                    <a:pt x="472" y="1034"/>
                  </a:cubicBezTo>
                  <a:cubicBezTo>
                    <a:pt x="942" y="1013"/>
                    <a:pt x="1411" y="967"/>
                    <a:pt x="1877" y="897"/>
                  </a:cubicBezTo>
                  <a:cubicBezTo>
                    <a:pt x="1956" y="884"/>
                    <a:pt x="2046" y="865"/>
                    <a:pt x="2087" y="798"/>
                  </a:cubicBezTo>
                  <a:cubicBezTo>
                    <a:pt x="2111" y="758"/>
                    <a:pt x="2114" y="710"/>
                    <a:pt x="2114" y="661"/>
                  </a:cubicBezTo>
                  <a:cubicBezTo>
                    <a:pt x="2114" y="464"/>
                    <a:pt x="2082" y="264"/>
                    <a:pt x="2021" y="75"/>
                  </a:cubicBezTo>
                  <a:cubicBezTo>
                    <a:pt x="2018" y="68"/>
                    <a:pt x="2016" y="61"/>
                    <a:pt x="2010" y="56"/>
                  </a:cubicBezTo>
                  <a:cubicBezTo>
                    <a:pt x="2003" y="49"/>
                    <a:pt x="1994" y="47"/>
                    <a:pt x="1985" y="47"/>
                  </a:cubicBezTo>
                  <a:cubicBezTo>
                    <a:pt x="1978" y="47"/>
                    <a:pt x="1971" y="48"/>
                    <a:pt x="1964" y="50"/>
                  </a:cubicBezTo>
                  <a:cubicBezTo>
                    <a:pt x="1865" y="67"/>
                    <a:pt x="1767" y="87"/>
                    <a:pt x="1668" y="87"/>
                  </a:cubicBezTo>
                  <a:cubicBezTo>
                    <a:pt x="1570" y="86"/>
                    <a:pt x="1470" y="66"/>
                    <a:pt x="139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0"/>
            <p:cNvSpPr/>
            <p:nvPr/>
          </p:nvSpPr>
          <p:spPr>
            <a:xfrm>
              <a:off x="3950048" y="4292331"/>
              <a:ext cx="145620" cy="88838"/>
            </a:xfrm>
            <a:custGeom>
              <a:avLst/>
              <a:gdLst/>
              <a:ahLst/>
              <a:cxnLst/>
              <a:rect l="l" t="t" r="r" b="b"/>
              <a:pathLst>
                <a:path w="854" h="521" extrusionOk="0">
                  <a:moveTo>
                    <a:pt x="592" y="80"/>
                  </a:moveTo>
                  <a:cubicBezTo>
                    <a:pt x="605" y="80"/>
                    <a:pt x="620" y="81"/>
                    <a:pt x="636" y="84"/>
                  </a:cubicBezTo>
                  <a:cubicBezTo>
                    <a:pt x="657" y="106"/>
                    <a:pt x="674" y="132"/>
                    <a:pt x="687" y="161"/>
                  </a:cubicBezTo>
                  <a:cubicBezTo>
                    <a:pt x="715" y="210"/>
                    <a:pt x="748" y="279"/>
                    <a:pt x="749" y="340"/>
                  </a:cubicBezTo>
                  <a:cubicBezTo>
                    <a:pt x="749" y="380"/>
                    <a:pt x="733" y="409"/>
                    <a:pt x="706" y="430"/>
                  </a:cubicBezTo>
                  <a:lnTo>
                    <a:pt x="706" y="430"/>
                  </a:lnTo>
                  <a:cubicBezTo>
                    <a:pt x="623" y="376"/>
                    <a:pt x="545" y="308"/>
                    <a:pt x="524" y="208"/>
                  </a:cubicBezTo>
                  <a:cubicBezTo>
                    <a:pt x="494" y="123"/>
                    <a:pt x="518" y="80"/>
                    <a:pt x="592" y="80"/>
                  </a:cubicBezTo>
                  <a:close/>
                  <a:moveTo>
                    <a:pt x="563" y="0"/>
                  </a:moveTo>
                  <a:cubicBezTo>
                    <a:pt x="524" y="0"/>
                    <a:pt x="489" y="25"/>
                    <a:pt x="471" y="90"/>
                  </a:cubicBezTo>
                  <a:cubicBezTo>
                    <a:pt x="428" y="245"/>
                    <a:pt x="534" y="370"/>
                    <a:pt x="653" y="456"/>
                  </a:cubicBezTo>
                  <a:lnTo>
                    <a:pt x="653" y="456"/>
                  </a:lnTo>
                  <a:cubicBezTo>
                    <a:pt x="620" y="466"/>
                    <a:pt x="580" y="470"/>
                    <a:pt x="537" y="470"/>
                  </a:cubicBezTo>
                  <a:cubicBezTo>
                    <a:pt x="360" y="470"/>
                    <a:pt x="123" y="399"/>
                    <a:pt x="44" y="372"/>
                  </a:cubicBezTo>
                  <a:cubicBezTo>
                    <a:pt x="41" y="371"/>
                    <a:pt x="38" y="371"/>
                    <a:pt x="35" y="371"/>
                  </a:cubicBezTo>
                  <a:cubicBezTo>
                    <a:pt x="10" y="371"/>
                    <a:pt x="1" y="413"/>
                    <a:pt x="29" y="422"/>
                  </a:cubicBezTo>
                  <a:cubicBezTo>
                    <a:pt x="149" y="462"/>
                    <a:pt x="270" y="491"/>
                    <a:pt x="395" y="504"/>
                  </a:cubicBezTo>
                  <a:cubicBezTo>
                    <a:pt x="454" y="511"/>
                    <a:pt x="524" y="521"/>
                    <a:pt x="592" y="521"/>
                  </a:cubicBezTo>
                  <a:cubicBezTo>
                    <a:pt x="638" y="521"/>
                    <a:pt x="683" y="516"/>
                    <a:pt x="722" y="503"/>
                  </a:cubicBezTo>
                  <a:cubicBezTo>
                    <a:pt x="723" y="503"/>
                    <a:pt x="724" y="503"/>
                    <a:pt x="725" y="502"/>
                  </a:cubicBezTo>
                  <a:lnTo>
                    <a:pt x="725" y="502"/>
                  </a:lnTo>
                  <a:cubicBezTo>
                    <a:pt x="732" y="507"/>
                    <a:pt x="740" y="511"/>
                    <a:pt x="747" y="515"/>
                  </a:cubicBezTo>
                  <a:cubicBezTo>
                    <a:pt x="752" y="518"/>
                    <a:pt x="757" y="519"/>
                    <a:pt x="762" y="519"/>
                  </a:cubicBezTo>
                  <a:cubicBezTo>
                    <a:pt x="787" y="519"/>
                    <a:pt x="801" y="484"/>
                    <a:pt x="776" y="472"/>
                  </a:cubicBezTo>
                  <a:cubicBezTo>
                    <a:pt x="776" y="471"/>
                    <a:pt x="776" y="471"/>
                    <a:pt x="775" y="471"/>
                  </a:cubicBezTo>
                  <a:lnTo>
                    <a:pt x="775" y="471"/>
                  </a:lnTo>
                  <a:cubicBezTo>
                    <a:pt x="853" y="387"/>
                    <a:pt x="771" y="201"/>
                    <a:pt x="723" y="118"/>
                  </a:cubicBezTo>
                  <a:cubicBezTo>
                    <a:pt x="689" y="56"/>
                    <a:pt x="621"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0"/>
            <p:cNvSpPr/>
            <p:nvPr/>
          </p:nvSpPr>
          <p:spPr>
            <a:xfrm>
              <a:off x="4041102" y="4371279"/>
              <a:ext cx="31034" cy="55247"/>
            </a:xfrm>
            <a:custGeom>
              <a:avLst/>
              <a:gdLst/>
              <a:ahLst/>
              <a:cxnLst/>
              <a:rect l="l" t="t" r="r" b="b"/>
              <a:pathLst>
                <a:path w="182" h="324" extrusionOk="0">
                  <a:moveTo>
                    <a:pt x="35" y="0"/>
                  </a:moveTo>
                  <a:cubicBezTo>
                    <a:pt x="18" y="0"/>
                    <a:pt x="0" y="19"/>
                    <a:pt x="10" y="39"/>
                  </a:cubicBezTo>
                  <a:cubicBezTo>
                    <a:pt x="53" y="126"/>
                    <a:pt x="92" y="214"/>
                    <a:pt x="125" y="306"/>
                  </a:cubicBezTo>
                  <a:cubicBezTo>
                    <a:pt x="130" y="318"/>
                    <a:pt x="140" y="324"/>
                    <a:pt x="150" y="324"/>
                  </a:cubicBezTo>
                  <a:cubicBezTo>
                    <a:pt x="166" y="324"/>
                    <a:pt x="182" y="311"/>
                    <a:pt x="175" y="292"/>
                  </a:cubicBezTo>
                  <a:cubicBezTo>
                    <a:pt x="140" y="196"/>
                    <a:pt x="101" y="104"/>
                    <a:pt x="55" y="14"/>
                  </a:cubicBezTo>
                  <a:cubicBezTo>
                    <a:pt x="51" y="4"/>
                    <a:pt x="43"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0"/>
            <p:cNvSpPr/>
            <p:nvPr/>
          </p:nvSpPr>
          <p:spPr>
            <a:xfrm>
              <a:off x="4009898" y="4390888"/>
              <a:ext cx="31716" cy="63261"/>
            </a:xfrm>
            <a:custGeom>
              <a:avLst/>
              <a:gdLst/>
              <a:ahLst/>
              <a:cxnLst/>
              <a:rect l="l" t="t" r="r" b="b"/>
              <a:pathLst>
                <a:path w="186" h="371" extrusionOk="0">
                  <a:moveTo>
                    <a:pt x="32" y="0"/>
                  </a:moveTo>
                  <a:cubicBezTo>
                    <a:pt x="17" y="0"/>
                    <a:pt x="1" y="13"/>
                    <a:pt x="6" y="33"/>
                  </a:cubicBezTo>
                  <a:cubicBezTo>
                    <a:pt x="37" y="145"/>
                    <a:pt x="80" y="253"/>
                    <a:pt x="131" y="357"/>
                  </a:cubicBezTo>
                  <a:cubicBezTo>
                    <a:pt x="135" y="366"/>
                    <a:pt x="143" y="370"/>
                    <a:pt x="151" y="370"/>
                  </a:cubicBezTo>
                  <a:cubicBezTo>
                    <a:pt x="168" y="370"/>
                    <a:pt x="185" y="352"/>
                    <a:pt x="175" y="330"/>
                  </a:cubicBezTo>
                  <a:cubicBezTo>
                    <a:pt x="126" y="229"/>
                    <a:pt x="87" y="126"/>
                    <a:pt x="56" y="18"/>
                  </a:cubicBezTo>
                  <a:cubicBezTo>
                    <a:pt x="52" y="6"/>
                    <a:pt x="42"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0"/>
            <p:cNvSpPr/>
            <p:nvPr/>
          </p:nvSpPr>
          <p:spPr>
            <a:xfrm>
              <a:off x="3970339" y="4412373"/>
              <a:ext cx="23361" cy="46721"/>
            </a:xfrm>
            <a:custGeom>
              <a:avLst/>
              <a:gdLst/>
              <a:ahLst/>
              <a:cxnLst/>
              <a:rect l="l" t="t" r="r" b="b"/>
              <a:pathLst>
                <a:path w="137" h="274" extrusionOk="0">
                  <a:moveTo>
                    <a:pt x="36" y="1"/>
                  </a:moveTo>
                  <a:cubicBezTo>
                    <a:pt x="18" y="1"/>
                    <a:pt x="0" y="19"/>
                    <a:pt x="12" y="40"/>
                  </a:cubicBezTo>
                  <a:cubicBezTo>
                    <a:pt x="48" y="107"/>
                    <a:pt x="72" y="179"/>
                    <a:pt x="83" y="255"/>
                  </a:cubicBezTo>
                  <a:cubicBezTo>
                    <a:pt x="85" y="268"/>
                    <a:pt x="94" y="273"/>
                    <a:pt x="104" y="273"/>
                  </a:cubicBezTo>
                  <a:cubicBezTo>
                    <a:pt x="119" y="273"/>
                    <a:pt x="137" y="260"/>
                    <a:pt x="133" y="240"/>
                  </a:cubicBezTo>
                  <a:cubicBezTo>
                    <a:pt x="120" y="159"/>
                    <a:pt x="94" y="84"/>
                    <a:pt x="57" y="13"/>
                  </a:cubicBezTo>
                  <a:cubicBezTo>
                    <a:pt x="52" y="4"/>
                    <a:pt x="4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0"/>
            <p:cNvSpPr/>
            <p:nvPr/>
          </p:nvSpPr>
          <p:spPr>
            <a:xfrm>
              <a:off x="3934361" y="4437268"/>
              <a:ext cx="15687" cy="34785"/>
            </a:xfrm>
            <a:custGeom>
              <a:avLst/>
              <a:gdLst/>
              <a:ahLst/>
              <a:cxnLst/>
              <a:rect l="l" t="t" r="r" b="b"/>
              <a:pathLst>
                <a:path w="92" h="204" extrusionOk="0">
                  <a:moveTo>
                    <a:pt x="26" y="0"/>
                  </a:moveTo>
                  <a:cubicBezTo>
                    <a:pt x="13" y="0"/>
                    <a:pt x="0" y="9"/>
                    <a:pt x="2" y="26"/>
                  </a:cubicBezTo>
                  <a:cubicBezTo>
                    <a:pt x="7" y="80"/>
                    <a:pt x="17" y="133"/>
                    <a:pt x="34" y="185"/>
                  </a:cubicBezTo>
                  <a:cubicBezTo>
                    <a:pt x="39" y="198"/>
                    <a:pt x="50" y="203"/>
                    <a:pt x="60" y="203"/>
                  </a:cubicBezTo>
                  <a:cubicBezTo>
                    <a:pt x="76" y="203"/>
                    <a:pt x="91" y="190"/>
                    <a:pt x="85" y="171"/>
                  </a:cubicBezTo>
                  <a:cubicBezTo>
                    <a:pt x="68" y="124"/>
                    <a:pt x="58" y="75"/>
                    <a:pt x="53" y="26"/>
                  </a:cubicBezTo>
                  <a:cubicBezTo>
                    <a:pt x="52" y="9"/>
                    <a:pt x="3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0"/>
            <p:cNvSpPr/>
            <p:nvPr/>
          </p:nvSpPr>
          <p:spPr>
            <a:xfrm>
              <a:off x="4168135" y="2839889"/>
              <a:ext cx="703545" cy="471474"/>
            </a:xfrm>
            <a:custGeom>
              <a:avLst/>
              <a:gdLst/>
              <a:ahLst/>
              <a:cxnLst/>
              <a:rect l="l" t="t" r="r" b="b"/>
              <a:pathLst>
                <a:path w="4126" h="2765" extrusionOk="0">
                  <a:moveTo>
                    <a:pt x="3176" y="1"/>
                  </a:moveTo>
                  <a:cubicBezTo>
                    <a:pt x="2826" y="122"/>
                    <a:pt x="2457" y="182"/>
                    <a:pt x="2089" y="182"/>
                  </a:cubicBezTo>
                  <a:cubicBezTo>
                    <a:pt x="1723" y="182"/>
                    <a:pt x="1359" y="123"/>
                    <a:pt x="1014" y="4"/>
                  </a:cubicBezTo>
                  <a:cubicBezTo>
                    <a:pt x="612" y="748"/>
                    <a:pt x="306" y="1405"/>
                    <a:pt x="19" y="2199"/>
                  </a:cubicBezTo>
                  <a:cubicBezTo>
                    <a:pt x="9" y="2227"/>
                    <a:pt x="1" y="2258"/>
                    <a:pt x="13" y="2285"/>
                  </a:cubicBezTo>
                  <a:cubicBezTo>
                    <a:pt x="24" y="2309"/>
                    <a:pt x="53" y="2321"/>
                    <a:pt x="79" y="2331"/>
                  </a:cubicBezTo>
                  <a:cubicBezTo>
                    <a:pt x="694" y="2570"/>
                    <a:pt x="1348" y="2709"/>
                    <a:pt x="2008" y="2744"/>
                  </a:cubicBezTo>
                  <a:cubicBezTo>
                    <a:pt x="2045" y="2641"/>
                    <a:pt x="2083" y="2535"/>
                    <a:pt x="2121" y="2432"/>
                  </a:cubicBezTo>
                  <a:cubicBezTo>
                    <a:pt x="2207" y="2518"/>
                    <a:pt x="2181" y="2687"/>
                    <a:pt x="2286" y="2745"/>
                  </a:cubicBezTo>
                  <a:cubicBezTo>
                    <a:pt x="2313" y="2760"/>
                    <a:pt x="2343" y="2764"/>
                    <a:pt x="2373" y="2764"/>
                  </a:cubicBezTo>
                  <a:cubicBezTo>
                    <a:pt x="2396" y="2764"/>
                    <a:pt x="2420" y="2761"/>
                    <a:pt x="2443" y="2758"/>
                  </a:cubicBezTo>
                  <a:cubicBezTo>
                    <a:pt x="3013" y="2679"/>
                    <a:pt x="3576" y="2551"/>
                    <a:pt x="4125" y="2380"/>
                  </a:cubicBezTo>
                  <a:cubicBezTo>
                    <a:pt x="3882" y="1559"/>
                    <a:pt x="3563" y="763"/>
                    <a:pt x="3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0"/>
            <p:cNvSpPr/>
            <p:nvPr/>
          </p:nvSpPr>
          <p:spPr>
            <a:xfrm>
              <a:off x="4208717" y="2846198"/>
              <a:ext cx="156533" cy="402074"/>
            </a:xfrm>
            <a:custGeom>
              <a:avLst/>
              <a:gdLst/>
              <a:ahLst/>
              <a:cxnLst/>
              <a:rect l="l" t="t" r="r" b="b"/>
              <a:pathLst>
                <a:path w="918" h="2358" extrusionOk="0">
                  <a:moveTo>
                    <a:pt x="881" y="0"/>
                  </a:moveTo>
                  <a:cubicBezTo>
                    <a:pt x="874" y="0"/>
                    <a:pt x="866" y="4"/>
                    <a:pt x="861" y="12"/>
                  </a:cubicBezTo>
                  <a:cubicBezTo>
                    <a:pt x="434" y="727"/>
                    <a:pt x="146" y="1505"/>
                    <a:pt x="3" y="2324"/>
                  </a:cubicBezTo>
                  <a:cubicBezTo>
                    <a:pt x="0" y="2345"/>
                    <a:pt x="17" y="2357"/>
                    <a:pt x="31" y="2357"/>
                  </a:cubicBezTo>
                  <a:cubicBezTo>
                    <a:pt x="41" y="2357"/>
                    <a:pt x="50" y="2352"/>
                    <a:pt x="52" y="2339"/>
                  </a:cubicBezTo>
                  <a:cubicBezTo>
                    <a:pt x="195" y="1522"/>
                    <a:pt x="481" y="750"/>
                    <a:pt x="906" y="39"/>
                  </a:cubicBezTo>
                  <a:cubicBezTo>
                    <a:pt x="917" y="19"/>
                    <a:pt x="899" y="0"/>
                    <a:pt x="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0"/>
            <p:cNvSpPr/>
            <p:nvPr/>
          </p:nvSpPr>
          <p:spPr>
            <a:xfrm>
              <a:off x="4674902" y="2847733"/>
              <a:ext cx="159090" cy="410941"/>
            </a:xfrm>
            <a:custGeom>
              <a:avLst/>
              <a:gdLst/>
              <a:ahLst/>
              <a:cxnLst/>
              <a:rect l="l" t="t" r="r" b="b"/>
              <a:pathLst>
                <a:path w="933" h="2410" extrusionOk="0">
                  <a:moveTo>
                    <a:pt x="36" y="0"/>
                  </a:moveTo>
                  <a:cubicBezTo>
                    <a:pt x="19" y="0"/>
                    <a:pt x="1" y="20"/>
                    <a:pt x="11" y="40"/>
                  </a:cubicBezTo>
                  <a:cubicBezTo>
                    <a:pt x="392" y="787"/>
                    <a:pt x="683" y="1575"/>
                    <a:pt x="878" y="2391"/>
                  </a:cubicBezTo>
                  <a:cubicBezTo>
                    <a:pt x="881" y="2404"/>
                    <a:pt x="891" y="2409"/>
                    <a:pt x="901" y="2409"/>
                  </a:cubicBezTo>
                  <a:cubicBezTo>
                    <a:pt x="916" y="2409"/>
                    <a:pt x="932" y="2397"/>
                    <a:pt x="928" y="2377"/>
                  </a:cubicBezTo>
                  <a:cubicBezTo>
                    <a:pt x="731" y="1557"/>
                    <a:pt x="439" y="765"/>
                    <a:pt x="55" y="13"/>
                  </a:cubicBezTo>
                  <a:cubicBezTo>
                    <a:pt x="51" y="4"/>
                    <a:pt x="43"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0"/>
            <p:cNvSpPr/>
            <p:nvPr/>
          </p:nvSpPr>
          <p:spPr>
            <a:xfrm>
              <a:off x="4403444" y="2880983"/>
              <a:ext cx="106742" cy="196774"/>
            </a:xfrm>
            <a:custGeom>
              <a:avLst/>
              <a:gdLst/>
              <a:ahLst/>
              <a:cxnLst/>
              <a:rect l="l" t="t" r="r" b="b"/>
              <a:pathLst>
                <a:path w="626" h="1154" extrusionOk="0">
                  <a:moveTo>
                    <a:pt x="585" y="0"/>
                  </a:moveTo>
                  <a:cubicBezTo>
                    <a:pt x="581" y="0"/>
                    <a:pt x="577" y="1"/>
                    <a:pt x="573" y="3"/>
                  </a:cubicBezTo>
                  <a:cubicBezTo>
                    <a:pt x="367" y="109"/>
                    <a:pt x="296" y="276"/>
                    <a:pt x="169" y="455"/>
                  </a:cubicBezTo>
                  <a:cubicBezTo>
                    <a:pt x="113" y="535"/>
                    <a:pt x="94" y="612"/>
                    <a:pt x="86" y="709"/>
                  </a:cubicBezTo>
                  <a:cubicBezTo>
                    <a:pt x="74" y="852"/>
                    <a:pt x="51" y="986"/>
                    <a:pt x="7" y="1122"/>
                  </a:cubicBezTo>
                  <a:cubicBezTo>
                    <a:pt x="1" y="1141"/>
                    <a:pt x="17" y="1154"/>
                    <a:pt x="32" y="1154"/>
                  </a:cubicBezTo>
                  <a:cubicBezTo>
                    <a:pt x="42" y="1154"/>
                    <a:pt x="52" y="1148"/>
                    <a:pt x="56" y="1136"/>
                  </a:cubicBezTo>
                  <a:cubicBezTo>
                    <a:pt x="86" y="1047"/>
                    <a:pt x="109" y="958"/>
                    <a:pt x="123" y="866"/>
                  </a:cubicBezTo>
                  <a:cubicBezTo>
                    <a:pt x="140" y="749"/>
                    <a:pt x="128" y="622"/>
                    <a:pt x="189" y="518"/>
                  </a:cubicBezTo>
                  <a:cubicBezTo>
                    <a:pt x="299" y="334"/>
                    <a:pt x="403" y="150"/>
                    <a:pt x="601" y="49"/>
                  </a:cubicBezTo>
                  <a:cubicBezTo>
                    <a:pt x="625" y="35"/>
                    <a:pt x="609" y="0"/>
                    <a:pt x="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0"/>
            <p:cNvSpPr/>
            <p:nvPr/>
          </p:nvSpPr>
          <p:spPr>
            <a:xfrm>
              <a:off x="4547017" y="2876721"/>
              <a:ext cx="78096" cy="250487"/>
            </a:xfrm>
            <a:custGeom>
              <a:avLst/>
              <a:gdLst/>
              <a:ahLst/>
              <a:cxnLst/>
              <a:rect l="l" t="t" r="r" b="b"/>
              <a:pathLst>
                <a:path w="458" h="1469" extrusionOk="0">
                  <a:moveTo>
                    <a:pt x="36" y="0"/>
                  </a:moveTo>
                  <a:cubicBezTo>
                    <a:pt x="19" y="0"/>
                    <a:pt x="1" y="19"/>
                    <a:pt x="11" y="39"/>
                  </a:cubicBezTo>
                  <a:cubicBezTo>
                    <a:pt x="143" y="286"/>
                    <a:pt x="180" y="528"/>
                    <a:pt x="201" y="803"/>
                  </a:cubicBezTo>
                  <a:cubicBezTo>
                    <a:pt x="217" y="1030"/>
                    <a:pt x="318" y="1240"/>
                    <a:pt x="400" y="1451"/>
                  </a:cubicBezTo>
                  <a:cubicBezTo>
                    <a:pt x="405" y="1463"/>
                    <a:pt x="416" y="1468"/>
                    <a:pt x="426" y="1468"/>
                  </a:cubicBezTo>
                  <a:cubicBezTo>
                    <a:pt x="442" y="1468"/>
                    <a:pt x="458" y="1456"/>
                    <a:pt x="450" y="1437"/>
                  </a:cubicBezTo>
                  <a:cubicBezTo>
                    <a:pt x="404" y="1318"/>
                    <a:pt x="355" y="1200"/>
                    <a:pt x="312" y="1080"/>
                  </a:cubicBezTo>
                  <a:cubicBezTo>
                    <a:pt x="263" y="941"/>
                    <a:pt x="256" y="806"/>
                    <a:pt x="246" y="661"/>
                  </a:cubicBezTo>
                  <a:cubicBezTo>
                    <a:pt x="229" y="433"/>
                    <a:pt x="164" y="216"/>
                    <a:pt x="56" y="13"/>
                  </a:cubicBezTo>
                  <a:cubicBezTo>
                    <a:pt x="52" y="4"/>
                    <a:pt x="44"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0"/>
            <p:cNvSpPr/>
            <p:nvPr/>
          </p:nvSpPr>
          <p:spPr>
            <a:xfrm>
              <a:off x="4312219" y="2235075"/>
              <a:ext cx="428845" cy="510351"/>
            </a:xfrm>
            <a:custGeom>
              <a:avLst/>
              <a:gdLst/>
              <a:ahLst/>
              <a:cxnLst/>
              <a:rect l="l" t="t" r="r" b="b"/>
              <a:pathLst>
                <a:path w="2515" h="2993" extrusionOk="0">
                  <a:moveTo>
                    <a:pt x="485" y="0"/>
                  </a:moveTo>
                  <a:cubicBezTo>
                    <a:pt x="448" y="0"/>
                    <a:pt x="418" y="9"/>
                    <a:pt x="404" y="41"/>
                  </a:cubicBezTo>
                  <a:cubicBezTo>
                    <a:pt x="391" y="71"/>
                    <a:pt x="392" y="103"/>
                    <a:pt x="392" y="134"/>
                  </a:cubicBezTo>
                  <a:cubicBezTo>
                    <a:pt x="395" y="612"/>
                    <a:pt x="274" y="1089"/>
                    <a:pt x="44" y="1508"/>
                  </a:cubicBezTo>
                  <a:cubicBezTo>
                    <a:pt x="23" y="1543"/>
                    <a:pt x="2" y="1581"/>
                    <a:pt x="1" y="1623"/>
                  </a:cubicBezTo>
                  <a:cubicBezTo>
                    <a:pt x="1" y="1656"/>
                    <a:pt x="11" y="1687"/>
                    <a:pt x="21" y="1717"/>
                  </a:cubicBezTo>
                  <a:cubicBezTo>
                    <a:pt x="151" y="2101"/>
                    <a:pt x="238" y="2498"/>
                    <a:pt x="282" y="2900"/>
                  </a:cubicBezTo>
                  <a:cubicBezTo>
                    <a:pt x="284" y="2925"/>
                    <a:pt x="289" y="2953"/>
                    <a:pt x="312" y="2967"/>
                  </a:cubicBezTo>
                  <a:cubicBezTo>
                    <a:pt x="321" y="2972"/>
                    <a:pt x="331" y="2974"/>
                    <a:pt x="341" y="2974"/>
                  </a:cubicBezTo>
                  <a:cubicBezTo>
                    <a:pt x="348" y="2974"/>
                    <a:pt x="356" y="2973"/>
                    <a:pt x="364" y="2972"/>
                  </a:cubicBezTo>
                  <a:cubicBezTo>
                    <a:pt x="644" y="2937"/>
                    <a:pt x="927" y="2919"/>
                    <a:pt x="1209" y="2919"/>
                  </a:cubicBezTo>
                  <a:cubicBezTo>
                    <a:pt x="1539" y="2919"/>
                    <a:pt x="1868" y="2943"/>
                    <a:pt x="2195" y="2991"/>
                  </a:cubicBezTo>
                  <a:cubicBezTo>
                    <a:pt x="2199" y="2992"/>
                    <a:pt x="2203" y="2992"/>
                    <a:pt x="2207" y="2992"/>
                  </a:cubicBezTo>
                  <a:cubicBezTo>
                    <a:pt x="2249" y="2992"/>
                    <a:pt x="2285" y="2959"/>
                    <a:pt x="2290" y="2917"/>
                  </a:cubicBezTo>
                  <a:cubicBezTo>
                    <a:pt x="2339" y="2435"/>
                    <a:pt x="2409" y="1954"/>
                    <a:pt x="2502" y="1478"/>
                  </a:cubicBezTo>
                  <a:cubicBezTo>
                    <a:pt x="2509" y="1438"/>
                    <a:pt x="2515" y="1397"/>
                    <a:pt x="2503" y="1359"/>
                  </a:cubicBezTo>
                  <a:cubicBezTo>
                    <a:pt x="2489" y="1323"/>
                    <a:pt x="2461" y="1297"/>
                    <a:pt x="2433" y="1269"/>
                  </a:cubicBezTo>
                  <a:cubicBezTo>
                    <a:pt x="2136" y="975"/>
                    <a:pt x="2042" y="536"/>
                    <a:pt x="1977" y="121"/>
                  </a:cubicBezTo>
                  <a:cubicBezTo>
                    <a:pt x="1973" y="101"/>
                    <a:pt x="1970" y="76"/>
                    <a:pt x="1951" y="64"/>
                  </a:cubicBezTo>
                  <a:cubicBezTo>
                    <a:pt x="1939" y="55"/>
                    <a:pt x="1921" y="54"/>
                    <a:pt x="1906" y="52"/>
                  </a:cubicBezTo>
                  <a:cubicBezTo>
                    <a:pt x="1842" y="47"/>
                    <a:pt x="1775" y="43"/>
                    <a:pt x="1710" y="38"/>
                  </a:cubicBezTo>
                  <a:lnTo>
                    <a:pt x="1710" y="38"/>
                  </a:lnTo>
                  <a:cubicBezTo>
                    <a:pt x="1750" y="296"/>
                    <a:pt x="1807" y="520"/>
                    <a:pt x="1721" y="767"/>
                  </a:cubicBezTo>
                  <a:cubicBezTo>
                    <a:pt x="1652" y="965"/>
                    <a:pt x="1520" y="1167"/>
                    <a:pt x="1292" y="1167"/>
                  </a:cubicBezTo>
                  <a:cubicBezTo>
                    <a:pt x="1275" y="1167"/>
                    <a:pt x="1257" y="1166"/>
                    <a:pt x="1238" y="1164"/>
                  </a:cubicBezTo>
                  <a:cubicBezTo>
                    <a:pt x="1195" y="1157"/>
                    <a:pt x="1153" y="1143"/>
                    <a:pt x="1115" y="1124"/>
                  </a:cubicBezTo>
                  <a:cubicBezTo>
                    <a:pt x="943" y="1036"/>
                    <a:pt x="849" y="870"/>
                    <a:pt x="779" y="700"/>
                  </a:cubicBezTo>
                  <a:cubicBezTo>
                    <a:pt x="680" y="462"/>
                    <a:pt x="651" y="271"/>
                    <a:pt x="641" y="14"/>
                  </a:cubicBezTo>
                  <a:cubicBezTo>
                    <a:pt x="638" y="14"/>
                    <a:pt x="635" y="14"/>
                    <a:pt x="632" y="14"/>
                  </a:cubicBezTo>
                  <a:cubicBezTo>
                    <a:pt x="586" y="14"/>
                    <a:pt x="531" y="0"/>
                    <a:pt x="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0"/>
            <p:cNvSpPr/>
            <p:nvPr/>
          </p:nvSpPr>
          <p:spPr>
            <a:xfrm>
              <a:off x="4359111" y="2541830"/>
              <a:ext cx="303517" cy="151247"/>
            </a:xfrm>
            <a:custGeom>
              <a:avLst/>
              <a:gdLst/>
              <a:ahLst/>
              <a:cxnLst/>
              <a:rect l="l" t="t" r="r" b="b"/>
              <a:pathLst>
                <a:path w="1780" h="887" extrusionOk="0">
                  <a:moveTo>
                    <a:pt x="7" y="0"/>
                  </a:moveTo>
                  <a:lnTo>
                    <a:pt x="2" y="23"/>
                  </a:lnTo>
                  <a:cubicBezTo>
                    <a:pt x="4" y="25"/>
                    <a:pt x="5" y="28"/>
                    <a:pt x="7" y="31"/>
                  </a:cubicBezTo>
                  <a:lnTo>
                    <a:pt x="7" y="31"/>
                  </a:lnTo>
                  <a:cubicBezTo>
                    <a:pt x="7" y="21"/>
                    <a:pt x="7" y="10"/>
                    <a:pt x="7" y="0"/>
                  </a:cubicBezTo>
                  <a:close/>
                  <a:moveTo>
                    <a:pt x="7" y="31"/>
                  </a:moveTo>
                  <a:lnTo>
                    <a:pt x="7" y="31"/>
                  </a:lnTo>
                  <a:cubicBezTo>
                    <a:pt x="1" y="320"/>
                    <a:pt x="40" y="610"/>
                    <a:pt x="121" y="886"/>
                  </a:cubicBezTo>
                  <a:cubicBezTo>
                    <a:pt x="239" y="748"/>
                    <a:pt x="429" y="694"/>
                    <a:pt x="611" y="684"/>
                  </a:cubicBezTo>
                  <a:cubicBezTo>
                    <a:pt x="647" y="681"/>
                    <a:pt x="683" y="681"/>
                    <a:pt x="720" y="681"/>
                  </a:cubicBezTo>
                  <a:cubicBezTo>
                    <a:pt x="817" y="681"/>
                    <a:pt x="914" y="686"/>
                    <a:pt x="1011" y="686"/>
                  </a:cubicBezTo>
                  <a:cubicBezTo>
                    <a:pt x="1059" y="686"/>
                    <a:pt x="1107" y="685"/>
                    <a:pt x="1155" y="681"/>
                  </a:cubicBezTo>
                  <a:cubicBezTo>
                    <a:pt x="1382" y="659"/>
                    <a:pt x="1600" y="572"/>
                    <a:pt x="1779" y="432"/>
                  </a:cubicBezTo>
                  <a:lnTo>
                    <a:pt x="1779" y="432"/>
                  </a:lnTo>
                  <a:cubicBezTo>
                    <a:pt x="1715" y="451"/>
                    <a:pt x="1650" y="458"/>
                    <a:pt x="1584" y="458"/>
                  </a:cubicBezTo>
                  <a:cubicBezTo>
                    <a:pt x="1407" y="458"/>
                    <a:pt x="1226" y="408"/>
                    <a:pt x="1047" y="400"/>
                  </a:cubicBezTo>
                  <a:cubicBezTo>
                    <a:pt x="1031" y="400"/>
                    <a:pt x="1016" y="400"/>
                    <a:pt x="1000" y="400"/>
                  </a:cubicBezTo>
                  <a:cubicBezTo>
                    <a:pt x="895" y="400"/>
                    <a:pt x="789" y="411"/>
                    <a:pt x="684" y="411"/>
                  </a:cubicBezTo>
                  <a:cubicBezTo>
                    <a:pt x="630" y="411"/>
                    <a:pt x="578" y="408"/>
                    <a:pt x="525" y="399"/>
                  </a:cubicBezTo>
                  <a:cubicBezTo>
                    <a:pt x="308" y="364"/>
                    <a:pt x="111" y="224"/>
                    <a:pt x="7" y="31"/>
                  </a:cubicBezTo>
                  <a:close/>
                </a:path>
              </a:pathLst>
            </a:custGeom>
            <a:solidFill>
              <a:srgbClr val="696969">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0"/>
            <p:cNvSpPr/>
            <p:nvPr/>
          </p:nvSpPr>
          <p:spPr>
            <a:xfrm>
              <a:off x="4367636" y="2016476"/>
              <a:ext cx="56611" cy="119019"/>
            </a:xfrm>
            <a:custGeom>
              <a:avLst/>
              <a:gdLst/>
              <a:ahLst/>
              <a:cxnLst/>
              <a:rect l="l" t="t" r="r" b="b"/>
              <a:pathLst>
                <a:path w="332" h="698" extrusionOk="0">
                  <a:moveTo>
                    <a:pt x="163" y="0"/>
                  </a:moveTo>
                  <a:cubicBezTo>
                    <a:pt x="159" y="239"/>
                    <a:pt x="80" y="471"/>
                    <a:pt x="0" y="697"/>
                  </a:cubicBezTo>
                  <a:cubicBezTo>
                    <a:pt x="36" y="673"/>
                    <a:pt x="61" y="636"/>
                    <a:pt x="85" y="600"/>
                  </a:cubicBezTo>
                  <a:lnTo>
                    <a:pt x="230" y="381"/>
                  </a:lnTo>
                  <a:cubicBezTo>
                    <a:pt x="274" y="318"/>
                    <a:pt x="317" y="251"/>
                    <a:pt x="332" y="174"/>
                  </a:cubicBezTo>
                  <a:lnTo>
                    <a:pt x="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0"/>
            <p:cNvSpPr/>
            <p:nvPr/>
          </p:nvSpPr>
          <p:spPr>
            <a:xfrm>
              <a:off x="4614881" y="2002493"/>
              <a:ext cx="57975" cy="123282"/>
            </a:xfrm>
            <a:custGeom>
              <a:avLst/>
              <a:gdLst/>
              <a:ahLst/>
              <a:cxnLst/>
              <a:rect l="l" t="t" r="r" b="b"/>
              <a:pathLst>
                <a:path w="340" h="723" extrusionOk="0">
                  <a:moveTo>
                    <a:pt x="230" y="1"/>
                  </a:moveTo>
                  <a:lnTo>
                    <a:pt x="0" y="145"/>
                  </a:lnTo>
                  <a:cubicBezTo>
                    <a:pt x="15" y="208"/>
                    <a:pt x="31" y="273"/>
                    <a:pt x="47" y="336"/>
                  </a:cubicBezTo>
                  <a:cubicBezTo>
                    <a:pt x="59" y="385"/>
                    <a:pt x="73" y="433"/>
                    <a:pt x="99" y="476"/>
                  </a:cubicBezTo>
                  <a:cubicBezTo>
                    <a:pt x="119" y="507"/>
                    <a:pt x="143" y="533"/>
                    <a:pt x="165" y="561"/>
                  </a:cubicBezTo>
                  <a:cubicBezTo>
                    <a:pt x="189" y="595"/>
                    <a:pt x="210" y="631"/>
                    <a:pt x="236" y="663"/>
                  </a:cubicBezTo>
                  <a:cubicBezTo>
                    <a:pt x="263" y="693"/>
                    <a:pt x="299" y="720"/>
                    <a:pt x="340" y="723"/>
                  </a:cubicBezTo>
                  <a:cubicBezTo>
                    <a:pt x="232" y="500"/>
                    <a:pt x="192" y="246"/>
                    <a:pt x="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0"/>
            <p:cNvSpPr/>
            <p:nvPr/>
          </p:nvSpPr>
          <p:spPr>
            <a:xfrm>
              <a:off x="4364055" y="1963275"/>
              <a:ext cx="49961" cy="71105"/>
            </a:xfrm>
            <a:custGeom>
              <a:avLst/>
              <a:gdLst/>
              <a:ahLst/>
              <a:cxnLst/>
              <a:rect l="l" t="t" r="r" b="b"/>
              <a:pathLst>
                <a:path w="293" h="417" extrusionOk="0">
                  <a:moveTo>
                    <a:pt x="117" y="0"/>
                  </a:moveTo>
                  <a:cubicBezTo>
                    <a:pt x="63" y="0"/>
                    <a:pt x="13" y="54"/>
                    <a:pt x="8" y="110"/>
                  </a:cubicBezTo>
                  <a:cubicBezTo>
                    <a:pt x="1" y="174"/>
                    <a:pt x="37" y="235"/>
                    <a:pt x="81" y="282"/>
                  </a:cubicBezTo>
                  <a:cubicBezTo>
                    <a:pt x="138" y="344"/>
                    <a:pt x="213" y="390"/>
                    <a:pt x="292" y="417"/>
                  </a:cubicBezTo>
                  <a:lnTo>
                    <a:pt x="225" y="100"/>
                  </a:lnTo>
                  <a:cubicBezTo>
                    <a:pt x="235" y="88"/>
                    <a:pt x="225" y="72"/>
                    <a:pt x="215" y="62"/>
                  </a:cubicBezTo>
                  <a:cubicBezTo>
                    <a:pt x="193" y="38"/>
                    <a:pt x="170" y="13"/>
                    <a:pt x="139" y="3"/>
                  </a:cubicBezTo>
                  <a:cubicBezTo>
                    <a:pt x="132" y="1"/>
                    <a:pt x="124" y="0"/>
                    <a:pt x="117"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0"/>
            <p:cNvSpPr/>
            <p:nvPr/>
          </p:nvSpPr>
          <p:spPr>
            <a:xfrm>
              <a:off x="4640117" y="1963275"/>
              <a:ext cx="49961" cy="71105"/>
            </a:xfrm>
            <a:custGeom>
              <a:avLst/>
              <a:gdLst/>
              <a:ahLst/>
              <a:cxnLst/>
              <a:rect l="l" t="t" r="r" b="b"/>
              <a:pathLst>
                <a:path w="293" h="417" extrusionOk="0">
                  <a:moveTo>
                    <a:pt x="176" y="0"/>
                  </a:moveTo>
                  <a:cubicBezTo>
                    <a:pt x="169" y="0"/>
                    <a:pt x="161" y="1"/>
                    <a:pt x="154" y="3"/>
                  </a:cubicBezTo>
                  <a:cubicBezTo>
                    <a:pt x="123" y="13"/>
                    <a:pt x="100" y="38"/>
                    <a:pt x="78" y="62"/>
                  </a:cubicBezTo>
                  <a:cubicBezTo>
                    <a:pt x="68" y="72"/>
                    <a:pt x="58" y="88"/>
                    <a:pt x="68" y="100"/>
                  </a:cubicBezTo>
                  <a:lnTo>
                    <a:pt x="0" y="417"/>
                  </a:lnTo>
                  <a:cubicBezTo>
                    <a:pt x="80" y="390"/>
                    <a:pt x="155" y="344"/>
                    <a:pt x="212" y="282"/>
                  </a:cubicBezTo>
                  <a:cubicBezTo>
                    <a:pt x="256" y="235"/>
                    <a:pt x="292" y="174"/>
                    <a:pt x="285" y="110"/>
                  </a:cubicBezTo>
                  <a:cubicBezTo>
                    <a:pt x="280" y="54"/>
                    <a:pt x="230" y="0"/>
                    <a:pt x="176"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0"/>
            <p:cNvSpPr/>
            <p:nvPr/>
          </p:nvSpPr>
          <p:spPr>
            <a:xfrm>
              <a:off x="4377014" y="1769059"/>
              <a:ext cx="294820" cy="382124"/>
            </a:xfrm>
            <a:custGeom>
              <a:avLst/>
              <a:gdLst/>
              <a:ahLst/>
              <a:cxnLst/>
              <a:rect l="l" t="t" r="r" b="b"/>
              <a:pathLst>
                <a:path w="1729" h="2241" extrusionOk="0">
                  <a:moveTo>
                    <a:pt x="1316" y="1"/>
                  </a:moveTo>
                  <a:lnTo>
                    <a:pt x="169" y="507"/>
                  </a:lnTo>
                  <a:cubicBezTo>
                    <a:pt x="1" y="1048"/>
                    <a:pt x="125" y="1689"/>
                    <a:pt x="539" y="2077"/>
                  </a:cubicBezTo>
                  <a:cubicBezTo>
                    <a:pt x="632" y="2164"/>
                    <a:pt x="747" y="2241"/>
                    <a:pt x="874" y="2241"/>
                  </a:cubicBezTo>
                  <a:cubicBezTo>
                    <a:pt x="880" y="2241"/>
                    <a:pt x="885" y="2241"/>
                    <a:pt x="891" y="2240"/>
                  </a:cubicBezTo>
                  <a:cubicBezTo>
                    <a:pt x="1011" y="2234"/>
                    <a:pt x="1116" y="2158"/>
                    <a:pt x="1203" y="2077"/>
                  </a:cubicBezTo>
                  <a:cubicBezTo>
                    <a:pt x="1518" y="1779"/>
                    <a:pt x="1692" y="1347"/>
                    <a:pt x="1712" y="914"/>
                  </a:cubicBezTo>
                  <a:cubicBezTo>
                    <a:pt x="1729" y="564"/>
                    <a:pt x="1621" y="172"/>
                    <a:pt x="1316" y="1"/>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0"/>
            <p:cNvSpPr/>
            <p:nvPr/>
          </p:nvSpPr>
          <p:spPr>
            <a:xfrm>
              <a:off x="4367125" y="1729841"/>
              <a:ext cx="319204" cy="245201"/>
            </a:xfrm>
            <a:custGeom>
              <a:avLst/>
              <a:gdLst/>
              <a:ahLst/>
              <a:cxnLst/>
              <a:rect l="l" t="t" r="r" b="b"/>
              <a:pathLst>
                <a:path w="1872" h="1438" extrusionOk="0">
                  <a:moveTo>
                    <a:pt x="928" y="0"/>
                  </a:moveTo>
                  <a:cubicBezTo>
                    <a:pt x="757" y="0"/>
                    <a:pt x="587" y="48"/>
                    <a:pt x="446" y="146"/>
                  </a:cubicBezTo>
                  <a:cubicBezTo>
                    <a:pt x="277" y="264"/>
                    <a:pt x="158" y="444"/>
                    <a:pt x="90" y="639"/>
                  </a:cubicBezTo>
                  <a:cubicBezTo>
                    <a:pt x="6" y="880"/>
                    <a:pt x="0" y="1155"/>
                    <a:pt x="106" y="1388"/>
                  </a:cubicBezTo>
                  <a:cubicBezTo>
                    <a:pt x="114" y="1404"/>
                    <a:pt x="123" y="1423"/>
                    <a:pt x="139" y="1432"/>
                  </a:cubicBezTo>
                  <a:cubicBezTo>
                    <a:pt x="147" y="1436"/>
                    <a:pt x="155" y="1437"/>
                    <a:pt x="163" y="1437"/>
                  </a:cubicBezTo>
                  <a:cubicBezTo>
                    <a:pt x="187" y="1437"/>
                    <a:pt x="213" y="1421"/>
                    <a:pt x="233" y="1403"/>
                  </a:cubicBezTo>
                  <a:cubicBezTo>
                    <a:pt x="442" y="1230"/>
                    <a:pt x="574" y="969"/>
                    <a:pt x="594" y="700"/>
                  </a:cubicBezTo>
                  <a:lnTo>
                    <a:pt x="594" y="700"/>
                  </a:lnTo>
                  <a:cubicBezTo>
                    <a:pt x="667" y="829"/>
                    <a:pt x="769" y="941"/>
                    <a:pt x="871" y="1050"/>
                  </a:cubicBezTo>
                  <a:cubicBezTo>
                    <a:pt x="906" y="1088"/>
                    <a:pt x="939" y="1125"/>
                    <a:pt x="976" y="1158"/>
                  </a:cubicBezTo>
                  <a:cubicBezTo>
                    <a:pt x="1089" y="1258"/>
                    <a:pt x="1230" y="1320"/>
                    <a:pt x="1367" y="1382"/>
                  </a:cubicBezTo>
                  <a:cubicBezTo>
                    <a:pt x="1429" y="1409"/>
                    <a:pt x="1492" y="1437"/>
                    <a:pt x="1558" y="1437"/>
                  </a:cubicBezTo>
                  <a:cubicBezTo>
                    <a:pt x="1563" y="1437"/>
                    <a:pt x="1569" y="1437"/>
                    <a:pt x="1574" y="1437"/>
                  </a:cubicBezTo>
                  <a:cubicBezTo>
                    <a:pt x="1667" y="1432"/>
                    <a:pt x="1751" y="1367"/>
                    <a:pt x="1798" y="1287"/>
                  </a:cubicBezTo>
                  <a:cubicBezTo>
                    <a:pt x="1845" y="1207"/>
                    <a:pt x="1860" y="1110"/>
                    <a:pt x="1863" y="1017"/>
                  </a:cubicBezTo>
                  <a:cubicBezTo>
                    <a:pt x="1872" y="675"/>
                    <a:pt x="1705" y="327"/>
                    <a:pt x="1415" y="142"/>
                  </a:cubicBezTo>
                  <a:cubicBezTo>
                    <a:pt x="1271" y="48"/>
                    <a:pt x="1099" y="0"/>
                    <a:pt x="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0"/>
            <p:cNvSpPr/>
            <p:nvPr/>
          </p:nvSpPr>
          <p:spPr>
            <a:xfrm>
              <a:off x="4373093" y="1610651"/>
              <a:ext cx="323126" cy="235822"/>
            </a:xfrm>
            <a:custGeom>
              <a:avLst/>
              <a:gdLst/>
              <a:ahLst/>
              <a:cxnLst/>
              <a:rect l="l" t="t" r="r" b="b"/>
              <a:pathLst>
                <a:path w="1895" h="1383" extrusionOk="0">
                  <a:moveTo>
                    <a:pt x="1095" y="1"/>
                  </a:moveTo>
                  <a:cubicBezTo>
                    <a:pt x="1033" y="1"/>
                    <a:pt x="971" y="8"/>
                    <a:pt x="910" y="18"/>
                  </a:cubicBezTo>
                  <a:cubicBezTo>
                    <a:pt x="662" y="58"/>
                    <a:pt x="408" y="143"/>
                    <a:pt x="239" y="330"/>
                  </a:cubicBezTo>
                  <a:cubicBezTo>
                    <a:pt x="12" y="582"/>
                    <a:pt x="1" y="1000"/>
                    <a:pt x="212" y="1265"/>
                  </a:cubicBezTo>
                  <a:lnTo>
                    <a:pt x="1697" y="1383"/>
                  </a:lnTo>
                  <a:cubicBezTo>
                    <a:pt x="1834" y="1240"/>
                    <a:pt x="1895" y="1031"/>
                    <a:pt x="1860" y="836"/>
                  </a:cubicBezTo>
                  <a:cubicBezTo>
                    <a:pt x="1840" y="726"/>
                    <a:pt x="1793" y="626"/>
                    <a:pt x="1742" y="526"/>
                  </a:cubicBezTo>
                  <a:cubicBezTo>
                    <a:pt x="1635" y="315"/>
                    <a:pt x="1495" y="94"/>
                    <a:pt x="1267" y="24"/>
                  </a:cubicBezTo>
                  <a:cubicBezTo>
                    <a:pt x="1211" y="7"/>
                    <a:pt x="1153" y="1"/>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0"/>
            <p:cNvSpPr/>
            <p:nvPr/>
          </p:nvSpPr>
          <p:spPr>
            <a:xfrm>
              <a:off x="4365249" y="1732910"/>
              <a:ext cx="322955" cy="182792"/>
            </a:xfrm>
            <a:custGeom>
              <a:avLst/>
              <a:gdLst/>
              <a:ahLst/>
              <a:cxnLst/>
              <a:rect l="l" t="t" r="r" b="b"/>
              <a:pathLst>
                <a:path w="1894" h="1072" extrusionOk="0">
                  <a:moveTo>
                    <a:pt x="867" y="1"/>
                  </a:moveTo>
                  <a:cubicBezTo>
                    <a:pt x="619" y="1"/>
                    <a:pt x="391" y="133"/>
                    <a:pt x="242" y="338"/>
                  </a:cubicBezTo>
                  <a:cubicBezTo>
                    <a:pt x="117" y="513"/>
                    <a:pt x="1" y="758"/>
                    <a:pt x="42" y="1051"/>
                  </a:cubicBezTo>
                  <a:cubicBezTo>
                    <a:pt x="142" y="714"/>
                    <a:pt x="405" y="444"/>
                    <a:pt x="738" y="346"/>
                  </a:cubicBezTo>
                  <a:cubicBezTo>
                    <a:pt x="771" y="335"/>
                    <a:pt x="806" y="328"/>
                    <a:pt x="841" y="324"/>
                  </a:cubicBezTo>
                  <a:cubicBezTo>
                    <a:pt x="859" y="322"/>
                    <a:pt x="876" y="321"/>
                    <a:pt x="894" y="321"/>
                  </a:cubicBezTo>
                  <a:cubicBezTo>
                    <a:pt x="925" y="321"/>
                    <a:pt x="956" y="324"/>
                    <a:pt x="986" y="329"/>
                  </a:cubicBezTo>
                  <a:cubicBezTo>
                    <a:pt x="1385" y="382"/>
                    <a:pt x="1742" y="684"/>
                    <a:pt x="1868" y="1072"/>
                  </a:cubicBezTo>
                  <a:cubicBezTo>
                    <a:pt x="1894" y="945"/>
                    <a:pt x="1876" y="789"/>
                    <a:pt x="1835" y="667"/>
                  </a:cubicBezTo>
                  <a:cubicBezTo>
                    <a:pt x="1778" y="507"/>
                    <a:pt x="1689" y="374"/>
                    <a:pt x="1564" y="260"/>
                  </a:cubicBezTo>
                  <a:cubicBezTo>
                    <a:pt x="1498" y="198"/>
                    <a:pt x="1419" y="155"/>
                    <a:pt x="1339" y="113"/>
                  </a:cubicBezTo>
                  <a:cubicBezTo>
                    <a:pt x="1208" y="42"/>
                    <a:pt x="1070" y="14"/>
                    <a:pt x="920" y="3"/>
                  </a:cubicBezTo>
                  <a:cubicBezTo>
                    <a:pt x="902" y="1"/>
                    <a:pt x="884" y="1"/>
                    <a:pt x="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0"/>
            <p:cNvSpPr/>
            <p:nvPr/>
          </p:nvSpPr>
          <p:spPr>
            <a:xfrm>
              <a:off x="4510527" y="1972483"/>
              <a:ext cx="32227" cy="67353"/>
            </a:xfrm>
            <a:custGeom>
              <a:avLst/>
              <a:gdLst/>
              <a:ahLst/>
              <a:cxnLst/>
              <a:rect l="l" t="t" r="r" b="b"/>
              <a:pathLst>
                <a:path w="189" h="395" extrusionOk="0">
                  <a:moveTo>
                    <a:pt x="101" y="1"/>
                  </a:moveTo>
                  <a:cubicBezTo>
                    <a:pt x="83" y="96"/>
                    <a:pt x="58" y="202"/>
                    <a:pt x="27" y="294"/>
                  </a:cubicBezTo>
                  <a:cubicBezTo>
                    <a:pt x="19" y="321"/>
                    <a:pt x="8" y="347"/>
                    <a:pt x="1" y="376"/>
                  </a:cubicBezTo>
                  <a:cubicBezTo>
                    <a:pt x="0" y="379"/>
                    <a:pt x="0" y="383"/>
                    <a:pt x="3" y="385"/>
                  </a:cubicBezTo>
                  <a:cubicBezTo>
                    <a:pt x="4" y="388"/>
                    <a:pt x="8" y="388"/>
                    <a:pt x="10" y="388"/>
                  </a:cubicBezTo>
                  <a:cubicBezTo>
                    <a:pt x="46" y="392"/>
                    <a:pt x="82" y="394"/>
                    <a:pt x="119" y="394"/>
                  </a:cubicBezTo>
                  <a:cubicBezTo>
                    <a:pt x="142" y="394"/>
                    <a:pt x="165" y="393"/>
                    <a:pt x="189" y="391"/>
                  </a:cubicBezTo>
                  <a:cubicBezTo>
                    <a:pt x="154" y="261"/>
                    <a:pt x="124" y="132"/>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0"/>
            <p:cNvSpPr/>
            <p:nvPr/>
          </p:nvSpPr>
          <p:spPr>
            <a:xfrm>
              <a:off x="4448119" y="1962593"/>
              <a:ext cx="25918" cy="20121"/>
            </a:xfrm>
            <a:custGeom>
              <a:avLst/>
              <a:gdLst/>
              <a:ahLst/>
              <a:cxnLst/>
              <a:rect l="l" t="t" r="r" b="b"/>
              <a:pathLst>
                <a:path w="152" h="118" extrusionOk="0">
                  <a:moveTo>
                    <a:pt x="76" y="0"/>
                  </a:moveTo>
                  <a:cubicBezTo>
                    <a:pt x="1" y="0"/>
                    <a:pt x="1" y="118"/>
                    <a:pt x="76" y="118"/>
                  </a:cubicBezTo>
                  <a:cubicBezTo>
                    <a:pt x="151" y="118"/>
                    <a:pt x="151" y="0"/>
                    <a:pt x="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0"/>
            <p:cNvSpPr/>
            <p:nvPr/>
          </p:nvSpPr>
          <p:spPr>
            <a:xfrm>
              <a:off x="4575834" y="1959865"/>
              <a:ext cx="26089" cy="20291"/>
            </a:xfrm>
            <a:custGeom>
              <a:avLst/>
              <a:gdLst/>
              <a:ahLst/>
              <a:cxnLst/>
              <a:rect l="l" t="t" r="r" b="b"/>
              <a:pathLst>
                <a:path w="153" h="119" extrusionOk="0">
                  <a:moveTo>
                    <a:pt x="77" y="1"/>
                  </a:moveTo>
                  <a:cubicBezTo>
                    <a:pt x="1" y="1"/>
                    <a:pt x="1" y="119"/>
                    <a:pt x="77" y="119"/>
                  </a:cubicBezTo>
                  <a:cubicBezTo>
                    <a:pt x="152" y="119"/>
                    <a:pt x="152" y="1"/>
                    <a:pt x="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0"/>
            <p:cNvSpPr/>
            <p:nvPr/>
          </p:nvSpPr>
          <p:spPr>
            <a:xfrm>
              <a:off x="4423394" y="1918430"/>
              <a:ext cx="65137" cy="12959"/>
            </a:xfrm>
            <a:custGeom>
              <a:avLst/>
              <a:gdLst/>
              <a:ahLst/>
              <a:cxnLst/>
              <a:rect l="l" t="t" r="r" b="b"/>
              <a:pathLst>
                <a:path w="382" h="76" extrusionOk="0">
                  <a:moveTo>
                    <a:pt x="211" y="1"/>
                  </a:moveTo>
                  <a:cubicBezTo>
                    <a:pt x="151" y="1"/>
                    <a:pt x="90" y="14"/>
                    <a:pt x="24" y="33"/>
                  </a:cubicBezTo>
                  <a:cubicBezTo>
                    <a:pt x="1" y="39"/>
                    <a:pt x="8" y="76"/>
                    <a:pt x="31" y="76"/>
                  </a:cubicBezTo>
                  <a:cubicBezTo>
                    <a:pt x="33" y="76"/>
                    <a:pt x="34" y="76"/>
                    <a:pt x="36" y="75"/>
                  </a:cubicBezTo>
                  <a:cubicBezTo>
                    <a:pt x="99" y="58"/>
                    <a:pt x="155" y="45"/>
                    <a:pt x="212" y="45"/>
                  </a:cubicBezTo>
                  <a:cubicBezTo>
                    <a:pt x="256" y="45"/>
                    <a:pt x="300" y="52"/>
                    <a:pt x="347" y="71"/>
                  </a:cubicBezTo>
                  <a:cubicBezTo>
                    <a:pt x="349" y="72"/>
                    <a:pt x="352" y="73"/>
                    <a:pt x="355" y="73"/>
                  </a:cubicBezTo>
                  <a:cubicBezTo>
                    <a:pt x="375" y="73"/>
                    <a:pt x="382" y="38"/>
                    <a:pt x="358" y="29"/>
                  </a:cubicBezTo>
                  <a:cubicBezTo>
                    <a:pt x="307" y="9"/>
                    <a:pt x="259"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0"/>
            <p:cNvSpPr/>
            <p:nvPr/>
          </p:nvSpPr>
          <p:spPr>
            <a:xfrm>
              <a:off x="4486996" y="2064731"/>
              <a:ext cx="85428" cy="30352"/>
            </a:xfrm>
            <a:custGeom>
              <a:avLst/>
              <a:gdLst/>
              <a:ahLst/>
              <a:cxnLst/>
              <a:rect l="l" t="t" r="r" b="b"/>
              <a:pathLst>
                <a:path w="501" h="178" extrusionOk="0">
                  <a:moveTo>
                    <a:pt x="500" y="1"/>
                  </a:moveTo>
                  <a:lnTo>
                    <a:pt x="0" y="77"/>
                  </a:lnTo>
                  <a:cubicBezTo>
                    <a:pt x="0" y="77"/>
                    <a:pt x="93" y="177"/>
                    <a:pt x="223" y="177"/>
                  </a:cubicBezTo>
                  <a:cubicBezTo>
                    <a:pt x="306" y="177"/>
                    <a:pt x="403" y="136"/>
                    <a:pt x="5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0"/>
            <p:cNvSpPr/>
            <p:nvPr/>
          </p:nvSpPr>
          <p:spPr>
            <a:xfrm>
              <a:off x="4424076" y="2004369"/>
              <a:ext cx="39901" cy="39901"/>
            </a:xfrm>
            <a:custGeom>
              <a:avLst/>
              <a:gdLst/>
              <a:ahLst/>
              <a:cxnLst/>
              <a:rect l="l" t="t" r="r" b="b"/>
              <a:pathLst>
                <a:path w="234" h="234" extrusionOk="0">
                  <a:moveTo>
                    <a:pt x="117" y="1"/>
                  </a:moveTo>
                  <a:cubicBezTo>
                    <a:pt x="53" y="1"/>
                    <a:pt x="1" y="53"/>
                    <a:pt x="1" y="117"/>
                  </a:cubicBezTo>
                  <a:cubicBezTo>
                    <a:pt x="1" y="181"/>
                    <a:pt x="53" y="233"/>
                    <a:pt x="117" y="233"/>
                  </a:cubicBezTo>
                  <a:cubicBezTo>
                    <a:pt x="182" y="233"/>
                    <a:pt x="233" y="181"/>
                    <a:pt x="233" y="117"/>
                  </a:cubicBezTo>
                  <a:cubicBezTo>
                    <a:pt x="233" y="53"/>
                    <a:pt x="182"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0"/>
            <p:cNvSpPr/>
            <p:nvPr/>
          </p:nvSpPr>
          <p:spPr>
            <a:xfrm>
              <a:off x="4592714" y="2004369"/>
              <a:ext cx="39901" cy="39901"/>
            </a:xfrm>
            <a:custGeom>
              <a:avLst/>
              <a:gdLst/>
              <a:ahLst/>
              <a:cxnLst/>
              <a:rect l="l" t="t" r="r" b="b"/>
              <a:pathLst>
                <a:path w="234" h="234" extrusionOk="0">
                  <a:moveTo>
                    <a:pt x="117" y="1"/>
                  </a:moveTo>
                  <a:cubicBezTo>
                    <a:pt x="52" y="1"/>
                    <a:pt x="0" y="53"/>
                    <a:pt x="0" y="117"/>
                  </a:cubicBezTo>
                  <a:cubicBezTo>
                    <a:pt x="0" y="181"/>
                    <a:pt x="52" y="233"/>
                    <a:pt x="117" y="233"/>
                  </a:cubicBezTo>
                  <a:cubicBezTo>
                    <a:pt x="181" y="233"/>
                    <a:pt x="233" y="181"/>
                    <a:pt x="233" y="117"/>
                  </a:cubicBezTo>
                  <a:cubicBezTo>
                    <a:pt x="233" y="53"/>
                    <a:pt x="181"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40"/>
          <p:cNvGrpSpPr/>
          <p:nvPr/>
        </p:nvGrpSpPr>
        <p:grpSpPr>
          <a:xfrm>
            <a:off x="445003" y="3661397"/>
            <a:ext cx="604523" cy="604532"/>
            <a:chOff x="445003" y="3533995"/>
            <a:chExt cx="604523" cy="604532"/>
          </a:xfrm>
        </p:grpSpPr>
        <p:sp>
          <p:nvSpPr>
            <p:cNvPr id="824" name="Google Shape;824;p40"/>
            <p:cNvSpPr/>
            <p:nvPr/>
          </p:nvSpPr>
          <p:spPr>
            <a:xfrm>
              <a:off x="445003" y="3533995"/>
              <a:ext cx="604523" cy="604532"/>
            </a:xfrm>
            <a:custGeom>
              <a:avLst/>
              <a:gdLst/>
              <a:ahLst/>
              <a:cxnLst/>
              <a:rect l="l" t="t" r="r" b="b"/>
              <a:pathLst>
                <a:path w="1853" h="1853" extrusionOk="0">
                  <a:moveTo>
                    <a:pt x="926" y="1"/>
                  </a:moveTo>
                  <a:cubicBezTo>
                    <a:pt x="415" y="1"/>
                    <a:pt x="0" y="415"/>
                    <a:pt x="0" y="927"/>
                  </a:cubicBezTo>
                  <a:cubicBezTo>
                    <a:pt x="0" y="1438"/>
                    <a:pt x="415" y="1853"/>
                    <a:pt x="926" y="1853"/>
                  </a:cubicBezTo>
                  <a:cubicBezTo>
                    <a:pt x="1438" y="1853"/>
                    <a:pt x="1852" y="1438"/>
                    <a:pt x="1852" y="927"/>
                  </a:cubicBezTo>
                  <a:cubicBezTo>
                    <a:pt x="1852" y="415"/>
                    <a:pt x="1438"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0"/>
            <p:cNvSpPr/>
            <p:nvPr/>
          </p:nvSpPr>
          <p:spPr>
            <a:xfrm>
              <a:off x="522648" y="3663840"/>
              <a:ext cx="449885" cy="395735"/>
            </a:xfrm>
            <a:custGeom>
              <a:avLst/>
              <a:gdLst/>
              <a:ahLst/>
              <a:cxnLst/>
              <a:rect l="l" t="t" r="r" b="b"/>
              <a:pathLst>
                <a:path w="1379" h="1213" extrusionOk="0">
                  <a:moveTo>
                    <a:pt x="671" y="1"/>
                  </a:moveTo>
                  <a:cubicBezTo>
                    <a:pt x="660" y="1"/>
                    <a:pt x="649" y="1"/>
                    <a:pt x="638" y="3"/>
                  </a:cubicBezTo>
                  <a:cubicBezTo>
                    <a:pt x="597" y="8"/>
                    <a:pt x="560" y="22"/>
                    <a:pt x="531" y="52"/>
                  </a:cubicBezTo>
                  <a:cubicBezTo>
                    <a:pt x="525" y="58"/>
                    <a:pt x="520" y="61"/>
                    <a:pt x="514" y="61"/>
                  </a:cubicBezTo>
                  <a:cubicBezTo>
                    <a:pt x="511" y="61"/>
                    <a:pt x="508" y="60"/>
                    <a:pt x="504" y="59"/>
                  </a:cubicBezTo>
                  <a:cubicBezTo>
                    <a:pt x="483" y="53"/>
                    <a:pt x="460" y="51"/>
                    <a:pt x="438" y="51"/>
                  </a:cubicBezTo>
                  <a:cubicBezTo>
                    <a:pt x="417" y="51"/>
                    <a:pt x="396" y="53"/>
                    <a:pt x="375" y="58"/>
                  </a:cubicBezTo>
                  <a:cubicBezTo>
                    <a:pt x="324" y="69"/>
                    <a:pt x="283" y="98"/>
                    <a:pt x="253" y="143"/>
                  </a:cubicBezTo>
                  <a:cubicBezTo>
                    <a:pt x="252" y="145"/>
                    <a:pt x="248" y="146"/>
                    <a:pt x="246" y="146"/>
                  </a:cubicBezTo>
                  <a:cubicBezTo>
                    <a:pt x="236" y="148"/>
                    <a:pt x="226" y="149"/>
                    <a:pt x="216" y="151"/>
                  </a:cubicBezTo>
                  <a:cubicBezTo>
                    <a:pt x="188" y="159"/>
                    <a:pt x="162" y="175"/>
                    <a:pt x="140" y="191"/>
                  </a:cubicBezTo>
                  <a:cubicBezTo>
                    <a:pt x="114" y="209"/>
                    <a:pt x="95" y="232"/>
                    <a:pt x="83" y="262"/>
                  </a:cubicBezTo>
                  <a:cubicBezTo>
                    <a:pt x="73" y="285"/>
                    <a:pt x="72" y="311"/>
                    <a:pt x="75" y="338"/>
                  </a:cubicBezTo>
                  <a:cubicBezTo>
                    <a:pt x="77" y="344"/>
                    <a:pt x="75" y="346"/>
                    <a:pt x="72" y="349"/>
                  </a:cubicBezTo>
                  <a:cubicBezTo>
                    <a:pt x="63" y="354"/>
                    <a:pt x="53" y="360"/>
                    <a:pt x="45" y="367"/>
                  </a:cubicBezTo>
                  <a:cubicBezTo>
                    <a:pt x="13" y="396"/>
                    <a:pt x="1" y="431"/>
                    <a:pt x="4" y="473"/>
                  </a:cubicBezTo>
                  <a:cubicBezTo>
                    <a:pt x="9" y="524"/>
                    <a:pt x="32" y="563"/>
                    <a:pt x="77" y="589"/>
                  </a:cubicBezTo>
                  <a:cubicBezTo>
                    <a:pt x="80" y="591"/>
                    <a:pt x="82" y="592"/>
                    <a:pt x="80" y="596"/>
                  </a:cubicBezTo>
                  <a:cubicBezTo>
                    <a:pt x="77" y="620"/>
                    <a:pt x="78" y="641"/>
                    <a:pt x="88" y="663"/>
                  </a:cubicBezTo>
                  <a:cubicBezTo>
                    <a:pt x="99" y="691"/>
                    <a:pt x="119" y="712"/>
                    <a:pt x="145" y="726"/>
                  </a:cubicBezTo>
                  <a:cubicBezTo>
                    <a:pt x="171" y="741"/>
                    <a:pt x="198" y="750"/>
                    <a:pt x="227" y="750"/>
                  </a:cubicBezTo>
                  <a:cubicBezTo>
                    <a:pt x="232" y="750"/>
                    <a:pt x="238" y="749"/>
                    <a:pt x="243" y="749"/>
                  </a:cubicBezTo>
                  <a:cubicBezTo>
                    <a:pt x="254" y="748"/>
                    <a:pt x="267" y="745"/>
                    <a:pt x="279" y="743"/>
                  </a:cubicBezTo>
                  <a:cubicBezTo>
                    <a:pt x="279" y="744"/>
                    <a:pt x="280" y="745"/>
                    <a:pt x="280" y="746"/>
                  </a:cubicBezTo>
                  <a:cubicBezTo>
                    <a:pt x="287" y="771"/>
                    <a:pt x="298" y="795"/>
                    <a:pt x="318" y="813"/>
                  </a:cubicBezTo>
                  <a:cubicBezTo>
                    <a:pt x="355" y="848"/>
                    <a:pt x="398" y="865"/>
                    <a:pt x="444" y="865"/>
                  </a:cubicBezTo>
                  <a:cubicBezTo>
                    <a:pt x="464" y="865"/>
                    <a:pt x="484" y="862"/>
                    <a:pt x="505" y="855"/>
                  </a:cubicBezTo>
                  <a:cubicBezTo>
                    <a:pt x="508" y="855"/>
                    <a:pt x="510" y="855"/>
                    <a:pt x="512" y="856"/>
                  </a:cubicBezTo>
                  <a:cubicBezTo>
                    <a:pt x="528" y="872"/>
                    <a:pt x="546" y="882"/>
                    <a:pt x="566" y="888"/>
                  </a:cubicBezTo>
                  <a:cubicBezTo>
                    <a:pt x="570" y="890"/>
                    <a:pt x="576" y="891"/>
                    <a:pt x="580" y="892"/>
                  </a:cubicBezTo>
                  <a:cubicBezTo>
                    <a:pt x="623" y="919"/>
                    <a:pt x="662" y="950"/>
                    <a:pt x="692" y="991"/>
                  </a:cubicBezTo>
                  <a:cubicBezTo>
                    <a:pt x="727" y="1035"/>
                    <a:pt x="751" y="1085"/>
                    <a:pt x="769" y="1139"/>
                  </a:cubicBezTo>
                  <a:cubicBezTo>
                    <a:pt x="774" y="1154"/>
                    <a:pt x="780" y="1169"/>
                    <a:pt x="789" y="1183"/>
                  </a:cubicBezTo>
                  <a:cubicBezTo>
                    <a:pt x="804" y="1202"/>
                    <a:pt x="827" y="1212"/>
                    <a:pt x="850" y="1212"/>
                  </a:cubicBezTo>
                  <a:cubicBezTo>
                    <a:pt x="854" y="1212"/>
                    <a:pt x="858" y="1212"/>
                    <a:pt x="862" y="1211"/>
                  </a:cubicBezTo>
                  <a:cubicBezTo>
                    <a:pt x="901" y="1208"/>
                    <a:pt x="923" y="1194"/>
                    <a:pt x="933" y="1157"/>
                  </a:cubicBezTo>
                  <a:cubicBezTo>
                    <a:pt x="940" y="1124"/>
                    <a:pt x="944" y="1093"/>
                    <a:pt x="947" y="1060"/>
                  </a:cubicBezTo>
                  <a:cubicBezTo>
                    <a:pt x="948" y="1045"/>
                    <a:pt x="948" y="1031"/>
                    <a:pt x="949" y="1017"/>
                  </a:cubicBezTo>
                  <a:lnTo>
                    <a:pt x="954" y="1017"/>
                  </a:lnTo>
                  <a:cubicBezTo>
                    <a:pt x="969" y="1019"/>
                    <a:pt x="984" y="1020"/>
                    <a:pt x="999" y="1020"/>
                  </a:cubicBezTo>
                  <a:cubicBezTo>
                    <a:pt x="1013" y="1020"/>
                    <a:pt x="1028" y="1019"/>
                    <a:pt x="1042" y="1017"/>
                  </a:cubicBezTo>
                  <a:cubicBezTo>
                    <a:pt x="1086" y="1011"/>
                    <a:pt x="1124" y="994"/>
                    <a:pt x="1159" y="966"/>
                  </a:cubicBezTo>
                  <a:cubicBezTo>
                    <a:pt x="1211" y="922"/>
                    <a:pt x="1241" y="863"/>
                    <a:pt x="1247" y="796"/>
                  </a:cubicBezTo>
                  <a:cubicBezTo>
                    <a:pt x="1247" y="791"/>
                    <a:pt x="1250" y="787"/>
                    <a:pt x="1255" y="785"/>
                  </a:cubicBezTo>
                  <a:cubicBezTo>
                    <a:pt x="1285" y="771"/>
                    <a:pt x="1307" y="751"/>
                    <a:pt x="1318" y="722"/>
                  </a:cubicBezTo>
                  <a:cubicBezTo>
                    <a:pt x="1331" y="697"/>
                    <a:pt x="1332" y="669"/>
                    <a:pt x="1327" y="642"/>
                  </a:cubicBezTo>
                  <a:cubicBezTo>
                    <a:pt x="1326" y="635"/>
                    <a:pt x="1327" y="631"/>
                    <a:pt x="1332" y="625"/>
                  </a:cubicBezTo>
                  <a:cubicBezTo>
                    <a:pt x="1338" y="618"/>
                    <a:pt x="1343" y="611"/>
                    <a:pt x="1347" y="602"/>
                  </a:cubicBezTo>
                  <a:cubicBezTo>
                    <a:pt x="1374" y="555"/>
                    <a:pt x="1379" y="504"/>
                    <a:pt x="1368" y="453"/>
                  </a:cubicBezTo>
                  <a:cubicBezTo>
                    <a:pt x="1359" y="420"/>
                    <a:pt x="1341" y="392"/>
                    <a:pt x="1310" y="375"/>
                  </a:cubicBezTo>
                  <a:cubicBezTo>
                    <a:pt x="1301" y="370"/>
                    <a:pt x="1297" y="365"/>
                    <a:pt x="1296" y="355"/>
                  </a:cubicBezTo>
                  <a:cubicBezTo>
                    <a:pt x="1292" y="323"/>
                    <a:pt x="1282" y="292"/>
                    <a:pt x="1262" y="266"/>
                  </a:cubicBezTo>
                  <a:cubicBezTo>
                    <a:pt x="1247" y="243"/>
                    <a:pt x="1226" y="230"/>
                    <a:pt x="1204" y="217"/>
                  </a:cubicBezTo>
                  <a:cubicBezTo>
                    <a:pt x="1173" y="199"/>
                    <a:pt x="1141" y="189"/>
                    <a:pt x="1107" y="186"/>
                  </a:cubicBezTo>
                  <a:cubicBezTo>
                    <a:pt x="1103" y="186"/>
                    <a:pt x="1100" y="184"/>
                    <a:pt x="1100" y="181"/>
                  </a:cubicBezTo>
                  <a:cubicBezTo>
                    <a:pt x="1092" y="161"/>
                    <a:pt x="1082" y="144"/>
                    <a:pt x="1068" y="129"/>
                  </a:cubicBezTo>
                  <a:cubicBezTo>
                    <a:pt x="1040" y="98"/>
                    <a:pt x="1004" y="82"/>
                    <a:pt x="964" y="69"/>
                  </a:cubicBezTo>
                  <a:cubicBezTo>
                    <a:pt x="945" y="65"/>
                    <a:pt x="925" y="61"/>
                    <a:pt x="905" y="61"/>
                  </a:cubicBezTo>
                  <a:cubicBezTo>
                    <a:pt x="894" y="61"/>
                    <a:pt x="884" y="62"/>
                    <a:pt x="873" y="64"/>
                  </a:cubicBezTo>
                  <a:cubicBezTo>
                    <a:pt x="860" y="67"/>
                    <a:pt x="846" y="72"/>
                    <a:pt x="830" y="77"/>
                  </a:cubicBezTo>
                  <a:cubicBezTo>
                    <a:pt x="812" y="49"/>
                    <a:pt x="786" y="30"/>
                    <a:pt x="756" y="17"/>
                  </a:cubicBezTo>
                  <a:cubicBezTo>
                    <a:pt x="728" y="6"/>
                    <a:pt x="700" y="1"/>
                    <a:pt x="6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40"/>
          <p:cNvGrpSpPr/>
          <p:nvPr/>
        </p:nvGrpSpPr>
        <p:grpSpPr>
          <a:xfrm>
            <a:off x="8094478" y="3661397"/>
            <a:ext cx="604523" cy="604532"/>
            <a:chOff x="8094478" y="3788799"/>
            <a:chExt cx="604523" cy="604532"/>
          </a:xfrm>
        </p:grpSpPr>
        <p:sp>
          <p:nvSpPr>
            <p:cNvPr id="827" name="Google Shape;827;p40"/>
            <p:cNvSpPr/>
            <p:nvPr/>
          </p:nvSpPr>
          <p:spPr>
            <a:xfrm>
              <a:off x="8094478" y="3788799"/>
              <a:ext cx="604523" cy="604532"/>
            </a:xfrm>
            <a:custGeom>
              <a:avLst/>
              <a:gdLst/>
              <a:ahLst/>
              <a:cxnLst/>
              <a:rect l="l" t="t" r="r" b="b"/>
              <a:pathLst>
                <a:path w="1853" h="1853" extrusionOk="0">
                  <a:moveTo>
                    <a:pt x="926" y="0"/>
                  </a:moveTo>
                  <a:cubicBezTo>
                    <a:pt x="415" y="0"/>
                    <a:pt x="0" y="415"/>
                    <a:pt x="0" y="926"/>
                  </a:cubicBezTo>
                  <a:cubicBezTo>
                    <a:pt x="0" y="1438"/>
                    <a:pt x="415" y="1852"/>
                    <a:pt x="926" y="1852"/>
                  </a:cubicBezTo>
                  <a:cubicBezTo>
                    <a:pt x="1438" y="1852"/>
                    <a:pt x="1852" y="1438"/>
                    <a:pt x="1852" y="926"/>
                  </a:cubicBezTo>
                  <a:cubicBezTo>
                    <a:pt x="1852" y="415"/>
                    <a:pt x="1438" y="0"/>
                    <a:pt x="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0"/>
            <p:cNvSpPr/>
            <p:nvPr/>
          </p:nvSpPr>
          <p:spPr>
            <a:xfrm>
              <a:off x="8233783" y="3975410"/>
              <a:ext cx="326240" cy="325593"/>
            </a:xfrm>
            <a:custGeom>
              <a:avLst/>
              <a:gdLst/>
              <a:ahLst/>
              <a:cxnLst/>
              <a:rect l="l" t="t" r="r" b="b"/>
              <a:pathLst>
                <a:path w="1000" h="998" extrusionOk="0">
                  <a:moveTo>
                    <a:pt x="101" y="0"/>
                  </a:moveTo>
                  <a:cubicBezTo>
                    <a:pt x="45" y="0"/>
                    <a:pt x="1" y="46"/>
                    <a:pt x="1" y="102"/>
                  </a:cubicBezTo>
                  <a:lnTo>
                    <a:pt x="1" y="576"/>
                  </a:lnTo>
                  <a:lnTo>
                    <a:pt x="1" y="897"/>
                  </a:lnTo>
                  <a:cubicBezTo>
                    <a:pt x="1" y="953"/>
                    <a:pt x="47" y="998"/>
                    <a:pt x="101" y="998"/>
                  </a:cubicBezTo>
                  <a:lnTo>
                    <a:pt x="897" y="998"/>
                  </a:lnTo>
                  <a:cubicBezTo>
                    <a:pt x="953" y="998"/>
                    <a:pt x="998" y="952"/>
                    <a:pt x="998" y="897"/>
                  </a:cubicBezTo>
                  <a:lnTo>
                    <a:pt x="998" y="102"/>
                  </a:lnTo>
                  <a:cubicBezTo>
                    <a:pt x="999" y="47"/>
                    <a:pt x="953" y="1"/>
                    <a:pt x="897" y="1"/>
                  </a:cubicBezTo>
                  <a:lnTo>
                    <a:pt x="811" y="1"/>
                  </a:lnTo>
                  <a:lnTo>
                    <a:pt x="807" y="17"/>
                  </a:lnTo>
                  <a:cubicBezTo>
                    <a:pt x="798" y="57"/>
                    <a:pt x="778" y="94"/>
                    <a:pt x="754" y="124"/>
                  </a:cubicBezTo>
                  <a:cubicBezTo>
                    <a:pt x="699" y="196"/>
                    <a:pt x="613" y="242"/>
                    <a:pt x="516" y="242"/>
                  </a:cubicBezTo>
                  <a:cubicBezTo>
                    <a:pt x="375" y="242"/>
                    <a:pt x="258" y="147"/>
                    <a:pt x="224" y="16"/>
                  </a:cubicBezTo>
                  <a:lnTo>
                    <a:pt x="2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0"/>
            <p:cNvSpPr/>
            <p:nvPr/>
          </p:nvSpPr>
          <p:spPr>
            <a:xfrm>
              <a:off x="8317300" y="3870360"/>
              <a:ext cx="170624" cy="170300"/>
            </a:xfrm>
            <a:custGeom>
              <a:avLst/>
              <a:gdLst/>
              <a:ahLst/>
              <a:cxnLst/>
              <a:rect l="l" t="t" r="r" b="b"/>
              <a:pathLst>
                <a:path w="523" h="522" extrusionOk="0">
                  <a:moveTo>
                    <a:pt x="262" y="0"/>
                  </a:moveTo>
                  <a:cubicBezTo>
                    <a:pt x="117" y="0"/>
                    <a:pt x="1" y="117"/>
                    <a:pt x="1" y="261"/>
                  </a:cubicBezTo>
                  <a:cubicBezTo>
                    <a:pt x="1" y="279"/>
                    <a:pt x="3" y="297"/>
                    <a:pt x="6" y="313"/>
                  </a:cubicBezTo>
                  <a:cubicBezTo>
                    <a:pt x="7" y="317"/>
                    <a:pt x="7" y="322"/>
                    <a:pt x="8" y="326"/>
                  </a:cubicBezTo>
                  <a:cubicBezTo>
                    <a:pt x="37" y="439"/>
                    <a:pt x="139" y="522"/>
                    <a:pt x="262" y="522"/>
                  </a:cubicBezTo>
                  <a:cubicBezTo>
                    <a:pt x="383" y="522"/>
                    <a:pt x="486" y="439"/>
                    <a:pt x="514" y="326"/>
                  </a:cubicBezTo>
                  <a:cubicBezTo>
                    <a:pt x="516" y="322"/>
                    <a:pt x="517" y="317"/>
                    <a:pt x="517" y="313"/>
                  </a:cubicBezTo>
                  <a:cubicBezTo>
                    <a:pt x="521" y="297"/>
                    <a:pt x="522" y="279"/>
                    <a:pt x="522" y="261"/>
                  </a:cubicBezTo>
                  <a:cubicBezTo>
                    <a:pt x="522" y="117"/>
                    <a:pt x="405"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a:off x="8351229" y="3897764"/>
              <a:ext cx="60681" cy="69164"/>
            </a:xfrm>
            <a:custGeom>
              <a:avLst/>
              <a:gdLst/>
              <a:ahLst/>
              <a:cxnLst/>
              <a:rect l="l" t="t" r="r" b="b"/>
              <a:pathLst>
                <a:path w="186" h="212" extrusionOk="0">
                  <a:moveTo>
                    <a:pt x="32" y="0"/>
                  </a:moveTo>
                  <a:cubicBezTo>
                    <a:pt x="16" y="0"/>
                    <a:pt x="0" y="23"/>
                    <a:pt x="14" y="40"/>
                  </a:cubicBezTo>
                  <a:cubicBezTo>
                    <a:pt x="56" y="95"/>
                    <a:pt x="98" y="149"/>
                    <a:pt x="140" y="204"/>
                  </a:cubicBezTo>
                  <a:cubicBezTo>
                    <a:pt x="145" y="209"/>
                    <a:pt x="150" y="212"/>
                    <a:pt x="155" y="212"/>
                  </a:cubicBezTo>
                  <a:cubicBezTo>
                    <a:pt x="171" y="212"/>
                    <a:pt x="185" y="190"/>
                    <a:pt x="173" y="172"/>
                  </a:cubicBezTo>
                  <a:cubicBezTo>
                    <a:pt x="130" y="117"/>
                    <a:pt x="88" y="63"/>
                    <a:pt x="46" y="8"/>
                  </a:cubicBezTo>
                  <a:cubicBezTo>
                    <a:pt x="42" y="3"/>
                    <a:pt x="37" y="0"/>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a:off x="8385484" y="3941807"/>
              <a:ext cx="34255" cy="34256"/>
            </a:xfrm>
            <a:custGeom>
              <a:avLst/>
              <a:gdLst/>
              <a:ahLst/>
              <a:cxnLst/>
              <a:rect l="l" t="t" r="r" b="b"/>
              <a:pathLst>
                <a:path w="105" h="105" extrusionOk="0">
                  <a:moveTo>
                    <a:pt x="53" y="0"/>
                  </a:moveTo>
                  <a:cubicBezTo>
                    <a:pt x="23" y="0"/>
                    <a:pt x="0" y="24"/>
                    <a:pt x="0" y="52"/>
                  </a:cubicBezTo>
                  <a:cubicBezTo>
                    <a:pt x="0" y="81"/>
                    <a:pt x="23" y="104"/>
                    <a:pt x="53" y="104"/>
                  </a:cubicBezTo>
                  <a:cubicBezTo>
                    <a:pt x="81" y="104"/>
                    <a:pt x="105" y="81"/>
                    <a:pt x="105" y="52"/>
                  </a:cubicBezTo>
                  <a:cubicBezTo>
                    <a:pt x="105" y="24"/>
                    <a:pt x="81" y="0"/>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40"/>
          <p:cNvSpPr txBox="1"/>
          <p:nvPr/>
        </p:nvSpPr>
        <p:spPr>
          <a:xfrm>
            <a:off x="6602985" y="3525359"/>
            <a:ext cx="13089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600" b="1">
                <a:solidFill>
                  <a:schemeClr val="accent4"/>
                </a:solidFill>
                <a:latin typeface="Fira Sans"/>
                <a:ea typeface="Fira Sans"/>
                <a:cs typeface="Fira Sans"/>
                <a:sym typeface="Fira Sans"/>
              </a:rPr>
              <a:t>04</a:t>
            </a:r>
            <a:endParaRPr sz="3600" b="1">
              <a:solidFill>
                <a:schemeClr val="accent4"/>
              </a:solidFill>
              <a:latin typeface="Fira Sans"/>
              <a:ea typeface="Fira Sans"/>
              <a:cs typeface="Fira Sans"/>
              <a:sym typeface="Fira Sans"/>
            </a:endParaRPr>
          </a:p>
        </p:txBody>
      </p:sp>
      <p:sp>
        <p:nvSpPr>
          <p:cNvPr id="833" name="Google Shape;833;p40"/>
          <p:cNvSpPr txBox="1"/>
          <p:nvPr/>
        </p:nvSpPr>
        <p:spPr>
          <a:xfrm>
            <a:off x="6602985" y="942648"/>
            <a:ext cx="13089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600" b="1">
                <a:solidFill>
                  <a:srgbClr val="F3F3F3"/>
                </a:solidFill>
                <a:latin typeface="Fira Sans"/>
                <a:ea typeface="Fira Sans"/>
                <a:cs typeface="Fira Sans"/>
                <a:sym typeface="Fira Sans"/>
              </a:rPr>
              <a:t>02</a:t>
            </a:r>
            <a:endParaRPr sz="3600" b="1">
              <a:solidFill>
                <a:srgbClr val="F3F3F3"/>
              </a:solidFill>
              <a:latin typeface="Fira Sans"/>
              <a:ea typeface="Fira Sans"/>
              <a:cs typeface="Fira Sans"/>
              <a:sym typeface="Fira Sans"/>
            </a:endParaRPr>
          </a:p>
        </p:txBody>
      </p:sp>
      <p:sp>
        <p:nvSpPr>
          <p:cNvPr id="834" name="Google Shape;834;p40"/>
          <p:cNvSpPr txBox="1"/>
          <p:nvPr/>
        </p:nvSpPr>
        <p:spPr>
          <a:xfrm>
            <a:off x="1147159" y="3525359"/>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600" b="1">
                <a:solidFill>
                  <a:srgbClr val="F3F3F3"/>
                </a:solidFill>
                <a:latin typeface="Fira Sans"/>
                <a:ea typeface="Fira Sans"/>
                <a:cs typeface="Fira Sans"/>
                <a:sym typeface="Fira Sans"/>
              </a:rPr>
              <a:t>03</a:t>
            </a:r>
            <a:endParaRPr sz="3600" b="1">
              <a:solidFill>
                <a:srgbClr val="F3F3F3"/>
              </a:solidFill>
              <a:latin typeface="Fira Sans"/>
              <a:ea typeface="Fira Sans"/>
              <a:cs typeface="Fira Sans"/>
              <a:sym typeface="Fira Sans"/>
            </a:endParaRPr>
          </a:p>
        </p:txBody>
      </p:sp>
      <p:sp>
        <p:nvSpPr>
          <p:cNvPr id="835" name="Google Shape;835;p40"/>
          <p:cNvSpPr txBox="1"/>
          <p:nvPr/>
        </p:nvSpPr>
        <p:spPr>
          <a:xfrm>
            <a:off x="1147159" y="4141659"/>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Scaling PE games to test</a:t>
            </a:r>
            <a:endParaRPr sz="1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200">
              <a:latin typeface="Roboto"/>
              <a:ea typeface="Roboto"/>
              <a:cs typeface="Roboto"/>
              <a:sym typeface="Roboto"/>
            </a:endParaRPr>
          </a:p>
          <a:p>
            <a:pPr marL="0" lvl="0" indent="0" algn="l" rtl="0">
              <a:lnSpc>
                <a:spcPct val="100000"/>
              </a:lnSpc>
              <a:spcBef>
                <a:spcPts val="0"/>
              </a:spcBef>
              <a:spcAft>
                <a:spcPts val="0"/>
              </a:spcAft>
              <a:buNone/>
            </a:pPr>
            <a:endParaRPr sz="1200">
              <a:solidFill>
                <a:srgbClr val="000000"/>
              </a:solidFill>
              <a:latin typeface="Roboto"/>
              <a:ea typeface="Roboto"/>
              <a:cs typeface="Roboto"/>
              <a:sym typeface="Roboto"/>
            </a:endParaRPr>
          </a:p>
        </p:txBody>
      </p:sp>
      <p:sp>
        <p:nvSpPr>
          <p:cNvPr id="836" name="Google Shape;836;p40"/>
          <p:cNvSpPr txBox="1"/>
          <p:nvPr/>
        </p:nvSpPr>
        <p:spPr>
          <a:xfrm>
            <a:off x="5985285" y="1542699"/>
            <a:ext cx="1926600" cy="57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Learn to gamify assessment</a:t>
            </a:r>
            <a:endParaRPr sz="1200">
              <a:solidFill>
                <a:schemeClr val="dk1"/>
              </a:solidFill>
              <a:latin typeface="Roboto"/>
              <a:ea typeface="Roboto"/>
              <a:cs typeface="Roboto"/>
              <a:sym typeface="Roboto"/>
            </a:endParaRPr>
          </a:p>
          <a:p>
            <a:pPr marL="0" lvl="0" indent="0" algn="r" rtl="0">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r" rtl="0">
              <a:lnSpc>
                <a:spcPct val="100000"/>
              </a:lnSpc>
              <a:spcBef>
                <a:spcPts val="0"/>
              </a:spcBef>
              <a:spcAft>
                <a:spcPts val="0"/>
              </a:spcAft>
              <a:buNone/>
            </a:pPr>
            <a:endParaRPr sz="1200">
              <a:solidFill>
                <a:srgbClr val="000000"/>
              </a:solidFill>
              <a:latin typeface="Roboto"/>
              <a:ea typeface="Roboto"/>
              <a:cs typeface="Roboto"/>
              <a:sym typeface="Roboto"/>
            </a:endParaRPr>
          </a:p>
        </p:txBody>
      </p:sp>
      <p:grpSp>
        <p:nvGrpSpPr>
          <p:cNvPr id="837" name="Google Shape;837;p40"/>
          <p:cNvGrpSpPr/>
          <p:nvPr/>
        </p:nvGrpSpPr>
        <p:grpSpPr>
          <a:xfrm>
            <a:off x="446303" y="1080005"/>
            <a:ext cx="604523" cy="604532"/>
            <a:chOff x="446303" y="1080005"/>
            <a:chExt cx="604523" cy="604532"/>
          </a:xfrm>
        </p:grpSpPr>
        <p:sp>
          <p:nvSpPr>
            <p:cNvPr id="838" name="Google Shape;838;p40"/>
            <p:cNvSpPr/>
            <p:nvPr/>
          </p:nvSpPr>
          <p:spPr>
            <a:xfrm>
              <a:off x="446303" y="1080005"/>
              <a:ext cx="604523" cy="604532"/>
            </a:xfrm>
            <a:custGeom>
              <a:avLst/>
              <a:gdLst/>
              <a:ahLst/>
              <a:cxnLst/>
              <a:rect l="l" t="t" r="r" b="b"/>
              <a:pathLst>
                <a:path w="1853" h="1853" extrusionOk="0">
                  <a:moveTo>
                    <a:pt x="926" y="0"/>
                  </a:moveTo>
                  <a:cubicBezTo>
                    <a:pt x="415" y="0"/>
                    <a:pt x="0" y="415"/>
                    <a:pt x="0" y="926"/>
                  </a:cubicBezTo>
                  <a:cubicBezTo>
                    <a:pt x="0" y="1438"/>
                    <a:pt x="415" y="1852"/>
                    <a:pt x="926" y="1852"/>
                  </a:cubicBezTo>
                  <a:cubicBezTo>
                    <a:pt x="1438" y="1852"/>
                    <a:pt x="1852" y="1438"/>
                    <a:pt x="1852" y="926"/>
                  </a:cubicBezTo>
                  <a:cubicBezTo>
                    <a:pt x="1852" y="415"/>
                    <a:pt x="1438" y="0"/>
                    <a:pt x="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0"/>
            <p:cNvSpPr/>
            <p:nvPr/>
          </p:nvSpPr>
          <p:spPr>
            <a:xfrm>
              <a:off x="571253" y="1212786"/>
              <a:ext cx="352013" cy="375508"/>
            </a:xfrm>
            <a:custGeom>
              <a:avLst/>
              <a:gdLst/>
              <a:ahLst/>
              <a:cxnLst/>
              <a:rect l="l" t="t" r="r" b="b"/>
              <a:pathLst>
                <a:path w="1079" h="1151" extrusionOk="0">
                  <a:moveTo>
                    <a:pt x="788" y="1"/>
                  </a:moveTo>
                  <a:cubicBezTo>
                    <a:pt x="783" y="1"/>
                    <a:pt x="778" y="1"/>
                    <a:pt x="773" y="1"/>
                  </a:cubicBezTo>
                  <a:cubicBezTo>
                    <a:pt x="660" y="8"/>
                    <a:pt x="569" y="110"/>
                    <a:pt x="534" y="251"/>
                  </a:cubicBezTo>
                  <a:cubicBezTo>
                    <a:pt x="485" y="120"/>
                    <a:pt x="388" y="32"/>
                    <a:pt x="280" y="32"/>
                  </a:cubicBezTo>
                  <a:cubicBezTo>
                    <a:pt x="275" y="32"/>
                    <a:pt x="271" y="32"/>
                    <a:pt x="267" y="32"/>
                  </a:cubicBezTo>
                  <a:cubicBezTo>
                    <a:pt x="214" y="36"/>
                    <a:pt x="165" y="61"/>
                    <a:pt x="125" y="100"/>
                  </a:cubicBezTo>
                  <a:cubicBezTo>
                    <a:pt x="51" y="163"/>
                    <a:pt x="1" y="277"/>
                    <a:pt x="14" y="421"/>
                  </a:cubicBezTo>
                  <a:cubicBezTo>
                    <a:pt x="14" y="426"/>
                    <a:pt x="14" y="432"/>
                    <a:pt x="15" y="437"/>
                  </a:cubicBezTo>
                  <a:cubicBezTo>
                    <a:pt x="21" y="543"/>
                    <a:pt x="56" y="635"/>
                    <a:pt x="108" y="702"/>
                  </a:cubicBezTo>
                  <a:cubicBezTo>
                    <a:pt x="274" y="993"/>
                    <a:pt x="588" y="1150"/>
                    <a:pt x="588" y="1150"/>
                  </a:cubicBezTo>
                  <a:lnTo>
                    <a:pt x="588" y="1146"/>
                  </a:lnTo>
                  <a:cubicBezTo>
                    <a:pt x="588" y="1148"/>
                    <a:pt x="589" y="1150"/>
                    <a:pt x="589" y="1150"/>
                  </a:cubicBezTo>
                  <a:cubicBezTo>
                    <a:pt x="589" y="1150"/>
                    <a:pt x="884" y="957"/>
                    <a:pt x="1012" y="649"/>
                  </a:cubicBezTo>
                  <a:cubicBezTo>
                    <a:pt x="1055" y="575"/>
                    <a:pt x="1078" y="480"/>
                    <a:pt x="1072" y="375"/>
                  </a:cubicBezTo>
                  <a:cubicBezTo>
                    <a:pt x="1073" y="368"/>
                    <a:pt x="1073" y="361"/>
                    <a:pt x="1072" y="355"/>
                  </a:cubicBezTo>
                  <a:cubicBezTo>
                    <a:pt x="1068" y="211"/>
                    <a:pt x="1004" y="104"/>
                    <a:pt x="924" y="51"/>
                  </a:cubicBezTo>
                  <a:cubicBezTo>
                    <a:pt x="883" y="20"/>
                    <a:pt x="837" y="1"/>
                    <a:pt x="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40"/>
          <p:cNvSpPr txBox="1"/>
          <p:nvPr/>
        </p:nvSpPr>
        <p:spPr>
          <a:xfrm>
            <a:off x="1147159" y="942648"/>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600" b="1">
                <a:solidFill>
                  <a:srgbClr val="F3F3F3"/>
                </a:solidFill>
                <a:latin typeface="Fira Sans"/>
                <a:ea typeface="Fira Sans"/>
                <a:cs typeface="Fira Sans"/>
                <a:sym typeface="Fira Sans"/>
              </a:rPr>
              <a:t>01</a:t>
            </a:r>
            <a:endParaRPr sz="3600" b="1">
              <a:solidFill>
                <a:srgbClr val="F3F3F3"/>
              </a:solidFill>
              <a:latin typeface="Fira Sans"/>
              <a:ea typeface="Fira Sans"/>
              <a:cs typeface="Fira Sans"/>
              <a:sym typeface="Fira Sans"/>
            </a:endParaRPr>
          </a:p>
        </p:txBody>
      </p:sp>
      <p:sp>
        <p:nvSpPr>
          <p:cNvPr id="841" name="Google Shape;841;p40"/>
          <p:cNvSpPr txBox="1"/>
          <p:nvPr/>
        </p:nvSpPr>
        <p:spPr>
          <a:xfrm>
            <a:off x="1147150" y="1542700"/>
            <a:ext cx="1926600" cy="7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Describe assessment and identify benefits of using technology for assessment in HPE</a:t>
            </a:r>
            <a:endParaRPr sz="12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200">
              <a:latin typeface="Roboto"/>
              <a:ea typeface="Roboto"/>
              <a:cs typeface="Roboto"/>
              <a:sym typeface="Roboto"/>
            </a:endParaRPr>
          </a:p>
          <a:p>
            <a:pPr marL="0" lvl="0" indent="0" algn="l" rtl="0">
              <a:lnSpc>
                <a:spcPct val="100000"/>
              </a:lnSpc>
              <a:spcBef>
                <a:spcPts val="0"/>
              </a:spcBef>
              <a:spcAft>
                <a:spcPts val="0"/>
              </a:spcAft>
              <a:buNone/>
            </a:pPr>
            <a:endParaRPr sz="1200">
              <a:solidFill>
                <a:srgbClr val="000000"/>
              </a:solidFill>
              <a:latin typeface="Roboto"/>
              <a:ea typeface="Roboto"/>
              <a:cs typeface="Roboto"/>
              <a:sym typeface="Roboto"/>
            </a:endParaRPr>
          </a:p>
        </p:txBody>
      </p:sp>
      <p:sp>
        <p:nvSpPr>
          <p:cNvPr id="842" name="Google Shape;842;p40"/>
          <p:cNvSpPr txBox="1"/>
          <p:nvPr/>
        </p:nvSpPr>
        <p:spPr>
          <a:xfrm>
            <a:off x="5985285" y="4141659"/>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Discover and explore 3 free platforms/tools for assessment in HPE</a:t>
            </a:r>
            <a:endParaRPr sz="1200">
              <a:solidFill>
                <a:schemeClr val="dk1"/>
              </a:solidFill>
              <a:latin typeface="Roboto"/>
              <a:ea typeface="Roboto"/>
              <a:cs typeface="Roboto"/>
              <a:sym typeface="Roboto"/>
            </a:endParaRPr>
          </a:p>
          <a:p>
            <a:pPr marL="0" lvl="0" indent="0" algn="r" rtl="0">
              <a:lnSpc>
                <a:spcPct val="100000"/>
              </a:lnSpc>
              <a:spcBef>
                <a:spcPts val="0"/>
              </a:spcBef>
              <a:spcAft>
                <a:spcPts val="0"/>
              </a:spcAft>
              <a:buNone/>
            </a:pPr>
            <a:endParaRPr sz="1200">
              <a:latin typeface="Roboto"/>
              <a:ea typeface="Roboto"/>
              <a:cs typeface="Roboto"/>
              <a:sym typeface="Roboto"/>
            </a:endParaRPr>
          </a:p>
          <a:p>
            <a:pPr marL="0" lvl="0" indent="0" algn="ctr" rtl="0">
              <a:lnSpc>
                <a:spcPct val="100000"/>
              </a:lnSpc>
              <a:spcBef>
                <a:spcPts val="0"/>
              </a:spcBef>
              <a:spcAft>
                <a:spcPts val="1600"/>
              </a:spcAft>
              <a:buNone/>
            </a:pPr>
            <a:endParaRPr sz="1200">
              <a:solidFill>
                <a:srgbClr val="000000"/>
              </a:solidFill>
              <a:latin typeface="Roboto"/>
              <a:ea typeface="Roboto"/>
              <a:cs typeface="Roboto"/>
              <a:sym typeface="Roboto"/>
            </a:endParaRPr>
          </a:p>
        </p:txBody>
      </p:sp>
      <p:grpSp>
        <p:nvGrpSpPr>
          <p:cNvPr id="843" name="Google Shape;843;p40"/>
          <p:cNvGrpSpPr/>
          <p:nvPr/>
        </p:nvGrpSpPr>
        <p:grpSpPr>
          <a:xfrm>
            <a:off x="8093178" y="1098101"/>
            <a:ext cx="604523" cy="604858"/>
            <a:chOff x="8093178" y="1098101"/>
            <a:chExt cx="604523" cy="604858"/>
          </a:xfrm>
        </p:grpSpPr>
        <p:grpSp>
          <p:nvGrpSpPr>
            <p:cNvPr id="844" name="Google Shape;844;p40"/>
            <p:cNvGrpSpPr/>
            <p:nvPr/>
          </p:nvGrpSpPr>
          <p:grpSpPr>
            <a:xfrm>
              <a:off x="8093178" y="1098101"/>
              <a:ext cx="604523" cy="604858"/>
              <a:chOff x="8093178" y="1098101"/>
              <a:chExt cx="604523" cy="604858"/>
            </a:xfrm>
          </p:grpSpPr>
          <p:sp>
            <p:nvSpPr>
              <p:cNvPr id="845" name="Google Shape;845;p40"/>
              <p:cNvSpPr/>
              <p:nvPr/>
            </p:nvSpPr>
            <p:spPr>
              <a:xfrm>
                <a:off x="8093178" y="1098101"/>
                <a:ext cx="604523" cy="604858"/>
              </a:xfrm>
              <a:custGeom>
                <a:avLst/>
                <a:gdLst/>
                <a:ahLst/>
                <a:cxnLst/>
                <a:rect l="l" t="t" r="r" b="b"/>
                <a:pathLst>
                  <a:path w="1853" h="1854" extrusionOk="0">
                    <a:moveTo>
                      <a:pt x="926" y="0"/>
                    </a:moveTo>
                    <a:cubicBezTo>
                      <a:pt x="415" y="0"/>
                      <a:pt x="0" y="416"/>
                      <a:pt x="0" y="927"/>
                    </a:cubicBezTo>
                    <a:cubicBezTo>
                      <a:pt x="0" y="1438"/>
                      <a:pt x="415" y="1853"/>
                      <a:pt x="926" y="1853"/>
                    </a:cubicBezTo>
                    <a:cubicBezTo>
                      <a:pt x="1438" y="1853"/>
                      <a:pt x="1852" y="1438"/>
                      <a:pt x="1852" y="927"/>
                    </a:cubicBezTo>
                    <a:cubicBezTo>
                      <a:pt x="1852" y="416"/>
                      <a:pt x="1438" y="0"/>
                      <a:pt x="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0"/>
              <p:cNvSpPr/>
              <p:nvPr/>
            </p:nvSpPr>
            <p:spPr>
              <a:xfrm>
                <a:off x="8275872" y="1354528"/>
                <a:ext cx="62312" cy="61987"/>
              </a:xfrm>
              <a:custGeom>
                <a:avLst/>
                <a:gdLst/>
                <a:ahLst/>
                <a:cxnLst/>
                <a:rect l="l" t="t" r="r" b="b"/>
                <a:pathLst>
                  <a:path w="191" h="190" extrusionOk="0">
                    <a:moveTo>
                      <a:pt x="95" y="0"/>
                    </a:moveTo>
                    <a:cubicBezTo>
                      <a:pt x="43" y="0"/>
                      <a:pt x="1" y="42"/>
                      <a:pt x="1" y="95"/>
                    </a:cubicBezTo>
                    <a:cubicBezTo>
                      <a:pt x="1" y="148"/>
                      <a:pt x="43" y="189"/>
                      <a:pt x="95" y="189"/>
                    </a:cubicBezTo>
                    <a:cubicBezTo>
                      <a:pt x="147" y="189"/>
                      <a:pt x="190" y="148"/>
                      <a:pt x="190" y="95"/>
                    </a:cubicBezTo>
                    <a:cubicBezTo>
                      <a:pt x="190" y="42"/>
                      <a:pt x="147"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0"/>
              <p:cNvSpPr/>
              <p:nvPr/>
            </p:nvSpPr>
            <p:spPr>
              <a:xfrm>
                <a:off x="8362326" y="1418472"/>
                <a:ext cx="28709" cy="28710"/>
              </a:xfrm>
              <a:custGeom>
                <a:avLst/>
                <a:gdLst/>
                <a:ahLst/>
                <a:cxnLst/>
                <a:rect l="l" t="t" r="r" b="b"/>
                <a:pathLst>
                  <a:path w="88" h="88" extrusionOk="0">
                    <a:moveTo>
                      <a:pt x="44" y="1"/>
                    </a:moveTo>
                    <a:cubicBezTo>
                      <a:pt x="20" y="1"/>
                      <a:pt x="1" y="21"/>
                      <a:pt x="1" y="45"/>
                    </a:cubicBezTo>
                    <a:cubicBezTo>
                      <a:pt x="1" y="68"/>
                      <a:pt x="20" y="88"/>
                      <a:pt x="44" y="88"/>
                    </a:cubicBezTo>
                    <a:cubicBezTo>
                      <a:pt x="67" y="88"/>
                      <a:pt x="88" y="68"/>
                      <a:pt x="88" y="45"/>
                    </a:cubicBezTo>
                    <a:cubicBezTo>
                      <a:pt x="88" y="21"/>
                      <a:pt x="67" y="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a:off x="8301971" y="1479153"/>
                <a:ext cx="50567" cy="50568"/>
              </a:xfrm>
              <a:custGeom>
                <a:avLst/>
                <a:gdLst/>
                <a:ahLst/>
                <a:cxnLst/>
                <a:rect l="l" t="t" r="r" b="b"/>
                <a:pathLst>
                  <a:path w="155" h="155" extrusionOk="0">
                    <a:moveTo>
                      <a:pt x="77" y="1"/>
                    </a:moveTo>
                    <a:cubicBezTo>
                      <a:pt x="35" y="1"/>
                      <a:pt x="1" y="35"/>
                      <a:pt x="1" y="78"/>
                    </a:cubicBezTo>
                    <a:cubicBezTo>
                      <a:pt x="1" y="120"/>
                      <a:pt x="35" y="154"/>
                      <a:pt x="77" y="154"/>
                    </a:cubicBezTo>
                    <a:cubicBezTo>
                      <a:pt x="120" y="154"/>
                      <a:pt x="154" y="120"/>
                      <a:pt x="154" y="78"/>
                    </a:cubicBezTo>
                    <a:cubicBezTo>
                      <a:pt x="154" y="35"/>
                      <a:pt x="120"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0"/>
              <p:cNvSpPr/>
              <p:nvPr/>
            </p:nvSpPr>
            <p:spPr>
              <a:xfrm>
                <a:off x="8576338" y="1291237"/>
                <a:ext cx="30993" cy="31320"/>
              </a:xfrm>
              <a:custGeom>
                <a:avLst/>
                <a:gdLst/>
                <a:ahLst/>
                <a:cxnLst/>
                <a:rect l="l" t="t" r="r" b="b"/>
                <a:pathLst>
                  <a:path w="95" h="96" extrusionOk="0">
                    <a:moveTo>
                      <a:pt x="48" y="1"/>
                    </a:moveTo>
                    <a:cubicBezTo>
                      <a:pt x="21" y="1"/>
                      <a:pt x="1" y="22"/>
                      <a:pt x="1" y="48"/>
                    </a:cubicBezTo>
                    <a:cubicBezTo>
                      <a:pt x="1" y="74"/>
                      <a:pt x="21" y="96"/>
                      <a:pt x="48" y="96"/>
                    </a:cubicBezTo>
                    <a:cubicBezTo>
                      <a:pt x="74" y="96"/>
                      <a:pt x="95" y="74"/>
                      <a:pt x="95" y="48"/>
                    </a:cubicBezTo>
                    <a:cubicBezTo>
                      <a:pt x="95" y="22"/>
                      <a:pt x="74" y="1"/>
                      <a:pt x="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0"/>
              <p:cNvSpPr/>
              <p:nvPr/>
            </p:nvSpPr>
            <p:spPr>
              <a:xfrm>
                <a:off x="8620054" y="1324188"/>
                <a:ext cx="14355" cy="14355"/>
              </a:xfrm>
              <a:custGeom>
                <a:avLst/>
                <a:gdLst/>
                <a:ahLst/>
                <a:cxnLst/>
                <a:rect l="l" t="t" r="r" b="b"/>
                <a:pathLst>
                  <a:path w="44" h="44" extrusionOk="0">
                    <a:moveTo>
                      <a:pt x="22" y="0"/>
                    </a:moveTo>
                    <a:cubicBezTo>
                      <a:pt x="11" y="0"/>
                      <a:pt x="1" y="9"/>
                      <a:pt x="1" y="22"/>
                    </a:cubicBezTo>
                    <a:cubicBezTo>
                      <a:pt x="1" y="34"/>
                      <a:pt x="11" y="43"/>
                      <a:pt x="22" y="43"/>
                    </a:cubicBezTo>
                    <a:cubicBezTo>
                      <a:pt x="35" y="43"/>
                      <a:pt x="44" y="34"/>
                      <a:pt x="44" y="22"/>
                    </a:cubicBezTo>
                    <a:cubicBezTo>
                      <a:pt x="44" y="9"/>
                      <a:pt x="35"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a:off x="8543062" y="1318641"/>
                <a:ext cx="25447" cy="25447"/>
              </a:xfrm>
              <a:custGeom>
                <a:avLst/>
                <a:gdLst/>
                <a:ahLst/>
                <a:cxnLst/>
                <a:rect l="l" t="t" r="r" b="b"/>
                <a:pathLst>
                  <a:path w="78" h="78" extrusionOk="0">
                    <a:moveTo>
                      <a:pt x="38" y="1"/>
                    </a:moveTo>
                    <a:cubicBezTo>
                      <a:pt x="18" y="1"/>
                      <a:pt x="0" y="17"/>
                      <a:pt x="0" y="39"/>
                    </a:cubicBezTo>
                    <a:cubicBezTo>
                      <a:pt x="0" y="60"/>
                      <a:pt x="18" y="77"/>
                      <a:pt x="38" y="77"/>
                    </a:cubicBezTo>
                    <a:cubicBezTo>
                      <a:pt x="60" y="77"/>
                      <a:pt x="77" y="60"/>
                      <a:pt x="77" y="39"/>
                    </a:cubicBezTo>
                    <a:cubicBezTo>
                      <a:pt x="77" y="17"/>
                      <a:pt x="60" y="1"/>
                      <a:pt x="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2" name="Google Shape;852;p40"/>
            <p:cNvSpPr/>
            <p:nvPr/>
          </p:nvSpPr>
          <p:spPr>
            <a:xfrm>
              <a:off x="8238700" y="1209601"/>
              <a:ext cx="316072" cy="345327"/>
            </a:xfrm>
            <a:custGeom>
              <a:avLst/>
              <a:gdLst/>
              <a:ahLst/>
              <a:cxnLst/>
              <a:rect l="l" t="t" r="r" b="b"/>
              <a:pathLst>
                <a:path w="2626" h="2869" extrusionOk="0">
                  <a:moveTo>
                    <a:pt x="1744" y="0"/>
                  </a:moveTo>
                  <a:cubicBezTo>
                    <a:pt x="1597" y="0"/>
                    <a:pt x="1462" y="77"/>
                    <a:pt x="1409" y="245"/>
                  </a:cubicBezTo>
                  <a:cubicBezTo>
                    <a:pt x="1358" y="406"/>
                    <a:pt x="1423" y="519"/>
                    <a:pt x="1492" y="630"/>
                  </a:cubicBezTo>
                  <a:cubicBezTo>
                    <a:pt x="1527" y="686"/>
                    <a:pt x="1607" y="754"/>
                    <a:pt x="1326" y="1146"/>
                  </a:cubicBezTo>
                  <a:cubicBezTo>
                    <a:pt x="1042" y="1537"/>
                    <a:pt x="945" y="1673"/>
                    <a:pt x="820" y="1848"/>
                  </a:cubicBezTo>
                  <a:cubicBezTo>
                    <a:pt x="693" y="2023"/>
                    <a:pt x="462" y="1969"/>
                    <a:pt x="292" y="2093"/>
                  </a:cubicBezTo>
                  <a:cubicBezTo>
                    <a:pt x="121" y="2216"/>
                    <a:pt x="1" y="2425"/>
                    <a:pt x="150" y="2586"/>
                  </a:cubicBezTo>
                  <a:cubicBezTo>
                    <a:pt x="207" y="2648"/>
                    <a:pt x="272" y="2668"/>
                    <a:pt x="335" y="2668"/>
                  </a:cubicBezTo>
                  <a:cubicBezTo>
                    <a:pt x="458" y="2668"/>
                    <a:pt x="569" y="2588"/>
                    <a:pt x="569" y="2588"/>
                  </a:cubicBezTo>
                  <a:cubicBezTo>
                    <a:pt x="569" y="2588"/>
                    <a:pt x="693" y="2858"/>
                    <a:pt x="850" y="2868"/>
                  </a:cubicBezTo>
                  <a:cubicBezTo>
                    <a:pt x="854" y="2868"/>
                    <a:pt x="858" y="2868"/>
                    <a:pt x="861" y="2868"/>
                  </a:cubicBezTo>
                  <a:cubicBezTo>
                    <a:pt x="1013" y="2868"/>
                    <a:pt x="1168" y="2672"/>
                    <a:pt x="1077" y="2422"/>
                  </a:cubicBezTo>
                  <a:cubicBezTo>
                    <a:pt x="1014" y="2243"/>
                    <a:pt x="1184" y="1904"/>
                    <a:pt x="1515" y="1444"/>
                  </a:cubicBezTo>
                  <a:cubicBezTo>
                    <a:pt x="1846" y="985"/>
                    <a:pt x="2057" y="892"/>
                    <a:pt x="2206" y="855"/>
                  </a:cubicBezTo>
                  <a:cubicBezTo>
                    <a:pt x="2354" y="818"/>
                    <a:pt x="2625" y="636"/>
                    <a:pt x="2552" y="417"/>
                  </a:cubicBezTo>
                  <a:cubicBezTo>
                    <a:pt x="2517" y="311"/>
                    <a:pt x="2404" y="233"/>
                    <a:pt x="2271" y="233"/>
                  </a:cubicBezTo>
                  <a:cubicBezTo>
                    <a:pt x="2198" y="233"/>
                    <a:pt x="2119" y="256"/>
                    <a:pt x="2044" y="310"/>
                  </a:cubicBezTo>
                  <a:cubicBezTo>
                    <a:pt x="2044" y="310"/>
                    <a:pt x="2053" y="69"/>
                    <a:pt x="1865" y="17"/>
                  </a:cubicBezTo>
                  <a:cubicBezTo>
                    <a:pt x="1825" y="6"/>
                    <a:pt x="1784" y="0"/>
                    <a:pt x="1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1"/>
          <p:cNvSpPr/>
          <p:nvPr/>
        </p:nvSpPr>
        <p:spPr>
          <a:xfrm>
            <a:off x="3446469" y="1764175"/>
            <a:ext cx="2242500" cy="2242200"/>
          </a:xfrm>
          <a:prstGeom prst="blockArc">
            <a:avLst>
              <a:gd name="adj1" fmla="val 10800000"/>
              <a:gd name="adj2" fmla="val 18613371"/>
              <a:gd name="adj3" fmla="val 1687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1"/>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CONSIDERATIONS</a:t>
            </a:r>
            <a:endParaRPr sz="2800" b="1">
              <a:solidFill>
                <a:srgbClr val="000000"/>
              </a:solidFill>
              <a:latin typeface="Fira Sans"/>
              <a:ea typeface="Fira Sans"/>
              <a:cs typeface="Fira Sans"/>
              <a:sym typeface="Fira Sans"/>
            </a:endParaRPr>
          </a:p>
        </p:txBody>
      </p:sp>
      <p:sp>
        <p:nvSpPr>
          <p:cNvPr id="859" name="Google Shape;859;p41"/>
          <p:cNvSpPr txBox="1"/>
          <p:nvPr/>
        </p:nvSpPr>
        <p:spPr>
          <a:xfrm>
            <a:off x="6113100" y="3140375"/>
            <a:ext cx="2719200" cy="687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600" b="1">
                <a:solidFill>
                  <a:schemeClr val="accent4"/>
                </a:solidFill>
                <a:latin typeface="Fira Sans"/>
                <a:ea typeface="Fira Sans"/>
                <a:cs typeface="Fira Sans"/>
                <a:sym typeface="Fira Sans"/>
              </a:rPr>
              <a:t>OBJECTIVES</a:t>
            </a:r>
            <a:endParaRPr sz="3600" b="1">
              <a:solidFill>
                <a:schemeClr val="accent4"/>
              </a:solidFill>
              <a:latin typeface="Fira Sans"/>
              <a:ea typeface="Fira Sans"/>
              <a:cs typeface="Fira Sans"/>
              <a:sym typeface="Fira Sans"/>
            </a:endParaRPr>
          </a:p>
        </p:txBody>
      </p:sp>
      <p:sp>
        <p:nvSpPr>
          <p:cNvPr id="860" name="Google Shape;860;p41"/>
          <p:cNvSpPr txBox="1"/>
          <p:nvPr/>
        </p:nvSpPr>
        <p:spPr>
          <a:xfrm>
            <a:off x="7288774" y="942650"/>
            <a:ext cx="14616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600" b="1">
                <a:solidFill>
                  <a:schemeClr val="accent2"/>
                </a:solidFill>
                <a:latin typeface="Fira Sans"/>
                <a:ea typeface="Fira Sans"/>
                <a:cs typeface="Fira Sans"/>
                <a:sym typeface="Fira Sans"/>
              </a:rPr>
              <a:t>LEVEL</a:t>
            </a:r>
            <a:endParaRPr sz="3600" b="1">
              <a:solidFill>
                <a:schemeClr val="accent2"/>
              </a:solidFill>
              <a:latin typeface="Fira Sans"/>
              <a:ea typeface="Fira Sans"/>
              <a:cs typeface="Fira Sans"/>
              <a:sym typeface="Fira Sans"/>
            </a:endParaRPr>
          </a:p>
        </p:txBody>
      </p:sp>
      <p:sp>
        <p:nvSpPr>
          <p:cNvPr id="861" name="Google Shape;861;p41"/>
          <p:cNvSpPr txBox="1"/>
          <p:nvPr/>
        </p:nvSpPr>
        <p:spPr>
          <a:xfrm>
            <a:off x="363250" y="2944850"/>
            <a:ext cx="2242500" cy="76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200" b="1">
                <a:solidFill>
                  <a:schemeClr val="accent4"/>
                </a:solidFill>
                <a:latin typeface="Fira Sans"/>
                <a:ea typeface="Fira Sans"/>
                <a:cs typeface="Fira Sans"/>
                <a:sym typeface="Fira Sans"/>
              </a:rPr>
              <a:t>DIVISION REQUIREMENTS</a:t>
            </a:r>
            <a:endParaRPr sz="2200" b="1">
              <a:solidFill>
                <a:schemeClr val="accent4"/>
              </a:solidFill>
              <a:latin typeface="Fira Sans"/>
              <a:ea typeface="Fira Sans"/>
              <a:cs typeface="Fira Sans"/>
              <a:sym typeface="Fira Sans"/>
            </a:endParaRPr>
          </a:p>
        </p:txBody>
      </p:sp>
      <p:sp>
        <p:nvSpPr>
          <p:cNvPr id="862" name="Google Shape;862;p41"/>
          <p:cNvSpPr txBox="1"/>
          <p:nvPr/>
        </p:nvSpPr>
        <p:spPr>
          <a:xfrm>
            <a:off x="537559" y="942648"/>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600" b="1">
                <a:solidFill>
                  <a:schemeClr val="accent1"/>
                </a:solidFill>
                <a:latin typeface="Fira Sans"/>
                <a:ea typeface="Fira Sans"/>
                <a:cs typeface="Fira Sans"/>
                <a:sym typeface="Fira Sans"/>
              </a:rPr>
              <a:t>TIME</a:t>
            </a:r>
            <a:endParaRPr sz="3600" b="1">
              <a:solidFill>
                <a:schemeClr val="accent1"/>
              </a:solidFill>
              <a:latin typeface="Fira Sans"/>
              <a:ea typeface="Fira Sans"/>
              <a:cs typeface="Fira Sans"/>
              <a:sym typeface="Fira Sans"/>
            </a:endParaRPr>
          </a:p>
        </p:txBody>
      </p:sp>
      <p:sp>
        <p:nvSpPr>
          <p:cNvPr id="863" name="Google Shape;863;p41"/>
          <p:cNvSpPr txBox="1"/>
          <p:nvPr/>
        </p:nvSpPr>
        <p:spPr>
          <a:xfrm>
            <a:off x="537559" y="3947185"/>
            <a:ext cx="1926600" cy="57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latin typeface="Roboto"/>
                <a:ea typeface="Roboto"/>
                <a:cs typeface="Roboto"/>
                <a:sym typeface="Roboto"/>
              </a:rPr>
              <a:t>Do you have standardized tests to administer or rules with technology to consider?</a:t>
            </a:r>
            <a:endParaRPr sz="1200">
              <a:solidFill>
                <a:srgbClr val="000000"/>
              </a:solidFill>
              <a:latin typeface="Roboto"/>
              <a:ea typeface="Roboto"/>
              <a:cs typeface="Roboto"/>
              <a:sym typeface="Roboto"/>
            </a:endParaRPr>
          </a:p>
          <a:p>
            <a:pPr marL="0" lvl="0" indent="0" algn="l" rtl="0">
              <a:lnSpc>
                <a:spcPct val="100000"/>
              </a:lnSpc>
              <a:spcBef>
                <a:spcPts val="0"/>
              </a:spcBef>
              <a:spcAft>
                <a:spcPts val="0"/>
              </a:spcAft>
              <a:buNone/>
            </a:pPr>
            <a:endParaRPr sz="1200">
              <a:solidFill>
                <a:srgbClr val="000000"/>
              </a:solidFill>
              <a:latin typeface="Roboto"/>
              <a:ea typeface="Roboto"/>
              <a:cs typeface="Roboto"/>
              <a:sym typeface="Roboto"/>
            </a:endParaRPr>
          </a:p>
        </p:txBody>
      </p:sp>
      <p:sp>
        <p:nvSpPr>
          <p:cNvPr id="864" name="Google Shape;864;p41"/>
          <p:cNvSpPr txBox="1"/>
          <p:nvPr/>
        </p:nvSpPr>
        <p:spPr>
          <a:xfrm>
            <a:off x="6671085" y="1542699"/>
            <a:ext cx="1926600" cy="572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1200">
                <a:latin typeface="Roboto"/>
                <a:ea typeface="Roboto"/>
                <a:cs typeface="Roboto"/>
                <a:sym typeface="Roboto"/>
              </a:rPr>
              <a:t>The younger the student easier the tech.</a:t>
            </a:r>
            <a:endParaRPr sz="1200">
              <a:solidFill>
                <a:srgbClr val="000000"/>
              </a:solidFill>
              <a:latin typeface="Roboto"/>
              <a:ea typeface="Roboto"/>
              <a:cs typeface="Roboto"/>
              <a:sym typeface="Roboto"/>
            </a:endParaRPr>
          </a:p>
          <a:p>
            <a:pPr marL="0" lvl="0" indent="0" algn="r" rtl="0">
              <a:lnSpc>
                <a:spcPct val="100000"/>
              </a:lnSpc>
              <a:spcBef>
                <a:spcPts val="0"/>
              </a:spcBef>
              <a:spcAft>
                <a:spcPts val="0"/>
              </a:spcAft>
              <a:buNone/>
            </a:pPr>
            <a:endParaRPr sz="1200">
              <a:solidFill>
                <a:srgbClr val="000000"/>
              </a:solidFill>
              <a:latin typeface="Roboto"/>
              <a:ea typeface="Roboto"/>
              <a:cs typeface="Roboto"/>
              <a:sym typeface="Roboto"/>
            </a:endParaRPr>
          </a:p>
        </p:txBody>
      </p:sp>
      <p:sp>
        <p:nvSpPr>
          <p:cNvPr id="865" name="Google Shape;865;p41"/>
          <p:cNvSpPr txBox="1"/>
          <p:nvPr/>
        </p:nvSpPr>
        <p:spPr>
          <a:xfrm>
            <a:off x="537559" y="1542699"/>
            <a:ext cx="1926600" cy="57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latin typeface="Roboto"/>
                <a:ea typeface="Roboto"/>
                <a:cs typeface="Roboto"/>
                <a:sym typeface="Roboto"/>
              </a:rPr>
              <a:t>How much time do you have with your students, each class and during a unit?</a:t>
            </a:r>
            <a:endParaRPr sz="1200">
              <a:solidFill>
                <a:srgbClr val="000000"/>
              </a:solidFill>
              <a:latin typeface="Roboto"/>
              <a:ea typeface="Roboto"/>
              <a:cs typeface="Roboto"/>
              <a:sym typeface="Roboto"/>
            </a:endParaRPr>
          </a:p>
          <a:p>
            <a:pPr marL="0" lvl="0" indent="0" algn="l" rtl="0">
              <a:lnSpc>
                <a:spcPct val="100000"/>
              </a:lnSpc>
              <a:spcBef>
                <a:spcPts val="0"/>
              </a:spcBef>
              <a:spcAft>
                <a:spcPts val="0"/>
              </a:spcAft>
              <a:buNone/>
            </a:pPr>
            <a:endParaRPr sz="1200">
              <a:solidFill>
                <a:srgbClr val="000000"/>
              </a:solidFill>
              <a:latin typeface="Roboto"/>
              <a:ea typeface="Roboto"/>
              <a:cs typeface="Roboto"/>
              <a:sym typeface="Roboto"/>
            </a:endParaRPr>
          </a:p>
        </p:txBody>
      </p:sp>
      <p:sp>
        <p:nvSpPr>
          <p:cNvPr id="866" name="Google Shape;866;p41"/>
          <p:cNvSpPr txBox="1"/>
          <p:nvPr/>
        </p:nvSpPr>
        <p:spPr>
          <a:xfrm>
            <a:off x="6671085" y="3947185"/>
            <a:ext cx="1926600" cy="572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1200">
                <a:latin typeface="Roboto"/>
                <a:ea typeface="Roboto"/>
                <a:cs typeface="Roboto"/>
                <a:sym typeface="Roboto"/>
              </a:rPr>
              <a:t>Where can your tech do double duty?</a:t>
            </a:r>
            <a:endParaRPr sz="1200">
              <a:solidFill>
                <a:srgbClr val="000000"/>
              </a:solidFill>
              <a:latin typeface="Roboto"/>
              <a:ea typeface="Roboto"/>
              <a:cs typeface="Roboto"/>
              <a:sym typeface="Roboto"/>
            </a:endParaRPr>
          </a:p>
          <a:p>
            <a:pPr marL="0" lvl="0" indent="0" algn="ctr" rtl="0">
              <a:lnSpc>
                <a:spcPct val="100000"/>
              </a:lnSpc>
              <a:spcBef>
                <a:spcPts val="0"/>
              </a:spcBef>
              <a:spcAft>
                <a:spcPts val="1600"/>
              </a:spcAft>
              <a:buNone/>
            </a:pPr>
            <a:endParaRPr sz="1200">
              <a:solidFill>
                <a:srgbClr val="000000"/>
              </a:solidFill>
              <a:latin typeface="Roboto"/>
              <a:ea typeface="Roboto"/>
              <a:cs typeface="Roboto"/>
              <a:sym typeface="Roboto"/>
            </a:endParaRPr>
          </a:p>
        </p:txBody>
      </p:sp>
      <p:grpSp>
        <p:nvGrpSpPr>
          <p:cNvPr id="867" name="Google Shape;867;p41"/>
          <p:cNvGrpSpPr/>
          <p:nvPr/>
        </p:nvGrpSpPr>
        <p:grpSpPr>
          <a:xfrm>
            <a:off x="4371624" y="4251123"/>
            <a:ext cx="391986" cy="391948"/>
            <a:chOff x="4371624" y="4251123"/>
            <a:chExt cx="391986" cy="391948"/>
          </a:xfrm>
        </p:grpSpPr>
        <p:sp>
          <p:nvSpPr>
            <p:cNvPr id="868" name="Google Shape;868;p41"/>
            <p:cNvSpPr/>
            <p:nvPr/>
          </p:nvSpPr>
          <p:spPr>
            <a:xfrm>
              <a:off x="4371624" y="4251123"/>
              <a:ext cx="391986" cy="391948"/>
            </a:xfrm>
            <a:custGeom>
              <a:avLst/>
              <a:gdLst/>
              <a:ahLst/>
              <a:cxnLst/>
              <a:rect l="l" t="t" r="r" b="b"/>
              <a:pathLst>
                <a:path w="15372" h="15372" extrusionOk="0">
                  <a:moveTo>
                    <a:pt x="7693" y="1"/>
                  </a:moveTo>
                  <a:cubicBezTo>
                    <a:pt x="3440" y="1"/>
                    <a:pt x="1" y="3440"/>
                    <a:pt x="1" y="7679"/>
                  </a:cubicBezTo>
                  <a:cubicBezTo>
                    <a:pt x="1" y="11932"/>
                    <a:pt x="3440" y="15372"/>
                    <a:pt x="7693" y="15372"/>
                  </a:cubicBezTo>
                  <a:cubicBezTo>
                    <a:pt x="11932" y="15372"/>
                    <a:pt x="15371" y="11932"/>
                    <a:pt x="15371" y="7679"/>
                  </a:cubicBezTo>
                  <a:cubicBezTo>
                    <a:pt x="15371" y="3440"/>
                    <a:pt x="11932" y="1"/>
                    <a:pt x="7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1"/>
            <p:cNvSpPr/>
            <p:nvPr/>
          </p:nvSpPr>
          <p:spPr>
            <a:xfrm>
              <a:off x="4376291" y="4265453"/>
              <a:ext cx="382296" cy="363314"/>
            </a:xfrm>
            <a:custGeom>
              <a:avLst/>
              <a:gdLst/>
              <a:ahLst/>
              <a:cxnLst/>
              <a:rect l="l" t="t" r="r" b="b"/>
              <a:pathLst>
                <a:path w="14992" h="14249" extrusionOk="0">
                  <a:moveTo>
                    <a:pt x="10360" y="0"/>
                  </a:moveTo>
                  <a:lnTo>
                    <a:pt x="7370" y="6752"/>
                  </a:lnTo>
                  <a:lnTo>
                    <a:pt x="4660" y="5559"/>
                  </a:lnTo>
                  <a:cubicBezTo>
                    <a:pt x="5222" y="4127"/>
                    <a:pt x="5250" y="2555"/>
                    <a:pt x="4689" y="1095"/>
                  </a:cubicBezTo>
                  <a:cubicBezTo>
                    <a:pt x="4562" y="772"/>
                    <a:pt x="4408" y="463"/>
                    <a:pt x="4225" y="169"/>
                  </a:cubicBezTo>
                  <a:cubicBezTo>
                    <a:pt x="4071" y="239"/>
                    <a:pt x="3888" y="337"/>
                    <a:pt x="3734" y="421"/>
                  </a:cubicBezTo>
                  <a:cubicBezTo>
                    <a:pt x="3888" y="702"/>
                    <a:pt x="4057" y="997"/>
                    <a:pt x="4155" y="1292"/>
                  </a:cubicBezTo>
                  <a:cubicBezTo>
                    <a:pt x="4660" y="2611"/>
                    <a:pt x="4660" y="4029"/>
                    <a:pt x="4155" y="5334"/>
                  </a:cubicBezTo>
                  <a:lnTo>
                    <a:pt x="590" y="3748"/>
                  </a:lnTo>
                  <a:cubicBezTo>
                    <a:pt x="505" y="3917"/>
                    <a:pt x="435" y="4085"/>
                    <a:pt x="365" y="4268"/>
                  </a:cubicBezTo>
                  <a:lnTo>
                    <a:pt x="3931" y="5840"/>
                  </a:lnTo>
                  <a:cubicBezTo>
                    <a:pt x="3144" y="7398"/>
                    <a:pt x="1685" y="8493"/>
                    <a:pt x="0" y="8830"/>
                  </a:cubicBezTo>
                  <a:cubicBezTo>
                    <a:pt x="28" y="8998"/>
                    <a:pt x="84" y="9181"/>
                    <a:pt x="140" y="9349"/>
                  </a:cubicBezTo>
                  <a:cubicBezTo>
                    <a:pt x="1979" y="8984"/>
                    <a:pt x="3580" y="7777"/>
                    <a:pt x="4422" y="6064"/>
                  </a:cubicBezTo>
                  <a:lnTo>
                    <a:pt x="7117" y="7258"/>
                  </a:lnTo>
                  <a:lnTo>
                    <a:pt x="4127" y="14009"/>
                  </a:lnTo>
                  <a:cubicBezTo>
                    <a:pt x="4281" y="14108"/>
                    <a:pt x="4450" y="14178"/>
                    <a:pt x="4632" y="14248"/>
                  </a:cubicBezTo>
                  <a:lnTo>
                    <a:pt x="7636" y="7496"/>
                  </a:lnTo>
                  <a:lnTo>
                    <a:pt x="10332" y="8689"/>
                  </a:lnTo>
                  <a:cubicBezTo>
                    <a:pt x="9616" y="10514"/>
                    <a:pt x="9840" y="12493"/>
                    <a:pt x="10767" y="14066"/>
                  </a:cubicBezTo>
                  <a:cubicBezTo>
                    <a:pt x="10935" y="13995"/>
                    <a:pt x="11104" y="13911"/>
                    <a:pt x="11258" y="13827"/>
                  </a:cubicBezTo>
                  <a:cubicBezTo>
                    <a:pt x="10402" y="12381"/>
                    <a:pt x="10191" y="10584"/>
                    <a:pt x="10837" y="8914"/>
                  </a:cubicBezTo>
                  <a:lnTo>
                    <a:pt x="10837" y="8914"/>
                  </a:lnTo>
                  <a:lnTo>
                    <a:pt x="14402" y="10486"/>
                  </a:lnTo>
                  <a:cubicBezTo>
                    <a:pt x="14487" y="10332"/>
                    <a:pt x="14557" y="10149"/>
                    <a:pt x="14627" y="9981"/>
                  </a:cubicBezTo>
                  <a:lnTo>
                    <a:pt x="11076" y="8395"/>
                  </a:lnTo>
                  <a:cubicBezTo>
                    <a:pt x="11862" y="6836"/>
                    <a:pt x="13322" y="5756"/>
                    <a:pt x="14992" y="5419"/>
                  </a:cubicBezTo>
                  <a:cubicBezTo>
                    <a:pt x="14964" y="5250"/>
                    <a:pt x="14908" y="5068"/>
                    <a:pt x="14852" y="4899"/>
                  </a:cubicBezTo>
                  <a:cubicBezTo>
                    <a:pt x="13013" y="5264"/>
                    <a:pt x="11412" y="6471"/>
                    <a:pt x="10570" y="8170"/>
                  </a:cubicBezTo>
                  <a:lnTo>
                    <a:pt x="7875" y="6977"/>
                  </a:lnTo>
                  <a:lnTo>
                    <a:pt x="10879" y="225"/>
                  </a:lnTo>
                  <a:cubicBezTo>
                    <a:pt x="10711" y="141"/>
                    <a:pt x="10542" y="70"/>
                    <a:pt x="10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1"/>
            <p:cNvSpPr/>
            <p:nvPr/>
          </p:nvSpPr>
          <p:spPr>
            <a:xfrm>
              <a:off x="4597134" y="4593665"/>
              <a:ext cx="22568" cy="22565"/>
            </a:xfrm>
            <a:custGeom>
              <a:avLst/>
              <a:gdLst/>
              <a:ahLst/>
              <a:cxnLst/>
              <a:rect l="l" t="t" r="r" b="b"/>
              <a:pathLst>
                <a:path w="885" h="885" extrusionOk="0">
                  <a:moveTo>
                    <a:pt x="449" y="0"/>
                  </a:moveTo>
                  <a:cubicBezTo>
                    <a:pt x="211" y="0"/>
                    <a:pt x="28" y="197"/>
                    <a:pt x="0" y="436"/>
                  </a:cubicBezTo>
                  <a:cubicBezTo>
                    <a:pt x="0" y="688"/>
                    <a:pt x="197" y="885"/>
                    <a:pt x="449" y="885"/>
                  </a:cubicBezTo>
                  <a:cubicBezTo>
                    <a:pt x="688" y="885"/>
                    <a:pt x="884" y="688"/>
                    <a:pt x="884" y="436"/>
                  </a:cubicBezTo>
                  <a:cubicBezTo>
                    <a:pt x="884" y="197"/>
                    <a:pt x="688"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1"/>
            <p:cNvSpPr/>
            <p:nvPr/>
          </p:nvSpPr>
          <p:spPr>
            <a:xfrm>
              <a:off x="4600347" y="4550701"/>
              <a:ext cx="22568" cy="22591"/>
            </a:xfrm>
            <a:custGeom>
              <a:avLst/>
              <a:gdLst/>
              <a:ahLst/>
              <a:cxnLst/>
              <a:rect l="l" t="t" r="r" b="b"/>
              <a:pathLst>
                <a:path w="885" h="886" extrusionOk="0">
                  <a:moveTo>
                    <a:pt x="436" y="1"/>
                  </a:moveTo>
                  <a:cubicBezTo>
                    <a:pt x="211" y="1"/>
                    <a:pt x="14" y="197"/>
                    <a:pt x="0" y="450"/>
                  </a:cubicBezTo>
                  <a:cubicBezTo>
                    <a:pt x="0" y="689"/>
                    <a:pt x="197" y="885"/>
                    <a:pt x="436" y="885"/>
                  </a:cubicBezTo>
                  <a:cubicBezTo>
                    <a:pt x="688" y="885"/>
                    <a:pt x="885" y="689"/>
                    <a:pt x="885" y="450"/>
                  </a:cubicBezTo>
                  <a:cubicBezTo>
                    <a:pt x="885" y="197"/>
                    <a:pt x="688" y="1"/>
                    <a:pt x="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1"/>
            <p:cNvSpPr/>
            <p:nvPr/>
          </p:nvSpPr>
          <p:spPr>
            <a:xfrm>
              <a:off x="4670493" y="4566459"/>
              <a:ext cx="22593" cy="22565"/>
            </a:xfrm>
            <a:custGeom>
              <a:avLst/>
              <a:gdLst/>
              <a:ahLst/>
              <a:cxnLst/>
              <a:rect l="l" t="t" r="r" b="b"/>
              <a:pathLst>
                <a:path w="886" h="885" extrusionOk="0">
                  <a:moveTo>
                    <a:pt x="450" y="1"/>
                  </a:moveTo>
                  <a:cubicBezTo>
                    <a:pt x="197" y="1"/>
                    <a:pt x="1" y="197"/>
                    <a:pt x="1" y="436"/>
                  </a:cubicBezTo>
                  <a:cubicBezTo>
                    <a:pt x="1" y="688"/>
                    <a:pt x="197" y="885"/>
                    <a:pt x="450" y="885"/>
                  </a:cubicBezTo>
                  <a:cubicBezTo>
                    <a:pt x="689" y="885"/>
                    <a:pt x="885" y="688"/>
                    <a:pt x="885" y="436"/>
                  </a:cubicBezTo>
                  <a:cubicBezTo>
                    <a:pt x="885" y="197"/>
                    <a:pt x="689" y="1"/>
                    <a:pt x="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1"/>
            <p:cNvSpPr/>
            <p:nvPr/>
          </p:nvSpPr>
          <p:spPr>
            <a:xfrm>
              <a:off x="4567785" y="4611565"/>
              <a:ext cx="22211" cy="22565"/>
            </a:xfrm>
            <a:custGeom>
              <a:avLst/>
              <a:gdLst/>
              <a:ahLst/>
              <a:cxnLst/>
              <a:rect l="l" t="t" r="r" b="b"/>
              <a:pathLst>
                <a:path w="871" h="885" extrusionOk="0">
                  <a:moveTo>
                    <a:pt x="435" y="0"/>
                  </a:moveTo>
                  <a:cubicBezTo>
                    <a:pt x="197" y="0"/>
                    <a:pt x="0" y="197"/>
                    <a:pt x="0" y="435"/>
                  </a:cubicBezTo>
                  <a:cubicBezTo>
                    <a:pt x="0" y="688"/>
                    <a:pt x="197" y="885"/>
                    <a:pt x="435" y="885"/>
                  </a:cubicBezTo>
                  <a:cubicBezTo>
                    <a:pt x="688" y="885"/>
                    <a:pt x="870" y="688"/>
                    <a:pt x="870" y="435"/>
                  </a:cubicBezTo>
                  <a:cubicBezTo>
                    <a:pt x="870" y="197"/>
                    <a:pt x="688" y="0"/>
                    <a:pt x="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1"/>
            <p:cNvSpPr/>
            <p:nvPr/>
          </p:nvSpPr>
          <p:spPr>
            <a:xfrm>
              <a:off x="4538054" y="4582573"/>
              <a:ext cx="22593" cy="22208"/>
            </a:xfrm>
            <a:custGeom>
              <a:avLst/>
              <a:gdLst/>
              <a:ahLst/>
              <a:cxnLst/>
              <a:rect l="l" t="t" r="r" b="b"/>
              <a:pathLst>
                <a:path w="886" h="871" extrusionOk="0">
                  <a:moveTo>
                    <a:pt x="450" y="0"/>
                  </a:moveTo>
                  <a:cubicBezTo>
                    <a:pt x="212" y="0"/>
                    <a:pt x="1" y="197"/>
                    <a:pt x="1" y="435"/>
                  </a:cubicBezTo>
                  <a:cubicBezTo>
                    <a:pt x="1" y="688"/>
                    <a:pt x="197" y="871"/>
                    <a:pt x="450" y="871"/>
                  </a:cubicBezTo>
                  <a:cubicBezTo>
                    <a:pt x="689" y="871"/>
                    <a:pt x="885" y="688"/>
                    <a:pt x="885" y="435"/>
                  </a:cubicBezTo>
                  <a:cubicBezTo>
                    <a:pt x="885" y="197"/>
                    <a:pt x="689" y="0"/>
                    <a:pt x="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1"/>
            <p:cNvSpPr/>
            <p:nvPr/>
          </p:nvSpPr>
          <p:spPr>
            <a:xfrm>
              <a:off x="4423539" y="4499169"/>
              <a:ext cx="22568" cy="22565"/>
            </a:xfrm>
            <a:custGeom>
              <a:avLst/>
              <a:gdLst/>
              <a:ahLst/>
              <a:cxnLst/>
              <a:rect l="l" t="t" r="r" b="b"/>
              <a:pathLst>
                <a:path w="885" h="885" extrusionOk="0">
                  <a:moveTo>
                    <a:pt x="449" y="1"/>
                  </a:moveTo>
                  <a:cubicBezTo>
                    <a:pt x="197" y="1"/>
                    <a:pt x="0" y="197"/>
                    <a:pt x="0" y="450"/>
                  </a:cubicBezTo>
                  <a:cubicBezTo>
                    <a:pt x="0" y="688"/>
                    <a:pt x="197" y="885"/>
                    <a:pt x="449" y="885"/>
                  </a:cubicBezTo>
                  <a:cubicBezTo>
                    <a:pt x="688" y="885"/>
                    <a:pt x="884" y="688"/>
                    <a:pt x="884" y="450"/>
                  </a:cubicBezTo>
                  <a:cubicBezTo>
                    <a:pt x="884" y="197"/>
                    <a:pt x="688"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1"/>
            <p:cNvSpPr/>
            <p:nvPr/>
          </p:nvSpPr>
          <p:spPr>
            <a:xfrm>
              <a:off x="4699128" y="4338811"/>
              <a:ext cx="22593" cy="22234"/>
            </a:xfrm>
            <a:custGeom>
              <a:avLst/>
              <a:gdLst/>
              <a:ahLst/>
              <a:cxnLst/>
              <a:rect l="l" t="t" r="r" b="b"/>
              <a:pathLst>
                <a:path w="886" h="872" extrusionOk="0">
                  <a:moveTo>
                    <a:pt x="450" y="1"/>
                  </a:moveTo>
                  <a:cubicBezTo>
                    <a:pt x="211" y="1"/>
                    <a:pt x="29" y="197"/>
                    <a:pt x="1" y="436"/>
                  </a:cubicBezTo>
                  <a:cubicBezTo>
                    <a:pt x="1" y="689"/>
                    <a:pt x="197" y="871"/>
                    <a:pt x="450" y="871"/>
                  </a:cubicBezTo>
                  <a:cubicBezTo>
                    <a:pt x="689" y="871"/>
                    <a:pt x="885" y="689"/>
                    <a:pt x="885" y="436"/>
                  </a:cubicBezTo>
                  <a:cubicBezTo>
                    <a:pt x="885" y="197"/>
                    <a:pt x="689" y="1"/>
                    <a:pt x="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1"/>
            <p:cNvSpPr/>
            <p:nvPr/>
          </p:nvSpPr>
          <p:spPr>
            <a:xfrm>
              <a:off x="4718813" y="4465537"/>
              <a:ext cx="22593" cy="22208"/>
            </a:xfrm>
            <a:custGeom>
              <a:avLst/>
              <a:gdLst/>
              <a:ahLst/>
              <a:cxnLst/>
              <a:rect l="l" t="t" r="r" b="b"/>
              <a:pathLst>
                <a:path w="886" h="871" extrusionOk="0">
                  <a:moveTo>
                    <a:pt x="450" y="0"/>
                  </a:moveTo>
                  <a:cubicBezTo>
                    <a:pt x="211" y="0"/>
                    <a:pt x="29" y="183"/>
                    <a:pt x="1" y="435"/>
                  </a:cubicBezTo>
                  <a:cubicBezTo>
                    <a:pt x="1" y="674"/>
                    <a:pt x="197" y="870"/>
                    <a:pt x="450" y="870"/>
                  </a:cubicBezTo>
                  <a:cubicBezTo>
                    <a:pt x="689" y="870"/>
                    <a:pt x="885" y="674"/>
                    <a:pt x="885" y="435"/>
                  </a:cubicBezTo>
                  <a:cubicBezTo>
                    <a:pt x="885" y="183"/>
                    <a:pt x="689" y="0"/>
                    <a:pt x="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1"/>
            <p:cNvSpPr/>
            <p:nvPr/>
          </p:nvSpPr>
          <p:spPr>
            <a:xfrm>
              <a:off x="4651879" y="4338811"/>
              <a:ext cx="22236" cy="22234"/>
            </a:xfrm>
            <a:custGeom>
              <a:avLst/>
              <a:gdLst/>
              <a:ahLst/>
              <a:cxnLst/>
              <a:rect l="l" t="t" r="r" b="b"/>
              <a:pathLst>
                <a:path w="872" h="872" extrusionOk="0">
                  <a:moveTo>
                    <a:pt x="436" y="1"/>
                  </a:moveTo>
                  <a:cubicBezTo>
                    <a:pt x="197" y="1"/>
                    <a:pt x="1" y="197"/>
                    <a:pt x="1" y="436"/>
                  </a:cubicBezTo>
                  <a:cubicBezTo>
                    <a:pt x="1" y="689"/>
                    <a:pt x="197" y="871"/>
                    <a:pt x="436" y="871"/>
                  </a:cubicBezTo>
                  <a:cubicBezTo>
                    <a:pt x="689" y="871"/>
                    <a:pt x="871" y="689"/>
                    <a:pt x="871" y="436"/>
                  </a:cubicBezTo>
                  <a:cubicBezTo>
                    <a:pt x="871" y="197"/>
                    <a:pt x="689" y="1"/>
                    <a:pt x="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1"/>
            <p:cNvSpPr/>
            <p:nvPr/>
          </p:nvSpPr>
          <p:spPr>
            <a:xfrm>
              <a:off x="4433917" y="4314129"/>
              <a:ext cx="22568" cy="22565"/>
            </a:xfrm>
            <a:custGeom>
              <a:avLst/>
              <a:gdLst/>
              <a:ahLst/>
              <a:cxnLst/>
              <a:rect l="l" t="t" r="r" b="b"/>
              <a:pathLst>
                <a:path w="885" h="885" extrusionOk="0">
                  <a:moveTo>
                    <a:pt x="435" y="0"/>
                  </a:moveTo>
                  <a:cubicBezTo>
                    <a:pt x="197" y="0"/>
                    <a:pt x="0" y="197"/>
                    <a:pt x="0" y="435"/>
                  </a:cubicBezTo>
                  <a:cubicBezTo>
                    <a:pt x="0" y="688"/>
                    <a:pt x="197" y="885"/>
                    <a:pt x="435" y="885"/>
                  </a:cubicBezTo>
                  <a:cubicBezTo>
                    <a:pt x="688" y="885"/>
                    <a:pt x="884" y="688"/>
                    <a:pt x="884" y="435"/>
                  </a:cubicBezTo>
                  <a:cubicBezTo>
                    <a:pt x="884" y="197"/>
                    <a:pt x="688" y="0"/>
                    <a:pt x="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1"/>
            <p:cNvSpPr/>
            <p:nvPr/>
          </p:nvSpPr>
          <p:spPr>
            <a:xfrm>
              <a:off x="4549528" y="4262215"/>
              <a:ext cx="22211" cy="22234"/>
            </a:xfrm>
            <a:custGeom>
              <a:avLst/>
              <a:gdLst/>
              <a:ahLst/>
              <a:cxnLst/>
              <a:rect l="l" t="t" r="r" b="b"/>
              <a:pathLst>
                <a:path w="871" h="872" extrusionOk="0">
                  <a:moveTo>
                    <a:pt x="435" y="1"/>
                  </a:moveTo>
                  <a:cubicBezTo>
                    <a:pt x="183" y="1"/>
                    <a:pt x="0" y="197"/>
                    <a:pt x="0" y="436"/>
                  </a:cubicBezTo>
                  <a:cubicBezTo>
                    <a:pt x="0" y="689"/>
                    <a:pt x="183" y="871"/>
                    <a:pt x="435" y="871"/>
                  </a:cubicBezTo>
                  <a:cubicBezTo>
                    <a:pt x="674" y="871"/>
                    <a:pt x="870" y="689"/>
                    <a:pt x="870" y="436"/>
                  </a:cubicBezTo>
                  <a:cubicBezTo>
                    <a:pt x="870" y="197"/>
                    <a:pt x="674"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1"/>
            <p:cNvSpPr/>
            <p:nvPr/>
          </p:nvSpPr>
          <p:spPr>
            <a:xfrm>
              <a:off x="4445009" y="4347047"/>
              <a:ext cx="22568" cy="22591"/>
            </a:xfrm>
            <a:custGeom>
              <a:avLst/>
              <a:gdLst/>
              <a:ahLst/>
              <a:cxnLst/>
              <a:rect l="l" t="t" r="r" b="b"/>
              <a:pathLst>
                <a:path w="885" h="886" extrusionOk="0">
                  <a:moveTo>
                    <a:pt x="449" y="1"/>
                  </a:moveTo>
                  <a:cubicBezTo>
                    <a:pt x="197" y="1"/>
                    <a:pt x="0" y="197"/>
                    <a:pt x="0" y="450"/>
                  </a:cubicBezTo>
                  <a:cubicBezTo>
                    <a:pt x="0" y="689"/>
                    <a:pt x="197" y="885"/>
                    <a:pt x="449" y="885"/>
                  </a:cubicBezTo>
                  <a:cubicBezTo>
                    <a:pt x="688" y="885"/>
                    <a:pt x="885" y="689"/>
                    <a:pt x="885" y="450"/>
                  </a:cubicBezTo>
                  <a:cubicBezTo>
                    <a:pt x="885" y="197"/>
                    <a:pt x="688"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41"/>
          <p:cNvGrpSpPr/>
          <p:nvPr/>
        </p:nvGrpSpPr>
        <p:grpSpPr>
          <a:xfrm>
            <a:off x="2584150" y="2742401"/>
            <a:ext cx="438189" cy="438217"/>
            <a:chOff x="2584150" y="2742401"/>
            <a:chExt cx="438189" cy="438217"/>
          </a:xfrm>
        </p:grpSpPr>
        <p:sp>
          <p:nvSpPr>
            <p:cNvPr id="883" name="Google Shape;883;p41"/>
            <p:cNvSpPr/>
            <p:nvPr/>
          </p:nvSpPr>
          <p:spPr>
            <a:xfrm>
              <a:off x="2584150" y="2742401"/>
              <a:ext cx="438189" cy="438217"/>
            </a:xfrm>
            <a:custGeom>
              <a:avLst/>
              <a:gdLst/>
              <a:ahLst/>
              <a:cxnLst/>
              <a:rect l="l" t="t" r="r" b="b"/>
              <a:pathLst>
                <a:path w="15371" h="15372" extrusionOk="0">
                  <a:moveTo>
                    <a:pt x="7693" y="1"/>
                  </a:moveTo>
                  <a:cubicBezTo>
                    <a:pt x="3439" y="1"/>
                    <a:pt x="0" y="3440"/>
                    <a:pt x="0" y="7679"/>
                  </a:cubicBezTo>
                  <a:cubicBezTo>
                    <a:pt x="0" y="11932"/>
                    <a:pt x="3439" y="15372"/>
                    <a:pt x="7693" y="15372"/>
                  </a:cubicBezTo>
                  <a:cubicBezTo>
                    <a:pt x="11932" y="15372"/>
                    <a:pt x="15371" y="11932"/>
                    <a:pt x="15371" y="7679"/>
                  </a:cubicBezTo>
                  <a:cubicBezTo>
                    <a:pt x="15371" y="3440"/>
                    <a:pt x="11932" y="1"/>
                    <a:pt x="7693" y="1"/>
                  </a:cubicBezTo>
                  <a:close/>
                </a:path>
              </a:pathLst>
            </a:custGeom>
            <a:solidFill>
              <a:srgbClr val="E9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1"/>
            <p:cNvSpPr/>
            <p:nvPr/>
          </p:nvSpPr>
          <p:spPr>
            <a:xfrm>
              <a:off x="2719389" y="3032115"/>
              <a:ext cx="168508" cy="148096"/>
            </a:xfrm>
            <a:custGeom>
              <a:avLst/>
              <a:gdLst/>
              <a:ahLst/>
              <a:cxnLst/>
              <a:rect l="l" t="t" r="r" b="b"/>
              <a:pathLst>
                <a:path w="5911" h="5195" extrusionOk="0">
                  <a:moveTo>
                    <a:pt x="1166" y="1"/>
                  </a:moveTo>
                  <a:lnTo>
                    <a:pt x="1" y="1573"/>
                  </a:lnTo>
                  <a:lnTo>
                    <a:pt x="1082" y="4956"/>
                  </a:lnTo>
                  <a:cubicBezTo>
                    <a:pt x="1685" y="5124"/>
                    <a:pt x="2317" y="5195"/>
                    <a:pt x="2949" y="5195"/>
                  </a:cubicBezTo>
                  <a:cubicBezTo>
                    <a:pt x="3594" y="5195"/>
                    <a:pt x="4212" y="5096"/>
                    <a:pt x="4801" y="4956"/>
                  </a:cubicBezTo>
                  <a:lnTo>
                    <a:pt x="5910" y="1573"/>
                  </a:lnTo>
                  <a:lnTo>
                    <a:pt x="4731" y="1"/>
                  </a:lnTo>
                  <a:close/>
                </a:path>
              </a:pathLst>
            </a:custGeom>
            <a:solidFill>
              <a:srgbClr val="C4C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1"/>
            <p:cNvSpPr/>
            <p:nvPr/>
          </p:nvSpPr>
          <p:spPr>
            <a:xfrm>
              <a:off x="2853859" y="2916862"/>
              <a:ext cx="167681" cy="160098"/>
            </a:xfrm>
            <a:custGeom>
              <a:avLst/>
              <a:gdLst/>
              <a:ahLst/>
              <a:cxnLst/>
              <a:rect l="l" t="t" r="r" b="b"/>
              <a:pathLst>
                <a:path w="5882" h="5616" extrusionOk="0">
                  <a:moveTo>
                    <a:pt x="3004" y="1"/>
                  </a:moveTo>
                  <a:lnTo>
                    <a:pt x="1109" y="647"/>
                  </a:lnTo>
                  <a:lnTo>
                    <a:pt x="0" y="4044"/>
                  </a:lnTo>
                  <a:lnTo>
                    <a:pt x="1179" y="5616"/>
                  </a:lnTo>
                  <a:lnTo>
                    <a:pt x="4731" y="5616"/>
                  </a:lnTo>
                  <a:cubicBezTo>
                    <a:pt x="5391" y="4577"/>
                    <a:pt x="5784" y="3370"/>
                    <a:pt x="5882" y="2093"/>
                  </a:cubicBezTo>
                  <a:lnTo>
                    <a:pt x="3004" y="1"/>
                  </a:lnTo>
                  <a:close/>
                </a:path>
              </a:pathLst>
            </a:custGeom>
            <a:solidFill>
              <a:srgbClr val="D5D6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1"/>
            <p:cNvSpPr/>
            <p:nvPr/>
          </p:nvSpPr>
          <p:spPr>
            <a:xfrm>
              <a:off x="2635749" y="2758421"/>
              <a:ext cx="167710" cy="176490"/>
            </a:xfrm>
            <a:custGeom>
              <a:avLst/>
              <a:gdLst/>
              <a:ahLst/>
              <a:cxnLst/>
              <a:rect l="l" t="t" r="r" b="b"/>
              <a:pathLst>
                <a:path w="5883" h="6191" extrusionOk="0">
                  <a:moveTo>
                    <a:pt x="3005" y="0"/>
                  </a:moveTo>
                  <a:cubicBezTo>
                    <a:pt x="1826" y="477"/>
                    <a:pt x="801" y="1221"/>
                    <a:pt x="1" y="2176"/>
                  </a:cubicBezTo>
                  <a:lnTo>
                    <a:pt x="1096" y="5559"/>
                  </a:lnTo>
                  <a:lnTo>
                    <a:pt x="3005" y="6191"/>
                  </a:lnTo>
                  <a:lnTo>
                    <a:pt x="5883" y="4099"/>
                  </a:lnTo>
                  <a:lnTo>
                    <a:pt x="5883" y="2092"/>
                  </a:lnTo>
                  <a:lnTo>
                    <a:pt x="3005" y="0"/>
                  </a:lnTo>
                  <a:close/>
                </a:path>
              </a:pathLst>
            </a:custGeom>
            <a:solidFill>
              <a:srgbClr val="C4C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1"/>
            <p:cNvSpPr/>
            <p:nvPr/>
          </p:nvSpPr>
          <p:spPr>
            <a:xfrm>
              <a:off x="2721385" y="2875270"/>
              <a:ext cx="164118" cy="156877"/>
            </a:xfrm>
            <a:custGeom>
              <a:avLst/>
              <a:gdLst/>
              <a:ahLst/>
              <a:cxnLst/>
              <a:rect l="l" t="t" r="r" b="b"/>
              <a:pathLst>
                <a:path w="5757" h="5503" extrusionOk="0">
                  <a:moveTo>
                    <a:pt x="2879" y="0"/>
                  </a:moveTo>
                  <a:lnTo>
                    <a:pt x="1" y="2092"/>
                  </a:lnTo>
                  <a:lnTo>
                    <a:pt x="1082" y="5503"/>
                  </a:lnTo>
                  <a:lnTo>
                    <a:pt x="4661" y="5503"/>
                  </a:lnTo>
                  <a:lnTo>
                    <a:pt x="5756" y="2092"/>
                  </a:lnTo>
                  <a:lnTo>
                    <a:pt x="2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1"/>
            <p:cNvSpPr/>
            <p:nvPr/>
          </p:nvSpPr>
          <p:spPr>
            <a:xfrm>
              <a:off x="2721385" y="2742401"/>
              <a:ext cx="164118" cy="75659"/>
            </a:xfrm>
            <a:custGeom>
              <a:avLst/>
              <a:gdLst/>
              <a:ahLst/>
              <a:cxnLst/>
              <a:rect l="l" t="t" r="r" b="b"/>
              <a:pathLst>
                <a:path w="5757" h="2654" extrusionOk="0">
                  <a:moveTo>
                    <a:pt x="2879" y="1"/>
                  </a:moveTo>
                  <a:cubicBezTo>
                    <a:pt x="1854" y="1"/>
                    <a:pt x="871" y="197"/>
                    <a:pt x="1" y="562"/>
                  </a:cubicBezTo>
                  <a:lnTo>
                    <a:pt x="2879" y="2654"/>
                  </a:lnTo>
                  <a:lnTo>
                    <a:pt x="5756" y="562"/>
                  </a:lnTo>
                  <a:cubicBezTo>
                    <a:pt x="4872" y="197"/>
                    <a:pt x="3889" y="1"/>
                    <a:pt x="28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1"/>
            <p:cNvSpPr/>
            <p:nvPr/>
          </p:nvSpPr>
          <p:spPr>
            <a:xfrm>
              <a:off x="2584150" y="2820424"/>
              <a:ext cx="82843" cy="156506"/>
            </a:xfrm>
            <a:custGeom>
              <a:avLst/>
              <a:gdLst/>
              <a:ahLst/>
              <a:cxnLst/>
              <a:rect l="l" t="t" r="r" b="b"/>
              <a:pathLst>
                <a:path w="2906" h="5490" extrusionOk="0">
                  <a:moveTo>
                    <a:pt x="1811" y="1"/>
                  </a:moveTo>
                  <a:cubicBezTo>
                    <a:pt x="688" y="1335"/>
                    <a:pt x="0" y="3047"/>
                    <a:pt x="0" y="4942"/>
                  </a:cubicBezTo>
                  <a:cubicBezTo>
                    <a:pt x="0" y="5125"/>
                    <a:pt x="0" y="5321"/>
                    <a:pt x="14" y="5490"/>
                  </a:cubicBezTo>
                  <a:lnTo>
                    <a:pt x="2906" y="3384"/>
                  </a:lnTo>
                  <a:lnTo>
                    <a:pt x="18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1"/>
            <p:cNvSpPr/>
            <p:nvPr/>
          </p:nvSpPr>
          <p:spPr>
            <a:xfrm>
              <a:off x="2617760" y="3076927"/>
              <a:ext cx="132873" cy="96469"/>
            </a:xfrm>
            <a:custGeom>
              <a:avLst/>
              <a:gdLst/>
              <a:ahLst/>
              <a:cxnLst/>
              <a:rect l="l" t="t" r="r" b="b"/>
              <a:pathLst>
                <a:path w="4661" h="3384" extrusionOk="0">
                  <a:moveTo>
                    <a:pt x="0" y="1"/>
                  </a:moveTo>
                  <a:cubicBezTo>
                    <a:pt x="1039" y="1671"/>
                    <a:pt x="2695" y="2921"/>
                    <a:pt x="4661" y="3384"/>
                  </a:cubicBezTo>
                  <a:lnTo>
                    <a:pt x="35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1"/>
            <p:cNvSpPr/>
            <p:nvPr/>
          </p:nvSpPr>
          <p:spPr>
            <a:xfrm>
              <a:off x="2939495" y="2820424"/>
              <a:ext cx="82843" cy="156506"/>
            </a:xfrm>
            <a:custGeom>
              <a:avLst/>
              <a:gdLst/>
              <a:ahLst/>
              <a:cxnLst/>
              <a:rect l="l" t="t" r="r" b="b"/>
              <a:pathLst>
                <a:path w="2906" h="5490" extrusionOk="0">
                  <a:moveTo>
                    <a:pt x="1095" y="1"/>
                  </a:moveTo>
                  <a:lnTo>
                    <a:pt x="0" y="3384"/>
                  </a:lnTo>
                  <a:lnTo>
                    <a:pt x="2892" y="5490"/>
                  </a:lnTo>
                  <a:cubicBezTo>
                    <a:pt x="2906" y="5321"/>
                    <a:pt x="2906" y="5125"/>
                    <a:pt x="2906" y="4942"/>
                  </a:cubicBezTo>
                  <a:cubicBezTo>
                    <a:pt x="2906" y="3047"/>
                    <a:pt x="2218" y="1335"/>
                    <a:pt x="1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1"/>
            <p:cNvSpPr/>
            <p:nvPr/>
          </p:nvSpPr>
          <p:spPr>
            <a:xfrm>
              <a:off x="2855854" y="3076927"/>
              <a:ext cx="132873" cy="96469"/>
            </a:xfrm>
            <a:custGeom>
              <a:avLst/>
              <a:gdLst/>
              <a:ahLst/>
              <a:cxnLst/>
              <a:rect l="l" t="t" r="r" b="b"/>
              <a:pathLst>
                <a:path w="4661" h="3384" extrusionOk="0">
                  <a:moveTo>
                    <a:pt x="1109" y="1"/>
                  </a:moveTo>
                  <a:lnTo>
                    <a:pt x="0" y="3384"/>
                  </a:lnTo>
                  <a:cubicBezTo>
                    <a:pt x="1966" y="2921"/>
                    <a:pt x="3636" y="1671"/>
                    <a:pt x="4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41"/>
          <p:cNvGrpSpPr/>
          <p:nvPr/>
        </p:nvGrpSpPr>
        <p:grpSpPr>
          <a:xfrm>
            <a:off x="4380173" y="1239444"/>
            <a:ext cx="375274" cy="369670"/>
            <a:chOff x="4300701" y="1161299"/>
            <a:chExt cx="533818" cy="525846"/>
          </a:xfrm>
        </p:grpSpPr>
        <p:sp>
          <p:nvSpPr>
            <p:cNvPr id="894" name="Google Shape;894;p41"/>
            <p:cNvSpPr/>
            <p:nvPr/>
          </p:nvSpPr>
          <p:spPr>
            <a:xfrm>
              <a:off x="4300701" y="1161299"/>
              <a:ext cx="533818" cy="525846"/>
            </a:xfrm>
            <a:custGeom>
              <a:avLst/>
              <a:gdLst/>
              <a:ahLst/>
              <a:cxnLst/>
              <a:rect l="l" t="t" r="r" b="b"/>
              <a:pathLst>
                <a:path w="15611" h="15379" extrusionOk="0">
                  <a:moveTo>
                    <a:pt x="7798" y="1"/>
                  </a:moveTo>
                  <a:cubicBezTo>
                    <a:pt x="3662" y="1"/>
                    <a:pt x="237" y="3297"/>
                    <a:pt x="127" y="7458"/>
                  </a:cubicBezTo>
                  <a:cubicBezTo>
                    <a:pt x="1" y="11711"/>
                    <a:pt x="3342" y="15249"/>
                    <a:pt x="7581" y="15375"/>
                  </a:cubicBezTo>
                  <a:cubicBezTo>
                    <a:pt x="7659" y="15378"/>
                    <a:pt x="7736" y="15379"/>
                    <a:pt x="7814" y="15379"/>
                  </a:cubicBezTo>
                  <a:cubicBezTo>
                    <a:pt x="11949" y="15379"/>
                    <a:pt x="15360" y="12083"/>
                    <a:pt x="15484" y="7907"/>
                  </a:cubicBezTo>
                  <a:cubicBezTo>
                    <a:pt x="15610" y="3668"/>
                    <a:pt x="12269" y="131"/>
                    <a:pt x="8030" y="4"/>
                  </a:cubicBezTo>
                  <a:cubicBezTo>
                    <a:pt x="7952" y="2"/>
                    <a:pt x="7875" y="1"/>
                    <a:pt x="7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1"/>
            <p:cNvSpPr/>
            <p:nvPr/>
          </p:nvSpPr>
          <p:spPr>
            <a:xfrm>
              <a:off x="4305044" y="1161436"/>
              <a:ext cx="525133" cy="525128"/>
            </a:xfrm>
            <a:custGeom>
              <a:avLst/>
              <a:gdLst/>
              <a:ahLst/>
              <a:cxnLst/>
              <a:rect l="l" t="t" r="r" b="b"/>
              <a:pathLst>
                <a:path w="15357" h="15358" extrusionOk="0">
                  <a:moveTo>
                    <a:pt x="8998" y="127"/>
                  </a:moveTo>
                  <a:lnTo>
                    <a:pt x="8998" y="127"/>
                  </a:lnTo>
                  <a:cubicBezTo>
                    <a:pt x="9068" y="253"/>
                    <a:pt x="9153" y="365"/>
                    <a:pt x="9265" y="478"/>
                  </a:cubicBezTo>
                  <a:cubicBezTo>
                    <a:pt x="9544" y="774"/>
                    <a:pt x="9920" y="919"/>
                    <a:pt x="10300" y="919"/>
                  </a:cubicBezTo>
                  <a:cubicBezTo>
                    <a:pt x="10531" y="919"/>
                    <a:pt x="10765" y="865"/>
                    <a:pt x="10977" y="758"/>
                  </a:cubicBezTo>
                  <a:cubicBezTo>
                    <a:pt x="10346" y="464"/>
                    <a:pt x="9686" y="253"/>
                    <a:pt x="8998" y="127"/>
                  </a:cubicBezTo>
                  <a:close/>
                  <a:moveTo>
                    <a:pt x="7468" y="0"/>
                  </a:moveTo>
                  <a:cubicBezTo>
                    <a:pt x="6528" y="14"/>
                    <a:pt x="5601" y="211"/>
                    <a:pt x="4703" y="576"/>
                  </a:cubicBezTo>
                  <a:cubicBezTo>
                    <a:pt x="4661" y="1025"/>
                    <a:pt x="4801" y="1474"/>
                    <a:pt x="5138" y="1811"/>
                  </a:cubicBezTo>
                  <a:cubicBezTo>
                    <a:pt x="5426" y="2099"/>
                    <a:pt x="5808" y="2243"/>
                    <a:pt x="6191" y="2243"/>
                  </a:cubicBezTo>
                  <a:cubicBezTo>
                    <a:pt x="6573" y="2243"/>
                    <a:pt x="6956" y="2099"/>
                    <a:pt x="7243" y="1811"/>
                  </a:cubicBezTo>
                  <a:cubicBezTo>
                    <a:pt x="7735" y="1320"/>
                    <a:pt x="7805" y="576"/>
                    <a:pt x="7468" y="0"/>
                  </a:cubicBezTo>
                  <a:close/>
                  <a:moveTo>
                    <a:pt x="3369" y="1320"/>
                  </a:moveTo>
                  <a:lnTo>
                    <a:pt x="3369" y="1320"/>
                  </a:lnTo>
                  <a:cubicBezTo>
                    <a:pt x="2976" y="1587"/>
                    <a:pt x="2597" y="1895"/>
                    <a:pt x="2246" y="2246"/>
                  </a:cubicBezTo>
                  <a:cubicBezTo>
                    <a:pt x="1895" y="2597"/>
                    <a:pt x="1572" y="2962"/>
                    <a:pt x="1320" y="3369"/>
                  </a:cubicBezTo>
                  <a:cubicBezTo>
                    <a:pt x="1558" y="3514"/>
                    <a:pt x="1827" y="3588"/>
                    <a:pt x="2096" y="3588"/>
                  </a:cubicBezTo>
                  <a:cubicBezTo>
                    <a:pt x="2477" y="3588"/>
                    <a:pt x="2857" y="3441"/>
                    <a:pt x="3145" y="3145"/>
                  </a:cubicBezTo>
                  <a:cubicBezTo>
                    <a:pt x="3636" y="2653"/>
                    <a:pt x="3706" y="1895"/>
                    <a:pt x="3369" y="1320"/>
                  </a:cubicBezTo>
                  <a:close/>
                  <a:moveTo>
                    <a:pt x="11918" y="1278"/>
                  </a:moveTo>
                  <a:lnTo>
                    <a:pt x="11918" y="1278"/>
                  </a:lnTo>
                  <a:cubicBezTo>
                    <a:pt x="11455" y="1867"/>
                    <a:pt x="11497" y="2724"/>
                    <a:pt x="12030" y="3243"/>
                  </a:cubicBezTo>
                  <a:cubicBezTo>
                    <a:pt x="12325" y="3537"/>
                    <a:pt x="12708" y="3686"/>
                    <a:pt x="13092" y="3686"/>
                  </a:cubicBezTo>
                  <a:cubicBezTo>
                    <a:pt x="13421" y="3686"/>
                    <a:pt x="13751" y="3576"/>
                    <a:pt x="14023" y="3355"/>
                  </a:cubicBezTo>
                  <a:cubicBezTo>
                    <a:pt x="13757" y="2962"/>
                    <a:pt x="13434" y="2597"/>
                    <a:pt x="13111" y="2246"/>
                  </a:cubicBezTo>
                  <a:cubicBezTo>
                    <a:pt x="12732" y="1881"/>
                    <a:pt x="12339" y="1558"/>
                    <a:pt x="11918" y="1278"/>
                  </a:cubicBezTo>
                  <a:close/>
                  <a:moveTo>
                    <a:pt x="8984" y="2039"/>
                  </a:moveTo>
                  <a:cubicBezTo>
                    <a:pt x="8602" y="2039"/>
                    <a:pt x="8219" y="2183"/>
                    <a:pt x="7931" y="2471"/>
                  </a:cubicBezTo>
                  <a:cubicBezTo>
                    <a:pt x="7356" y="3060"/>
                    <a:pt x="7356" y="4001"/>
                    <a:pt x="7931" y="4576"/>
                  </a:cubicBezTo>
                  <a:cubicBezTo>
                    <a:pt x="8219" y="4871"/>
                    <a:pt x="8602" y="5019"/>
                    <a:pt x="8984" y="5019"/>
                  </a:cubicBezTo>
                  <a:cubicBezTo>
                    <a:pt x="9367" y="5019"/>
                    <a:pt x="9749" y="4871"/>
                    <a:pt x="10037" y="4576"/>
                  </a:cubicBezTo>
                  <a:cubicBezTo>
                    <a:pt x="10612" y="4001"/>
                    <a:pt x="10612" y="3060"/>
                    <a:pt x="10037" y="2471"/>
                  </a:cubicBezTo>
                  <a:cubicBezTo>
                    <a:pt x="9749" y="2183"/>
                    <a:pt x="9367" y="2039"/>
                    <a:pt x="8984" y="2039"/>
                  </a:cubicBezTo>
                  <a:close/>
                  <a:moveTo>
                    <a:pt x="14543" y="4268"/>
                  </a:moveTo>
                  <a:lnTo>
                    <a:pt x="14543" y="4268"/>
                  </a:lnTo>
                  <a:cubicBezTo>
                    <a:pt x="14248" y="4829"/>
                    <a:pt x="14332" y="5545"/>
                    <a:pt x="14810" y="6022"/>
                  </a:cubicBezTo>
                  <a:cubicBezTo>
                    <a:pt x="14936" y="6149"/>
                    <a:pt x="15076" y="6247"/>
                    <a:pt x="15231" y="6317"/>
                  </a:cubicBezTo>
                  <a:cubicBezTo>
                    <a:pt x="15104" y="5615"/>
                    <a:pt x="14880" y="4913"/>
                    <a:pt x="14543" y="4268"/>
                  </a:cubicBezTo>
                  <a:close/>
                  <a:moveTo>
                    <a:pt x="4857" y="3380"/>
                  </a:moveTo>
                  <a:cubicBezTo>
                    <a:pt x="4475" y="3380"/>
                    <a:pt x="4092" y="3531"/>
                    <a:pt x="3804" y="3833"/>
                  </a:cubicBezTo>
                  <a:cubicBezTo>
                    <a:pt x="3229" y="4408"/>
                    <a:pt x="3229" y="5349"/>
                    <a:pt x="3804" y="5938"/>
                  </a:cubicBezTo>
                  <a:cubicBezTo>
                    <a:pt x="4092" y="6226"/>
                    <a:pt x="4475" y="6370"/>
                    <a:pt x="4857" y="6370"/>
                  </a:cubicBezTo>
                  <a:cubicBezTo>
                    <a:pt x="5240" y="6370"/>
                    <a:pt x="5622" y="6226"/>
                    <a:pt x="5910" y="5938"/>
                  </a:cubicBezTo>
                  <a:cubicBezTo>
                    <a:pt x="6485" y="5349"/>
                    <a:pt x="6485" y="4408"/>
                    <a:pt x="5910" y="3833"/>
                  </a:cubicBezTo>
                  <a:cubicBezTo>
                    <a:pt x="5622" y="3531"/>
                    <a:pt x="5240" y="3380"/>
                    <a:pt x="4857" y="3380"/>
                  </a:cubicBezTo>
                  <a:close/>
                  <a:moveTo>
                    <a:pt x="763" y="4733"/>
                  </a:moveTo>
                  <a:cubicBezTo>
                    <a:pt x="701" y="4733"/>
                    <a:pt x="638" y="4737"/>
                    <a:pt x="576" y="4745"/>
                  </a:cubicBezTo>
                  <a:cubicBezTo>
                    <a:pt x="211" y="5615"/>
                    <a:pt x="14" y="6570"/>
                    <a:pt x="0" y="7510"/>
                  </a:cubicBezTo>
                  <a:cubicBezTo>
                    <a:pt x="237" y="7649"/>
                    <a:pt x="499" y="7718"/>
                    <a:pt x="762" y="7718"/>
                  </a:cubicBezTo>
                  <a:cubicBezTo>
                    <a:pt x="1138" y="7718"/>
                    <a:pt x="1513" y="7575"/>
                    <a:pt x="1811" y="7286"/>
                  </a:cubicBezTo>
                  <a:cubicBezTo>
                    <a:pt x="2387" y="6682"/>
                    <a:pt x="2387" y="5742"/>
                    <a:pt x="1811" y="5166"/>
                  </a:cubicBezTo>
                  <a:cubicBezTo>
                    <a:pt x="1522" y="4877"/>
                    <a:pt x="1141" y="4733"/>
                    <a:pt x="763" y="4733"/>
                  </a:cubicBezTo>
                  <a:close/>
                  <a:moveTo>
                    <a:pt x="11755" y="4822"/>
                  </a:moveTo>
                  <a:cubicBezTo>
                    <a:pt x="11374" y="4822"/>
                    <a:pt x="10991" y="4970"/>
                    <a:pt x="10697" y="5264"/>
                  </a:cubicBezTo>
                  <a:cubicBezTo>
                    <a:pt x="10121" y="5840"/>
                    <a:pt x="10121" y="6794"/>
                    <a:pt x="10697" y="7370"/>
                  </a:cubicBezTo>
                  <a:cubicBezTo>
                    <a:pt x="10991" y="7658"/>
                    <a:pt x="11374" y="7802"/>
                    <a:pt x="11755" y="7802"/>
                  </a:cubicBezTo>
                  <a:cubicBezTo>
                    <a:pt x="12135" y="7802"/>
                    <a:pt x="12514" y="7658"/>
                    <a:pt x="12802" y="7370"/>
                  </a:cubicBezTo>
                  <a:cubicBezTo>
                    <a:pt x="13392" y="6794"/>
                    <a:pt x="13392" y="5840"/>
                    <a:pt x="12802" y="5264"/>
                  </a:cubicBezTo>
                  <a:cubicBezTo>
                    <a:pt x="12514" y="4970"/>
                    <a:pt x="12135" y="4822"/>
                    <a:pt x="11755" y="4822"/>
                  </a:cubicBezTo>
                  <a:close/>
                  <a:moveTo>
                    <a:pt x="7635" y="6166"/>
                  </a:moveTo>
                  <a:cubicBezTo>
                    <a:pt x="7254" y="6166"/>
                    <a:pt x="6871" y="6310"/>
                    <a:pt x="6570" y="6598"/>
                  </a:cubicBezTo>
                  <a:cubicBezTo>
                    <a:pt x="5994" y="7173"/>
                    <a:pt x="5994" y="8128"/>
                    <a:pt x="6570" y="8703"/>
                  </a:cubicBezTo>
                  <a:cubicBezTo>
                    <a:pt x="6864" y="8991"/>
                    <a:pt x="7247" y="9135"/>
                    <a:pt x="7629" y="9135"/>
                  </a:cubicBezTo>
                  <a:cubicBezTo>
                    <a:pt x="8012" y="9135"/>
                    <a:pt x="8395" y="8991"/>
                    <a:pt x="8689" y="8703"/>
                  </a:cubicBezTo>
                  <a:cubicBezTo>
                    <a:pt x="9265" y="8128"/>
                    <a:pt x="9265" y="7173"/>
                    <a:pt x="8689" y="6598"/>
                  </a:cubicBezTo>
                  <a:cubicBezTo>
                    <a:pt x="8395" y="6310"/>
                    <a:pt x="8015" y="6166"/>
                    <a:pt x="7635" y="6166"/>
                  </a:cubicBezTo>
                  <a:close/>
                  <a:moveTo>
                    <a:pt x="3524" y="7500"/>
                  </a:moveTo>
                  <a:cubicBezTo>
                    <a:pt x="3141" y="7500"/>
                    <a:pt x="2759" y="7644"/>
                    <a:pt x="2471" y="7931"/>
                  </a:cubicBezTo>
                  <a:cubicBezTo>
                    <a:pt x="1895" y="8507"/>
                    <a:pt x="1895" y="9461"/>
                    <a:pt x="2471" y="10037"/>
                  </a:cubicBezTo>
                  <a:cubicBezTo>
                    <a:pt x="2759" y="10325"/>
                    <a:pt x="3141" y="10469"/>
                    <a:pt x="3524" y="10469"/>
                  </a:cubicBezTo>
                  <a:cubicBezTo>
                    <a:pt x="3906" y="10469"/>
                    <a:pt x="4289" y="10325"/>
                    <a:pt x="4576" y="10037"/>
                  </a:cubicBezTo>
                  <a:cubicBezTo>
                    <a:pt x="5152" y="9461"/>
                    <a:pt x="5152" y="8507"/>
                    <a:pt x="4576" y="7931"/>
                  </a:cubicBezTo>
                  <a:cubicBezTo>
                    <a:pt x="4289" y="7644"/>
                    <a:pt x="3906" y="7500"/>
                    <a:pt x="3524" y="7500"/>
                  </a:cubicBezTo>
                  <a:close/>
                  <a:moveTo>
                    <a:pt x="14531" y="7596"/>
                  </a:moveTo>
                  <a:cubicBezTo>
                    <a:pt x="14147" y="7596"/>
                    <a:pt x="13766" y="7746"/>
                    <a:pt x="13476" y="8044"/>
                  </a:cubicBezTo>
                  <a:cubicBezTo>
                    <a:pt x="12900" y="8619"/>
                    <a:pt x="12900" y="9560"/>
                    <a:pt x="13476" y="10149"/>
                  </a:cubicBezTo>
                  <a:cubicBezTo>
                    <a:pt x="13754" y="10427"/>
                    <a:pt x="14128" y="10573"/>
                    <a:pt x="14502" y="10573"/>
                  </a:cubicBezTo>
                  <a:cubicBezTo>
                    <a:pt x="14601" y="10573"/>
                    <a:pt x="14699" y="10563"/>
                    <a:pt x="14796" y="10542"/>
                  </a:cubicBezTo>
                  <a:cubicBezTo>
                    <a:pt x="15146" y="9686"/>
                    <a:pt x="15315" y="8760"/>
                    <a:pt x="15357" y="7847"/>
                  </a:cubicBezTo>
                  <a:cubicBezTo>
                    <a:pt x="15105" y="7679"/>
                    <a:pt x="14818" y="7596"/>
                    <a:pt x="14531" y="7596"/>
                  </a:cubicBezTo>
                  <a:close/>
                  <a:moveTo>
                    <a:pt x="127" y="8998"/>
                  </a:moveTo>
                  <a:lnTo>
                    <a:pt x="127" y="8998"/>
                  </a:lnTo>
                  <a:cubicBezTo>
                    <a:pt x="239" y="9686"/>
                    <a:pt x="449" y="10360"/>
                    <a:pt x="758" y="10992"/>
                  </a:cubicBezTo>
                  <a:cubicBezTo>
                    <a:pt x="1039" y="10444"/>
                    <a:pt x="927" y="9742"/>
                    <a:pt x="477" y="9265"/>
                  </a:cubicBezTo>
                  <a:cubicBezTo>
                    <a:pt x="365" y="9167"/>
                    <a:pt x="239" y="9068"/>
                    <a:pt x="127" y="8998"/>
                  </a:cubicBezTo>
                  <a:close/>
                  <a:moveTo>
                    <a:pt x="10421" y="8935"/>
                  </a:moveTo>
                  <a:cubicBezTo>
                    <a:pt x="10040" y="8935"/>
                    <a:pt x="9658" y="9082"/>
                    <a:pt x="9363" y="9377"/>
                  </a:cubicBezTo>
                  <a:cubicBezTo>
                    <a:pt x="8788" y="9953"/>
                    <a:pt x="8788" y="10893"/>
                    <a:pt x="9363" y="11483"/>
                  </a:cubicBezTo>
                  <a:cubicBezTo>
                    <a:pt x="9658" y="11771"/>
                    <a:pt x="10040" y="11915"/>
                    <a:pt x="10421" y="11915"/>
                  </a:cubicBezTo>
                  <a:cubicBezTo>
                    <a:pt x="10802" y="11915"/>
                    <a:pt x="11181" y="11771"/>
                    <a:pt x="11469" y="11483"/>
                  </a:cubicBezTo>
                  <a:cubicBezTo>
                    <a:pt x="12058" y="10893"/>
                    <a:pt x="12058" y="9953"/>
                    <a:pt x="11469" y="9377"/>
                  </a:cubicBezTo>
                  <a:cubicBezTo>
                    <a:pt x="11181" y="9082"/>
                    <a:pt x="10802" y="8935"/>
                    <a:pt x="10421" y="8935"/>
                  </a:cubicBezTo>
                  <a:close/>
                  <a:moveTo>
                    <a:pt x="6298" y="10269"/>
                  </a:moveTo>
                  <a:cubicBezTo>
                    <a:pt x="5917" y="10269"/>
                    <a:pt x="5538" y="10416"/>
                    <a:pt x="5250" y="10711"/>
                  </a:cubicBezTo>
                  <a:cubicBezTo>
                    <a:pt x="4661" y="11286"/>
                    <a:pt x="4661" y="12227"/>
                    <a:pt x="5250" y="12816"/>
                  </a:cubicBezTo>
                  <a:cubicBezTo>
                    <a:pt x="5538" y="13104"/>
                    <a:pt x="5917" y="13248"/>
                    <a:pt x="6298" y="13248"/>
                  </a:cubicBezTo>
                  <a:cubicBezTo>
                    <a:pt x="6678" y="13248"/>
                    <a:pt x="7061" y="13104"/>
                    <a:pt x="7356" y="12816"/>
                  </a:cubicBezTo>
                  <a:cubicBezTo>
                    <a:pt x="7931" y="12227"/>
                    <a:pt x="7931" y="11286"/>
                    <a:pt x="7356" y="10711"/>
                  </a:cubicBezTo>
                  <a:cubicBezTo>
                    <a:pt x="7061" y="10416"/>
                    <a:pt x="6678" y="10269"/>
                    <a:pt x="6298" y="10269"/>
                  </a:cubicBezTo>
                  <a:close/>
                  <a:moveTo>
                    <a:pt x="2183" y="11600"/>
                  </a:moveTo>
                  <a:cubicBezTo>
                    <a:pt x="1861" y="11600"/>
                    <a:pt x="1541" y="11706"/>
                    <a:pt x="1278" y="11918"/>
                  </a:cubicBezTo>
                  <a:cubicBezTo>
                    <a:pt x="1558" y="12339"/>
                    <a:pt x="1867" y="12746"/>
                    <a:pt x="2246" y="13111"/>
                  </a:cubicBezTo>
                  <a:cubicBezTo>
                    <a:pt x="2597" y="13462"/>
                    <a:pt x="2962" y="13757"/>
                    <a:pt x="3355" y="14024"/>
                  </a:cubicBezTo>
                  <a:cubicBezTo>
                    <a:pt x="3818" y="13448"/>
                    <a:pt x="3790" y="12578"/>
                    <a:pt x="3243" y="12044"/>
                  </a:cubicBezTo>
                  <a:cubicBezTo>
                    <a:pt x="2946" y="11748"/>
                    <a:pt x="2563" y="11600"/>
                    <a:pt x="2183" y="11600"/>
                  </a:cubicBezTo>
                  <a:close/>
                  <a:moveTo>
                    <a:pt x="13187" y="11706"/>
                  </a:moveTo>
                  <a:cubicBezTo>
                    <a:pt x="12806" y="11706"/>
                    <a:pt x="12426" y="11851"/>
                    <a:pt x="12142" y="12143"/>
                  </a:cubicBezTo>
                  <a:cubicBezTo>
                    <a:pt x="11637" y="12648"/>
                    <a:pt x="11553" y="13462"/>
                    <a:pt x="11960" y="14038"/>
                  </a:cubicBezTo>
                  <a:cubicBezTo>
                    <a:pt x="12367" y="13771"/>
                    <a:pt x="12760" y="13462"/>
                    <a:pt x="13111" y="13111"/>
                  </a:cubicBezTo>
                  <a:cubicBezTo>
                    <a:pt x="13462" y="12760"/>
                    <a:pt x="13771" y="12367"/>
                    <a:pt x="14038" y="11974"/>
                  </a:cubicBezTo>
                  <a:cubicBezTo>
                    <a:pt x="13785" y="11795"/>
                    <a:pt x="13486" y="11706"/>
                    <a:pt x="13187" y="11706"/>
                  </a:cubicBezTo>
                  <a:close/>
                  <a:moveTo>
                    <a:pt x="4982" y="14385"/>
                  </a:moveTo>
                  <a:cubicBezTo>
                    <a:pt x="4733" y="14385"/>
                    <a:pt x="4486" y="14448"/>
                    <a:pt x="4268" y="14571"/>
                  </a:cubicBezTo>
                  <a:cubicBezTo>
                    <a:pt x="4913" y="14894"/>
                    <a:pt x="5615" y="15105"/>
                    <a:pt x="6317" y="15245"/>
                  </a:cubicBezTo>
                  <a:cubicBezTo>
                    <a:pt x="6247" y="15090"/>
                    <a:pt x="6135" y="14950"/>
                    <a:pt x="6022" y="14824"/>
                  </a:cubicBezTo>
                  <a:cubicBezTo>
                    <a:pt x="5735" y="14528"/>
                    <a:pt x="5357" y="14385"/>
                    <a:pt x="4982" y="14385"/>
                  </a:cubicBezTo>
                  <a:close/>
                  <a:moveTo>
                    <a:pt x="9068" y="13045"/>
                  </a:moveTo>
                  <a:cubicBezTo>
                    <a:pt x="8686" y="13045"/>
                    <a:pt x="8303" y="13188"/>
                    <a:pt x="8015" y="13476"/>
                  </a:cubicBezTo>
                  <a:cubicBezTo>
                    <a:pt x="7510" y="13982"/>
                    <a:pt x="7440" y="14782"/>
                    <a:pt x="7819" y="15357"/>
                  </a:cubicBezTo>
                  <a:cubicBezTo>
                    <a:pt x="8759" y="15329"/>
                    <a:pt x="9672" y="15147"/>
                    <a:pt x="10528" y="14796"/>
                  </a:cubicBezTo>
                  <a:cubicBezTo>
                    <a:pt x="10626" y="14332"/>
                    <a:pt x="10486" y="13841"/>
                    <a:pt x="10121" y="13476"/>
                  </a:cubicBezTo>
                  <a:cubicBezTo>
                    <a:pt x="9833" y="13188"/>
                    <a:pt x="9451" y="13045"/>
                    <a:pt x="9068" y="13045"/>
                  </a:cubicBezTo>
                  <a:close/>
                </a:path>
              </a:pathLst>
            </a:custGeom>
            <a:solidFill>
              <a:srgbClr val="F3F3F3">
                <a:alpha val="36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41"/>
          <p:cNvGrpSpPr/>
          <p:nvPr/>
        </p:nvGrpSpPr>
        <p:grpSpPr>
          <a:xfrm>
            <a:off x="6023629" y="2771995"/>
            <a:ext cx="378770" cy="378770"/>
            <a:chOff x="5914221" y="2662850"/>
            <a:chExt cx="597240" cy="597241"/>
          </a:xfrm>
        </p:grpSpPr>
        <p:sp>
          <p:nvSpPr>
            <p:cNvPr id="897" name="Google Shape;897;p41"/>
            <p:cNvSpPr/>
            <p:nvPr/>
          </p:nvSpPr>
          <p:spPr>
            <a:xfrm>
              <a:off x="5914221" y="2662850"/>
              <a:ext cx="597240" cy="597241"/>
            </a:xfrm>
            <a:custGeom>
              <a:avLst/>
              <a:gdLst/>
              <a:ahLst/>
              <a:cxnLst/>
              <a:rect l="l" t="t" r="r" b="b"/>
              <a:pathLst>
                <a:path w="15371" h="15372" extrusionOk="0">
                  <a:moveTo>
                    <a:pt x="7679" y="1"/>
                  </a:moveTo>
                  <a:cubicBezTo>
                    <a:pt x="3439" y="1"/>
                    <a:pt x="0" y="3440"/>
                    <a:pt x="0" y="7679"/>
                  </a:cubicBezTo>
                  <a:cubicBezTo>
                    <a:pt x="0" y="11932"/>
                    <a:pt x="3439" y="15372"/>
                    <a:pt x="7679" y="15372"/>
                  </a:cubicBezTo>
                  <a:cubicBezTo>
                    <a:pt x="11918" y="15372"/>
                    <a:pt x="15371" y="11932"/>
                    <a:pt x="15371" y="7679"/>
                  </a:cubicBezTo>
                  <a:cubicBezTo>
                    <a:pt x="15371" y="3440"/>
                    <a:pt x="11918" y="1"/>
                    <a:pt x="7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p:nvPr/>
          </p:nvSpPr>
          <p:spPr>
            <a:xfrm>
              <a:off x="6326539" y="2702131"/>
              <a:ext cx="24595" cy="24594"/>
            </a:xfrm>
            <a:custGeom>
              <a:avLst/>
              <a:gdLst/>
              <a:ahLst/>
              <a:cxnLst/>
              <a:rect l="l" t="t" r="r" b="b"/>
              <a:pathLst>
                <a:path w="633" h="633" extrusionOk="0">
                  <a:moveTo>
                    <a:pt x="309" y="0"/>
                  </a:moveTo>
                  <a:cubicBezTo>
                    <a:pt x="141" y="0"/>
                    <a:pt x="0" y="141"/>
                    <a:pt x="0" y="323"/>
                  </a:cubicBezTo>
                  <a:cubicBezTo>
                    <a:pt x="0" y="492"/>
                    <a:pt x="141" y="632"/>
                    <a:pt x="309" y="632"/>
                  </a:cubicBezTo>
                  <a:cubicBezTo>
                    <a:pt x="492" y="632"/>
                    <a:pt x="632" y="492"/>
                    <a:pt x="632" y="323"/>
                  </a:cubicBezTo>
                  <a:cubicBezTo>
                    <a:pt x="632" y="141"/>
                    <a:pt x="492"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1"/>
            <p:cNvSpPr/>
            <p:nvPr/>
          </p:nvSpPr>
          <p:spPr>
            <a:xfrm>
              <a:off x="6448696" y="3046836"/>
              <a:ext cx="24595" cy="24555"/>
            </a:xfrm>
            <a:custGeom>
              <a:avLst/>
              <a:gdLst/>
              <a:ahLst/>
              <a:cxnLst/>
              <a:rect l="l" t="t" r="r" b="b"/>
              <a:pathLst>
                <a:path w="633" h="632" extrusionOk="0">
                  <a:moveTo>
                    <a:pt x="310" y="0"/>
                  </a:moveTo>
                  <a:cubicBezTo>
                    <a:pt x="141" y="0"/>
                    <a:pt x="1" y="140"/>
                    <a:pt x="1" y="309"/>
                  </a:cubicBezTo>
                  <a:cubicBezTo>
                    <a:pt x="1" y="491"/>
                    <a:pt x="141" y="632"/>
                    <a:pt x="310" y="632"/>
                  </a:cubicBezTo>
                  <a:cubicBezTo>
                    <a:pt x="492" y="632"/>
                    <a:pt x="632" y="491"/>
                    <a:pt x="632" y="309"/>
                  </a:cubicBezTo>
                  <a:cubicBezTo>
                    <a:pt x="632" y="140"/>
                    <a:pt x="492"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1"/>
            <p:cNvSpPr/>
            <p:nvPr/>
          </p:nvSpPr>
          <p:spPr>
            <a:xfrm>
              <a:off x="6338545" y="3028264"/>
              <a:ext cx="24556" cy="24594"/>
            </a:xfrm>
            <a:custGeom>
              <a:avLst/>
              <a:gdLst/>
              <a:ahLst/>
              <a:cxnLst/>
              <a:rect l="l" t="t" r="r" b="b"/>
              <a:pathLst>
                <a:path w="632" h="633" extrusionOk="0">
                  <a:moveTo>
                    <a:pt x="323" y="1"/>
                  </a:moveTo>
                  <a:cubicBezTo>
                    <a:pt x="141" y="1"/>
                    <a:pt x="0" y="141"/>
                    <a:pt x="0" y="310"/>
                  </a:cubicBezTo>
                  <a:cubicBezTo>
                    <a:pt x="0" y="492"/>
                    <a:pt x="141" y="632"/>
                    <a:pt x="323" y="632"/>
                  </a:cubicBezTo>
                  <a:cubicBezTo>
                    <a:pt x="491" y="632"/>
                    <a:pt x="632" y="492"/>
                    <a:pt x="632" y="310"/>
                  </a:cubicBezTo>
                  <a:cubicBezTo>
                    <a:pt x="632" y="141"/>
                    <a:pt x="491" y="1"/>
                    <a:pt x="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1"/>
            <p:cNvSpPr/>
            <p:nvPr/>
          </p:nvSpPr>
          <p:spPr>
            <a:xfrm>
              <a:off x="6402887" y="3075704"/>
              <a:ext cx="24595" cy="24594"/>
            </a:xfrm>
            <a:custGeom>
              <a:avLst/>
              <a:gdLst/>
              <a:ahLst/>
              <a:cxnLst/>
              <a:rect l="l" t="t" r="r" b="b"/>
              <a:pathLst>
                <a:path w="633" h="633" extrusionOk="0">
                  <a:moveTo>
                    <a:pt x="309" y="1"/>
                  </a:moveTo>
                  <a:cubicBezTo>
                    <a:pt x="141" y="1"/>
                    <a:pt x="1" y="141"/>
                    <a:pt x="1" y="324"/>
                  </a:cubicBezTo>
                  <a:cubicBezTo>
                    <a:pt x="1" y="492"/>
                    <a:pt x="141" y="633"/>
                    <a:pt x="309" y="633"/>
                  </a:cubicBezTo>
                  <a:cubicBezTo>
                    <a:pt x="492" y="633"/>
                    <a:pt x="632" y="492"/>
                    <a:pt x="632" y="324"/>
                  </a:cubicBezTo>
                  <a:cubicBezTo>
                    <a:pt x="632" y="141"/>
                    <a:pt x="492"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1"/>
            <p:cNvSpPr/>
            <p:nvPr/>
          </p:nvSpPr>
          <p:spPr>
            <a:xfrm>
              <a:off x="6263828" y="2805208"/>
              <a:ext cx="24556" cy="24594"/>
            </a:xfrm>
            <a:custGeom>
              <a:avLst/>
              <a:gdLst/>
              <a:ahLst/>
              <a:cxnLst/>
              <a:rect l="l" t="t" r="r" b="b"/>
              <a:pathLst>
                <a:path w="632" h="633" extrusionOk="0">
                  <a:moveTo>
                    <a:pt x="309" y="0"/>
                  </a:moveTo>
                  <a:cubicBezTo>
                    <a:pt x="140" y="0"/>
                    <a:pt x="0" y="141"/>
                    <a:pt x="0" y="323"/>
                  </a:cubicBezTo>
                  <a:cubicBezTo>
                    <a:pt x="0" y="492"/>
                    <a:pt x="140" y="632"/>
                    <a:pt x="309" y="632"/>
                  </a:cubicBezTo>
                  <a:cubicBezTo>
                    <a:pt x="491" y="632"/>
                    <a:pt x="632" y="492"/>
                    <a:pt x="632" y="323"/>
                  </a:cubicBezTo>
                  <a:cubicBezTo>
                    <a:pt x="632" y="141"/>
                    <a:pt x="491"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a:off x="6033114" y="2755593"/>
              <a:ext cx="438012" cy="411798"/>
            </a:xfrm>
            <a:custGeom>
              <a:avLst/>
              <a:gdLst/>
              <a:ahLst/>
              <a:cxnLst/>
              <a:rect l="l" t="t" r="r" b="b"/>
              <a:pathLst>
                <a:path w="11273" h="10599" extrusionOk="0">
                  <a:moveTo>
                    <a:pt x="5306" y="0"/>
                  </a:moveTo>
                  <a:cubicBezTo>
                    <a:pt x="2373" y="0"/>
                    <a:pt x="0" y="2386"/>
                    <a:pt x="0" y="5292"/>
                  </a:cubicBezTo>
                  <a:cubicBezTo>
                    <a:pt x="0" y="8226"/>
                    <a:pt x="2387" y="10598"/>
                    <a:pt x="5306" y="10598"/>
                  </a:cubicBezTo>
                  <a:cubicBezTo>
                    <a:pt x="6949" y="10598"/>
                    <a:pt x="8072" y="10332"/>
                    <a:pt x="9153" y="10079"/>
                  </a:cubicBezTo>
                  <a:cubicBezTo>
                    <a:pt x="9714" y="9953"/>
                    <a:pt x="10276" y="9826"/>
                    <a:pt x="10879" y="9728"/>
                  </a:cubicBezTo>
                  <a:cubicBezTo>
                    <a:pt x="11020" y="9545"/>
                    <a:pt x="11146" y="9349"/>
                    <a:pt x="11272" y="9138"/>
                  </a:cubicBezTo>
                  <a:lnTo>
                    <a:pt x="11272" y="9138"/>
                  </a:lnTo>
                  <a:cubicBezTo>
                    <a:pt x="10430" y="9223"/>
                    <a:pt x="9714" y="9377"/>
                    <a:pt x="9026" y="9559"/>
                  </a:cubicBezTo>
                  <a:cubicBezTo>
                    <a:pt x="7988" y="9784"/>
                    <a:pt x="6907" y="10051"/>
                    <a:pt x="5306" y="10051"/>
                  </a:cubicBezTo>
                  <a:cubicBezTo>
                    <a:pt x="2667" y="10051"/>
                    <a:pt x="548" y="7917"/>
                    <a:pt x="548" y="5292"/>
                  </a:cubicBezTo>
                  <a:cubicBezTo>
                    <a:pt x="548" y="2667"/>
                    <a:pt x="2681" y="548"/>
                    <a:pt x="5306" y="548"/>
                  </a:cubicBezTo>
                  <a:cubicBezTo>
                    <a:pt x="6907" y="548"/>
                    <a:pt x="7973" y="786"/>
                    <a:pt x="9026" y="1039"/>
                  </a:cubicBezTo>
                  <a:cubicBezTo>
                    <a:pt x="9714" y="1193"/>
                    <a:pt x="10430" y="1362"/>
                    <a:pt x="11272" y="1460"/>
                  </a:cubicBezTo>
                  <a:cubicBezTo>
                    <a:pt x="11146" y="1249"/>
                    <a:pt x="11020" y="1053"/>
                    <a:pt x="10879" y="856"/>
                  </a:cubicBezTo>
                  <a:cubicBezTo>
                    <a:pt x="10276" y="772"/>
                    <a:pt x="9728" y="646"/>
                    <a:pt x="9153" y="505"/>
                  </a:cubicBezTo>
                  <a:cubicBezTo>
                    <a:pt x="8072" y="267"/>
                    <a:pt x="6949" y="0"/>
                    <a:pt x="5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41"/>
          <p:cNvSpPr/>
          <p:nvPr/>
        </p:nvSpPr>
        <p:spPr>
          <a:xfrm rot="5400000">
            <a:off x="3446406" y="1764025"/>
            <a:ext cx="2242200" cy="2242500"/>
          </a:xfrm>
          <a:prstGeom prst="blockArc">
            <a:avLst>
              <a:gd name="adj1" fmla="val 13199101"/>
              <a:gd name="adj2" fmla="val 19963083"/>
              <a:gd name="adj3" fmla="val 1691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1"/>
          <p:cNvSpPr/>
          <p:nvPr/>
        </p:nvSpPr>
        <p:spPr>
          <a:xfrm rot="5400000">
            <a:off x="3446406" y="1764025"/>
            <a:ext cx="2242200" cy="2242500"/>
          </a:xfrm>
          <a:prstGeom prst="blockArc">
            <a:avLst>
              <a:gd name="adj1" fmla="val 1317532"/>
              <a:gd name="adj2" fmla="val 5377531"/>
              <a:gd name="adj3" fmla="val 1709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5400000">
            <a:off x="3446406" y="1764025"/>
            <a:ext cx="2242200" cy="2242500"/>
          </a:xfrm>
          <a:prstGeom prst="blockArc">
            <a:avLst>
              <a:gd name="adj1" fmla="val 19949776"/>
              <a:gd name="adj2" fmla="val 1331182"/>
              <a:gd name="adj3" fmla="val 1698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42"/>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A FEW OF MY FAVORITE THINGS</a:t>
            </a:r>
            <a:endParaRPr sz="2800" b="1">
              <a:solidFill>
                <a:srgbClr val="000000"/>
              </a:solidFill>
              <a:latin typeface="Fira Sans"/>
              <a:ea typeface="Fira Sans"/>
              <a:cs typeface="Fira Sans"/>
              <a:sym typeface="Fira Sans"/>
            </a:endParaRPr>
          </a:p>
        </p:txBody>
      </p:sp>
      <p:sp>
        <p:nvSpPr>
          <p:cNvPr id="912" name="Google Shape;912;p42"/>
          <p:cNvSpPr txBox="1"/>
          <p:nvPr/>
        </p:nvSpPr>
        <p:spPr>
          <a:xfrm>
            <a:off x="3853826" y="3942525"/>
            <a:ext cx="1650600" cy="57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Visual learning and assessment with a social media feel</a:t>
            </a:r>
            <a:endParaRPr sz="1200">
              <a:solidFill>
                <a:srgbClr val="000000"/>
              </a:solidFill>
              <a:latin typeface="Roboto"/>
              <a:ea typeface="Roboto"/>
              <a:cs typeface="Roboto"/>
              <a:sym typeface="Roboto"/>
            </a:endParaRPr>
          </a:p>
          <a:p>
            <a:pPr marL="0" lvl="0" indent="0" algn="ctr" rtl="0">
              <a:spcBef>
                <a:spcPts val="0"/>
              </a:spcBef>
              <a:spcAft>
                <a:spcPts val="0"/>
              </a:spcAft>
              <a:buNone/>
            </a:pPr>
            <a:endParaRPr sz="1200">
              <a:solidFill>
                <a:srgbClr val="000000"/>
              </a:solidFill>
              <a:latin typeface="Roboto"/>
              <a:ea typeface="Roboto"/>
              <a:cs typeface="Roboto"/>
              <a:sym typeface="Roboto"/>
            </a:endParaRPr>
          </a:p>
        </p:txBody>
      </p:sp>
      <p:sp>
        <p:nvSpPr>
          <p:cNvPr id="913" name="Google Shape;913;p42"/>
          <p:cNvSpPr txBox="1"/>
          <p:nvPr/>
        </p:nvSpPr>
        <p:spPr>
          <a:xfrm>
            <a:off x="990118" y="3942525"/>
            <a:ext cx="1441800" cy="57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One stop shop</a:t>
            </a:r>
            <a:endParaRPr sz="1200">
              <a:solidFill>
                <a:srgbClr val="000000"/>
              </a:solidFill>
              <a:latin typeface="Roboto"/>
              <a:ea typeface="Roboto"/>
              <a:cs typeface="Roboto"/>
              <a:sym typeface="Roboto"/>
            </a:endParaRPr>
          </a:p>
          <a:p>
            <a:pPr marL="0" lvl="0" indent="0" algn="ctr" rtl="0">
              <a:lnSpc>
                <a:spcPct val="115000"/>
              </a:lnSpc>
              <a:spcBef>
                <a:spcPts val="0"/>
              </a:spcBef>
              <a:spcAft>
                <a:spcPts val="1600"/>
              </a:spcAft>
              <a:buNone/>
            </a:pPr>
            <a:endParaRPr sz="1200">
              <a:solidFill>
                <a:srgbClr val="000000"/>
              </a:solidFill>
              <a:latin typeface="Roboto"/>
              <a:ea typeface="Roboto"/>
              <a:cs typeface="Roboto"/>
              <a:sym typeface="Roboto"/>
            </a:endParaRPr>
          </a:p>
        </p:txBody>
      </p:sp>
      <p:sp>
        <p:nvSpPr>
          <p:cNvPr id="914" name="Google Shape;914;p42"/>
          <p:cNvSpPr txBox="1"/>
          <p:nvPr/>
        </p:nvSpPr>
        <p:spPr>
          <a:xfrm>
            <a:off x="1056568" y="3537287"/>
            <a:ext cx="13089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chemeClr val="accent1"/>
                </a:solidFill>
                <a:latin typeface="Fira Sans"/>
                <a:ea typeface="Fira Sans"/>
                <a:cs typeface="Fira Sans"/>
                <a:sym typeface="Fira Sans"/>
              </a:rPr>
              <a:t>NEARPOD</a:t>
            </a:r>
            <a:endParaRPr sz="1600" b="1">
              <a:solidFill>
                <a:schemeClr val="accent1"/>
              </a:solidFill>
              <a:latin typeface="Fira Sans"/>
              <a:ea typeface="Fira Sans"/>
              <a:cs typeface="Fira Sans"/>
              <a:sym typeface="Fira Sans"/>
            </a:endParaRPr>
          </a:p>
        </p:txBody>
      </p:sp>
      <p:sp>
        <p:nvSpPr>
          <p:cNvPr id="915" name="Google Shape;915;p42"/>
          <p:cNvSpPr txBox="1"/>
          <p:nvPr/>
        </p:nvSpPr>
        <p:spPr>
          <a:xfrm>
            <a:off x="3920269" y="3537287"/>
            <a:ext cx="13089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chemeClr val="accent2"/>
                </a:solidFill>
                <a:latin typeface="Fira Sans"/>
                <a:ea typeface="Fira Sans"/>
                <a:cs typeface="Fira Sans"/>
                <a:sym typeface="Fira Sans"/>
              </a:rPr>
              <a:t>FLIPGRID</a:t>
            </a:r>
            <a:endParaRPr sz="1600" b="1">
              <a:solidFill>
                <a:schemeClr val="accent2"/>
              </a:solidFill>
              <a:latin typeface="Fira Sans"/>
              <a:ea typeface="Fira Sans"/>
              <a:cs typeface="Fira Sans"/>
              <a:sym typeface="Fira Sans"/>
            </a:endParaRPr>
          </a:p>
        </p:txBody>
      </p:sp>
      <p:sp>
        <p:nvSpPr>
          <p:cNvPr id="916" name="Google Shape;916;p42"/>
          <p:cNvSpPr txBox="1"/>
          <p:nvPr/>
        </p:nvSpPr>
        <p:spPr>
          <a:xfrm>
            <a:off x="6626289" y="3942525"/>
            <a:ext cx="1441800" cy="57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Scavenger hunts on the highest level</a:t>
            </a:r>
            <a:endParaRPr sz="1200">
              <a:solidFill>
                <a:srgbClr val="000000"/>
              </a:solidFill>
              <a:latin typeface="Roboto"/>
              <a:ea typeface="Roboto"/>
              <a:cs typeface="Roboto"/>
              <a:sym typeface="Roboto"/>
            </a:endParaRPr>
          </a:p>
          <a:p>
            <a:pPr marL="0" lvl="0" indent="0" algn="ctr" rtl="0">
              <a:spcBef>
                <a:spcPts val="0"/>
              </a:spcBef>
              <a:spcAft>
                <a:spcPts val="0"/>
              </a:spcAft>
              <a:buNone/>
            </a:pPr>
            <a:endParaRPr sz="1200">
              <a:solidFill>
                <a:srgbClr val="000000"/>
              </a:solidFill>
              <a:latin typeface="Roboto"/>
              <a:ea typeface="Roboto"/>
              <a:cs typeface="Roboto"/>
              <a:sym typeface="Roboto"/>
            </a:endParaRPr>
          </a:p>
        </p:txBody>
      </p:sp>
      <p:sp>
        <p:nvSpPr>
          <p:cNvPr id="917" name="Google Shape;917;p42"/>
          <p:cNvSpPr txBox="1"/>
          <p:nvPr/>
        </p:nvSpPr>
        <p:spPr>
          <a:xfrm>
            <a:off x="6692751" y="3537275"/>
            <a:ext cx="14418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chemeClr val="accent5"/>
                </a:solidFill>
                <a:latin typeface="Fira Sans"/>
                <a:ea typeface="Fira Sans"/>
                <a:cs typeface="Fira Sans"/>
                <a:sym typeface="Fira Sans"/>
              </a:rPr>
              <a:t>GOOSECHASE</a:t>
            </a:r>
            <a:endParaRPr sz="1600" b="1">
              <a:solidFill>
                <a:schemeClr val="accent5"/>
              </a:solidFill>
              <a:latin typeface="Fira Sans"/>
              <a:ea typeface="Fira Sans"/>
              <a:cs typeface="Fira Sans"/>
              <a:sym typeface="Fira Sans"/>
            </a:endParaRPr>
          </a:p>
        </p:txBody>
      </p:sp>
      <p:pic>
        <p:nvPicPr>
          <p:cNvPr id="918" name="Google Shape;918;p42"/>
          <p:cNvPicPr preferRelativeResize="0"/>
          <p:nvPr/>
        </p:nvPicPr>
        <p:blipFill>
          <a:blip r:embed="rId3">
            <a:alphaModFix/>
          </a:blip>
          <a:stretch>
            <a:fillRect/>
          </a:stretch>
        </p:blipFill>
        <p:spPr>
          <a:xfrm>
            <a:off x="446300" y="1455910"/>
            <a:ext cx="2662100" cy="1490775"/>
          </a:xfrm>
          <a:prstGeom prst="rect">
            <a:avLst/>
          </a:prstGeom>
          <a:noFill/>
          <a:ln>
            <a:noFill/>
          </a:ln>
        </p:spPr>
      </p:pic>
      <p:pic>
        <p:nvPicPr>
          <p:cNvPr id="919" name="Google Shape;919;p42"/>
          <p:cNvPicPr preferRelativeResize="0"/>
          <p:nvPr/>
        </p:nvPicPr>
        <p:blipFill>
          <a:blip r:embed="rId4">
            <a:alphaModFix/>
          </a:blip>
          <a:stretch>
            <a:fillRect/>
          </a:stretch>
        </p:blipFill>
        <p:spPr>
          <a:xfrm>
            <a:off x="3314161" y="1776750"/>
            <a:ext cx="2729923" cy="849100"/>
          </a:xfrm>
          <a:prstGeom prst="rect">
            <a:avLst/>
          </a:prstGeom>
          <a:noFill/>
          <a:ln>
            <a:noFill/>
          </a:ln>
        </p:spPr>
      </p:pic>
      <p:pic>
        <p:nvPicPr>
          <p:cNvPr id="920" name="Google Shape;920;p42"/>
          <p:cNvPicPr preferRelativeResize="0"/>
          <p:nvPr/>
        </p:nvPicPr>
        <p:blipFill>
          <a:blip r:embed="rId5">
            <a:alphaModFix/>
          </a:blip>
          <a:stretch>
            <a:fillRect/>
          </a:stretch>
        </p:blipFill>
        <p:spPr>
          <a:xfrm>
            <a:off x="6626300" y="1067351"/>
            <a:ext cx="2097999" cy="2097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43"/>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NEARPOD</a:t>
            </a:r>
            <a:endParaRPr sz="2800" b="1">
              <a:solidFill>
                <a:srgbClr val="000000"/>
              </a:solidFill>
              <a:latin typeface="Fira Sans"/>
              <a:ea typeface="Fira Sans"/>
              <a:cs typeface="Fira Sans"/>
              <a:sym typeface="Fira Sans"/>
            </a:endParaRPr>
          </a:p>
        </p:txBody>
      </p:sp>
      <p:sp>
        <p:nvSpPr>
          <p:cNvPr id="926" name="Google Shape;926;p43"/>
          <p:cNvSpPr txBox="1"/>
          <p:nvPr/>
        </p:nvSpPr>
        <p:spPr>
          <a:xfrm>
            <a:off x="2126007" y="3866325"/>
            <a:ext cx="1441800" cy="57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Encourage student conversation and collaboration</a:t>
            </a:r>
            <a:endParaRPr sz="1200">
              <a:solidFill>
                <a:srgbClr val="000000"/>
              </a:solidFill>
              <a:latin typeface="Roboto"/>
              <a:ea typeface="Roboto"/>
              <a:cs typeface="Roboto"/>
              <a:sym typeface="Roboto"/>
            </a:endParaRPr>
          </a:p>
          <a:p>
            <a:pPr marL="0" lvl="0" indent="0" algn="ctr" rtl="0">
              <a:spcBef>
                <a:spcPts val="0"/>
              </a:spcBef>
              <a:spcAft>
                <a:spcPts val="0"/>
              </a:spcAft>
              <a:buNone/>
            </a:pPr>
            <a:endParaRPr sz="1200">
              <a:solidFill>
                <a:srgbClr val="000000"/>
              </a:solidFill>
              <a:latin typeface="Roboto"/>
              <a:ea typeface="Roboto"/>
              <a:cs typeface="Roboto"/>
              <a:sym typeface="Roboto"/>
            </a:endParaRPr>
          </a:p>
        </p:txBody>
      </p:sp>
      <p:sp>
        <p:nvSpPr>
          <p:cNvPr id="927" name="Google Shape;927;p43"/>
          <p:cNvSpPr txBox="1"/>
          <p:nvPr/>
        </p:nvSpPr>
        <p:spPr>
          <a:xfrm>
            <a:off x="3861339" y="3866325"/>
            <a:ext cx="1441800" cy="57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Use as milepost and help keep students on track</a:t>
            </a:r>
            <a:endParaRPr sz="1200">
              <a:solidFill>
                <a:srgbClr val="000000"/>
              </a:solidFill>
              <a:latin typeface="Roboto"/>
              <a:ea typeface="Roboto"/>
              <a:cs typeface="Roboto"/>
              <a:sym typeface="Roboto"/>
            </a:endParaRPr>
          </a:p>
        </p:txBody>
      </p:sp>
      <p:sp>
        <p:nvSpPr>
          <p:cNvPr id="928" name="Google Shape;928;p43"/>
          <p:cNvSpPr txBox="1"/>
          <p:nvPr/>
        </p:nvSpPr>
        <p:spPr>
          <a:xfrm>
            <a:off x="380518" y="3866325"/>
            <a:ext cx="1441800" cy="57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Create basic slides in the program or upload from Google</a:t>
            </a:r>
            <a:endParaRPr sz="1200">
              <a:solidFill>
                <a:srgbClr val="000000"/>
              </a:solidFill>
              <a:latin typeface="Roboto"/>
              <a:ea typeface="Roboto"/>
              <a:cs typeface="Roboto"/>
              <a:sym typeface="Roboto"/>
            </a:endParaRPr>
          </a:p>
          <a:p>
            <a:pPr marL="0" lvl="0" indent="0" algn="ctr" rtl="0">
              <a:lnSpc>
                <a:spcPct val="115000"/>
              </a:lnSpc>
              <a:spcBef>
                <a:spcPts val="0"/>
              </a:spcBef>
              <a:spcAft>
                <a:spcPts val="1600"/>
              </a:spcAft>
              <a:buNone/>
            </a:pPr>
            <a:endParaRPr sz="1200">
              <a:solidFill>
                <a:srgbClr val="000000"/>
              </a:solidFill>
              <a:latin typeface="Roboto"/>
              <a:ea typeface="Roboto"/>
              <a:cs typeface="Roboto"/>
              <a:sym typeface="Roboto"/>
            </a:endParaRPr>
          </a:p>
        </p:txBody>
      </p:sp>
      <p:sp>
        <p:nvSpPr>
          <p:cNvPr id="929" name="Google Shape;929;p43"/>
          <p:cNvSpPr txBox="1"/>
          <p:nvPr/>
        </p:nvSpPr>
        <p:spPr>
          <a:xfrm>
            <a:off x="5596671" y="3866325"/>
            <a:ext cx="1441800" cy="57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Drawing, read aloud and voice recording options</a:t>
            </a:r>
            <a:endParaRPr sz="1200">
              <a:solidFill>
                <a:srgbClr val="000000"/>
              </a:solidFill>
              <a:latin typeface="Roboto"/>
              <a:ea typeface="Roboto"/>
              <a:cs typeface="Roboto"/>
              <a:sym typeface="Roboto"/>
            </a:endParaRPr>
          </a:p>
        </p:txBody>
      </p:sp>
      <p:sp>
        <p:nvSpPr>
          <p:cNvPr id="930" name="Google Shape;930;p43"/>
          <p:cNvSpPr txBox="1"/>
          <p:nvPr/>
        </p:nvSpPr>
        <p:spPr>
          <a:xfrm>
            <a:off x="7332003" y="3866325"/>
            <a:ext cx="1441800" cy="57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Quizzes, Time to Climb or link directly to external web based assessments</a:t>
            </a: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rgbClr val="000000"/>
              </a:solidFill>
              <a:latin typeface="Roboto"/>
              <a:ea typeface="Roboto"/>
              <a:cs typeface="Roboto"/>
              <a:sym typeface="Roboto"/>
            </a:endParaRPr>
          </a:p>
        </p:txBody>
      </p:sp>
      <p:sp>
        <p:nvSpPr>
          <p:cNvPr id="931" name="Google Shape;931;p43"/>
          <p:cNvSpPr txBox="1"/>
          <p:nvPr/>
        </p:nvSpPr>
        <p:spPr>
          <a:xfrm>
            <a:off x="446968" y="1098887"/>
            <a:ext cx="13089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chemeClr val="accent1"/>
                </a:solidFill>
                <a:latin typeface="Fira Sans"/>
                <a:ea typeface="Fira Sans"/>
                <a:cs typeface="Fira Sans"/>
                <a:sym typeface="Fira Sans"/>
              </a:rPr>
              <a:t>Slide Shows</a:t>
            </a:r>
            <a:endParaRPr sz="1600" b="1">
              <a:solidFill>
                <a:schemeClr val="accent1"/>
              </a:solidFill>
              <a:latin typeface="Fira Sans"/>
              <a:ea typeface="Fira Sans"/>
              <a:cs typeface="Fira Sans"/>
              <a:sym typeface="Fira Sans"/>
            </a:endParaRPr>
          </a:p>
        </p:txBody>
      </p:sp>
      <p:sp>
        <p:nvSpPr>
          <p:cNvPr id="932" name="Google Shape;932;p43"/>
          <p:cNvSpPr txBox="1"/>
          <p:nvPr/>
        </p:nvSpPr>
        <p:spPr>
          <a:xfrm>
            <a:off x="3927789" y="1098887"/>
            <a:ext cx="13089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chemeClr val="accent3"/>
                </a:solidFill>
                <a:latin typeface="Fira Sans"/>
                <a:ea typeface="Fira Sans"/>
                <a:cs typeface="Fira Sans"/>
                <a:sym typeface="Fira Sans"/>
              </a:rPr>
              <a:t>Polls/Check Ins</a:t>
            </a:r>
            <a:endParaRPr sz="1600" b="1">
              <a:solidFill>
                <a:schemeClr val="accent3"/>
              </a:solidFill>
              <a:latin typeface="Fira Sans"/>
              <a:ea typeface="Fira Sans"/>
              <a:cs typeface="Fira Sans"/>
              <a:sym typeface="Fira Sans"/>
            </a:endParaRPr>
          </a:p>
        </p:txBody>
      </p:sp>
      <p:sp>
        <p:nvSpPr>
          <p:cNvPr id="933" name="Google Shape;933;p43"/>
          <p:cNvSpPr txBox="1"/>
          <p:nvPr/>
        </p:nvSpPr>
        <p:spPr>
          <a:xfrm>
            <a:off x="2192449" y="1098875"/>
            <a:ext cx="15285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chemeClr val="accent2"/>
                </a:solidFill>
                <a:latin typeface="Fira Sans"/>
                <a:ea typeface="Fira Sans"/>
                <a:cs typeface="Fira Sans"/>
                <a:sym typeface="Fira Sans"/>
              </a:rPr>
              <a:t>Collaboration Boards</a:t>
            </a:r>
            <a:endParaRPr sz="1600" b="1">
              <a:solidFill>
                <a:schemeClr val="accent2"/>
              </a:solidFill>
              <a:latin typeface="Fira Sans"/>
              <a:ea typeface="Fira Sans"/>
              <a:cs typeface="Fira Sans"/>
              <a:sym typeface="Fira Sans"/>
            </a:endParaRPr>
          </a:p>
        </p:txBody>
      </p:sp>
      <p:sp>
        <p:nvSpPr>
          <p:cNvPr id="934" name="Google Shape;934;p43"/>
          <p:cNvSpPr txBox="1"/>
          <p:nvPr/>
        </p:nvSpPr>
        <p:spPr>
          <a:xfrm>
            <a:off x="5663125" y="1098875"/>
            <a:ext cx="15975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chemeClr val="accent5"/>
                </a:solidFill>
                <a:latin typeface="Fira Sans"/>
                <a:ea typeface="Fira Sans"/>
                <a:cs typeface="Fira Sans"/>
                <a:sym typeface="Fira Sans"/>
              </a:rPr>
              <a:t>Differentiation Tools</a:t>
            </a:r>
            <a:endParaRPr sz="1600" b="1">
              <a:solidFill>
                <a:schemeClr val="accent5"/>
              </a:solidFill>
              <a:latin typeface="Fira Sans"/>
              <a:ea typeface="Fira Sans"/>
              <a:cs typeface="Fira Sans"/>
              <a:sym typeface="Fira Sans"/>
            </a:endParaRPr>
          </a:p>
        </p:txBody>
      </p:sp>
      <p:sp>
        <p:nvSpPr>
          <p:cNvPr id="935" name="Google Shape;935;p43"/>
          <p:cNvSpPr txBox="1"/>
          <p:nvPr/>
        </p:nvSpPr>
        <p:spPr>
          <a:xfrm>
            <a:off x="7398453" y="1098887"/>
            <a:ext cx="1308900" cy="38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chemeClr val="accent5"/>
                </a:solidFill>
                <a:latin typeface="Fira Sans"/>
                <a:ea typeface="Fira Sans"/>
                <a:cs typeface="Fira Sans"/>
                <a:sym typeface="Fira Sans"/>
              </a:rPr>
              <a:t>Formative Assessment</a:t>
            </a:r>
            <a:endParaRPr sz="1600" b="1">
              <a:solidFill>
                <a:schemeClr val="accent5"/>
              </a:solidFill>
              <a:latin typeface="Fira Sans"/>
              <a:ea typeface="Fira Sans"/>
              <a:cs typeface="Fira Sans"/>
              <a:sym typeface="Fira Sans"/>
            </a:endParaRPr>
          </a:p>
        </p:txBody>
      </p:sp>
      <p:grpSp>
        <p:nvGrpSpPr>
          <p:cNvPr id="936" name="Google Shape;936;p43"/>
          <p:cNvGrpSpPr/>
          <p:nvPr/>
        </p:nvGrpSpPr>
        <p:grpSpPr>
          <a:xfrm>
            <a:off x="371825" y="1839726"/>
            <a:ext cx="1450453" cy="1290500"/>
            <a:chOff x="371825" y="1825825"/>
            <a:chExt cx="1450453" cy="1290500"/>
          </a:xfrm>
        </p:grpSpPr>
        <p:sp>
          <p:nvSpPr>
            <p:cNvPr id="937" name="Google Shape;937;p43"/>
            <p:cNvSpPr/>
            <p:nvPr/>
          </p:nvSpPr>
          <p:spPr>
            <a:xfrm>
              <a:off x="371825" y="1909136"/>
              <a:ext cx="1450453" cy="1188339"/>
            </a:xfrm>
            <a:custGeom>
              <a:avLst/>
              <a:gdLst/>
              <a:ahLst/>
              <a:cxnLst/>
              <a:rect l="l" t="t" r="r" b="b"/>
              <a:pathLst>
                <a:path w="10620" h="8701" extrusionOk="0">
                  <a:moveTo>
                    <a:pt x="4325" y="0"/>
                  </a:moveTo>
                  <a:cubicBezTo>
                    <a:pt x="4053" y="0"/>
                    <a:pt x="3781" y="30"/>
                    <a:pt x="3516" y="91"/>
                  </a:cubicBezTo>
                  <a:cubicBezTo>
                    <a:pt x="1926" y="455"/>
                    <a:pt x="657" y="1850"/>
                    <a:pt x="329" y="3447"/>
                  </a:cubicBezTo>
                  <a:cubicBezTo>
                    <a:pt x="0" y="5043"/>
                    <a:pt x="569" y="6768"/>
                    <a:pt x="1698" y="7944"/>
                  </a:cubicBezTo>
                  <a:cubicBezTo>
                    <a:pt x="2667" y="8111"/>
                    <a:pt x="3388" y="8272"/>
                    <a:pt x="4357" y="8441"/>
                  </a:cubicBezTo>
                  <a:cubicBezTo>
                    <a:pt x="5107" y="8569"/>
                    <a:pt x="5864" y="8700"/>
                    <a:pt x="6623" y="8700"/>
                  </a:cubicBezTo>
                  <a:cubicBezTo>
                    <a:pt x="6745" y="8700"/>
                    <a:pt x="6868" y="8697"/>
                    <a:pt x="6991" y="8689"/>
                  </a:cubicBezTo>
                  <a:cubicBezTo>
                    <a:pt x="7874" y="8635"/>
                    <a:pt x="8770" y="8358"/>
                    <a:pt x="9414" y="7751"/>
                  </a:cubicBezTo>
                  <a:cubicBezTo>
                    <a:pt x="10505" y="6721"/>
                    <a:pt x="10620" y="5018"/>
                    <a:pt x="10387" y="3534"/>
                  </a:cubicBezTo>
                  <a:cubicBezTo>
                    <a:pt x="10278" y="2842"/>
                    <a:pt x="10084" y="2111"/>
                    <a:pt x="9552" y="1656"/>
                  </a:cubicBezTo>
                  <a:cubicBezTo>
                    <a:pt x="9335" y="1471"/>
                    <a:pt x="9037" y="1380"/>
                    <a:pt x="8737" y="1380"/>
                  </a:cubicBezTo>
                  <a:cubicBezTo>
                    <a:pt x="8302" y="1380"/>
                    <a:pt x="7864" y="1571"/>
                    <a:pt x="7668" y="1936"/>
                  </a:cubicBezTo>
                  <a:cubicBezTo>
                    <a:pt x="7042" y="731"/>
                    <a:pt x="5681" y="0"/>
                    <a:pt x="4325" y="0"/>
                  </a:cubicBezTo>
                  <a:close/>
                </a:path>
              </a:pathLst>
            </a:custGeom>
            <a:solidFill>
              <a:srgbClr val="97E5D4">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3"/>
            <p:cNvSpPr/>
            <p:nvPr/>
          </p:nvSpPr>
          <p:spPr>
            <a:xfrm>
              <a:off x="1307654" y="1998866"/>
              <a:ext cx="168127" cy="171948"/>
            </a:xfrm>
            <a:custGeom>
              <a:avLst/>
              <a:gdLst/>
              <a:ahLst/>
              <a:cxnLst/>
              <a:rect l="l" t="t" r="r" b="b"/>
              <a:pathLst>
                <a:path w="1231" h="1259" extrusionOk="0">
                  <a:moveTo>
                    <a:pt x="780" y="1"/>
                  </a:moveTo>
                  <a:cubicBezTo>
                    <a:pt x="522" y="1"/>
                    <a:pt x="207" y="304"/>
                    <a:pt x="1" y="877"/>
                  </a:cubicBezTo>
                  <a:cubicBezTo>
                    <a:pt x="115" y="995"/>
                    <a:pt x="304" y="1142"/>
                    <a:pt x="603" y="1259"/>
                  </a:cubicBezTo>
                  <a:cubicBezTo>
                    <a:pt x="847" y="891"/>
                    <a:pt x="1230" y="226"/>
                    <a:pt x="952" y="52"/>
                  </a:cubicBezTo>
                  <a:cubicBezTo>
                    <a:pt x="899" y="17"/>
                    <a:pt x="841" y="1"/>
                    <a:pt x="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p:cNvSpPr/>
            <p:nvPr/>
          </p:nvSpPr>
          <p:spPr>
            <a:xfrm>
              <a:off x="1283207" y="2118506"/>
              <a:ext cx="265643" cy="326005"/>
            </a:xfrm>
            <a:custGeom>
              <a:avLst/>
              <a:gdLst/>
              <a:ahLst/>
              <a:cxnLst/>
              <a:rect l="l" t="t" r="r" b="b"/>
              <a:pathLst>
                <a:path w="1945" h="2387" extrusionOk="0">
                  <a:moveTo>
                    <a:pt x="182" y="0"/>
                  </a:moveTo>
                  <a:cubicBezTo>
                    <a:pt x="102" y="220"/>
                    <a:pt x="39" y="479"/>
                    <a:pt x="0" y="777"/>
                  </a:cubicBezTo>
                  <a:cubicBezTo>
                    <a:pt x="38" y="1027"/>
                    <a:pt x="464" y="1482"/>
                    <a:pt x="1442" y="2068"/>
                  </a:cubicBezTo>
                  <a:cubicBezTo>
                    <a:pt x="1442" y="2068"/>
                    <a:pt x="1647" y="2386"/>
                    <a:pt x="1702" y="2386"/>
                  </a:cubicBezTo>
                  <a:cubicBezTo>
                    <a:pt x="1704" y="2386"/>
                    <a:pt x="1706" y="2386"/>
                    <a:pt x="1707" y="2385"/>
                  </a:cubicBezTo>
                  <a:cubicBezTo>
                    <a:pt x="1753" y="2363"/>
                    <a:pt x="1606" y="2217"/>
                    <a:pt x="1606" y="2217"/>
                  </a:cubicBezTo>
                  <a:lnTo>
                    <a:pt x="1606" y="2217"/>
                  </a:lnTo>
                  <a:cubicBezTo>
                    <a:pt x="1606" y="2217"/>
                    <a:pt x="1767" y="2344"/>
                    <a:pt x="1815" y="2344"/>
                  </a:cubicBezTo>
                  <a:cubicBezTo>
                    <a:pt x="1820" y="2344"/>
                    <a:pt x="1824" y="2343"/>
                    <a:pt x="1826" y="2339"/>
                  </a:cubicBezTo>
                  <a:cubicBezTo>
                    <a:pt x="1847" y="2306"/>
                    <a:pt x="1655" y="2148"/>
                    <a:pt x="1655" y="2148"/>
                  </a:cubicBezTo>
                  <a:lnTo>
                    <a:pt x="1655" y="2148"/>
                  </a:lnTo>
                  <a:cubicBezTo>
                    <a:pt x="1655" y="2148"/>
                    <a:pt x="1846" y="2265"/>
                    <a:pt x="1904" y="2265"/>
                  </a:cubicBezTo>
                  <a:cubicBezTo>
                    <a:pt x="1910" y="2265"/>
                    <a:pt x="1915" y="2263"/>
                    <a:pt x="1918" y="2259"/>
                  </a:cubicBezTo>
                  <a:cubicBezTo>
                    <a:pt x="1945" y="2225"/>
                    <a:pt x="1713" y="2072"/>
                    <a:pt x="1713" y="2072"/>
                  </a:cubicBezTo>
                  <a:lnTo>
                    <a:pt x="1713" y="2072"/>
                  </a:lnTo>
                  <a:cubicBezTo>
                    <a:pt x="1713" y="2072"/>
                    <a:pt x="1864" y="2147"/>
                    <a:pt x="1920" y="2147"/>
                  </a:cubicBezTo>
                  <a:cubicBezTo>
                    <a:pt x="1933" y="2147"/>
                    <a:pt x="1941" y="2143"/>
                    <a:pt x="1939" y="2132"/>
                  </a:cubicBezTo>
                  <a:cubicBezTo>
                    <a:pt x="1930" y="2075"/>
                    <a:pt x="1769" y="2000"/>
                    <a:pt x="1769" y="2000"/>
                  </a:cubicBezTo>
                  <a:lnTo>
                    <a:pt x="1769" y="2000"/>
                  </a:lnTo>
                  <a:cubicBezTo>
                    <a:pt x="1769" y="2000"/>
                    <a:pt x="1791" y="2002"/>
                    <a:pt x="1819" y="2002"/>
                  </a:cubicBezTo>
                  <a:cubicBezTo>
                    <a:pt x="1868" y="2002"/>
                    <a:pt x="1936" y="1995"/>
                    <a:pt x="1931" y="1961"/>
                  </a:cubicBezTo>
                  <a:cubicBezTo>
                    <a:pt x="1923" y="1906"/>
                    <a:pt x="1616" y="1823"/>
                    <a:pt x="1616" y="1823"/>
                  </a:cubicBezTo>
                  <a:lnTo>
                    <a:pt x="609" y="631"/>
                  </a:lnTo>
                  <a:cubicBezTo>
                    <a:pt x="609" y="631"/>
                    <a:pt x="685" y="530"/>
                    <a:pt x="783" y="382"/>
                  </a:cubicBezTo>
                  <a:cubicBezTo>
                    <a:pt x="484" y="265"/>
                    <a:pt x="295" y="118"/>
                    <a:pt x="182" y="0"/>
                  </a:cubicBezTo>
                  <a:close/>
                </a:path>
              </a:pathLst>
            </a:custGeom>
            <a:solidFill>
              <a:srgbClr val="F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3"/>
            <p:cNvSpPr/>
            <p:nvPr/>
          </p:nvSpPr>
          <p:spPr>
            <a:xfrm>
              <a:off x="1032997" y="1936861"/>
              <a:ext cx="456715" cy="385551"/>
            </a:xfrm>
            <a:custGeom>
              <a:avLst/>
              <a:gdLst/>
              <a:ahLst/>
              <a:cxnLst/>
              <a:rect l="l" t="t" r="r" b="b"/>
              <a:pathLst>
                <a:path w="3344" h="2823" extrusionOk="0">
                  <a:moveTo>
                    <a:pt x="2441" y="1"/>
                  </a:moveTo>
                  <a:cubicBezTo>
                    <a:pt x="1972" y="1"/>
                    <a:pt x="1350" y="295"/>
                    <a:pt x="914" y="772"/>
                  </a:cubicBezTo>
                  <a:cubicBezTo>
                    <a:pt x="194" y="1473"/>
                    <a:pt x="1" y="1659"/>
                    <a:pt x="1" y="1659"/>
                  </a:cubicBezTo>
                  <a:cubicBezTo>
                    <a:pt x="1" y="1659"/>
                    <a:pt x="214" y="2060"/>
                    <a:pt x="588" y="2401"/>
                  </a:cubicBezTo>
                  <a:cubicBezTo>
                    <a:pt x="786" y="2580"/>
                    <a:pt x="1027" y="2742"/>
                    <a:pt x="1308" y="2822"/>
                  </a:cubicBezTo>
                  <a:cubicBezTo>
                    <a:pt x="1308" y="2822"/>
                    <a:pt x="3344" y="1264"/>
                    <a:pt x="3054" y="364"/>
                  </a:cubicBezTo>
                  <a:cubicBezTo>
                    <a:pt x="3006" y="228"/>
                    <a:pt x="2915" y="133"/>
                    <a:pt x="2796" y="75"/>
                  </a:cubicBezTo>
                  <a:cubicBezTo>
                    <a:pt x="2696" y="24"/>
                    <a:pt x="2574" y="1"/>
                    <a:pt x="2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3"/>
            <p:cNvSpPr/>
            <p:nvPr/>
          </p:nvSpPr>
          <p:spPr>
            <a:xfrm>
              <a:off x="1556225" y="2609358"/>
              <a:ext cx="86727" cy="356051"/>
            </a:xfrm>
            <a:custGeom>
              <a:avLst/>
              <a:gdLst/>
              <a:ahLst/>
              <a:cxnLst/>
              <a:rect l="l" t="t" r="r" b="b"/>
              <a:pathLst>
                <a:path w="635" h="2607" extrusionOk="0">
                  <a:moveTo>
                    <a:pt x="489" y="0"/>
                  </a:moveTo>
                  <a:cubicBezTo>
                    <a:pt x="391" y="0"/>
                    <a:pt x="324" y="124"/>
                    <a:pt x="295" y="227"/>
                  </a:cubicBezTo>
                  <a:cubicBezTo>
                    <a:pt x="81" y="998"/>
                    <a:pt x="1" y="1808"/>
                    <a:pt x="62" y="2607"/>
                  </a:cubicBezTo>
                  <a:cubicBezTo>
                    <a:pt x="385" y="1868"/>
                    <a:pt x="578" y="1071"/>
                    <a:pt x="628" y="267"/>
                  </a:cubicBezTo>
                  <a:cubicBezTo>
                    <a:pt x="634" y="164"/>
                    <a:pt x="618" y="31"/>
                    <a:pt x="519" y="4"/>
                  </a:cubicBezTo>
                  <a:cubicBezTo>
                    <a:pt x="508" y="1"/>
                    <a:pt x="498"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3"/>
            <p:cNvSpPr/>
            <p:nvPr/>
          </p:nvSpPr>
          <p:spPr>
            <a:xfrm>
              <a:off x="1425111" y="2787315"/>
              <a:ext cx="360565" cy="251844"/>
            </a:xfrm>
            <a:custGeom>
              <a:avLst/>
              <a:gdLst/>
              <a:ahLst/>
              <a:cxnLst/>
              <a:rect l="l" t="t" r="r" b="b"/>
              <a:pathLst>
                <a:path w="2640" h="1844" extrusionOk="0">
                  <a:moveTo>
                    <a:pt x="459" y="0"/>
                  </a:moveTo>
                  <a:cubicBezTo>
                    <a:pt x="443" y="0"/>
                    <a:pt x="426" y="1"/>
                    <a:pt x="409" y="3"/>
                  </a:cubicBezTo>
                  <a:cubicBezTo>
                    <a:pt x="176" y="35"/>
                    <a:pt x="20" y="282"/>
                    <a:pt x="10" y="517"/>
                  </a:cubicBezTo>
                  <a:cubicBezTo>
                    <a:pt x="0" y="752"/>
                    <a:pt x="99" y="977"/>
                    <a:pt x="194" y="1192"/>
                  </a:cubicBezTo>
                  <a:cubicBezTo>
                    <a:pt x="365" y="1573"/>
                    <a:pt x="791" y="1844"/>
                    <a:pt x="1208" y="1844"/>
                  </a:cubicBezTo>
                  <a:cubicBezTo>
                    <a:pt x="1246" y="1844"/>
                    <a:pt x="1283" y="1841"/>
                    <a:pt x="1320" y="1837"/>
                  </a:cubicBezTo>
                  <a:cubicBezTo>
                    <a:pt x="1770" y="1784"/>
                    <a:pt x="2162" y="1477"/>
                    <a:pt x="2409" y="1095"/>
                  </a:cubicBezTo>
                  <a:cubicBezTo>
                    <a:pt x="2542" y="889"/>
                    <a:pt x="2640" y="629"/>
                    <a:pt x="2545" y="402"/>
                  </a:cubicBezTo>
                  <a:cubicBezTo>
                    <a:pt x="2461" y="205"/>
                    <a:pt x="2242" y="90"/>
                    <a:pt x="2028" y="90"/>
                  </a:cubicBezTo>
                  <a:cubicBezTo>
                    <a:pt x="2005" y="90"/>
                    <a:pt x="1982" y="92"/>
                    <a:pt x="1959" y="94"/>
                  </a:cubicBezTo>
                  <a:cubicBezTo>
                    <a:pt x="1726" y="121"/>
                    <a:pt x="1518" y="268"/>
                    <a:pt x="1369" y="450"/>
                  </a:cubicBezTo>
                  <a:cubicBezTo>
                    <a:pt x="1221" y="634"/>
                    <a:pt x="1082" y="800"/>
                    <a:pt x="982" y="1015"/>
                  </a:cubicBezTo>
                  <a:cubicBezTo>
                    <a:pt x="995" y="792"/>
                    <a:pt x="1006" y="562"/>
                    <a:pt x="921" y="355"/>
                  </a:cubicBezTo>
                  <a:cubicBezTo>
                    <a:pt x="844" y="163"/>
                    <a:pt x="662" y="0"/>
                    <a:pt x="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3"/>
            <p:cNvSpPr/>
            <p:nvPr/>
          </p:nvSpPr>
          <p:spPr>
            <a:xfrm>
              <a:off x="1556225" y="2609358"/>
              <a:ext cx="86727" cy="356051"/>
            </a:xfrm>
            <a:custGeom>
              <a:avLst/>
              <a:gdLst/>
              <a:ahLst/>
              <a:cxnLst/>
              <a:rect l="l" t="t" r="r" b="b"/>
              <a:pathLst>
                <a:path w="635" h="2607" extrusionOk="0">
                  <a:moveTo>
                    <a:pt x="489" y="0"/>
                  </a:moveTo>
                  <a:cubicBezTo>
                    <a:pt x="391" y="0"/>
                    <a:pt x="324" y="124"/>
                    <a:pt x="295" y="227"/>
                  </a:cubicBezTo>
                  <a:cubicBezTo>
                    <a:pt x="81" y="998"/>
                    <a:pt x="1" y="1808"/>
                    <a:pt x="62" y="2607"/>
                  </a:cubicBezTo>
                  <a:cubicBezTo>
                    <a:pt x="385" y="1868"/>
                    <a:pt x="578" y="1071"/>
                    <a:pt x="628" y="267"/>
                  </a:cubicBezTo>
                  <a:cubicBezTo>
                    <a:pt x="634" y="164"/>
                    <a:pt x="618" y="31"/>
                    <a:pt x="519" y="4"/>
                  </a:cubicBezTo>
                  <a:cubicBezTo>
                    <a:pt x="508" y="1"/>
                    <a:pt x="498" y="0"/>
                    <a:pt x="489" y="0"/>
                  </a:cubicBez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p:cNvSpPr/>
            <p:nvPr/>
          </p:nvSpPr>
          <p:spPr>
            <a:xfrm>
              <a:off x="1425111" y="2787315"/>
              <a:ext cx="360565" cy="251844"/>
            </a:xfrm>
            <a:custGeom>
              <a:avLst/>
              <a:gdLst/>
              <a:ahLst/>
              <a:cxnLst/>
              <a:rect l="l" t="t" r="r" b="b"/>
              <a:pathLst>
                <a:path w="2640" h="1844" extrusionOk="0">
                  <a:moveTo>
                    <a:pt x="459" y="0"/>
                  </a:moveTo>
                  <a:cubicBezTo>
                    <a:pt x="443" y="0"/>
                    <a:pt x="426" y="1"/>
                    <a:pt x="409" y="3"/>
                  </a:cubicBezTo>
                  <a:cubicBezTo>
                    <a:pt x="176" y="35"/>
                    <a:pt x="20" y="282"/>
                    <a:pt x="10" y="517"/>
                  </a:cubicBezTo>
                  <a:cubicBezTo>
                    <a:pt x="0" y="752"/>
                    <a:pt x="99" y="977"/>
                    <a:pt x="194" y="1192"/>
                  </a:cubicBezTo>
                  <a:cubicBezTo>
                    <a:pt x="365" y="1573"/>
                    <a:pt x="791" y="1844"/>
                    <a:pt x="1208" y="1844"/>
                  </a:cubicBezTo>
                  <a:cubicBezTo>
                    <a:pt x="1246" y="1844"/>
                    <a:pt x="1283" y="1841"/>
                    <a:pt x="1320" y="1837"/>
                  </a:cubicBezTo>
                  <a:cubicBezTo>
                    <a:pt x="1770" y="1784"/>
                    <a:pt x="2162" y="1477"/>
                    <a:pt x="2409" y="1095"/>
                  </a:cubicBezTo>
                  <a:cubicBezTo>
                    <a:pt x="2542" y="889"/>
                    <a:pt x="2640" y="629"/>
                    <a:pt x="2545" y="402"/>
                  </a:cubicBezTo>
                  <a:cubicBezTo>
                    <a:pt x="2461" y="205"/>
                    <a:pt x="2242" y="90"/>
                    <a:pt x="2028" y="90"/>
                  </a:cubicBezTo>
                  <a:cubicBezTo>
                    <a:pt x="2005" y="90"/>
                    <a:pt x="1982" y="92"/>
                    <a:pt x="1959" y="94"/>
                  </a:cubicBezTo>
                  <a:cubicBezTo>
                    <a:pt x="1726" y="121"/>
                    <a:pt x="1518" y="268"/>
                    <a:pt x="1369" y="450"/>
                  </a:cubicBezTo>
                  <a:cubicBezTo>
                    <a:pt x="1221" y="634"/>
                    <a:pt x="1082" y="800"/>
                    <a:pt x="982" y="1015"/>
                  </a:cubicBezTo>
                  <a:cubicBezTo>
                    <a:pt x="995" y="792"/>
                    <a:pt x="1006" y="562"/>
                    <a:pt x="921" y="355"/>
                  </a:cubicBezTo>
                  <a:cubicBezTo>
                    <a:pt x="844" y="163"/>
                    <a:pt x="662" y="0"/>
                    <a:pt x="459" y="0"/>
                  </a:cubicBez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p:cNvSpPr/>
            <p:nvPr/>
          </p:nvSpPr>
          <p:spPr>
            <a:xfrm>
              <a:off x="512500" y="2603348"/>
              <a:ext cx="40017" cy="442366"/>
            </a:xfrm>
            <a:custGeom>
              <a:avLst/>
              <a:gdLst/>
              <a:ahLst/>
              <a:cxnLst/>
              <a:rect l="l" t="t" r="r" b="b"/>
              <a:pathLst>
                <a:path w="293" h="3239" extrusionOk="0">
                  <a:moveTo>
                    <a:pt x="1" y="1"/>
                  </a:moveTo>
                  <a:lnTo>
                    <a:pt x="1" y="3238"/>
                  </a:lnTo>
                  <a:lnTo>
                    <a:pt x="292" y="3238"/>
                  </a:lnTo>
                  <a:lnTo>
                    <a:pt x="292" y="1"/>
                  </a:lnTo>
                  <a:close/>
                </a:path>
              </a:pathLst>
            </a:custGeom>
            <a:solidFill>
              <a:srgbClr val="9B9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p:cNvSpPr/>
            <p:nvPr/>
          </p:nvSpPr>
          <p:spPr>
            <a:xfrm>
              <a:off x="1673682" y="2603348"/>
              <a:ext cx="39881" cy="442366"/>
            </a:xfrm>
            <a:custGeom>
              <a:avLst/>
              <a:gdLst/>
              <a:ahLst/>
              <a:cxnLst/>
              <a:rect l="l" t="t" r="r" b="b"/>
              <a:pathLst>
                <a:path w="292" h="3239" extrusionOk="0">
                  <a:moveTo>
                    <a:pt x="0" y="1"/>
                  </a:moveTo>
                  <a:lnTo>
                    <a:pt x="0" y="3238"/>
                  </a:lnTo>
                  <a:lnTo>
                    <a:pt x="292" y="3238"/>
                  </a:lnTo>
                  <a:lnTo>
                    <a:pt x="292" y="1"/>
                  </a:lnTo>
                  <a:close/>
                </a:path>
              </a:pathLst>
            </a:custGeom>
            <a:solidFill>
              <a:srgbClr val="9B9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p:cNvSpPr/>
            <p:nvPr/>
          </p:nvSpPr>
          <p:spPr>
            <a:xfrm>
              <a:off x="486004" y="2588871"/>
              <a:ext cx="1254191" cy="43294"/>
            </a:xfrm>
            <a:custGeom>
              <a:avLst/>
              <a:gdLst/>
              <a:ahLst/>
              <a:cxnLst/>
              <a:rect l="l" t="t" r="r" b="b"/>
              <a:pathLst>
                <a:path w="9183" h="317" extrusionOk="0">
                  <a:moveTo>
                    <a:pt x="0" y="0"/>
                  </a:moveTo>
                  <a:lnTo>
                    <a:pt x="0" y="317"/>
                  </a:lnTo>
                  <a:lnTo>
                    <a:pt x="9182" y="317"/>
                  </a:lnTo>
                  <a:lnTo>
                    <a:pt x="9182" y="0"/>
                  </a:lnTo>
                  <a:close/>
                </a:path>
              </a:pathLst>
            </a:custGeom>
            <a:solidFill>
              <a:srgbClr val="BCB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a:off x="419627" y="2910506"/>
              <a:ext cx="1345835" cy="205819"/>
            </a:xfrm>
            <a:custGeom>
              <a:avLst/>
              <a:gdLst/>
              <a:ahLst/>
              <a:cxnLst/>
              <a:rect l="l" t="t" r="r" b="b"/>
              <a:pathLst>
                <a:path w="9854" h="1507" extrusionOk="0">
                  <a:moveTo>
                    <a:pt x="4927" y="1"/>
                  </a:moveTo>
                  <a:cubicBezTo>
                    <a:pt x="2207" y="1"/>
                    <a:pt x="0" y="457"/>
                    <a:pt x="0" y="1020"/>
                  </a:cubicBezTo>
                  <a:cubicBezTo>
                    <a:pt x="0" y="1458"/>
                    <a:pt x="1340" y="1507"/>
                    <a:pt x="3217" y="1507"/>
                  </a:cubicBezTo>
                  <a:cubicBezTo>
                    <a:pt x="3750" y="1507"/>
                    <a:pt x="4326" y="1503"/>
                    <a:pt x="4927" y="1503"/>
                  </a:cubicBezTo>
                  <a:cubicBezTo>
                    <a:pt x="5528" y="1503"/>
                    <a:pt x="6104" y="1507"/>
                    <a:pt x="6637" y="1507"/>
                  </a:cubicBezTo>
                  <a:cubicBezTo>
                    <a:pt x="8515" y="1507"/>
                    <a:pt x="9853" y="1458"/>
                    <a:pt x="9853" y="1020"/>
                  </a:cubicBezTo>
                  <a:cubicBezTo>
                    <a:pt x="9853" y="457"/>
                    <a:pt x="7647" y="1"/>
                    <a:pt x="4927" y="1"/>
                  </a:cubicBezTo>
                  <a:close/>
                </a:path>
              </a:pathLst>
            </a:custGeom>
            <a:solidFill>
              <a:srgbClr val="9B9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a:off x="543503" y="2929763"/>
              <a:ext cx="1098083" cy="121142"/>
            </a:xfrm>
            <a:custGeom>
              <a:avLst/>
              <a:gdLst/>
              <a:ahLst/>
              <a:cxnLst/>
              <a:rect l="l" t="t" r="r" b="b"/>
              <a:pathLst>
                <a:path w="8040" h="887" extrusionOk="0">
                  <a:moveTo>
                    <a:pt x="4020" y="1"/>
                  </a:moveTo>
                  <a:cubicBezTo>
                    <a:pt x="1800" y="1"/>
                    <a:pt x="1" y="269"/>
                    <a:pt x="1" y="599"/>
                  </a:cubicBezTo>
                  <a:cubicBezTo>
                    <a:pt x="1" y="858"/>
                    <a:pt x="1092" y="886"/>
                    <a:pt x="2623" y="886"/>
                  </a:cubicBezTo>
                  <a:cubicBezTo>
                    <a:pt x="3058" y="886"/>
                    <a:pt x="3529" y="884"/>
                    <a:pt x="4020" y="884"/>
                  </a:cubicBezTo>
                  <a:cubicBezTo>
                    <a:pt x="4504" y="884"/>
                    <a:pt x="4968" y="886"/>
                    <a:pt x="5397" y="886"/>
                  </a:cubicBezTo>
                  <a:cubicBezTo>
                    <a:pt x="6939" y="886"/>
                    <a:pt x="8040" y="858"/>
                    <a:pt x="8040" y="599"/>
                  </a:cubicBezTo>
                  <a:cubicBezTo>
                    <a:pt x="8040" y="270"/>
                    <a:pt x="6239" y="3"/>
                    <a:pt x="4020" y="1"/>
                  </a:cubicBezTo>
                  <a:close/>
                </a:path>
              </a:pathLst>
            </a:custGeom>
            <a:solidFill>
              <a:srgbClr val="BCB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a:off x="1128464" y="2469914"/>
              <a:ext cx="184653" cy="420105"/>
            </a:xfrm>
            <a:custGeom>
              <a:avLst/>
              <a:gdLst/>
              <a:ahLst/>
              <a:cxnLst/>
              <a:rect l="l" t="t" r="r" b="b"/>
              <a:pathLst>
                <a:path w="1352" h="3076" extrusionOk="0">
                  <a:moveTo>
                    <a:pt x="988" y="1"/>
                  </a:moveTo>
                  <a:lnTo>
                    <a:pt x="276" y="399"/>
                  </a:lnTo>
                  <a:lnTo>
                    <a:pt x="1" y="3058"/>
                  </a:lnTo>
                  <a:lnTo>
                    <a:pt x="1" y="3075"/>
                  </a:lnTo>
                  <a:lnTo>
                    <a:pt x="565" y="3075"/>
                  </a:lnTo>
                  <a:cubicBezTo>
                    <a:pt x="513" y="3050"/>
                    <a:pt x="474" y="3033"/>
                    <a:pt x="474" y="3033"/>
                  </a:cubicBezTo>
                  <a:cubicBezTo>
                    <a:pt x="474" y="3033"/>
                    <a:pt x="1351" y="323"/>
                    <a:pt x="1294" y="75"/>
                  </a:cubicBezTo>
                  <a:lnTo>
                    <a:pt x="988" y="1"/>
                  </a:lnTo>
                  <a:close/>
                </a:path>
              </a:pathLst>
            </a:custGeom>
            <a:solidFill>
              <a:srgbClr val="F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p:cNvSpPr/>
            <p:nvPr/>
          </p:nvSpPr>
          <p:spPr>
            <a:xfrm>
              <a:off x="1128601" y="2817362"/>
              <a:ext cx="81264" cy="72658"/>
            </a:xfrm>
            <a:custGeom>
              <a:avLst/>
              <a:gdLst/>
              <a:ahLst/>
              <a:cxnLst/>
              <a:rect l="l" t="t" r="r" b="b"/>
              <a:pathLst>
                <a:path w="595" h="532" extrusionOk="0">
                  <a:moveTo>
                    <a:pt x="53" y="0"/>
                  </a:moveTo>
                  <a:lnTo>
                    <a:pt x="1" y="514"/>
                  </a:lnTo>
                  <a:lnTo>
                    <a:pt x="1" y="531"/>
                  </a:lnTo>
                  <a:lnTo>
                    <a:pt x="565" y="531"/>
                  </a:lnTo>
                  <a:cubicBezTo>
                    <a:pt x="513" y="506"/>
                    <a:pt x="475" y="489"/>
                    <a:pt x="475" y="489"/>
                  </a:cubicBezTo>
                  <a:cubicBezTo>
                    <a:pt x="475" y="489"/>
                    <a:pt x="522" y="340"/>
                    <a:pt x="594" y="110"/>
                  </a:cubicBezTo>
                  <a:cubicBezTo>
                    <a:pt x="414" y="74"/>
                    <a:pt x="234" y="35"/>
                    <a:pt x="53" y="0"/>
                  </a:cubicBezTo>
                  <a:close/>
                </a:path>
              </a:pathLst>
            </a:custGeom>
            <a:solidFill>
              <a:srgbClr val="E8DA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a:off x="974951" y="2252623"/>
              <a:ext cx="330381" cy="312347"/>
            </a:xfrm>
            <a:custGeom>
              <a:avLst/>
              <a:gdLst/>
              <a:ahLst/>
              <a:cxnLst/>
              <a:rect l="l" t="t" r="r" b="b"/>
              <a:pathLst>
                <a:path w="2419" h="2287" extrusionOk="0">
                  <a:moveTo>
                    <a:pt x="1346" y="1"/>
                  </a:moveTo>
                  <a:lnTo>
                    <a:pt x="691" y="308"/>
                  </a:lnTo>
                  <a:lnTo>
                    <a:pt x="319" y="481"/>
                  </a:lnTo>
                  <a:lnTo>
                    <a:pt x="0" y="733"/>
                  </a:lnTo>
                  <a:cubicBezTo>
                    <a:pt x="22" y="1018"/>
                    <a:pt x="487" y="1329"/>
                    <a:pt x="487" y="1329"/>
                  </a:cubicBezTo>
                  <a:lnTo>
                    <a:pt x="840" y="1780"/>
                  </a:lnTo>
                  <a:lnTo>
                    <a:pt x="1237" y="2286"/>
                  </a:lnTo>
                  <a:cubicBezTo>
                    <a:pt x="2036" y="2191"/>
                    <a:pt x="2418" y="1664"/>
                    <a:pt x="2418" y="1664"/>
                  </a:cubicBezTo>
                  <a:lnTo>
                    <a:pt x="1739" y="610"/>
                  </a:lnTo>
                  <a:lnTo>
                    <a:pt x="13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p:cNvSpPr/>
            <p:nvPr/>
          </p:nvSpPr>
          <p:spPr>
            <a:xfrm>
              <a:off x="1069190" y="2252760"/>
              <a:ext cx="143270" cy="243104"/>
            </a:xfrm>
            <a:custGeom>
              <a:avLst/>
              <a:gdLst/>
              <a:ahLst/>
              <a:cxnLst/>
              <a:rect l="l" t="t" r="r" b="b"/>
              <a:pathLst>
                <a:path w="1049" h="1780" extrusionOk="0">
                  <a:moveTo>
                    <a:pt x="656" y="1"/>
                  </a:moveTo>
                  <a:lnTo>
                    <a:pt x="1" y="308"/>
                  </a:lnTo>
                  <a:cubicBezTo>
                    <a:pt x="35" y="649"/>
                    <a:pt x="150" y="1780"/>
                    <a:pt x="150" y="1780"/>
                  </a:cubicBezTo>
                  <a:lnTo>
                    <a:pt x="1049" y="611"/>
                  </a:lnTo>
                  <a:lnTo>
                    <a:pt x="656" y="1"/>
                  </a:lnTo>
                  <a:close/>
                </a:path>
              </a:pathLst>
            </a:custGeom>
            <a:solidFill>
              <a:srgbClr val="414141">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p:cNvSpPr/>
            <p:nvPr/>
          </p:nvSpPr>
          <p:spPr>
            <a:xfrm>
              <a:off x="1128464" y="2882235"/>
              <a:ext cx="115818" cy="44523"/>
            </a:xfrm>
            <a:custGeom>
              <a:avLst/>
              <a:gdLst/>
              <a:ahLst/>
              <a:cxnLst/>
              <a:rect l="l" t="t" r="r" b="b"/>
              <a:pathLst>
                <a:path w="848" h="326" extrusionOk="0">
                  <a:moveTo>
                    <a:pt x="316" y="0"/>
                  </a:moveTo>
                  <a:cubicBezTo>
                    <a:pt x="209" y="0"/>
                    <a:pt x="99" y="16"/>
                    <a:pt x="1" y="37"/>
                  </a:cubicBezTo>
                  <a:lnTo>
                    <a:pt x="1" y="322"/>
                  </a:lnTo>
                  <a:cubicBezTo>
                    <a:pt x="1" y="322"/>
                    <a:pt x="111" y="326"/>
                    <a:pt x="251" y="326"/>
                  </a:cubicBezTo>
                  <a:cubicBezTo>
                    <a:pt x="501" y="326"/>
                    <a:pt x="847" y="315"/>
                    <a:pt x="840" y="257"/>
                  </a:cubicBezTo>
                  <a:cubicBezTo>
                    <a:pt x="829" y="165"/>
                    <a:pt x="474" y="13"/>
                    <a:pt x="474" y="13"/>
                  </a:cubicBezTo>
                  <a:cubicBezTo>
                    <a:pt x="423" y="4"/>
                    <a:pt x="370"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p:cNvSpPr/>
            <p:nvPr/>
          </p:nvSpPr>
          <p:spPr>
            <a:xfrm>
              <a:off x="657408" y="2878957"/>
              <a:ext cx="798159" cy="63234"/>
            </a:xfrm>
            <a:custGeom>
              <a:avLst/>
              <a:gdLst/>
              <a:ahLst/>
              <a:cxnLst/>
              <a:rect l="l" t="t" r="r" b="b"/>
              <a:pathLst>
                <a:path w="5844" h="463" extrusionOk="0">
                  <a:moveTo>
                    <a:pt x="139" y="1"/>
                  </a:moveTo>
                  <a:cubicBezTo>
                    <a:pt x="100" y="1"/>
                    <a:pt x="70" y="12"/>
                    <a:pt x="53" y="40"/>
                  </a:cubicBezTo>
                  <a:cubicBezTo>
                    <a:pt x="1" y="124"/>
                    <a:pt x="249" y="293"/>
                    <a:pt x="453" y="362"/>
                  </a:cubicBezTo>
                  <a:cubicBezTo>
                    <a:pt x="662" y="432"/>
                    <a:pt x="881" y="463"/>
                    <a:pt x="1101" y="463"/>
                  </a:cubicBezTo>
                  <a:lnTo>
                    <a:pt x="4744" y="463"/>
                  </a:lnTo>
                  <a:cubicBezTo>
                    <a:pt x="4964" y="463"/>
                    <a:pt x="5183" y="432"/>
                    <a:pt x="5391" y="362"/>
                  </a:cubicBezTo>
                  <a:cubicBezTo>
                    <a:pt x="5593" y="293"/>
                    <a:pt x="5843" y="122"/>
                    <a:pt x="5790" y="40"/>
                  </a:cubicBezTo>
                  <a:cubicBezTo>
                    <a:pt x="5772" y="12"/>
                    <a:pt x="5742" y="1"/>
                    <a:pt x="5704" y="1"/>
                  </a:cubicBezTo>
                  <a:cubicBezTo>
                    <a:pt x="5555" y="1"/>
                    <a:pt x="5277" y="170"/>
                    <a:pt x="5062" y="182"/>
                  </a:cubicBezTo>
                  <a:cubicBezTo>
                    <a:pt x="4833" y="194"/>
                    <a:pt x="3646" y="197"/>
                    <a:pt x="2922" y="198"/>
                  </a:cubicBezTo>
                  <a:cubicBezTo>
                    <a:pt x="2196" y="197"/>
                    <a:pt x="1009" y="194"/>
                    <a:pt x="780" y="182"/>
                  </a:cubicBezTo>
                  <a:cubicBezTo>
                    <a:pt x="566" y="170"/>
                    <a:pt x="287" y="1"/>
                    <a:pt x="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3"/>
            <p:cNvSpPr/>
            <p:nvPr/>
          </p:nvSpPr>
          <p:spPr>
            <a:xfrm>
              <a:off x="1216830" y="2935363"/>
              <a:ext cx="55041" cy="55040"/>
            </a:xfrm>
            <a:custGeom>
              <a:avLst/>
              <a:gdLst/>
              <a:ahLst/>
              <a:cxnLst/>
              <a:rect l="l" t="t" r="r" b="b"/>
              <a:pathLst>
                <a:path w="403" h="403" extrusionOk="0">
                  <a:moveTo>
                    <a:pt x="202" y="1"/>
                  </a:moveTo>
                  <a:cubicBezTo>
                    <a:pt x="90" y="1"/>
                    <a:pt x="0" y="91"/>
                    <a:pt x="0" y="202"/>
                  </a:cubicBezTo>
                  <a:cubicBezTo>
                    <a:pt x="0" y="313"/>
                    <a:pt x="90" y="403"/>
                    <a:pt x="202" y="403"/>
                  </a:cubicBezTo>
                  <a:cubicBezTo>
                    <a:pt x="313" y="403"/>
                    <a:pt x="403" y="313"/>
                    <a:pt x="403" y="202"/>
                  </a:cubicBezTo>
                  <a:cubicBezTo>
                    <a:pt x="403" y="91"/>
                    <a:pt x="313" y="1"/>
                    <a:pt x="202" y="1"/>
                  </a:cubicBezTo>
                  <a:close/>
                </a:path>
              </a:pathLst>
            </a:custGeom>
            <a:solidFill>
              <a:srgbClr val="301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3"/>
            <p:cNvSpPr/>
            <p:nvPr/>
          </p:nvSpPr>
          <p:spPr>
            <a:xfrm>
              <a:off x="840696" y="2935363"/>
              <a:ext cx="54904" cy="55040"/>
            </a:xfrm>
            <a:custGeom>
              <a:avLst/>
              <a:gdLst/>
              <a:ahLst/>
              <a:cxnLst/>
              <a:rect l="l" t="t" r="r" b="b"/>
              <a:pathLst>
                <a:path w="402" h="403" extrusionOk="0">
                  <a:moveTo>
                    <a:pt x="201" y="1"/>
                  </a:moveTo>
                  <a:cubicBezTo>
                    <a:pt x="89" y="1"/>
                    <a:pt x="0" y="91"/>
                    <a:pt x="0" y="202"/>
                  </a:cubicBezTo>
                  <a:cubicBezTo>
                    <a:pt x="0" y="313"/>
                    <a:pt x="89" y="403"/>
                    <a:pt x="201" y="403"/>
                  </a:cubicBezTo>
                  <a:cubicBezTo>
                    <a:pt x="312" y="403"/>
                    <a:pt x="401" y="313"/>
                    <a:pt x="401" y="202"/>
                  </a:cubicBezTo>
                  <a:cubicBezTo>
                    <a:pt x="401" y="92"/>
                    <a:pt x="312" y="1"/>
                    <a:pt x="201" y="1"/>
                  </a:cubicBezTo>
                  <a:close/>
                </a:path>
              </a:pathLst>
            </a:custGeom>
            <a:solidFill>
              <a:srgbClr val="301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3"/>
            <p:cNvSpPr/>
            <p:nvPr/>
          </p:nvSpPr>
          <p:spPr>
            <a:xfrm>
              <a:off x="603597" y="2413099"/>
              <a:ext cx="475699" cy="343350"/>
            </a:xfrm>
            <a:custGeom>
              <a:avLst/>
              <a:gdLst/>
              <a:ahLst/>
              <a:cxnLst/>
              <a:rect l="l" t="t" r="r" b="b"/>
              <a:pathLst>
                <a:path w="3483" h="2514" extrusionOk="0">
                  <a:moveTo>
                    <a:pt x="2713" y="0"/>
                  </a:moveTo>
                  <a:lnTo>
                    <a:pt x="207" y="1642"/>
                  </a:lnTo>
                  <a:lnTo>
                    <a:pt x="1" y="1777"/>
                  </a:lnTo>
                  <a:cubicBezTo>
                    <a:pt x="1" y="1777"/>
                    <a:pt x="195" y="2514"/>
                    <a:pt x="280" y="2514"/>
                  </a:cubicBezTo>
                  <a:cubicBezTo>
                    <a:pt x="283" y="2514"/>
                    <a:pt x="285" y="2513"/>
                    <a:pt x="287" y="2512"/>
                  </a:cubicBezTo>
                  <a:cubicBezTo>
                    <a:pt x="367" y="2467"/>
                    <a:pt x="403" y="2073"/>
                    <a:pt x="403" y="2073"/>
                  </a:cubicBezTo>
                  <a:cubicBezTo>
                    <a:pt x="1573" y="1609"/>
                    <a:pt x="3403" y="963"/>
                    <a:pt x="3483" y="739"/>
                  </a:cubicBezTo>
                  <a:lnTo>
                    <a:pt x="3402" y="436"/>
                  </a:lnTo>
                  <a:lnTo>
                    <a:pt x="2713" y="0"/>
                  </a:ln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3"/>
            <p:cNvSpPr/>
            <p:nvPr/>
          </p:nvSpPr>
          <p:spPr>
            <a:xfrm>
              <a:off x="603597" y="2602802"/>
              <a:ext cx="119232" cy="153647"/>
            </a:xfrm>
            <a:custGeom>
              <a:avLst/>
              <a:gdLst/>
              <a:ahLst/>
              <a:cxnLst/>
              <a:rect l="l" t="t" r="r" b="b"/>
              <a:pathLst>
                <a:path w="873" h="1125" extrusionOk="0">
                  <a:moveTo>
                    <a:pt x="591" y="1"/>
                  </a:moveTo>
                  <a:lnTo>
                    <a:pt x="207" y="253"/>
                  </a:lnTo>
                  <a:lnTo>
                    <a:pt x="1" y="388"/>
                  </a:lnTo>
                  <a:cubicBezTo>
                    <a:pt x="1" y="388"/>
                    <a:pt x="195" y="1125"/>
                    <a:pt x="280" y="1125"/>
                  </a:cubicBezTo>
                  <a:cubicBezTo>
                    <a:pt x="283" y="1125"/>
                    <a:pt x="285" y="1124"/>
                    <a:pt x="287" y="1123"/>
                  </a:cubicBezTo>
                  <a:cubicBezTo>
                    <a:pt x="367" y="1078"/>
                    <a:pt x="403" y="684"/>
                    <a:pt x="403" y="684"/>
                  </a:cubicBezTo>
                  <a:cubicBezTo>
                    <a:pt x="550" y="625"/>
                    <a:pt x="709" y="563"/>
                    <a:pt x="872" y="501"/>
                  </a:cubicBezTo>
                  <a:cubicBezTo>
                    <a:pt x="783" y="332"/>
                    <a:pt x="693" y="163"/>
                    <a:pt x="591" y="1"/>
                  </a:cubicBezTo>
                  <a:close/>
                </a:path>
              </a:pathLst>
            </a:custGeom>
            <a:solidFill>
              <a:srgbClr val="E8DA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3"/>
            <p:cNvSpPr/>
            <p:nvPr/>
          </p:nvSpPr>
          <p:spPr>
            <a:xfrm>
              <a:off x="927559" y="2163303"/>
              <a:ext cx="281486" cy="350725"/>
            </a:xfrm>
            <a:custGeom>
              <a:avLst/>
              <a:gdLst/>
              <a:ahLst/>
              <a:cxnLst/>
              <a:rect l="l" t="t" r="r" b="b"/>
              <a:pathLst>
                <a:path w="2061" h="2568" extrusionOk="0">
                  <a:moveTo>
                    <a:pt x="773" y="1"/>
                  </a:moveTo>
                  <a:cubicBezTo>
                    <a:pt x="535" y="156"/>
                    <a:pt x="484" y="712"/>
                    <a:pt x="484" y="712"/>
                  </a:cubicBezTo>
                  <a:lnTo>
                    <a:pt x="0" y="1827"/>
                  </a:lnTo>
                  <a:cubicBezTo>
                    <a:pt x="466" y="2484"/>
                    <a:pt x="1111" y="2568"/>
                    <a:pt x="1111" y="2568"/>
                  </a:cubicBezTo>
                  <a:lnTo>
                    <a:pt x="2060" y="833"/>
                  </a:lnTo>
                  <a:lnTo>
                    <a:pt x="1146" y="159"/>
                  </a:lnTo>
                  <a:lnTo>
                    <a:pt x="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3"/>
            <p:cNvSpPr/>
            <p:nvPr/>
          </p:nvSpPr>
          <p:spPr>
            <a:xfrm>
              <a:off x="603597" y="2637356"/>
              <a:ext cx="55041" cy="119093"/>
            </a:xfrm>
            <a:custGeom>
              <a:avLst/>
              <a:gdLst/>
              <a:ahLst/>
              <a:cxnLst/>
              <a:rect l="l" t="t" r="r" b="b"/>
              <a:pathLst>
                <a:path w="403" h="872" extrusionOk="0">
                  <a:moveTo>
                    <a:pt x="207" y="0"/>
                  </a:moveTo>
                  <a:lnTo>
                    <a:pt x="1" y="135"/>
                  </a:lnTo>
                  <a:cubicBezTo>
                    <a:pt x="1" y="135"/>
                    <a:pt x="195" y="872"/>
                    <a:pt x="280" y="872"/>
                  </a:cubicBezTo>
                  <a:cubicBezTo>
                    <a:pt x="283" y="872"/>
                    <a:pt x="285" y="871"/>
                    <a:pt x="287" y="870"/>
                  </a:cubicBezTo>
                  <a:cubicBezTo>
                    <a:pt x="367" y="825"/>
                    <a:pt x="403" y="431"/>
                    <a:pt x="403" y="431"/>
                  </a:cubicBezTo>
                  <a:cubicBezTo>
                    <a:pt x="372" y="282"/>
                    <a:pt x="290" y="125"/>
                    <a:pt x="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3"/>
            <p:cNvSpPr/>
            <p:nvPr/>
          </p:nvSpPr>
          <p:spPr>
            <a:xfrm>
              <a:off x="1421560" y="1936861"/>
              <a:ext cx="93009" cy="99700"/>
            </a:xfrm>
            <a:custGeom>
              <a:avLst/>
              <a:gdLst/>
              <a:ahLst/>
              <a:cxnLst/>
              <a:rect l="l" t="t" r="r" b="b"/>
              <a:pathLst>
                <a:path w="681" h="730" extrusionOk="0">
                  <a:moveTo>
                    <a:pt x="449" y="0"/>
                  </a:moveTo>
                  <a:lnTo>
                    <a:pt x="153" y="123"/>
                  </a:lnTo>
                  <a:lnTo>
                    <a:pt x="0" y="184"/>
                  </a:lnTo>
                  <a:lnTo>
                    <a:pt x="135" y="730"/>
                  </a:lnTo>
                  <a:lnTo>
                    <a:pt x="342" y="554"/>
                  </a:lnTo>
                  <a:lnTo>
                    <a:pt x="681" y="265"/>
                  </a:lnTo>
                  <a:lnTo>
                    <a:pt x="570" y="27"/>
                  </a:lnTo>
                  <a:lnTo>
                    <a:pt x="449" y="0"/>
                  </a:ln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3"/>
            <p:cNvSpPr/>
            <p:nvPr/>
          </p:nvSpPr>
          <p:spPr>
            <a:xfrm>
              <a:off x="1032997" y="1937270"/>
              <a:ext cx="395665" cy="327917"/>
            </a:xfrm>
            <a:custGeom>
              <a:avLst/>
              <a:gdLst/>
              <a:ahLst/>
              <a:cxnLst/>
              <a:rect l="l" t="t" r="r" b="b"/>
              <a:pathLst>
                <a:path w="2897" h="2401" extrusionOk="0">
                  <a:moveTo>
                    <a:pt x="2442" y="0"/>
                  </a:moveTo>
                  <a:cubicBezTo>
                    <a:pt x="1973" y="0"/>
                    <a:pt x="1350" y="294"/>
                    <a:pt x="914" y="771"/>
                  </a:cubicBezTo>
                  <a:cubicBezTo>
                    <a:pt x="194" y="1472"/>
                    <a:pt x="1" y="1659"/>
                    <a:pt x="1" y="1659"/>
                  </a:cubicBezTo>
                  <a:cubicBezTo>
                    <a:pt x="1" y="1659"/>
                    <a:pt x="214" y="2059"/>
                    <a:pt x="588" y="2401"/>
                  </a:cubicBezTo>
                  <a:cubicBezTo>
                    <a:pt x="332" y="1878"/>
                    <a:pt x="516" y="1515"/>
                    <a:pt x="516" y="1515"/>
                  </a:cubicBezTo>
                  <a:lnTo>
                    <a:pt x="973" y="1082"/>
                  </a:lnTo>
                  <a:lnTo>
                    <a:pt x="1011" y="2027"/>
                  </a:lnTo>
                  <a:lnTo>
                    <a:pt x="1136" y="2270"/>
                  </a:lnTo>
                  <a:lnTo>
                    <a:pt x="1625" y="936"/>
                  </a:lnTo>
                  <a:lnTo>
                    <a:pt x="1832" y="936"/>
                  </a:lnTo>
                  <a:cubicBezTo>
                    <a:pt x="2825" y="883"/>
                    <a:pt x="2897" y="551"/>
                    <a:pt x="2897" y="551"/>
                  </a:cubicBezTo>
                  <a:cubicBezTo>
                    <a:pt x="2897" y="551"/>
                    <a:pt x="2851" y="329"/>
                    <a:pt x="2796" y="74"/>
                  </a:cubicBezTo>
                  <a:cubicBezTo>
                    <a:pt x="2696" y="24"/>
                    <a:pt x="2575" y="0"/>
                    <a:pt x="2442" y="0"/>
                  </a:cubicBezTo>
                  <a:close/>
                </a:path>
              </a:pathLst>
            </a:custGeom>
            <a:solidFill>
              <a:srgbClr val="414141">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3"/>
            <p:cNvSpPr/>
            <p:nvPr/>
          </p:nvSpPr>
          <p:spPr>
            <a:xfrm>
              <a:off x="1272690" y="1931807"/>
              <a:ext cx="175229" cy="108987"/>
            </a:xfrm>
            <a:custGeom>
              <a:avLst/>
              <a:gdLst/>
              <a:ahLst/>
              <a:cxnLst/>
              <a:rect l="l" t="t" r="r" b="b"/>
              <a:pathLst>
                <a:path w="1283" h="798" extrusionOk="0">
                  <a:moveTo>
                    <a:pt x="616" y="0"/>
                  </a:moveTo>
                  <a:cubicBezTo>
                    <a:pt x="449" y="0"/>
                    <a:pt x="256" y="27"/>
                    <a:pt x="42" y="86"/>
                  </a:cubicBezTo>
                  <a:cubicBezTo>
                    <a:pt x="11" y="246"/>
                    <a:pt x="1" y="486"/>
                    <a:pt x="77" y="797"/>
                  </a:cubicBezTo>
                  <a:cubicBezTo>
                    <a:pt x="519" y="783"/>
                    <a:pt x="1283" y="712"/>
                    <a:pt x="1266" y="386"/>
                  </a:cubicBezTo>
                  <a:cubicBezTo>
                    <a:pt x="1257" y="154"/>
                    <a:pt x="1014" y="0"/>
                    <a:pt x="6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3"/>
            <p:cNvSpPr/>
            <p:nvPr/>
          </p:nvSpPr>
          <p:spPr>
            <a:xfrm>
              <a:off x="1126006" y="1943553"/>
              <a:ext cx="157201" cy="371484"/>
            </a:xfrm>
            <a:custGeom>
              <a:avLst/>
              <a:gdLst/>
              <a:ahLst/>
              <a:cxnLst/>
              <a:rect l="l" t="t" r="r" b="b"/>
              <a:pathLst>
                <a:path w="1151" h="2720" extrusionOk="0">
                  <a:moveTo>
                    <a:pt x="1116" y="0"/>
                  </a:moveTo>
                  <a:cubicBezTo>
                    <a:pt x="891" y="63"/>
                    <a:pt x="643" y="160"/>
                    <a:pt x="377" y="300"/>
                  </a:cubicBezTo>
                  <a:cubicBezTo>
                    <a:pt x="194" y="474"/>
                    <a:pt x="67" y="1086"/>
                    <a:pt x="152" y="2223"/>
                  </a:cubicBezTo>
                  <a:cubicBezTo>
                    <a:pt x="152" y="2223"/>
                    <a:pt x="0" y="2597"/>
                    <a:pt x="45" y="2622"/>
                  </a:cubicBezTo>
                  <a:cubicBezTo>
                    <a:pt x="48" y="2623"/>
                    <a:pt x="51" y="2624"/>
                    <a:pt x="53" y="2624"/>
                  </a:cubicBezTo>
                  <a:cubicBezTo>
                    <a:pt x="94" y="2624"/>
                    <a:pt x="125" y="2442"/>
                    <a:pt x="125" y="2442"/>
                  </a:cubicBezTo>
                  <a:lnTo>
                    <a:pt x="125" y="2442"/>
                  </a:lnTo>
                  <a:cubicBezTo>
                    <a:pt x="125" y="2442"/>
                    <a:pt x="111" y="2692"/>
                    <a:pt x="150" y="2692"/>
                  </a:cubicBezTo>
                  <a:cubicBezTo>
                    <a:pt x="150" y="2692"/>
                    <a:pt x="151" y="2692"/>
                    <a:pt x="151" y="2692"/>
                  </a:cubicBezTo>
                  <a:cubicBezTo>
                    <a:pt x="190" y="2689"/>
                    <a:pt x="208" y="2442"/>
                    <a:pt x="208" y="2442"/>
                  </a:cubicBezTo>
                  <a:cubicBezTo>
                    <a:pt x="208" y="2442"/>
                    <a:pt x="225" y="2719"/>
                    <a:pt x="269" y="2720"/>
                  </a:cubicBezTo>
                  <a:cubicBezTo>
                    <a:pt x="270" y="2720"/>
                    <a:pt x="270" y="2720"/>
                    <a:pt x="270" y="2720"/>
                  </a:cubicBezTo>
                  <a:cubicBezTo>
                    <a:pt x="312" y="2720"/>
                    <a:pt x="304" y="2446"/>
                    <a:pt x="304" y="2446"/>
                  </a:cubicBezTo>
                  <a:lnTo>
                    <a:pt x="304" y="2446"/>
                  </a:lnTo>
                  <a:cubicBezTo>
                    <a:pt x="304" y="2446"/>
                    <a:pt x="338" y="2668"/>
                    <a:pt x="378" y="2668"/>
                  </a:cubicBezTo>
                  <a:cubicBezTo>
                    <a:pt x="381" y="2668"/>
                    <a:pt x="384" y="2666"/>
                    <a:pt x="387" y="2664"/>
                  </a:cubicBezTo>
                  <a:cubicBezTo>
                    <a:pt x="429" y="2625"/>
                    <a:pt x="397" y="2448"/>
                    <a:pt x="397" y="2448"/>
                  </a:cubicBezTo>
                  <a:lnTo>
                    <a:pt x="397" y="2448"/>
                  </a:lnTo>
                  <a:cubicBezTo>
                    <a:pt x="397" y="2448"/>
                    <a:pt x="465" y="2564"/>
                    <a:pt x="507" y="2564"/>
                  </a:cubicBezTo>
                  <a:cubicBezTo>
                    <a:pt x="513" y="2564"/>
                    <a:pt x="518" y="2563"/>
                    <a:pt x="522" y="2558"/>
                  </a:cubicBezTo>
                  <a:cubicBezTo>
                    <a:pt x="562" y="2520"/>
                    <a:pt x="454" y="2222"/>
                    <a:pt x="454" y="2222"/>
                  </a:cubicBezTo>
                  <a:lnTo>
                    <a:pt x="847" y="712"/>
                  </a:lnTo>
                  <a:cubicBezTo>
                    <a:pt x="847" y="712"/>
                    <a:pt x="894" y="714"/>
                    <a:pt x="972" y="714"/>
                  </a:cubicBezTo>
                  <a:cubicBezTo>
                    <a:pt x="1021" y="714"/>
                    <a:pt x="1082" y="713"/>
                    <a:pt x="1150" y="711"/>
                  </a:cubicBezTo>
                  <a:cubicBezTo>
                    <a:pt x="1074" y="399"/>
                    <a:pt x="1085" y="160"/>
                    <a:pt x="1116" y="0"/>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3"/>
            <p:cNvSpPr/>
            <p:nvPr/>
          </p:nvSpPr>
          <p:spPr>
            <a:xfrm>
              <a:off x="1441500" y="1936997"/>
              <a:ext cx="73069" cy="75526"/>
            </a:xfrm>
            <a:custGeom>
              <a:avLst/>
              <a:gdLst/>
              <a:ahLst/>
              <a:cxnLst/>
              <a:rect l="l" t="t" r="r" b="b"/>
              <a:pathLst>
                <a:path w="535" h="553" extrusionOk="0">
                  <a:moveTo>
                    <a:pt x="303" y="0"/>
                  </a:moveTo>
                  <a:lnTo>
                    <a:pt x="6" y="122"/>
                  </a:lnTo>
                  <a:lnTo>
                    <a:pt x="1" y="164"/>
                  </a:lnTo>
                  <a:cubicBezTo>
                    <a:pt x="1" y="164"/>
                    <a:pt x="55" y="420"/>
                    <a:pt x="195" y="553"/>
                  </a:cubicBezTo>
                  <a:lnTo>
                    <a:pt x="535" y="264"/>
                  </a:lnTo>
                  <a:lnTo>
                    <a:pt x="423" y="28"/>
                  </a:lnTo>
                  <a:lnTo>
                    <a:pt x="303" y="0"/>
                  </a:lnTo>
                  <a:close/>
                </a:path>
              </a:pathLst>
            </a:custGeom>
            <a:solidFill>
              <a:srgbClr val="F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3"/>
            <p:cNvSpPr/>
            <p:nvPr/>
          </p:nvSpPr>
          <p:spPr>
            <a:xfrm>
              <a:off x="1438768" y="1825825"/>
              <a:ext cx="149006" cy="80852"/>
            </a:xfrm>
            <a:custGeom>
              <a:avLst/>
              <a:gdLst/>
              <a:ahLst/>
              <a:cxnLst/>
              <a:rect l="l" t="t" r="r" b="b"/>
              <a:pathLst>
                <a:path w="1091" h="592" extrusionOk="0">
                  <a:moveTo>
                    <a:pt x="513" y="1"/>
                  </a:moveTo>
                  <a:cubicBezTo>
                    <a:pt x="83" y="1"/>
                    <a:pt x="4" y="425"/>
                    <a:pt x="0" y="591"/>
                  </a:cubicBezTo>
                  <a:lnTo>
                    <a:pt x="1029" y="591"/>
                  </a:lnTo>
                  <a:cubicBezTo>
                    <a:pt x="1029" y="591"/>
                    <a:pt x="1091" y="107"/>
                    <a:pt x="663" y="16"/>
                  </a:cubicBezTo>
                  <a:cubicBezTo>
                    <a:pt x="619" y="6"/>
                    <a:pt x="569" y="1"/>
                    <a:pt x="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3"/>
            <p:cNvSpPr/>
            <p:nvPr/>
          </p:nvSpPr>
          <p:spPr>
            <a:xfrm>
              <a:off x="1529319" y="1828010"/>
              <a:ext cx="58455" cy="78667"/>
            </a:xfrm>
            <a:custGeom>
              <a:avLst/>
              <a:gdLst/>
              <a:ahLst/>
              <a:cxnLst/>
              <a:rect l="l" t="t" r="r" b="b"/>
              <a:pathLst>
                <a:path w="428" h="576" extrusionOk="0">
                  <a:moveTo>
                    <a:pt x="0" y="0"/>
                  </a:moveTo>
                  <a:cubicBezTo>
                    <a:pt x="87" y="79"/>
                    <a:pt x="243" y="265"/>
                    <a:pt x="212" y="575"/>
                  </a:cubicBezTo>
                  <a:lnTo>
                    <a:pt x="366" y="575"/>
                  </a:lnTo>
                  <a:cubicBezTo>
                    <a:pt x="366" y="575"/>
                    <a:pt x="428" y="91"/>
                    <a:pt x="0" y="0"/>
                  </a:cubicBez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3"/>
            <p:cNvSpPr/>
            <p:nvPr/>
          </p:nvSpPr>
          <p:spPr>
            <a:xfrm>
              <a:off x="1567971" y="1892064"/>
              <a:ext cx="78669" cy="14477"/>
            </a:xfrm>
            <a:custGeom>
              <a:avLst/>
              <a:gdLst/>
              <a:ahLst/>
              <a:cxnLst/>
              <a:rect l="l" t="t" r="r" b="b"/>
              <a:pathLst>
                <a:path w="576" h="106" extrusionOk="0">
                  <a:moveTo>
                    <a:pt x="115" y="0"/>
                  </a:moveTo>
                  <a:cubicBezTo>
                    <a:pt x="74" y="0"/>
                    <a:pt x="48" y="1"/>
                    <a:pt x="48" y="1"/>
                  </a:cubicBezTo>
                  <a:lnTo>
                    <a:pt x="1" y="103"/>
                  </a:lnTo>
                  <a:cubicBezTo>
                    <a:pt x="1" y="103"/>
                    <a:pt x="81" y="106"/>
                    <a:pt x="180" y="106"/>
                  </a:cubicBezTo>
                  <a:cubicBezTo>
                    <a:pt x="350" y="106"/>
                    <a:pt x="576" y="98"/>
                    <a:pt x="553" y="56"/>
                  </a:cubicBezTo>
                  <a:cubicBezTo>
                    <a:pt x="525" y="6"/>
                    <a:pt x="246" y="0"/>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3"/>
            <p:cNvSpPr/>
            <p:nvPr/>
          </p:nvSpPr>
          <p:spPr>
            <a:xfrm>
              <a:off x="1460348" y="1908863"/>
              <a:ext cx="124695" cy="102841"/>
            </a:xfrm>
            <a:custGeom>
              <a:avLst/>
              <a:gdLst/>
              <a:ahLst/>
              <a:cxnLst/>
              <a:rect l="l" t="t" r="r" b="b"/>
              <a:pathLst>
                <a:path w="913" h="753" extrusionOk="0">
                  <a:moveTo>
                    <a:pt x="307" y="1"/>
                  </a:moveTo>
                  <a:lnTo>
                    <a:pt x="31" y="41"/>
                  </a:lnTo>
                  <a:lnTo>
                    <a:pt x="1" y="283"/>
                  </a:lnTo>
                  <a:cubicBezTo>
                    <a:pt x="1" y="283"/>
                    <a:pt x="103" y="752"/>
                    <a:pt x="375" y="752"/>
                  </a:cubicBezTo>
                  <a:cubicBezTo>
                    <a:pt x="376" y="752"/>
                    <a:pt x="376" y="752"/>
                    <a:pt x="376" y="752"/>
                  </a:cubicBezTo>
                  <a:cubicBezTo>
                    <a:pt x="386" y="752"/>
                    <a:pt x="395" y="752"/>
                    <a:pt x="404" y="752"/>
                  </a:cubicBezTo>
                  <a:cubicBezTo>
                    <a:pt x="913" y="752"/>
                    <a:pt x="831" y="40"/>
                    <a:pt x="831" y="40"/>
                  </a:cubicBezTo>
                  <a:lnTo>
                    <a:pt x="733" y="26"/>
                  </a:lnTo>
                  <a:lnTo>
                    <a:pt x="307" y="1"/>
                  </a:ln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3"/>
            <p:cNvSpPr/>
            <p:nvPr/>
          </p:nvSpPr>
          <p:spPr>
            <a:xfrm>
              <a:off x="1418282" y="1906678"/>
              <a:ext cx="161025" cy="49030"/>
            </a:xfrm>
            <a:custGeom>
              <a:avLst/>
              <a:gdLst/>
              <a:ahLst/>
              <a:cxnLst/>
              <a:rect l="l" t="t" r="r" b="b"/>
              <a:pathLst>
                <a:path w="1179" h="359" extrusionOk="0">
                  <a:moveTo>
                    <a:pt x="1179" y="0"/>
                  </a:moveTo>
                  <a:cubicBezTo>
                    <a:pt x="1179" y="0"/>
                    <a:pt x="1178" y="1"/>
                    <a:pt x="1177" y="2"/>
                  </a:cubicBezTo>
                  <a:lnTo>
                    <a:pt x="1179" y="2"/>
                  </a:lnTo>
                  <a:lnTo>
                    <a:pt x="1179" y="0"/>
                  </a:lnTo>
                  <a:close/>
                  <a:moveTo>
                    <a:pt x="150" y="2"/>
                  </a:moveTo>
                  <a:lnTo>
                    <a:pt x="1" y="128"/>
                  </a:lnTo>
                  <a:cubicBezTo>
                    <a:pt x="1" y="128"/>
                    <a:pt x="27" y="231"/>
                    <a:pt x="144" y="319"/>
                  </a:cubicBezTo>
                  <a:cubicBezTo>
                    <a:pt x="183" y="349"/>
                    <a:pt x="233" y="359"/>
                    <a:pt x="282" y="359"/>
                  </a:cubicBezTo>
                  <a:cubicBezTo>
                    <a:pt x="381" y="359"/>
                    <a:pt x="479" y="319"/>
                    <a:pt x="479" y="319"/>
                  </a:cubicBezTo>
                  <a:cubicBezTo>
                    <a:pt x="442" y="306"/>
                    <a:pt x="408" y="276"/>
                    <a:pt x="395" y="240"/>
                  </a:cubicBezTo>
                  <a:cubicBezTo>
                    <a:pt x="380" y="201"/>
                    <a:pt x="385" y="156"/>
                    <a:pt x="408" y="124"/>
                  </a:cubicBezTo>
                  <a:cubicBezTo>
                    <a:pt x="427" y="99"/>
                    <a:pt x="459" y="83"/>
                    <a:pt x="491" y="83"/>
                  </a:cubicBezTo>
                  <a:cubicBezTo>
                    <a:pt x="499" y="83"/>
                    <a:pt x="507" y="84"/>
                    <a:pt x="515" y="86"/>
                  </a:cubicBezTo>
                  <a:cubicBezTo>
                    <a:pt x="539" y="92"/>
                    <a:pt x="561" y="110"/>
                    <a:pt x="576" y="130"/>
                  </a:cubicBezTo>
                  <a:cubicBezTo>
                    <a:pt x="591" y="151"/>
                    <a:pt x="605" y="175"/>
                    <a:pt x="613" y="200"/>
                  </a:cubicBezTo>
                  <a:lnTo>
                    <a:pt x="613" y="294"/>
                  </a:lnTo>
                  <a:cubicBezTo>
                    <a:pt x="739" y="294"/>
                    <a:pt x="714" y="214"/>
                    <a:pt x="754" y="147"/>
                  </a:cubicBezTo>
                  <a:cubicBezTo>
                    <a:pt x="764" y="130"/>
                    <a:pt x="773" y="123"/>
                    <a:pt x="782" y="123"/>
                  </a:cubicBezTo>
                  <a:cubicBezTo>
                    <a:pt x="809" y="123"/>
                    <a:pt x="838" y="177"/>
                    <a:pt x="913" y="186"/>
                  </a:cubicBezTo>
                  <a:cubicBezTo>
                    <a:pt x="917" y="187"/>
                    <a:pt x="922" y="187"/>
                    <a:pt x="927" y="187"/>
                  </a:cubicBezTo>
                  <a:cubicBezTo>
                    <a:pt x="1069" y="187"/>
                    <a:pt x="1166" y="22"/>
                    <a:pt x="1177" y="2"/>
                  </a:cubicBezTo>
                  <a:close/>
                </a:path>
              </a:pathLst>
            </a:custGeom>
            <a:solidFill>
              <a:srgbClr val="301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3"/>
            <p:cNvSpPr/>
            <p:nvPr/>
          </p:nvSpPr>
          <p:spPr>
            <a:xfrm>
              <a:off x="1272690" y="1931807"/>
              <a:ext cx="175229" cy="108987"/>
            </a:xfrm>
            <a:custGeom>
              <a:avLst/>
              <a:gdLst/>
              <a:ahLst/>
              <a:cxnLst/>
              <a:rect l="l" t="t" r="r" b="b"/>
              <a:pathLst>
                <a:path w="1283" h="798" extrusionOk="0">
                  <a:moveTo>
                    <a:pt x="616" y="0"/>
                  </a:moveTo>
                  <a:cubicBezTo>
                    <a:pt x="449" y="0"/>
                    <a:pt x="256" y="27"/>
                    <a:pt x="42" y="86"/>
                  </a:cubicBezTo>
                  <a:cubicBezTo>
                    <a:pt x="11" y="246"/>
                    <a:pt x="1" y="486"/>
                    <a:pt x="77" y="797"/>
                  </a:cubicBezTo>
                  <a:cubicBezTo>
                    <a:pt x="519" y="783"/>
                    <a:pt x="1283" y="712"/>
                    <a:pt x="1266" y="386"/>
                  </a:cubicBezTo>
                  <a:cubicBezTo>
                    <a:pt x="1257" y="154"/>
                    <a:pt x="1014" y="0"/>
                    <a:pt x="616" y="0"/>
                  </a:cubicBezTo>
                  <a:close/>
                </a:path>
              </a:pathLst>
            </a:custGeom>
            <a:solidFill>
              <a:srgbClr val="414141">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43"/>
          <p:cNvGrpSpPr/>
          <p:nvPr/>
        </p:nvGrpSpPr>
        <p:grpSpPr>
          <a:xfrm>
            <a:off x="2243300" y="1823552"/>
            <a:ext cx="1207201" cy="1322849"/>
            <a:chOff x="2243300" y="1809650"/>
            <a:chExt cx="1207201" cy="1322849"/>
          </a:xfrm>
        </p:grpSpPr>
        <p:sp>
          <p:nvSpPr>
            <p:cNvPr id="974" name="Google Shape;974;p43"/>
            <p:cNvSpPr/>
            <p:nvPr/>
          </p:nvSpPr>
          <p:spPr>
            <a:xfrm>
              <a:off x="2268052" y="2008578"/>
              <a:ext cx="1088852" cy="1092259"/>
            </a:xfrm>
            <a:custGeom>
              <a:avLst/>
              <a:gdLst/>
              <a:ahLst/>
              <a:cxnLst/>
              <a:rect l="l" t="t" r="r" b="b"/>
              <a:pathLst>
                <a:path w="9458" h="9488" extrusionOk="0">
                  <a:moveTo>
                    <a:pt x="5916" y="1"/>
                  </a:moveTo>
                  <a:cubicBezTo>
                    <a:pt x="5584" y="1"/>
                    <a:pt x="5251" y="25"/>
                    <a:pt x="4923" y="56"/>
                  </a:cubicBezTo>
                  <a:cubicBezTo>
                    <a:pt x="4040" y="142"/>
                    <a:pt x="3142" y="287"/>
                    <a:pt x="2361" y="764"/>
                  </a:cubicBezTo>
                  <a:cubicBezTo>
                    <a:pt x="1582" y="1243"/>
                    <a:pt x="930" y="2116"/>
                    <a:pt x="847" y="3162"/>
                  </a:cubicBezTo>
                  <a:cubicBezTo>
                    <a:pt x="817" y="3534"/>
                    <a:pt x="860" y="3914"/>
                    <a:pt x="827" y="4286"/>
                  </a:cubicBezTo>
                  <a:cubicBezTo>
                    <a:pt x="748" y="5246"/>
                    <a:pt x="191" y="6061"/>
                    <a:pt x="86" y="7018"/>
                  </a:cubicBezTo>
                  <a:cubicBezTo>
                    <a:pt x="1" y="7806"/>
                    <a:pt x="277" y="8683"/>
                    <a:pt x="857" y="9105"/>
                  </a:cubicBezTo>
                  <a:cubicBezTo>
                    <a:pt x="1316" y="9438"/>
                    <a:pt x="1878" y="9451"/>
                    <a:pt x="2410" y="9455"/>
                  </a:cubicBezTo>
                  <a:cubicBezTo>
                    <a:pt x="3854" y="9466"/>
                    <a:pt x="5297" y="9476"/>
                    <a:pt x="6739" y="9486"/>
                  </a:cubicBezTo>
                  <a:cubicBezTo>
                    <a:pt x="6802" y="9487"/>
                    <a:pt x="6864" y="9487"/>
                    <a:pt x="6927" y="9487"/>
                  </a:cubicBezTo>
                  <a:cubicBezTo>
                    <a:pt x="7255" y="9487"/>
                    <a:pt x="7585" y="9474"/>
                    <a:pt x="7902" y="9385"/>
                  </a:cubicBezTo>
                  <a:cubicBezTo>
                    <a:pt x="8279" y="9278"/>
                    <a:pt x="8644" y="9052"/>
                    <a:pt x="8865" y="8679"/>
                  </a:cubicBezTo>
                  <a:cubicBezTo>
                    <a:pt x="9133" y="8227"/>
                    <a:pt x="9155" y="7629"/>
                    <a:pt x="9108" y="7072"/>
                  </a:cubicBezTo>
                  <a:cubicBezTo>
                    <a:pt x="9059" y="6516"/>
                    <a:pt x="8951" y="5960"/>
                    <a:pt x="8987" y="5405"/>
                  </a:cubicBezTo>
                  <a:cubicBezTo>
                    <a:pt x="9046" y="4538"/>
                    <a:pt x="9457" y="3740"/>
                    <a:pt x="9432" y="2869"/>
                  </a:cubicBezTo>
                  <a:cubicBezTo>
                    <a:pt x="9401" y="1746"/>
                    <a:pt x="8626" y="778"/>
                    <a:pt x="7736" y="358"/>
                  </a:cubicBezTo>
                  <a:cubicBezTo>
                    <a:pt x="7156" y="85"/>
                    <a:pt x="6537" y="1"/>
                    <a:pt x="5916" y="1"/>
                  </a:cubicBezTo>
                  <a:close/>
                </a:path>
              </a:pathLst>
            </a:custGeom>
            <a:solidFill>
              <a:srgbClr val="97E5D4">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3"/>
            <p:cNvSpPr/>
            <p:nvPr/>
          </p:nvSpPr>
          <p:spPr>
            <a:xfrm>
              <a:off x="2798891" y="2506820"/>
              <a:ext cx="556284" cy="532545"/>
            </a:xfrm>
            <a:custGeom>
              <a:avLst/>
              <a:gdLst/>
              <a:ahLst/>
              <a:cxnLst/>
              <a:rect l="l" t="t" r="r" b="b"/>
              <a:pathLst>
                <a:path w="4832" h="4626" extrusionOk="0">
                  <a:moveTo>
                    <a:pt x="2748" y="1"/>
                  </a:moveTo>
                  <a:cubicBezTo>
                    <a:pt x="1943" y="1"/>
                    <a:pt x="59" y="3640"/>
                    <a:pt x="59" y="3640"/>
                  </a:cubicBezTo>
                  <a:lnTo>
                    <a:pt x="0" y="4187"/>
                  </a:lnTo>
                  <a:lnTo>
                    <a:pt x="4832" y="4625"/>
                  </a:lnTo>
                  <a:cubicBezTo>
                    <a:pt x="4832" y="4625"/>
                    <a:pt x="3563" y="84"/>
                    <a:pt x="2774" y="2"/>
                  </a:cubicBezTo>
                  <a:cubicBezTo>
                    <a:pt x="2765" y="1"/>
                    <a:pt x="2757" y="1"/>
                    <a:pt x="2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3"/>
            <p:cNvSpPr/>
            <p:nvPr/>
          </p:nvSpPr>
          <p:spPr>
            <a:xfrm>
              <a:off x="2403323" y="2566682"/>
              <a:ext cx="560429" cy="438377"/>
            </a:xfrm>
            <a:custGeom>
              <a:avLst/>
              <a:gdLst/>
              <a:ahLst/>
              <a:cxnLst/>
              <a:rect l="l" t="t" r="r" b="b"/>
              <a:pathLst>
                <a:path w="4868" h="3808" extrusionOk="0">
                  <a:moveTo>
                    <a:pt x="1583" y="1"/>
                  </a:moveTo>
                  <a:cubicBezTo>
                    <a:pt x="1573" y="1"/>
                    <a:pt x="1563" y="1"/>
                    <a:pt x="1553" y="2"/>
                  </a:cubicBezTo>
                  <a:cubicBezTo>
                    <a:pt x="1402" y="12"/>
                    <a:pt x="1249" y="180"/>
                    <a:pt x="1099" y="439"/>
                  </a:cubicBezTo>
                  <a:cubicBezTo>
                    <a:pt x="522" y="1440"/>
                    <a:pt x="0" y="3807"/>
                    <a:pt x="0" y="3807"/>
                  </a:cubicBezTo>
                  <a:lnTo>
                    <a:pt x="3919" y="3751"/>
                  </a:lnTo>
                  <a:lnTo>
                    <a:pt x="4868" y="3737"/>
                  </a:lnTo>
                  <a:cubicBezTo>
                    <a:pt x="4868" y="3737"/>
                    <a:pt x="3861" y="1432"/>
                    <a:pt x="3421" y="1432"/>
                  </a:cubicBezTo>
                  <a:cubicBezTo>
                    <a:pt x="3415" y="1432"/>
                    <a:pt x="3408" y="1432"/>
                    <a:pt x="3401" y="1433"/>
                  </a:cubicBezTo>
                  <a:cubicBezTo>
                    <a:pt x="3314" y="1448"/>
                    <a:pt x="3234" y="1455"/>
                    <a:pt x="3159" y="1455"/>
                  </a:cubicBezTo>
                  <a:cubicBezTo>
                    <a:pt x="2075" y="1455"/>
                    <a:pt x="2226" y="1"/>
                    <a:pt x="1583" y="1"/>
                  </a:cubicBezTo>
                  <a:close/>
                </a:path>
              </a:pathLst>
            </a:custGeom>
            <a:solidFill>
              <a:srgbClr val="54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3"/>
            <p:cNvSpPr/>
            <p:nvPr/>
          </p:nvSpPr>
          <p:spPr>
            <a:xfrm>
              <a:off x="2403554" y="2617105"/>
              <a:ext cx="451290" cy="387954"/>
            </a:xfrm>
            <a:custGeom>
              <a:avLst/>
              <a:gdLst/>
              <a:ahLst/>
              <a:cxnLst/>
              <a:rect l="l" t="t" r="r" b="b"/>
              <a:pathLst>
                <a:path w="3920" h="3370" extrusionOk="0">
                  <a:moveTo>
                    <a:pt x="1098" y="1"/>
                  </a:moveTo>
                  <a:cubicBezTo>
                    <a:pt x="522" y="1002"/>
                    <a:pt x="0" y="3369"/>
                    <a:pt x="0" y="3369"/>
                  </a:cubicBezTo>
                  <a:lnTo>
                    <a:pt x="3919" y="3313"/>
                  </a:lnTo>
                  <a:cubicBezTo>
                    <a:pt x="3686" y="2802"/>
                    <a:pt x="2910" y="1154"/>
                    <a:pt x="2539" y="1154"/>
                  </a:cubicBezTo>
                  <a:cubicBezTo>
                    <a:pt x="2532" y="1154"/>
                    <a:pt x="2526" y="1155"/>
                    <a:pt x="2519" y="1156"/>
                  </a:cubicBezTo>
                  <a:cubicBezTo>
                    <a:pt x="2432" y="1171"/>
                    <a:pt x="2352" y="1178"/>
                    <a:pt x="2277" y="1178"/>
                  </a:cubicBezTo>
                  <a:cubicBezTo>
                    <a:pt x="1495" y="1178"/>
                    <a:pt x="1355" y="423"/>
                    <a:pt x="1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3"/>
            <p:cNvSpPr/>
            <p:nvPr/>
          </p:nvSpPr>
          <p:spPr>
            <a:xfrm>
              <a:off x="2243300" y="2958898"/>
              <a:ext cx="1207201" cy="173601"/>
            </a:xfrm>
            <a:custGeom>
              <a:avLst/>
              <a:gdLst/>
              <a:ahLst/>
              <a:cxnLst/>
              <a:rect l="l" t="t" r="r" b="b"/>
              <a:pathLst>
                <a:path w="10486" h="1508" extrusionOk="0">
                  <a:moveTo>
                    <a:pt x="5243" y="0"/>
                  </a:moveTo>
                  <a:cubicBezTo>
                    <a:pt x="2347" y="0"/>
                    <a:pt x="1" y="458"/>
                    <a:pt x="1" y="1020"/>
                  </a:cubicBezTo>
                  <a:cubicBezTo>
                    <a:pt x="1" y="1459"/>
                    <a:pt x="1425" y="1507"/>
                    <a:pt x="3423" y="1507"/>
                  </a:cubicBezTo>
                  <a:cubicBezTo>
                    <a:pt x="3990" y="1507"/>
                    <a:pt x="4603" y="1503"/>
                    <a:pt x="5243" y="1503"/>
                  </a:cubicBezTo>
                  <a:cubicBezTo>
                    <a:pt x="5882" y="1503"/>
                    <a:pt x="6496" y="1507"/>
                    <a:pt x="7062" y="1507"/>
                  </a:cubicBezTo>
                  <a:cubicBezTo>
                    <a:pt x="9061" y="1507"/>
                    <a:pt x="10485" y="1459"/>
                    <a:pt x="10485" y="1020"/>
                  </a:cubicBezTo>
                  <a:cubicBezTo>
                    <a:pt x="10485" y="458"/>
                    <a:pt x="8138" y="0"/>
                    <a:pt x="5243"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3"/>
            <p:cNvSpPr/>
            <p:nvPr/>
          </p:nvSpPr>
          <p:spPr>
            <a:xfrm>
              <a:off x="2919887" y="2014334"/>
              <a:ext cx="90949" cy="281584"/>
            </a:xfrm>
            <a:custGeom>
              <a:avLst/>
              <a:gdLst/>
              <a:ahLst/>
              <a:cxnLst/>
              <a:rect l="l" t="t" r="r" b="b"/>
              <a:pathLst>
                <a:path w="790" h="2446" extrusionOk="0">
                  <a:moveTo>
                    <a:pt x="322" y="0"/>
                  </a:moveTo>
                  <a:lnTo>
                    <a:pt x="0" y="89"/>
                  </a:lnTo>
                  <a:lnTo>
                    <a:pt x="0" y="2377"/>
                  </a:lnTo>
                  <a:lnTo>
                    <a:pt x="637" y="2446"/>
                  </a:lnTo>
                  <a:cubicBezTo>
                    <a:pt x="790" y="1435"/>
                    <a:pt x="32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3"/>
            <p:cNvSpPr/>
            <p:nvPr/>
          </p:nvSpPr>
          <p:spPr>
            <a:xfrm>
              <a:off x="2646466" y="2366948"/>
              <a:ext cx="331675" cy="655954"/>
            </a:xfrm>
            <a:custGeom>
              <a:avLst/>
              <a:gdLst/>
              <a:ahLst/>
              <a:cxnLst/>
              <a:rect l="l" t="t" r="r" b="b"/>
              <a:pathLst>
                <a:path w="2881" h="5698" extrusionOk="0">
                  <a:moveTo>
                    <a:pt x="301" y="1"/>
                  </a:moveTo>
                  <a:lnTo>
                    <a:pt x="352" y="4070"/>
                  </a:lnTo>
                  <a:lnTo>
                    <a:pt x="370" y="5460"/>
                  </a:lnTo>
                  <a:cubicBezTo>
                    <a:pt x="220" y="5479"/>
                    <a:pt x="105" y="5576"/>
                    <a:pt x="0" y="5698"/>
                  </a:cubicBezTo>
                  <a:lnTo>
                    <a:pt x="803" y="5698"/>
                  </a:lnTo>
                  <a:lnTo>
                    <a:pt x="1022" y="4094"/>
                  </a:lnTo>
                  <a:lnTo>
                    <a:pt x="1440" y="1021"/>
                  </a:lnTo>
                  <a:lnTo>
                    <a:pt x="1858" y="4094"/>
                  </a:lnTo>
                  <a:lnTo>
                    <a:pt x="2077" y="5698"/>
                  </a:lnTo>
                  <a:lnTo>
                    <a:pt x="2880" y="5698"/>
                  </a:lnTo>
                  <a:cubicBezTo>
                    <a:pt x="2773" y="5576"/>
                    <a:pt x="2658" y="5478"/>
                    <a:pt x="2508" y="5460"/>
                  </a:cubicBezTo>
                  <a:lnTo>
                    <a:pt x="2526" y="4070"/>
                  </a:lnTo>
                  <a:lnTo>
                    <a:pt x="2578" y="1"/>
                  </a:lnTo>
                  <a:lnTo>
                    <a:pt x="1439" y="122"/>
                  </a:lnTo>
                  <a:lnTo>
                    <a:pt x="3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3"/>
            <p:cNvSpPr/>
            <p:nvPr/>
          </p:nvSpPr>
          <p:spPr>
            <a:xfrm>
              <a:off x="2949128" y="2251943"/>
              <a:ext cx="72644" cy="129280"/>
            </a:xfrm>
            <a:custGeom>
              <a:avLst/>
              <a:gdLst/>
              <a:ahLst/>
              <a:cxnLst/>
              <a:rect l="l" t="t" r="r" b="b"/>
              <a:pathLst>
                <a:path w="631" h="1123" extrusionOk="0">
                  <a:moveTo>
                    <a:pt x="242" y="0"/>
                  </a:moveTo>
                  <a:cubicBezTo>
                    <a:pt x="116" y="0"/>
                    <a:pt x="1" y="50"/>
                    <a:pt x="1" y="50"/>
                  </a:cubicBezTo>
                  <a:lnTo>
                    <a:pt x="1" y="1111"/>
                  </a:lnTo>
                  <a:cubicBezTo>
                    <a:pt x="41" y="1119"/>
                    <a:pt x="78" y="1123"/>
                    <a:pt x="113" y="1123"/>
                  </a:cubicBezTo>
                  <a:cubicBezTo>
                    <a:pt x="536" y="1123"/>
                    <a:pt x="630" y="590"/>
                    <a:pt x="544" y="236"/>
                  </a:cubicBezTo>
                  <a:cubicBezTo>
                    <a:pt x="498" y="48"/>
                    <a:pt x="365"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3"/>
            <p:cNvSpPr/>
            <p:nvPr/>
          </p:nvSpPr>
          <p:spPr>
            <a:xfrm>
              <a:off x="2657403" y="1959767"/>
              <a:ext cx="317054" cy="88642"/>
            </a:xfrm>
            <a:custGeom>
              <a:avLst/>
              <a:gdLst/>
              <a:ahLst/>
              <a:cxnLst/>
              <a:rect l="l" t="t" r="r" b="b"/>
              <a:pathLst>
                <a:path w="2754" h="770" extrusionOk="0">
                  <a:moveTo>
                    <a:pt x="1377" y="1"/>
                  </a:moveTo>
                  <a:cubicBezTo>
                    <a:pt x="689" y="1"/>
                    <a:pt x="0" y="108"/>
                    <a:pt x="0" y="323"/>
                  </a:cubicBezTo>
                  <a:cubicBezTo>
                    <a:pt x="0" y="646"/>
                    <a:pt x="185" y="769"/>
                    <a:pt x="895" y="769"/>
                  </a:cubicBezTo>
                  <a:cubicBezTo>
                    <a:pt x="1035" y="769"/>
                    <a:pt x="1194" y="765"/>
                    <a:pt x="1377" y="756"/>
                  </a:cubicBezTo>
                  <a:cubicBezTo>
                    <a:pt x="1559" y="765"/>
                    <a:pt x="1718" y="769"/>
                    <a:pt x="1858" y="769"/>
                  </a:cubicBezTo>
                  <a:cubicBezTo>
                    <a:pt x="2568" y="769"/>
                    <a:pt x="2753" y="646"/>
                    <a:pt x="2753" y="323"/>
                  </a:cubicBezTo>
                  <a:cubicBezTo>
                    <a:pt x="2753" y="108"/>
                    <a:pt x="2065" y="1"/>
                    <a:pt x="1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3"/>
            <p:cNvSpPr/>
            <p:nvPr/>
          </p:nvSpPr>
          <p:spPr>
            <a:xfrm>
              <a:off x="2694243" y="1809650"/>
              <a:ext cx="241532" cy="232427"/>
            </a:xfrm>
            <a:custGeom>
              <a:avLst/>
              <a:gdLst/>
              <a:ahLst/>
              <a:cxnLst/>
              <a:rect l="l" t="t" r="r" b="b"/>
              <a:pathLst>
                <a:path w="2098" h="2019" extrusionOk="0">
                  <a:moveTo>
                    <a:pt x="1007" y="1"/>
                  </a:moveTo>
                  <a:cubicBezTo>
                    <a:pt x="959" y="1"/>
                    <a:pt x="911" y="7"/>
                    <a:pt x="864" y="19"/>
                  </a:cubicBezTo>
                  <a:cubicBezTo>
                    <a:pt x="864" y="19"/>
                    <a:pt x="514" y="88"/>
                    <a:pt x="340" y="433"/>
                  </a:cubicBezTo>
                  <a:cubicBezTo>
                    <a:pt x="310" y="492"/>
                    <a:pt x="294" y="559"/>
                    <a:pt x="295" y="625"/>
                  </a:cubicBezTo>
                  <a:cubicBezTo>
                    <a:pt x="296" y="704"/>
                    <a:pt x="253" y="791"/>
                    <a:pt x="208" y="853"/>
                  </a:cubicBezTo>
                  <a:cubicBezTo>
                    <a:pt x="153" y="932"/>
                    <a:pt x="90" y="1014"/>
                    <a:pt x="88" y="1110"/>
                  </a:cubicBezTo>
                  <a:cubicBezTo>
                    <a:pt x="87" y="1206"/>
                    <a:pt x="151" y="1294"/>
                    <a:pt x="143" y="1390"/>
                  </a:cubicBezTo>
                  <a:cubicBezTo>
                    <a:pt x="137" y="1472"/>
                    <a:pt x="79" y="1540"/>
                    <a:pt x="50" y="1618"/>
                  </a:cubicBezTo>
                  <a:cubicBezTo>
                    <a:pt x="1" y="1750"/>
                    <a:pt x="47" y="1910"/>
                    <a:pt x="157" y="1996"/>
                  </a:cubicBezTo>
                  <a:cubicBezTo>
                    <a:pt x="783" y="2003"/>
                    <a:pt x="1406" y="2012"/>
                    <a:pt x="2034" y="2019"/>
                  </a:cubicBezTo>
                  <a:cubicBezTo>
                    <a:pt x="2097" y="1943"/>
                    <a:pt x="2092" y="1831"/>
                    <a:pt x="2065" y="1737"/>
                  </a:cubicBezTo>
                  <a:cubicBezTo>
                    <a:pt x="2037" y="1642"/>
                    <a:pt x="1990" y="1553"/>
                    <a:pt x="1978" y="1456"/>
                  </a:cubicBezTo>
                  <a:cubicBezTo>
                    <a:pt x="1965" y="1354"/>
                    <a:pt x="1993" y="1251"/>
                    <a:pt x="2009" y="1150"/>
                  </a:cubicBezTo>
                  <a:cubicBezTo>
                    <a:pt x="2026" y="1049"/>
                    <a:pt x="2031" y="937"/>
                    <a:pt x="1978" y="849"/>
                  </a:cubicBezTo>
                  <a:cubicBezTo>
                    <a:pt x="1913" y="737"/>
                    <a:pt x="1778" y="689"/>
                    <a:pt x="1691" y="591"/>
                  </a:cubicBezTo>
                  <a:cubicBezTo>
                    <a:pt x="1612" y="504"/>
                    <a:pt x="1581" y="385"/>
                    <a:pt x="1522" y="285"/>
                  </a:cubicBezTo>
                  <a:cubicBezTo>
                    <a:pt x="1415" y="109"/>
                    <a:pt x="1210" y="1"/>
                    <a:pt x="1007" y="1"/>
                  </a:cubicBezTo>
                  <a:close/>
                </a:path>
              </a:pathLst>
            </a:custGeom>
            <a:solidFill>
              <a:srgbClr val="301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3"/>
            <p:cNvSpPr/>
            <p:nvPr/>
          </p:nvSpPr>
          <p:spPr>
            <a:xfrm>
              <a:off x="2680428" y="2007427"/>
              <a:ext cx="263291" cy="404532"/>
            </a:xfrm>
            <a:custGeom>
              <a:avLst/>
              <a:gdLst/>
              <a:ahLst/>
              <a:cxnLst/>
              <a:rect l="l" t="t" r="r" b="b"/>
              <a:pathLst>
                <a:path w="2287" h="3514" extrusionOk="0">
                  <a:moveTo>
                    <a:pt x="547" y="1"/>
                  </a:moveTo>
                  <a:cubicBezTo>
                    <a:pt x="483" y="1"/>
                    <a:pt x="427" y="9"/>
                    <a:pt x="379" y="21"/>
                  </a:cubicBezTo>
                  <a:cubicBezTo>
                    <a:pt x="365" y="24"/>
                    <a:pt x="350" y="30"/>
                    <a:pt x="338" y="33"/>
                  </a:cubicBezTo>
                  <a:cubicBezTo>
                    <a:pt x="179" y="84"/>
                    <a:pt x="109" y="181"/>
                    <a:pt x="109" y="181"/>
                  </a:cubicBezTo>
                  <a:lnTo>
                    <a:pt x="104" y="326"/>
                  </a:lnTo>
                  <a:lnTo>
                    <a:pt x="104" y="327"/>
                  </a:lnTo>
                  <a:lnTo>
                    <a:pt x="25" y="2504"/>
                  </a:lnTo>
                  <a:lnTo>
                    <a:pt x="1" y="3177"/>
                  </a:lnTo>
                  <a:cubicBezTo>
                    <a:pt x="307" y="3433"/>
                    <a:pt x="707" y="3513"/>
                    <a:pt x="1086" y="3513"/>
                  </a:cubicBezTo>
                  <a:cubicBezTo>
                    <a:pt x="1323" y="3513"/>
                    <a:pt x="1552" y="3482"/>
                    <a:pt x="1745" y="3443"/>
                  </a:cubicBezTo>
                  <a:cubicBezTo>
                    <a:pt x="1950" y="3402"/>
                    <a:pt x="2114" y="3352"/>
                    <a:pt x="2206" y="3321"/>
                  </a:cubicBezTo>
                  <a:cubicBezTo>
                    <a:pt x="2257" y="3305"/>
                    <a:pt x="2287" y="3294"/>
                    <a:pt x="2287" y="3294"/>
                  </a:cubicBezTo>
                  <a:lnTo>
                    <a:pt x="2254" y="2601"/>
                  </a:lnTo>
                  <a:lnTo>
                    <a:pt x="2226" y="2022"/>
                  </a:lnTo>
                  <a:lnTo>
                    <a:pt x="2139" y="180"/>
                  </a:lnTo>
                  <a:cubicBezTo>
                    <a:pt x="2117" y="166"/>
                    <a:pt x="2093" y="153"/>
                    <a:pt x="2070" y="141"/>
                  </a:cubicBezTo>
                  <a:cubicBezTo>
                    <a:pt x="2011" y="110"/>
                    <a:pt x="1951" y="89"/>
                    <a:pt x="1894" y="74"/>
                  </a:cubicBezTo>
                  <a:cubicBezTo>
                    <a:pt x="1843" y="60"/>
                    <a:pt x="1795" y="51"/>
                    <a:pt x="1753" y="45"/>
                  </a:cubicBezTo>
                  <a:cubicBezTo>
                    <a:pt x="1671" y="32"/>
                    <a:pt x="1610" y="32"/>
                    <a:pt x="1589" y="32"/>
                  </a:cubicBezTo>
                  <a:cubicBezTo>
                    <a:pt x="1586" y="32"/>
                    <a:pt x="1584" y="32"/>
                    <a:pt x="1583" y="32"/>
                  </a:cubicBezTo>
                  <a:lnTo>
                    <a:pt x="569" y="1"/>
                  </a:lnTo>
                  <a:cubicBezTo>
                    <a:pt x="561" y="1"/>
                    <a:pt x="554" y="1"/>
                    <a:pt x="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3"/>
            <p:cNvSpPr/>
            <p:nvPr/>
          </p:nvSpPr>
          <p:spPr>
            <a:xfrm>
              <a:off x="2881320" y="2242273"/>
              <a:ext cx="53073" cy="161628"/>
            </a:xfrm>
            <a:custGeom>
              <a:avLst/>
              <a:gdLst/>
              <a:ahLst/>
              <a:cxnLst/>
              <a:rect l="l" t="t" r="r" b="b"/>
              <a:pathLst>
                <a:path w="461" h="1404" extrusionOk="0">
                  <a:moveTo>
                    <a:pt x="293" y="0"/>
                  </a:moveTo>
                  <a:lnTo>
                    <a:pt x="0" y="1404"/>
                  </a:lnTo>
                  <a:cubicBezTo>
                    <a:pt x="205" y="1363"/>
                    <a:pt x="369" y="1313"/>
                    <a:pt x="461" y="1282"/>
                  </a:cubicBezTo>
                  <a:lnTo>
                    <a:pt x="293" y="0"/>
                  </a:lnTo>
                  <a:close/>
                </a:path>
              </a:pathLst>
            </a:custGeom>
            <a:solidFill>
              <a:srgbClr val="999999">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3"/>
            <p:cNvSpPr/>
            <p:nvPr/>
          </p:nvSpPr>
          <p:spPr>
            <a:xfrm>
              <a:off x="2719225" y="2007427"/>
              <a:ext cx="179135" cy="66885"/>
            </a:xfrm>
            <a:custGeom>
              <a:avLst/>
              <a:gdLst/>
              <a:ahLst/>
              <a:cxnLst/>
              <a:rect l="l" t="t" r="r" b="b"/>
              <a:pathLst>
                <a:path w="1556" h="581" extrusionOk="0">
                  <a:moveTo>
                    <a:pt x="210" y="1"/>
                  </a:moveTo>
                  <a:cubicBezTo>
                    <a:pt x="146" y="1"/>
                    <a:pt x="90" y="9"/>
                    <a:pt x="42" y="21"/>
                  </a:cubicBezTo>
                  <a:cubicBezTo>
                    <a:pt x="28" y="24"/>
                    <a:pt x="13" y="30"/>
                    <a:pt x="1" y="33"/>
                  </a:cubicBezTo>
                  <a:cubicBezTo>
                    <a:pt x="2" y="58"/>
                    <a:pt x="8" y="87"/>
                    <a:pt x="22" y="119"/>
                  </a:cubicBezTo>
                  <a:cubicBezTo>
                    <a:pt x="113" y="317"/>
                    <a:pt x="478" y="548"/>
                    <a:pt x="687" y="578"/>
                  </a:cubicBezTo>
                  <a:cubicBezTo>
                    <a:pt x="697" y="579"/>
                    <a:pt x="710" y="580"/>
                    <a:pt x="723" y="580"/>
                  </a:cubicBezTo>
                  <a:cubicBezTo>
                    <a:pt x="938" y="580"/>
                    <a:pt x="1359" y="349"/>
                    <a:pt x="1513" y="144"/>
                  </a:cubicBezTo>
                  <a:cubicBezTo>
                    <a:pt x="1531" y="120"/>
                    <a:pt x="1546" y="98"/>
                    <a:pt x="1556" y="76"/>
                  </a:cubicBezTo>
                  <a:cubicBezTo>
                    <a:pt x="1506" y="61"/>
                    <a:pt x="1457" y="52"/>
                    <a:pt x="1416" y="45"/>
                  </a:cubicBezTo>
                  <a:cubicBezTo>
                    <a:pt x="1334" y="32"/>
                    <a:pt x="1273" y="32"/>
                    <a:pt x="1252" y="32"/>
                  </a:cubicBezTo>
                  <a:cubicBezTo>
                    <a:pt x="1249" y="32"/>
                    <a:pt x="1247" y="32"/>
                    <a:pt x="1246" y="32"/>
                  </a:cubicBezTo>
                  <a:lnTo>
                    <a:pt x="232" y="1"/>
                  </a:lnTo>
                  <a:cubicBezTo>
                    <a:pt x="224" y="1"/>
                    <a:pt x="217" y="1"/>
                    <a:pt x="210" y="1"/>
                  </a:cubicBezTo>
                  <a:close/>
                </a:path>
              </a:pathLst>
            </a:custGeom>
            <a:solidFill>
              <a:srgbClr val="999999">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3"/>
            <p:cNvSpPr/>
            <p:nvPr/>
          </p:nvSpPr>
          <p:spPr>
            <a:xfrm>
              <a:off x="2857719" y="2012607"/>
              <a:ext cx="104073" cy="299312"/>
            </a:xfrm>
            <a:custGeom>
              <a:avLst/>
              <a:gdLst/>
              <a:ahLst/>
              <a:cxnLst/>
              <a:rect l="l" t="t" r="r" b="b"/>
              <a:pathLst>
                <a:path w="904" h="2600" extrusionOk="0">
                  <a:moveTo>
                    <a:pt x="213" y="1"/>
                  </a:moveTo>
                  <a:cubicBezTo>
                    <a:pt x="32" y="407"/>
                    <a:pt x="1" y="867"/>
                    <a:pt x="57" y="1311"/>
                  </a:cubicBezTo>
                  <a:cubicBezTo>
                    <a:pt x="116" y="1785"/>
                    <a:pt x="321" y="2241"/>
                    <a:pt x="636" y="2600"/>
                  </a:cubicBezTo>
                  <a:cubicBezTo>
                    <a:pt x="661" y="2587"/>
                    <a:pt x="687" y="2574"/>
                    <a:pt x="714" y="2559"/>
                  </a:cubicBezTo>
                  <a:cubicBezTo>
                    <a:pt x="777" y="2524"/>
                    <a:pt x="843" y="2486"/>
                    <a:pt x="903" y="2457"/>
                  </a:cubicBezTo>
                  <a:cubicBezTo>
                    <a:pt x="827" y="2287"/>
                    <a:pt x="753" y="2131"/>
                    <a:pt x="687" y="1980"/>
                  </a:cubicBezTo>
                  <a:cubicBezTo>
                    <a:pt x="560" y="1689"/>
                    <a:pt x="461" y="1409"/>
                    <a:pt x="422" y="1059"/>
                  </a:cubicBezTo>
                  <a:cubicBezTo>
                    <a:pt x="392" y="785"/>
                    <a:pt x="410" y="378"/>
                    <a:pt x="532" y="98"/>
                  </a:cubicBezTo>
                  <a:cubicBezTo>
                    <a:pt x="417" y="42"/>
                    <a:pt x="303" y="13"/>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3"/>
            <p:cNvSpPr/>
            <p:nvPr/>
          </p:nvSpPr>
          <p:spPr>
            <a:xfrm>
              <a:off x="2683191" y="2009845"/>
              <a:ext cx="78170" cy="319228"/>
            </a:xfrm>
            <a:custGeom>
              <a:avLst/>
              <a:gdLst/>
              <a:ahLst/>
              <a:cxnLst/>
              <a:rect l="l" t="t" r="r" b="b"/>
              <a:pathLst>
                <a:path w="679" h="2773" extrusionOk="0">
                  <a:moveTo>
                    <a:pt x="355" y="0"/>
                  </a:moveTo>
                  <a:lnTo>
                    <a:pt x="355" y="0"/>
                  </a:lnTo>
                  <a:cubicBezTo>
                    <a:pt x="166" y="46"/>
                    <a:pt x="85" y="160"/>
                    <a:pt x="85" y="160"/>
                  </a:cubicBezTo>
                  <a:lnTo>
                    <a:pt x="80" y="305"/>
                  </a:lnTo>
                  <a:lnTo>
                    <a:pt x="80" y="306"/>
                  </a:lnTo>
                  <a:cubicBezTo>
                    <a:pt x="315" y="1308"/>
                    <a:pt x="0" y="2485"/>
                    <a:pt x="0" y="2485"/>
                  </a:cubicBezTo>
                  <a:lnTo>
                    <a:pt x="125" y="2772"/>
                  </a:lnTo>
                  <a:cubicBezTo>
                    <a:pt x="679" y="1666"/>
                    <a:pt x="421" y="297"/>
                    <a:pt x="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3"/>
            <p:cNvSpPr/>
            <p:nvPr/>
          </p:nvSpPr>
          <p:spPr>
            <a:xfrm>
              <a:off x="2646236" y="2833301"/>
              <a:ext cx="117658" cy="189603"/>
            </a:xfrm>
            <a:custGeom>
              <a:avLst/>
              <a:gdLst/>
              <a:ahLst/>
              <a:cxnLst/>
              <a:rect l="l" t="t" r="r" b="b"/>
              <a:pathLst>
                <a:path w="1022" h="1647" extrusionOk="0">
                  <a:moveTo>
                    <a:pt x="644" y="0"/>
                  </a:moveTo>
                  <a:cubicBezTo>
                    <a:pt x="528" y="0"/>
                    <a:pt x="423" y="10"/>
                    <a:pt x="351" y="19"/>
                  </a:cubicBezTo>
                  <a:lnTo>
                    <a:pt x="370" y="1409"/>
                  </a:lnTo>
                  <a:cubicBezTo>
                    <a:pt x="220" y="1428"/>
                    <a:pt x="105" y="1525"/>
                    <a:pt x="0" y="1647"/>
                  </a:cubicBezTo>
                  <a:lnTo>
                    <a:pt x="802" y="1647"/>
                  </a:lnTo>
                  <a:lnTo>
                    <a:pt x="1021" y="43"/>
                  </a:lnTo>
                  <a:cubicBezTo>
                    <a:pt x="899" y="11"/>
                    <a:pt x="765" y="0"/>
                    <a:pt x="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3"/>
            <p:cNvSpPr/>
            <p:nvPr/>
          </p:nvSpPr>
          <p:spPr>
            <a:xfrm>
              <a:off x="2860252" y="2833301"/>
              <a:ext cx="117773" cy="189603"/>
            </a:xfrm>
            <a:custGeom>
              <a:avLst/>
              <a:gdLst/>
              <a:ahLst/>
              <a:cxnLst/>
              <a:rect l="l" t="t" r="r" b="b"/>
              <a:pathLst>
                <a:path w="1023" h="1647" extrusionOk="0">
                  <a:moveTo>
                    <a:pt x="378" y="0"/>
                  </a:moveTo>
                  <a:cubicBezTo>
                    <a:pt x="257" y="0"/>
                    <a:pt x="123" y="11"/>
                    <a:pt x="0" y="43"/>
                  </a:cubicBezTo>
                  <a:lnTo>
                    <a:pt x="219" y="1647"/>
                  </a:lnTo>
                  <a:lnTo>
                    <a:pt x="1022" y="1647"/>
                  </a:lnTo>
                  <a:cubicBezTo>
                    <a:pt x="917" y="1525"/>
                    <a:pt x="802" y="1428"/>
                    <a:pt x="653" y="1409"/>
                  </a:cubicBezTo>
                  <a:lnTo>
                    <a:pt x="670" y="19"/>
                  </a:lnTo>
                  <a:cubicBezTo>
                    <a:pt x="599" y="10"/>
                    <a:pt x="494" y="0"/>
                    <a:pt x="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3"/>
            <p:cNvSpPr/>
            <p:nvPr/>
          </p:nvSpPr>
          <p:spPr>
            <a:xfrm>
              <a:off x="2644624" y="2028149"/>
              <a:ext cx="81969" cy="397740"/>
            </a:xfrm>
            <a:custGeom>
              <a:avLst/>
              <a:gdLst/>
              <a:ahLst/>
              <a:cxnLst/>
              <a:rect l="l" t="t" r="r" b="b"/>
              <a:pathLst>
                <a:path w="712" h="3455" extrusionOk="0">
                  <a:moveTo>
                    <a:pt x="419" y="1"/>
                  </a:moveTo>
                  <a:cubicBezTo>
                    <a:pt x="400" y="27"/>
                    <a:pt x="1" y="471"/>
                    <a:pt x="15" y="1943"/>
                  </a:cubicBezTo>
                  <a:cubicBezTo>
                    <a:pt x="14" y="2997"/>
                    <a:pt x="420" y="3454"/>
                    <a:pt x="420" y="3454"/>
                  </a:cubicBezTo>
                  <a:cubicBezTo>
                    <a:pt x="420" y="3454"/>
                    <a:pt x="616" y="3454"/>
                    <a:pt x="712" y="3275"/>
                  </a:cubicBezTo>
                  <a:lnTo>
                    <a:pt x="522" y="2476"/>
                  </a:lnTo>
                  <a:lnTo>
                    <a:pt x="429" y="2083"/>
                  </a:lnTo>
                  <a:cubicBezTo>
                    <a:pt x="420" y="2047"/>
                    <a:pt x="414" y="2012"/>
                    <a:pt x="409" y="1976"/>
                  </a:cubicBezTo>
                  <a:cubicBezTo>
                    <a:pt x="393" y="1865"/>
                    <a:pt x="386" y="1754"/>
                    <a:pt x="393" y="1642"/>
                  </a:cubicBezTo>
                  <a:lnTo>
                    <a:pt x="457" y="371"/>
                  </a:lnTo>
                  <a:cubicBezTo>
                    <a:pt x="446" y="296"/>
                    <a:pt x="431" y="220"/>
                    <a:pt x="414" y="146"/>
                  </a:cubicBezTo>
                  <a:lnTo>
                    <a:pt x="414" y="144"/>
                  </a:lnTo>
                  <a:lnTo>
                    <a:pt x="4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3"/>
            <p:cNvSpPr/>
            <p:nvPr/>
          </p:nvSpPr>
          <p:spPr>
            <a:xfrm>
              <a:off x="2896286" y="2028149"/>
              <a:ext cx="78055" cy="407525"/>
            </a:xfrm>
            <a:custGeom>
              <a:avLst/>
              <a:gdLst/>
              <a:ahLst/>
              <a:cxnLst/>
              <a:rect l="l" t="t" r="r" b="b"/>
              <a:pathLst>
                <a:path w="678" h="3540" extrusionOk="0">
                  <a:moveTo>
                    <a:pt x="264" y="1"/>
                  </a:moveTo>
                  <a:cubicBezTo>
                    <a:pt x="1" y="11"/>
                    <a:pt x="9" y="610"/>
                    <a:pt x="8" y="610"/>
                  </a:cubicBezTo>
                  <a:cubicBezTo>
                    <a:pt x="8" y="610"/>
                    <a:pt x="8" y="610"/>
                    <a:pt x="8" y="610"/>
                  </a:cubicBezTo>
                  <a:lnTo>
                    <a:pt x="8" y="610"/>
                  </a:lnTo>
                  <a:lnTo>
                    <a:pt x="162" y="1857"/>
                  </a:lnTo>
                  <a:lnTo>
                    <a:pt x="8" y="3407"/>
                  </a:lnTo>
                  <a:cubicBezTo>
                    <a:pt x="150" y="3515"/>
                    <a:pt x="277" y="3539"/>
                    <a:pt x="361" y="3539"/>
                  </a:cubicBezTo>
                  <a:cubicBezTo>
                    <a:pt x="429" y="3539"/>
                    <a:pt x="470" y="3524"/>
                    <a:pt x="470" y="3524"/>
                  </a:cubicBezTo>
                  <a:cubicBezTo>
                    <a:pt x="647" y="2718"/>
                    <a:pt x="678" y="1998"/>
                    <a:pt x="678" y="1998"/>
                  </a:cubicBezTo>
                  <a:cubicBezTo>
                    <a:pt x="678" y="1998"/>
                    <a:pt x="635" y="1068"/>
                    <a:pt x="573" y="604"/>
                  </a:cubicBezTo>
                  <a:cubicBezTo>
                    <a:pt x="512" y="138"/>
                    <a:pt x="264" y="1"/>
                    <a:pt x="2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3"/>
            <p:cNvSpPr/>
            <p:nvPr/>
          </p:nvSpPr>
          <p:spPr>
            <a:xfrm>
              <a:off x="2715080" y="1989929"/>
              <a:ext cx="183624" cy="76785"/>
            </a:xfrm>
            <a:custGeom>
              <a:avLst/>
              <a:gdLst/>
              <a:ahLst/>
              <a:cxnLst/>
              <a:rect l="l" t="t" r="r" b="b"/>
              <a:pathLst>
                <a:path w="1595" h="667" extrusionOk="0">
                  <a:moveTo>
                    <a:pt x="1211" y="0"/>
                  </a:moveTo>
                  <a:cubicBezTo>
                    <a:pt x="1043" y="0"/>
                    <a:pt x="876" y="29"/>
                    <a:pt x="876" y="29"/>
                  </a:cubicBezTo>
                  <a:cubicBezTo>
                    <a:pt x="876" y="29"/>
                    <a:pt x="712" y="6"/>
                    <a:pt x="534" y="6"/>
                  </a:cubicBezTo>
                  <a:cubicBezTo>
                    <a:pt x="361" y="6"/>
                    <a:pt x="175" y="28"/>
                    <a:pt x="116" y="116"/>
                  </a:cubicBezTo>
                  <a:cubicBezTo>
                    <a:pt x="1" y="295"/>
                    <a:pt x="504" y="634"/>
                    <a:pt x="730" y="665"/>
                  </a:cubicBezTo>
                  <a:cubicBezTo>
                    <a:pt x="739" y="666"/>
                    <a:pt x="748" y="666"/>
                    <a:pt x="758" y="666"/>
                  </a:cubicBezTo>
                  <a:cubicBezTo>
                    <a:pt x="1006" y="666"/>
                    <a:pt x="1595" y="300"/>
                    <a:pt x="1543" y="116"/>
                  </a:cubicBezTo>
                  <a:cubicBezTo>
                    <a:pt x="1517" y="24"/>
                    <a:pt x="1364"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3"/>
            <p:cNvSpPr/>
            <p:nvPr/>
          </p:nvSpPr>
          <p:spPr>
            <a:xfrm>
              <a:off x="2777823" y="1963911"/>
              <a:ext cx="53533" cy="78742"/>
            </a:xfrm>
            <a:custGeom>
              <a:avLst/>
              <a:gdLst/>
              <a:ahLst/>
              <a:cxnLst/>
              <a:rect l="l" t="t" r="r" b="b"/>
              <a:pathLst>
                <a:path w="465" h="684" extrusionOk="0">
                  <a:moveTo>
                    <a:pt x="39" y="0"/>
                  </a:moveTo>
                  <a:lnTo>
                    <a:pt x="15" y="302"/>
                  </a:lnTo>
                  <a:lnTo>
                    <a:pt x="0" y="503"/>
                  </a:lnTo>
                  <a:cubicBezTo>
                    <a:pt x="0" y="503"/>
                    <a:pt x="20" y="684"/>
                    <a:pt x="181" y="684"/>
                  </a:cubicBezTo>
                  <a:cubicBezTo>
                    <a:pt x="199" y="684"/>
                    <a:pt x="219" y="682"/>
                    <a:pt x="241" y="677"/>
                  </a:cubicBezTo>
                  <a:cubicBezTo>
                    <a:pt x="456" y="628"/>
                    <a:pt x="465" y="480"/>
                    <a:pt x="465" y="480"/>
                  </a:cubicBezTo>
                  <a:lnTo>
                    <a:pt x="431" y="256"/>
                  </a:lnTo>
                  <a:lnTo>
                    <a:pt x="394" y="0"/>
                  </a:ln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p:cNvSpPr/>
            <p:nvPr/>
          </p:nvSpPr>
          <p:spPr>
            <a:xfrm>
              <a:off x="2779550" y="1963911"/>
              <a:ext cx="47892" cy="39486"/>
            </a:xfrm>
            <a:custGeom>
              <a:avLst/>
              <a:gdLst/>
              <a:ahLst/>
              <a:cxnLst/>
              <a:rect l="l" t="t" r="r" b="b"/>
              <a:pathLst>
                <a:path w="416" h="343" extrusionOk="0">
                  <a:moveTo>
                    <a:pt x="24" y="0"/>
                  </a:moveTo>
                  <a:lnTo>
                    <a:pt x="0" y="302"/>
                  </a:lnTo>
                  <a:cubicBezTo>
                    <a:pt x="48" y="327"/>
                    <a:pt x="103" y="343"/>
                    <a:pt x="164" y="343"/>
                  </a:cubicBezTo>
                  <a:cubicBezTo>
                    <a:pt x="182" y="343"/>
                    <a:pt x="200" y="342"/>
                    <a:pt x="218" y="339"/>
                  </a:cubicBezTo>
                  <a:cubicBezTo>
                    <a:pt x="297" y="328"/>
                    <a:pt x="364" y="297"/>
                    <a:pt x="416" y="256"/>
                  </a:cubicBezTo>
                  <a:lnTo>
                    <a:pt x="379" y="0"/>
                  </a:lnTo>
                  <a:close/>
                </a:path>
              </a:pathLst>
            </a:custGeom>
            <a:solidFill>
              <a:srgbClr val="F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3"/>
            <p:cNvSpPr/>
            <p:nvPr/>
          </p:nvSpPr>
          <p:spPr>
            <a:xfrm>
              <a:off x="2741789" y="1851093"/>
              <a:ext cx="111211" cy="135036"/>
            </a:xfrm>
            <a:custGeom>
              <a:avLst/>
              <a:gdLst/>
              <a:ahLst/>
              <a:cxnLst/>
              <a:rect l="l" t="t" r="r" b="b"/>
              <a:pathLst>
                <a:path w="966" h="1173" extrusionOk="0">
                  <a:moveTo>
                    <a:pt x="674" y="1"/>
                  </a:moveTo>
                  <a:cubicBezTo>
                    <a:pt x="578" y="1"/>
                    <a:pt x="440" y="81"/>
                    <a:pt x="420" y="81"/>
                  </a:cubicBezTo>
                  <a:cubicBezTo>
                    <a:pt x="419" y="81"/>
                    <a:pt x="419" y="81"/>
                    <a:pt x="418" y="81"/>
                  </a:cubicBezTo>
                  <a:cubicBezTo>
                    <a:pt x="351" y="46"/>
                    <a:pt x="292" y="31"/>
                    <a:pt x="241" y="31"/>
                  </a:cubicBezTo>
                  <a:cubicBezTo>
                    <a:pt x="76" y="31"/>
                    <a:pt x="0" y="190"/>
                    <a:pt x="47" y="367"/>
                  </a:cubicBezTo>
                  <a:cubicBezTo>
                    <a:pt x="108" y="601"/>
                    <a:pt x="47" y="743"/>
                    <a:pt x="47" y="743"/>
                  </a:cubicBezTo>
                  <a:cubicBezTo>
                    <a:pt x="47" y="743"/>
                    <a:pt x="166" y="1172"/>
                    <a:pt x="490" y="1172"/>
                  </a:cubicBezTo>
                  <a:cubicBezTo>
                    <a:pt x="508" y="1172"/>
                    <a:pt x="526" y="1171"/>
                    <a:pt x="544" y="1169"/>
                  </a:cubicBezTo>
                  <a:cubicBezTo>
                    <a:pt x="910" y="1117"/>
                    <a:pt x="966" y="666"/>
                    <a:pt x="966" y="666"/>
                  </a:cubicBezTo>
                  <a:cubicBezTo>
                    <a:pt x="895" y="615"/>
                    <a:pt x="865" y="411"/>
                    <a:pt x="870" y="305"/>
                  </a:cubicBezTo>
                  <a:cubicBezTo>
                    <a:pt x="875" y="199"/>
                    <a:pt x="808" y="37"/>
                    <a:pt x="712" y="6"/>
                  </a:cubicBezTo>
                  <a:cubicBezTo>
                    <a:pt x="701" y="3"/>
                    <a:pt x="688" y="1"/>
                    <a:pt x="674" y="1"/>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3"/>
            <p:cNvSpPr/>
            <p:nvPr/>
          </p:nvSpPr>
          <p:spPr>
            <a:xfrm>
              <a:off x="2646236" y="2833301"/>
              <a:ext cx="117658" cy="189603"/>
            </a:xfrm>
            <a:custGeom>
              <a:avLst/>
              <a:gdLst/>
              <a:ahLst/>
              <a:cxnLst/>
              <a:rect l="l" t="t" r="r" b="b"/>
              <a:pathLst>
                <a:path w="1022" h="1647" extrusionOk="0">
                  <a:moveTo>
                    <a:pt x="644" y="0"/>
                  </a:moveTo>
                  <a:cubicBezTo>
                    <a:pt x="528" y="0"/>
                    <a:pt x="423" y="10"/>
                    <a:pt x="351" y="19"/>
                  </a:cubicBezTo>
                  <a:lnTo>
                    <a:pt x="370" y="1409"/>
                  </a:lnTo>
                  <a:cubicBezTo>
                    <a:pt x="220" y="1428"/>
                    <a:pt x="105" y="1525"/>
                    <a:pt x="0" y="1647"/>
                  </a:cubicBezTo>
                  <a:lnTo>
                    <a:pt x="802" y="1647"/>
                  </a:lnTo>
                  <a:lnTo>
                    <a:pt x="1021" y="43"/>
                  </a:lnTo>
                  <a:cubicBezTo>
                    <a:pt x="899" y="11"/>
                    <a:pt x="765" y="0"/>
                    <a:pt x="644" y="0"/>
                  </a:cubicBezTo>
                  <a:close/>
                </a:path>
              </a:pathLst>
            </a:custGeom>
            <a:solidFill>
              <a:srgbClr val="414141">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p:cNvSpPr/>
            <p:nvPr/>
          </p:nvSpPr>
          <p:spPr>
            <a:xfrm>
              <a:off x="2860252" y="2833301"/>
              <a:ext cx="117773" cy="189603"/>
            </a:xfrm>
            <a:custGeom>
              <a:avLst/>
              <a:gdLst/>
              <a:ahLst/>
              <a:cxnLst/>
              <a:rect l="l" t="t" r="r" b="b"/>
              <a:pathLst>
                <a:path w="1023" h="1647" extrusionOk="0">
                  <a:moveTo>
                    <a:pt x="378" y="0"/>
                  </a:moveTo>
                  <a:cubicBezTo>
                    <a:pt x="257" y="0"/>
                    <a:pt x="123" y="11"/>
                    <a:pt x="0" y="43"/>
                  </a:cubicBezTo>
                  <a:lnTo>
                    <a:pt x="219" y="1647"/>
                  </a:lnTo>
                  <a:lnTo>
                    <a:pt x="1022" y="1647"/>
                  </a:lnTo>
                  <a:cubicBezTo>
                    <a:pt x="917" y="1525"/>
                    <a:pt x="802" y="1428"/>
                    <a:pt x="653" y="1409"/>
                  </a:cubicBezTo>
                  <a:lnTo>
                    <a:pt x="670" y="19"/>
                  </a:lnTo>
                  <a:cubicBezTo>
                    <a:pt x="599" y="10"/>
                    <a:pt x="494" y="0"/>
                    <a:pt x="378" y="0"/>
                  </a:cubicBezTo>
                  <a:close/>
                </a:path>
              </a:pathLst>
            </a:custGeom>
            <a:solidFill>
              <a:srgbClr val="414141">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 name="Google Shape;999;p43"/>
          <p:cNvGrpSpPr/>
          <p:nvPr/>
        </p:nvGrpSpPr>
        <p:grpSpPr>
          <a:xfrm>
            <a:off x="3818050" y="1820376"/>
            <a:ext cx="1528399" cy="1329199"/>
            <a:chOff x="3818050" y="1806476"/>
            <a:chExt cx="1528399" cy="1329199"/>
          </a:xfrm>
        </p:grpSpPr>
        <p:sp>
          <p:nvSpPr>
            <p:cNvPr id="1000" name="Google Shape;1000;p43"/>
            <p:cNvSpPr/>
            <p:nvPr/>
          </p:nvSpPr>
          <p:spPr>
            <a:xfrm>
              <a:off x="4957966" y="2581570"/>
              <a:ext cx="388483" cy="219104"/>
            </a:xfrm>
            <a:custGeom>
              <a:avLst/>
              <a:gdLst/>
              <a:ahLst/>
              <a:cxnLst/>
              <a:rect l="l" t="t" r="r" b="b"/>
              <a:pathLst>
                <a:path w="2876" h="1622" extrusionOk="0">
                  <a:moveTo>
                    <a:pt x="635" y="0"/>
                  </a:moveTo>
                  <a:cubicBezTo>
                    <a:pt x="593" y="0"/>
                    <a:pt x="552" y="2"/>
                    <a:pt x="511" y="4"/>
                  </a:cubicBezTo>
                  <a:cubicBezTo>
                    <a:pt x="307" y="15"/>
                    <a:pt x="205" y="19"/>
                    <a:pt x="1" y="40"/>
                  </a:cubicBezTo>
                  <a:cubicBezTo>
                    <a:pt x="1113" y="183"/>
                    <a:pt x="2163" y="757"/>
                    <a:pt x="2875" y="1621"/>
                  </a:cubicBezTo>
                  <a:cubicBezTo>
                    <a:pt x="2715" y="1133"/>
                    <a:pt x="2391" y="701"/>
                    <a:pt x="1968" y="411"/>
                  </a:cubicBezTo>
                  <a:cubicBezTo>
                    <a:pt x="1578" y="144"/>
                    <a:pt x="1107" y="0"/>
                    <a:pt x="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p:cNvSpPr/>
            <p:nvPr/>
          </p:nvSpPr>
          <p:spPr>
            <a:xfrm>
              <a:off x="3818050" y="2867942"/>
              <a:ext cx="316622" cy="267734"/>
            </a:xfrm>
            <a:custGeom>
              <a:avLst/>
              <a:gdLst/>
              <a:ahLst/>
              <a:cxnLst/>
              <a:rect l="l" t="t" r="r" b="b"/>
              <a:pathLst>
                <a:path w="2344" h="1982" extrusionOk="0">
                  <a:moveTo>
                    <a:pt x="408" y="1"/>
                  </a:moveTo>
                  <a:cubicBezTo>
                    <a:pt x="93" y="268"/>
                    <a:pt x="1" y="763"/>
                    <a:pt x="156" y="1148"/>
                  </a:cubicBezTo>
                  <a:cubicBezTo>
                    <a:pt x="313" y="1531"/>
                    <a:pt x="678" y="1808"/>
                    <a:pt x="1078" y="1915"/>
                  </a:cubicBezTo>
                  <a:cubicBezTo>
                    <a:pt x="1246" y="1960"/>
                    <a:pt x="1425" y="1981"/>
                    <a:pt x="1607" y="1981"/>
                  </a:cubicBezTo>
                  <a:cubicBezTo>
                    <a:pt x="1859" y="1981"/>
                    <a:pt x="2115" y="1940"/>
                    <a:pt x="2344" y="1863"/>
                  </a:cubicBezTo>
                  <a:cubicBezTo>
                    <a:pt x="1987" y="1860"/>
                    <a:pt x="1625" y="1819"/>
                    <a:pt x="1291" y="1690"/>
                  </a:cubicBezTo>
                  <a:cubicBezTo>
                    <a:pt x="958" y="1561"/>
                    <a:pt x="652" y="1337"/>
                    <a:pt x="472" y="1029"/>
                  </a:cubicBezTo>
                  <a:cubicBezTo>
                    <a:pt x="292" y="719"/>
                    <a:pt x="251" y="322"/>
                    <a:pt x="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p:cNvSpPr/>
            <p:nvPr/>
          </p:nvSpPr>
          <p:spPr>
            <a:xfrm>
              <a:off x="4957966" y="2581570"/>
              <a:ext cx="388483" cy="219104"/>
            </a:xfrm>
            <a:custGeom>
              <a:avLst/>
              <a:gdLst/>
              <a:ahLst/>
              <a:cxnLst/>
              <a:rect l="l" t="t" r="r" b="b"/>
              <a:pathLst>
                <a:path w="2876" h="1622" extrusionOk="0">
                  <a:moveTo>
                    <a:pt x="635" y="0"/>
                  </a:moveTo>
                  <a:cubicBezTo>
                    <a:pt x="593" y="0"/>
                    <a:pt x="552" y="2"/>
                    <a:pt x="511" y="4"/>
                  </a:cubicBezTo>
                  <a:cubicBezTo>
                    <a:pt x="307" y="15"/>
                    <a:pt x="205" y="19"/>
                    <a:pt x="1" y="40"/>
                  </a:cubicBezTo>
                  <a:cubicBezTo>
                    <a:pt x="1113" y="183"/>
                    <a:pt x="2163" y="757"/>
                    <a:pt x="2875" y="1621"/>
                  </a:cubicBezTo>
                  <a:cubicBezTo>
                    <a:pt x="2715" y="1133"/>
                    <a:pt x="2391" y="701"/>
                    <a:pt x="1968" y="411"/>
                  </a:cubicBezTo>
                  <a:cubicBezTo>
                    <a:pt x="1578" y="144"/>
                    <a:pt x="1107" y="0"/>
                    <a:pt x="635" y="0"/>
                  </a:cubicBez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p:cNvSpPr/>
            <p:nvPr/>
          </p:nvSpPr>
          <p:spPr>
            <a:xfrm>
              <a:off x="3818050" y="2867942"/>
              <a:ext cx="316622" cy="267734"/>
            </a:xfrm>
            <a:custGeom>
              <a:avLst/>
              <a:gdLst/>
              <a:ahLst/>
              <a:cxnLst/>
              <a:rect l="l" t="t" r="r" b="b"/>
              <a:pathLst>
                <a:path w="2344" h="1982" extrusionOk="0">
                  <a:moveTo>
                    <a:pt x="408" y="1"/>
                  </a:moveTo>
                  <a:cubicBezTo>
                    <a:pt x="93" y="268"/>
                    <a:pt x="1" y="763"/>
                    <a:pt x="156" y="1148"/>
                  </a:cubicBezTo>
                  <a:cubicBezTo>
                    <a:pt x="313" y="1531"/>
                    <a:pt x="678" y="1808"/>
                    <a:pt x="1078" y="1915"/>
                  </a:cubicBezTo>
                  <a:cubicBezTo>
                    <a:pt x="1246" y="1960"/>
                    <a:pt x="1425" y="1981"/>
                    <a:pt x="1607" y="1981"/>
                  </a:cubicBezTo>
                  <a:cubicBezTo>
                    <a:pt x="1859" y="1981"/>
                    <a:pt x="2115" y="1940"/>
                    <a:pt x="2344" y="1863"/>
                  </a:cubicBezTo>
                  <a:cubicBezTo>
                    <a:pt x="1987" y="1860"/>
                    <a:pt x="1625" y="1819"/>
                    <a:pt x="1291" y="1690"/>
                  </a:cubicBezTo>
                  <a:cubicBezTo>
                    <a:pt x="958" y="1561"/>
                    <a:pt x="652" y="1337"/>
                    <a:pt x="472" y="1029"/>
                  </a:cubicBezTo>
                  <a:cubicBezTo>
                    <a:pt x="292" y="719"/>
                    <a:pt x="251" y="322"/>
                    <a:pt x="408" y="1"/>
                  </a:cubicBez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p:cNvSpPr/>
            <p:nvPr/>
          </p:nvSpPr>
          <p:spPr>
            <a:xfrm>
              <a:off x="4020395" y="2652893"/>
              <a:ext cx="1135191" cy="396197"/>
            </a:xfrm>
            <a:custGeom>
              <a:avLst/>
              <a:gdLst/>
              <a:ahLst/>
              <a:cxnLst/>
              <a:rect l="l" t="t" r="r" b="b"/>
              <a:pathLst>
                <a:path w="8404" h="2933" extrusionOk="0">
                  <a:moveTo>
                    <a:pt x="4202" y="1"/>
                  </a:moveTo>
                  <a:cubicBezTo>
                    <a:pt x="1881" y="1"/>
                    <a:pt x="1" y="764"/>
                    <a:pt x="1" y="1705"/>
                  </a:cubicBezTo>
                  <a:cubicBezTo>
                    <a:pt x="1" y="2647"/>
                    <a:pt x="1916" y="2932"/>
                    <a:pt x="4238" y="2932"/>
                  </a:cubicBezTo>
                  <a:cubicBezTo>
                    <a:pt x="6557" y="2932"/>
                    <a:pt x="8403" y="2647"/>
                    <a:pt x="8403" y="1705"/>
                  </a:cubicBezTo>
                  <a:cubicBezTo>
                    <a:pt x="8403" y="764"/>
                    <a:pt x="6521" y="1"/>
                    <a:pt x="4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p:cNvSpPr/>
            <p:nvPr/>
          </p:nvSpPr>
          <p:spPr>
            <a:xfrm>
              <a:off x="3881536" y="2574411"/>
              <a:ext cx="1413586" cy="552893"/>
            </a:xfrm>
            <a:custGeom>
              <a:avLst/>
              <a:gdLst/>
              <a:ahLst/>
              <a:cxnLst/>
              <a:rect l="l" t="t" r="r" b="b"/>
              <a:pathLst>
                <a:path w="10465" h="4093" extrusionOk="0">
                  <a:moveTo>
                    <a:pt x="5232" y="0"/>
                  </a:moveTo>
                  <a:cubicBezTo>
                    <a:pt x="2341" y="0"/>
                    <a:pt x="0" y="1116"/>
                    <a:pt x="0" y="2492"/>
                  </a:cubicBezTo>
                  <a:cubicBezTo>
                    <a:pt x="0" y="3868"/>
                    <a:pt x="2379" y="4092"/>
                    <a:pt x="5268" y="4092"/>
                  </a:cubicBezTo>
                  <a:cubicBezTo>
                    <a:pt x="8157" y="4092"/>
                    <a:pt x="10464" y="3868"/>
                    <a:pt x="10464" y="2492"/>
                  </a:cubicBezTo>
                  <a:cubicBezTo>
                    <a:pt x="10464" y="1116"/>
                    <a:pt x="8121" y="0"/>
                    <a:pt x="5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p:cNvSpPr/>
            <p:nvPr/>
          </p:nvSpPr>
          <p:spPr>
            <a:xfrm>
              <a:off x="4020395" y="2652893"/>
              <a:ext cx="1135191" cy="396197"/>
            </a:xfrm>
            <a:custGeom>
              <a:avLst/>
              <a:gdLst/>
              <a:ahLst/>
              <a:cxnLst/>
              <a:rect l="l" t="t" r="r" b="b"/>
              <a:pathLst>
                <a:path w="8404" h="2933" extrusionOk="0">
                  <a:moveTo>
                    <a:pt x="4202" y="1"/>
                  </a:moveTo>
                  <a:cubicBezTo>
                    <a:pt x="1881" y="1"/>
                    <a:pt x="1" y="764"/>
                    <a:pt x="1" y="1705"/>
                  </a:cubicBezTo>
                  <a:cubicBezTo>
                    <a:pt x="1" y="2647"/>
                    <a:pt x="1916" y="2932"/>
                    <a:pt x="4238" y="2932"/>
                  </a:cubicBezTo>
                  <a:cubicBezTo>
                    <a:pt x="6557" y="2932"/>
                    <a:pt x="8403" y="2647"/>
                    <a:pt x="8403" y="1705"/>
                  </a:cubicBezTo>
                  <a:cubicBezTo>
                    <a:pt x="8403" y="764"/>
                    <a:pt x="6521" y="1"/>
                    <a:pt x="4202" y="1"/>
                  </a:cubicBezTo>
                  <a:close/>
                </a:path>
              </a:pathLst>
            </a:custGeom>
            <a:solidFill>
              <a:srgbClr val="414141">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p:cNvSpPr/>
            <p:nvPr/>
          </p:nvSpPr>
          <p:spPr>
            <a:xfrm>
              <a:off x="4231926" y="2222660"/>
              <a:ext cx="721989" cy="814007"/>
            </a:xfrm>
            <a:custGeom>
              <a:avLst/>
              <a:gdLst/>
              <a:ahLst/>
              <a:cxnLst/>
              <a:rect l="l" t="t" r="r" b="b"/>
              <a:pathLst>
                <a:path w="5345" h="6026" extrusionOk="0">
                  <a:moveTo>
                    <a:pt x="2673" y="0"/>
                  </a:moveTo>
                  <a:cubicBezTo>
                    <a:pt x="874" y="66"/>
                    <a:pt x="397" y="2583"/>
                    <a:pt x="214" y="4109"/>
                  </a:cubicBezTo>
                  <a:cubicBezTo>
                    <a:pt x="1" y="5933"/>
                    <a:pt x="2156" y="6025"/>
                    <a:pt x="2595" y="6025"/>
                  </a:cubicBezTo>
                  <a:cubicBezTo>
                    <a:pt x="2645" y="6025"/>
                    <a:pt x="2673" y="6024"/>
                    <a:pt x="2673" y="6024"/>
                  </a:cubicBezTo>
                  <a:cubicBezTo>
                    <a:pt x="2673" y="6024"/>
                    <a:pt x="2700" y="6025"/>
                    <a:pt x="2750" y="6025"/>
                  </a:cubicBezTo>
                  <a:cubicBezTo>
                    <a:pt x="3190" y="6025"/>
                    <a:pt x="5345" y="5933"/>
                    <a:pt x="5131" y="4109"/>
                  </a:cubicBezTo>
                  <a:cubicBezTo>
                    <a:pt x="4948" y="2582"/>
                    <a:pt x="4471" y="64"/>
                    <a:pt x="2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p:cNvSpPr/>
            <p:nvPr/>
          </p:nvSpPr>
          <p:spPr>
            <a:xfrm>
              <a:off x="4231926" y="2222660"/>
              <a:ext cx="721989" cy="814007"/>
            </a:xfrm>
            <a:custGeom>
              <a:avLst/>
              <a:gdLst/>
              <a:ahLst/>
              <a:cxnLst/>
              <a:rect l="l" t="t" r="r" b="b"/>
              <a:pathLst>
                <a:path w="5345" h="6026" extrusionOk="0">
                  <a:moveTo>
                    <a:pt x="2673" y="0"/>
                  </a:moveTo>
                  <a:cubicBezTo>
                    <a:pt x="874" y="66"/>
                    <a:pt x="397" y="2583"/>
                    <a:pt x="214" y="4109"/>
                  </a:cubicBezTo>
                  <a:cubicBezTo>
                    <a:pt x="1" y="5933"/>
                    <a:pt x="2156" y="6025"/>
                    <a:pt x="2595" y="6025"/>
                  </a:cubicBezTo>
                  <a:cubicBezTo>
                    <a:pt x="2645" y="6025"/>
                    <a:pt x="2673" y="6024"/>
                    <a:pt x="2673" y="6024"/>
                  </a:cubicBezTo>
                  <a:cubicBezTo>
                    <a:pt x="2673" y="6024"/>
                    <a:pt x="2700" y="6025"/>
                    <a:pt x="2750" y="6025"/>
                  </a:cubicBezTo>
                  <a:cubicBezTo>
                    <a:pt x="3190" y="6025"/>
                    <a:pt x="5345" y="5933"/>
                    <a:pt x="5131" y="4109"/>
                  </a:cubicBezTo>
                  <a:cubicBezTo>
                    <a:pt x="4948" y="2582"/>
                    <a:pt x="4471" y="64"/>
                    <a:pt x="2673" y="0"/>
                  </a:cubicBezTo>
                  <a:close/>
                </a:path>
              </a:pathLst>
            </a:custGeom>
            <a:solidFill>
              <a:srgbClr val="FFFFFF">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p:cNvSpPr/>
            <p:nvPr/>
          </p:nvSpPr>
          <p:spPr>
            <a:xfrm>
              <a:off x="4333234" y="2255350"/>
              <a:ext cx="519508" cy="667172"/>
            </a:xfrm>
            <a:custGeom>
              <a:avLst/>
              <a:gdLst/>
              <a:ahLst/>
              <a:cxnLst/>
              <a:rect l="l" t="t" r="r" b="b"/>
              <a:pathLst>
                <a:path w="3846" h="4939" extrusionOk="0">
                  <a:moveTo>
                    <a:pt x="1923" y="1"/>
                  </a:moveTo>
                  <a:cubicBezTo>
                    <a:pt x="628" y="55"/>
                    <a:pt x="286" y="2117"/>
                    <a:pt x="154" y="3368"/>
                  </a:cubicBezTo>
                  <a:cubicBezTo>
                    <a:pt x="0" y="4863"/>
                    <a:pt x="1550" y="4939"/>
                    <a:pt x="1867" y="4939"/>
                  </a:cubicBezTo>
                  <a:cubicBezTo>
                    <a:pt x="1903" y="4939"/>
                    <a:pt x="1923" y="4938"/>
                    <a:pt x="1923" y="4938"/>
                  </a:cubicBezTo>
                  <a:cubicBezTo>
                    <a:pt x="1923" y="4938"/>
                    <a:pt x="1943" y="4939"/>
                    <a:pt x="1979" y="4939"/>
                  </a:cubicBezTo>
                  <a:cubicBezTo>
                    <a:pt x="2295" y="4939"/>
                    <a:pt x="3845" y="4863"/>
                    <a:pt x="3692" y="3368"/>
                  </a:cubicBezTo>
                  <a:cubicBezTo>
                    <a:pt x="3560" y="2117"/>
                    <a:pt x="3216" y="54"/>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p:cNvSpPr/>
            <p:nvPr/>
          </p:nvSpPr>
          <p:spPr>
            <a:xfrm>
              <a:off x="4423736" y="2320864"/>
              <a:ext cx="330129" cy="507100"/>
            </a:xfrm>
            <a:custGeom>
              <a:avLst/>
              <a:gdLst/>
              <a:ahLst/>
              <a:cxnLst/>
              <a:rect l="l" t="t" r="r" b="b"/>
              <a:pathLst>
                <a:path w="2444" h="3754" extrusionOk="0">
                  <a:moveTo>
                    <a:pt x="1222" y="1"/>
                  </a:moveTo>
                  <a:cubicBezTo>
                    <a:pt x="878" y="33"/>
                    <a:pt x="292" y="458"/>
                    <a:pt x="41" y="2835"/>
                  </a:cubicBezTo>
                  <a:cubicBezTo>
                    <a:pt x="0" y="3232"/>
                    <a:pt x="137" y="3383"/>
                    <a:pt x="182" y="3433"/>
                  </a:cubicBezTo>
                  <a:cubicBezTo>
                    <a:pt x="396" y="3669"/>
                    <a:pt x="845" y="3754"/>
                    <a:pt x="1167" y="3754"/>
                  </a:cubicBezTo>
                  <a:lnTo>
                    <a:pt x="1193" y="3754"/>
                  </a:lnTo>
                  <a:cubicBezTo>
                    <a:pt x="1203" y="3753"/>
                    <a:pt x="1213" y="3753"/>
                    <a:pt x="1222" y="3753"/>
                  </a:cubicBezTo>
                  <a:cubicBezTo>
                    <a:pt x="1231" y="3753"/>
                    <a:pt x="1277" y="3754"/>
                    <a:pt x="1277" y="3754"/>
                  </a:cubicBezTo>
                  <a:cubicBezTo>
                    <a:pt x="1598" y="3754"/>
                    <a:pt x="2048" y="3669"/>
                    <a:pt x="2262" y="3433"/>
                  </a:cubicBezTo>
                  <a:cubicBezTo>
                    <a:pt x="2307" y="3383"/>
                    <a:pt x="2444" y="3232"/>
                    <a:pt x="2403" y="2837"/>
                  </a:cubicBezTo>
                  <a:cubicBezTo>
                    <a:pt x="2152" y="458"/>
                    <a:pt x="1566" y="33"/>
                    <a:pt x="1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p:cNvSpPr/>
            <p:nvPr/>
          </p:nvSpPr>
          <p:spPr>
            <a:xfrm>
              <a:off x="4423736" y="2320864"/>
              <a:ext cx="330129" cy="507100"/>
            </a:xfrm>
            <a:custGeom>
              <a:avLst/>
              <a:gdLst/>
              <a:ahLst/>
              <a:cxnLst/>
              <a:rect l="l" t="t" r="r" b="b"/>
              <a:pathLst>
                <a:path w="2444" h="3754" extrusionOk="0">
                  <a:moveTo>
                    <a:pt x="1222" y="1"/>
                  </a:moveTo>
                  <a:cubicBezTo>
                    <a:pt x="878" y="33"/>
                    <a:pt x="292" y="458"/>
                    <a:pt x="41" y="2835"/>
                  </a:cubicBezTo>
                  <a:cubicBezTo>
                    <a:pt x="0" y="3232"/>
                    <a:pt x="137" y="3383"/>
                    <a:pt x="182" y="3433"/>
                  </a:cubicBezTo>
                  <a:cubicBezTo>
                    <a:pt x="396" y="3669"/>
                    <a:pt x="845" y="3754"/>
                    <a:pt x="1167" y="3754"/>
                  </a:cubicBezTo>
                  <a:lnTo>
                    <a:pt x="1193" y="3754"/>
                  </a:lnTo>
                  <a:cubicBezTo>
                    <a:pt x="1203" y="3753"/>
                    <a:pt x="1213" y="3753"/>
                    <a:pt x="1222" y="3753"/>
                  </a:cubicBezTo>
                  <a:cubicBezTo>
                    <a:pt x="1231" y="3753"/>
                    <a:pt x="1277" y="3754"/>
                    <a:pt x="1277" y="3754"/>
                  </a:cubicBezTo>
                  <a:cubicBezTo>
                    <a:pt x="1598" y="3754"/>
                    <a:pt x="2048" y="3669"/>
                    <a:pt x="2262" y="3433"/>
                  </a:cubicBezTo>
                  <a:cubicBezTo>
                    <a:pt x="2307" y="3383"/>
                    <a:pt x="2444" y="3232"/>
                    <a:pt x="2403" y="2837"/>
                  </a:cubicBezTo>
                  <a:cubicBezTo>
                    <a:pt x="2152" y="458"/>
                    <a:pt x="1566" y="33"/>
                    <a:pt x="1222" y="1"/>
                  </a:cubicBezTo>
                  <a:close/>
                </a:path>
              </a:pathLst>
            </a:custGeom>
            <a:solidFill>
              <a:srgbClr val="414141">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p:cNvSpPr/>
            <p:nvPr/>
          </p:nvSpPr>
          <p:spPr>
            <a:xfrm>
              <a:off x="4224767" y="1946825"/>
              <a:ext cx="939599" cy="652989"/>
            </a:xfrm>
            <a:custGeom>
              <a:avLst/>
              <a:gdLst/>
              <a:ahLst/>
              <a:cxnLst/>
              <a:rect l="l" t="t" r="r" b="b"/>
              <a:pathLst>
                <a:path w="6956" h="4834" extrusionOk="0">
                  <a:moveTo>
                    <a:pt x="125" y="0"/>
                  </a:moveTo>
                  <a:lnTo>
                    <a:pt x="1" y="181"/>
                  </a:lnTo>
                  <a:lnTo>
                    <a:pt x="6832" y="4834"/>
                  </a:lnTo>
                  <a:lnTo>
                    <a:pt x="6956" y="4653"/>
                  </a:lnTo>
                  <a:lnTo>
                    <a:pt x="125" y="0"/>
                  </a:lnTo>
                  <a:close/>
                </a:path>
              </a:pathLst>
            </a:custGeom>
            <a:solidFill>
              <a:srgbClr val="1D3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p:cNvSpPr/>
            <p:nvPr/>
          </p:nvSpPr>
          <p:spPr>
            <a:xfrm>
              <a:off x="5018751" y="2491741"/>
              <a:ext cx="319323" cy="249497"/>
            </a:xfrm>
            <a:custGeom>
              <a:avLst/>
              <a:gdLst/>
              <a:ahLst/>
              <a:cxnLst/>
              <a:rect l="l" t="t" r="r" b="b"/>
              <a:pathLst>
                <a:path w="2364" h="1847" extrusionOk="0">
                  <a:moveTo>
                    <a:pt x="772" y="0"/>
                  </a:moveTo>
                  <a:cubicBezTo>
                    <a:pt x="568" y="0"/>
                    <a:pt x="391" y="45"/>
                    <a:pt x="287" y="152"/>
                  </a:cubicBezTo>
                  <a:cubicBezTo>
                    <a:pt x="274" y="166"/>
                    <a:pt x="261" y="182"/>
                    <a:pt x="250" y="198"/>
                  </a:cubicBezTo>
                  <a:cubicBezTo>
                    <a:pt x="0" y="564"/>
                    <a:pt x="528" y="1357"/>
                    <a:pt x="966" y="1655"/>
                  </a:cubicBezTo>
                  <a:cubicBezTo>
                    <a:pt x="1156" y="1784"/>
                    <a:pt x="1367" y="1847"/>
                    <a:pt x="1567" y="1847"/>
                  </a:cubicBezTo>
                  <a:cubicBezTo>
                    <a:pt x="1828" y="1847"/>
                    <a:pt x="2068" y="1739"/>
                    <a:pt x="2209" y="1532"/>
                  </a:cubicBezTo>
                  <a:cubicBezTo>
                    <a:pt x="2358" y="1314"/>
                    <a:pt x="2364" y="1037"/>
                    <a:pt x="2253" y="786"/>
                  </a:cubicBezTo>
                  <a:cubicBezTo>
                    <a:pt x="2177" y="614"/>
                    <a:pt x="2047" y="453"/>
                    <a:pt x="1870" y="331"/>
                  </a:cubicBezTo>
                  <a:cubicBezTo>
                    <a:pt x="1600" y="147"/>
                    <a:pt x="1142" y="0"/>
                    <a:pt x="7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p:cNvSpPr/>
            <p:nvPr/>
          </p:nvSpPr>
          <p:spPr>
            <a:xfrm>
              <a:off x="5057383" y="2491876"/>
              <a:ext cx="265833" cy="158587"/>
            </a:xfrm>
            <a:custGeom>
              <a:avLst/>
              <a:gdLst/>
              <a:ahLst/>
              <a:cxnLst/>
              <a:rect l="l" t="t" r="r" b="b"/>
              <a:pathLst>
                <a:path w="1968" h="1174" extrusionOk="0">
                  <a:moveTo>
                    <a:pt x="485" y="1"/>
                  </a:moveTo>
                  <a:cubicBezTo>
                    <a:pt x="282" y="1"/>
                    <a:pt x="105" y="45"/>
                    <a:pt x="1" y="152"/>
                  </a:cubicBezTo>
                  <a:cubicBezTo>
                    <a:pt x="148" y="475"/>
                    <a:pt x="429" y="811"/>
                    <a:pt x="681" y="983"/>
                  </a:cubicBezTo>
                  <a:cubicBezTo>
                    <a:pt x="871" y="1111"/>
                    <a:pt x="1083" y="1174"/>
                    <a:pt x="1283" y="1174"/>
                  </a:cubicBezTo>
                  <a:cubicBezTo>
                    <a:pt x="1544" y="1174"/>
                    <a:pt x="1783" y="1067"/>
                    <a:pt x="1924" y="859"/>
                  </a:cubicBezTo>
                  <a:cubicBezTo>
                    <a:pt x="1940" y="836"/>
                    <a:pt x="1955" y="811"/>
                    <a:pt x="1967" y="785"/>
                  </a:cubicBezTo>
                  <a:cubicBezTo>
                    <a:pt x="1891" y="611"/>
                    <a:pt x="1761" y="451"/>
                    <a:pt x="1584" y="331"/>
                  </a:cubicBezTo>
                  <a:cubicBezTo>
                    <a:pt x="1313" y="148"/>
                    <a:pt x="855" y="1"/>
                    <a:pt x="485" y="1"/>
                  </a:cubicBezTo>
                  <a:close/>
                </a:path>
              </a:pathLst>
            </a:custGeom>
            <a:solidFill>
              <a:srgbClr val="414141">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p:cNvSpPr/>
            <p:nvPr/>
          </p:nvSpPr>
          <p:spPr>
            <a:xfrm>
              <a:off x="4036470" y="1806611"/>
              <a:ext cx="320269" cy="249497"/>
            </a:xfrm>
            <a:custGeom>
              <a:avLst/>
              <a:gdLst/>
              <a:ahLst/>
              <a:cxnLst/>
              <a:rect l="l" t="t" r="r" b="b"/>
              <a:pathLst>
                <a:path w="2371" h="1847" extrusionOk="0">
                  <a:moveTo>
                    <a:pt x="891" y="1"/>
                  </a:moveTo>
                  <a:cubicBezTo>
                    <a:pt x="824" y="1"/>
                    <a:pt x="759" y="8"/>
                    <a:pt x="696" y="22"/>
                  </a:cubicBezTo>
                  <a:cubicBezTo>
                    <a:pt x="514" y="62"/>
                    <a:pt x="354" y="162"/>
                    <a:pt x="249" y="316"/>
                  </a:cubicBezTo>
                  <a:cubicBezTo>
                    <a:pt x="0" y="681"/>
                    <a:pt x="154" y="1218"/>
                    <a:pt x="591" y="1516"/>
                  </a:cubicBezTo>
                  <a:cubicBezTo>
                    <a:pt x="860" y="1700"/>
                    <a:pt x="1317" y="1847"/>
                    <a:pt x="1687" y="1847"/>
                  </a:cubicBezTo>
                  <a:cubicBezTo>
                    <a:pt x="1917" y="1847"/>
                    <a:pt x="2114" y="1790"/>
                    <a:pt x="2209" y="1649"/>
                  </a:cubicBezTo>
                  <a:cubicBezTo>
                    <a:pt x="2230" y="1620"/>
                    <a:pt x="2245" y="1586"/>
                    <a:pt x="2255" y="1550"/>
                  </a:cubicBezTo>
                  <a:cubicBezTo>
                    <a:pt x="2370" y="1155"/>
                    <a:pt x="1893" y="465"/>
                    <a:pt x="1491" y="193"/>
                  </a:cubicBezTo>
                  <a:cubicBezTo>
                    <a:pt x="1302" y="64"/>
                    <a:pt x="1091" y="1"/>
                    <a:pt x="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p:cNvSpPr/>
            <p:nvPr/>
          </p:nvSpPr>
          <p:spPr>
            <a:xfrm>
              <a:off x="4096579" y="1806476"/>
              <a:ext cx="260159" cy="210323"/>
            </a:xfrm>
            <a:custGeom>
              <a:avLst/>
              <a:gdLst/>
              <a:ahLst/>
              <a:cxnLst/>
              <a:rect l="l" t="t" r="r" b="b"/>
              <a:pathLst>
                <a:path w="1926" h="1557" extrusionOk="0">
                  <a:moveTo>
                    <a:pt x="446" y="1"/>
                  </a:moveTo>
                  <a:cubicBezTo>
                    <a:pt x="380" y="1"/>
                    <a:pt x="314" y="8"/>
                    <a:pt x="251" y="22"/>
                  </a:cubicBezTo>
                  <a:lnTo>
                    <a:pt x="248" y="25"/>
                  </a:lnTo>
                  <a:cubicBezTo>
                    <a:pt x="0" y="390"/>
                    <a:pt x="153" y="928"/>
                    <a:pt x="590" y="1225"/>
                  </a:cubicBezTo>
                  <a:cubicBezTo>
                    <a:pt x="860" y="1410"/>
                    <a:pt x="1319" y="1556"/>
                    <a:pt x="1690" y="1556"/>
                  </a:cubicBezTo>
                  <a:cubicBezTo>
                    <a:pt x="1731" y="1556"/>
                    <a:pt x="1772" y="1555"/>
                    <a:pt x="1810" y="1551"/>
                  </a:cubicBezTo>
                  <a:cubicBezTo>
                    <a:pt x="1925" y="1156"/>
                    <a:pt x="1448" y="466"/>
                    <a:pt x="1046" y="192"/>
                  </a:cubicBezTo>
                  <a:cubicBezTo>
                    <a:pt x="857" y="64"/>
                    <a:pt x="646" y="1"/>
                    <a:pt x="446" y="1"/>
                  </a:cubicBezTo>
                  <a:close/>
                </a:path>
              </a:pathLst>
            </a:custGeom>
            <a:solidFill>
              <a:srgbClr val="414141">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p:cNvSpPr/>
            <p:nvPr/>
          </p:nvSpPr>
          <p:spPr>
            <a:xfrm>
              <a:off x="4415631" y="2655189"/>
              <a:ext cx="331210" cy="126032"/>
            </a:xfrm>
            <a:custGeom>
              <a:avLst/>
              <a:gdLst/>
              <a:ahLst/>
              <a:cxnLst/>
              <a:rect l="l" t="t" r="r" b="b"/>
              <a:pathLst>
                <a:path w="2452" h="933" extrusionOk="0">
                  <a:moveTo>
                    <a:pt x="285" y="0"/>
                  </a:moveTo>
                  <a:lnTo>
                    <a:pt x="171" y="236"/>
                  </a:lnTo>
                  <a:cubicBezTo>
                    <a:pt x="1" y="822"/>
                    <a:pt x="468" y="933"/>
                    <a:pt x="845" y="933"/>
                  </a:cubicBezTo>
                  <a:cubicBezTo>
                    <a:pt x="1073" y="933"/>
                    <a:pt x="1268" y="892"/>
                    <a:pt x="1268" y="892"/>
                  </a:cubicBezTo>
                  <a:cubicBezTo>
                    <a:pt x="1405" y="910"/>
                    <a:pt x="1527" y="918"/>
                    <a:pt x="1634" y="918"/>
                  </a:cubicBezTo>
                  <a:cubicBezTo>
                    <a:pt x="2238" y="918"/>
                    <a:pt x="2409" y="667"/>
                    <a:pt x="2439" y="439"/>
                  </a:cubicBezTo>
                  <a:cubicBezTo>
                    <a:pt x="2449" y="404"/>
                    <a:pt x="2452" y="368"/>
                    <a:pt x="2446" y="333"/>
                  </a:cubicBezTo>
                  <a:cubicBezTo>
                    <a:pt x="2441" y="186"/>
                    <a:pt x="2392" y="71"/>
                    <a:pt x="2392" y="71"/>
                  </a:cubicBezTo>
                  <a:lnTo>
                    <a:pt x="2298" y="0"/>
                  </a:lnTo>
                  <a:lnTo>
                    <a:pt x="1395" y="71"/>
                  </a:lnTo>
                  <a:lnTo>
                    <a:pt x="2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p:cNvSpPr/>
            <p:nvPr/>
          </p:nvSpPr>
          <p:spPr>
            <a:xfrm>
              <a:off x="4693620" y="2306951"/>
              <a:ext cx="281366" cy="299343"/>
            </a:xfrm>
            <a:custGeom>
              <a:avLst/>
              <a:gdLst/>
              <a:ahLst/>
              <a:cxnLst/>
              <a:rect l="l" t="t" r="r" b="b"/>
              <a:pathLst>
                <a:path w="2083" h="2216" extrusionOk="0">
                  <a:moveTo>
                    <a:pt x="241" y="1"/>
                  </a:moveTo>
                  <a:lnTo>
                    <a:pt x="145" y="179"/>
                  </a:lnTo>
                  <a:lnTo>
                    <a:pt x="1" y="1107"/>
                  </a:lnTo>
                  <a:cubicBezTo>
                    <a:pt x="1" y="1107"/>
                    <a:pt x="407" y="2216"/>
                    <a:pt x="892" y="2216"/>
                  </a:cubicBezTo>
                  <a:cubicBezTo>
                    <a:pt x="1557" y="2146"/>
                    <a:pt x="1814" y="1617"/>
                    <a:pt x="1946" y="1266"/>
                  </a:cubicBezTo>
                  <a:cubicBezTo>
                    <a:pt x="2063" y="1108"/>
                    <a:pt x="2083" y="953"/>
                    <a:pt x="2083" y="953"/>
                  </a:cubicBezTo>
                  <a:lnTo>
                    <a:pt x="1841" y="731"/>
                  </a:lnTo>
                  <a:lnTo>
                    <a:pt x="1618" y="772"/>
                  </a:lnTo>
                  <a:lnTo>
                    <a:pt x="1539" y="1156"/>
                  </a:lnTo>
                  <a:lnTo>
                    <a:pt x="1041" y="1542"/>
                  </a:lnTo>
                  <a:cubicBezTo>
                    <a:pt x="770" y="850"/>
                    <a:pt x="617" y="149"/>
                    <a:pt x="241" y="1"/>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p:cNvSpPr/>
            <p:nvPr/>
          </p:nvSpPr>
          <p:spPr>
            <a:xfrm>
              <a:off x="4438864" y="2224821"/>
              <a:ext cx="300142" cy="491835"/>
            </a:xfrm>
            <a:custGeom>
              <a:avLst/>
              <a:gdLst/>
              <a:ahLst/>
              <a:cxnLst/>
              <a:rect l="l" t="t" r="r" b="b"/>
              <a:pathLst>
                <a:path w="2222" h="3641" extrusionOk="0">
                  <a:moveTo>
                    <a:pt x="1408" y="1"/>
                  </a:moveTo>
                  <a:lnTo>
                    <a:pt x="307" y="1042"/>
                  </a:lnTo>
                  <a:lnTo>
                    <a:pt x="212" y="1130"/>
                  </a:lnTo>
                  <a:cubicBezTo>
                    <a:pt x="106" y="1623"/>
                    <a:pt x="1" y="3422"/>
                    <a:pt x="1" y="3422"/>
                  </a:cubicBezTo>
                  <a:cubicBezTo>
                    <a:pt x="413" y="3583"/>
                    <a:pt x="769" y="3641"/>
                    <a:pt x="1067" y="3641"/>
                  </a:cubicBezTo>
                  <a:cubicBezTo>
                    <a:pt x="1835" y="3641"/>
                    <a:pt x="2221" y="3257"/>
                    <a:pt x="2221" y="3257"/>
                  </a:cubicBezTo>
                  <a:lnTo>
                    <a:pt x="2128" y="610"/>
                  </a:lnTo>
                  <a:lnTo>
                    <a:pt x="1980" y="563"/>
                  </a:lnTo>
                  <a:lnTo>
                    <a:pt x="1714" y="477"/>
                  </a:lnTo>
                  <a:lnTo>
                    <a:pt x="1752" y="35"/>
                  </a:lnTo>
                  <a:lnTo>
                    <a:pt x="1512" y="11"/>
                  </a:lnTo>
                  <a:lnTo>
                    <a:pt x="1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p:cNvSpPr/>
            <p:nvPr/>
          </p:nvSpPr>
          <p:spPr>
            <a:xfrm>
              <a:off x="4438864" y="2365576"/>
              <a:ext cx="300142" cy="351079"/>
            </a:xfrm>
            <a:custGeom>
              <a:avLst/>
              <a:gdLst/>
              <a:ahLst/>
              <a:cxnLst/>
              <a:rect l="l" t="t" r="r" b="b"/>
              <a:pathLst>
                <a:path w="2222" h="2599" extrusionOk="0">
                  <a:moveTo>
                    <a:pt x="307" y="0"/>
                  </a:moveTo>
                  <a:lnTo>
                    <a:pt x="212" y="88"/>
                  </a:lnTo>
                  <a:cubicBezTo>
                    <a:pt x="106" y="581"/>
                    <a:pt x="1" y="2380"/>
                    <a:pt x="1" y="2380"/>
                  </a:cubicBezTo>
                  <a:cubicBezTo>
                    <a:pt x="413" y="2541"/>
                    <a:pt x="769" y="2599"/>
                    <a:pt x="1067" y="2599"/>
                  </a:cubicBezTo>
                  <a:cubicBezTo>
                    <a:pt x="1834" y="2599"/>
                    <a:pt x="2221" y="2215"/>
                    <a:pt x="2221" y="2215"/>
                  </a:cubicBezTo>
                  <a:lnTo>
                    <a:pt x="2221" y="2215"/>
                  </a:lnTo>
                  <a:cubicBezTo>
                    <a:pt x="1874" y="2307"/>
                    <a:pt x="1580" y="2341"/>
                    <a:pt x="1335" y="2341"/>
                  </a:cubicBezTo>
                  <a:cubicBezTo>
                    <a:pt x="1098" y="2341"/>
                    <a:pt x="907" y="2309"/>
                    <a:pt x="757" y="2267"/>
                  </a:cubicBezTo>
                  <a:cubicBezTo>
                    <a:pt x="495" y="2192"/>
                    <a:pt x="324" y="1939"/>
                    <a:pt x="347" y="1667"/>
                  </a:cubicBezTo>
                  <a:lnTo>
                    <a:pt x="473" y="61"/>
                  </a:lnTo>
                  <a:lnTo>
                    <a:pt x="307" y="0"/>
                  </a:lnTo>
                  <a:close/>
                </a:path>
              </a:pathLst>
            </a:custGeom>
            <a:solidFill>
              <a:srgbClr val="414141">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p:cNvSpPr/>
            <p:nvPr/>
          </p:nvSpPr>
          <p:spPr>
            <a:xfrm>
              <a:off x="4631755" y="2226172"/>
              <a:ext cx="74428" cy="209783"/>
            </a:xfrm>
            <a:custGeom>
              <a:avLst/>
              <a:gdLst/>
              <a:ahLst/>
              <a:cxnLst/>
              <a:rect l="l" t="t" r="r" b="b"/>
              <a:pathLst>
                <a:path w="551" h="1553" extrusionOk="0">
                  <a:moveTo>
                    <a:pt x="82" y="0"/>
                  </a:moveTo>
                  <a:lnTo>
                    <a:pt x="76" y="109"/>
                  </a:lnTo>
                  <a:lnTo>
                    <a:pt x="67" y="281"/>
                  </a:lnTo>
                  <a:lnTo>
                    <a:pt x="0" y="1551"/>
                  </a:lnTo>
                  <a:cubicBezTo>
                    <a:pt x="15" y="1552"/>
                    <a:pt x="30" y="1553"/>
                    <a:pt x="44" y="1553"/>
                  </a:cubicBezTo>
                  <a:cubicBezTo>
                    <a:pt x="442" y="1553"/>
                    <a:pt x="500" y="1186"/>
                    <a:pt x="500" y="1186"/>
                  </a:cubicBezTo>
                  <a:lnTo>
                    <a:pt x="551" y="552"/>
                  </a:lnTo>
                  <a:lnTo>
                    <a:pt x="284" y="466"/>
                  </a:lnTo>
                  <a:lnTo>
                    <a:pt x="307" y="190"/>
                  </a:lnTo>
                  <a:lnTo>
                    <a:pt x="321" y="24"/>
                  </a:lnTo>
                  <a:lnTo>
                    <a:pt x="103" y="3"/>
                  </a:lnTo>
                  <a:lnTo>
                    <a:pt x="82" y="0"/>
                  </a:ln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p:cNvSpPr/>
            <p:nvPr/>
          </p:nvSpPr>
          <p:spPr>
            <a:xfrm>
              <a:off x="4265831" y="2075557"/>
              <a:ext cx="236791" cy="310420"/>
            </a:xfrm>
            <a:custGeom>
              <a:avLst/>
              <a:gdLst/>
              <a:ahLst/>
              <a:cxnLst/>
              <a:rect l="l" t="t" r="r" b="b"/>
              <a:pathLst>
                <a:path w="1753" h="2298" extrusionOk="0">
                  <a:moveTo>
                    <a:pt x="1753" y="1273"/>
                  </a:moveTo>
                  <a:lnTo>
                    <a:pt x="1752" y="1274"/>
                  </a:lnTo>
                  <a:lnTo>
                    <a:pt x="1752" y="1274"/>
                  </a:lnTo>
                  <a:lnTo>
                    <a:pt x="1753" y="1274"/>
                  </a:lnTo>
                  <a:lnTo>
                    <a:pt x="1753" y="1273"/>
                  </a:lnTo>
                  <a:close/>
                  <a:moveTo>
                    <a:pt x="1350" y="1"/>
                  </a:moveTo>
                  <a:cubicBezTo>
                    <a:pt x="1331" y="1"/>
                    <a:pt x="1312" y="6"/>
                    <a:pt x="1295" y="16"/>
                  </a:cubicBezTo>
                  <a:cubicBezTo>
                    <a:pt x="1032" y="174"/>
                    <a:pt x="136" y="711"/>
                    <a:pt x="58" y="1319"/>
                  </a:cubicBezTo>
                  <a:cubicBezTo>
                    <a:pt x="1" y="1767"/>
                    <a:pt x="656" y="2045"/>
                    <a:pt x="1126" y="2185"/>
                  </a:cubicBezTo>
                  <a:cubicBezTo>
                    <a:pt x="1150" y="2193"/>
                    <a:pt x="1173" y="2200"/>
                    <a:pt x="1198" y="2206"/>
                  </a:cubicBezTo>
                  <a:cubicBezTo>
                    <a:pt x="1420" y="2269"/>
                    <a:pt x="1587" y="2298"/>
                    <a:pt x="1587" y="2298"/>
                  </a:cubicBezTo>
                  <a:lnTo>
                    <a:pt x="1672" y="1766"/>
                  </a:lnTo>
                  <a:lnTo>
                    <a:pt x="1752" y="1277"/>
                  </a:lnTo>
                  <a:lnTo>
                    <a:pt x="1752" y="1274"/>
                  </a:lnTo>
                  <a:lnTo>
                    <a:pt x="1752" y="1274"/>
                  </a:lnTo>
                  <a:lnTo>
                    <a:pt x="1427" y="1212"/>
                  </a:lnTo>
                  <a:lnTo>
                    <a:pt x="856" y="1106"/>
                  </a:lnTo>
                  <a:lnTo>
                    <a:pt x="1139" y="531"/>
                  </a:lnTo>
                  <a:lnTo>
                    <a:pt x="1471" y="555"/>
                  </a:lnTo>
                  <a:cubicBezTo>
                    <a:pt x="1473" y="555"/>
                    <a:pt x="1475" y="556"/>
                    <a:pt x="1478" y="556"/>
                  </a:cubicBezTo>
                  <a:cubicBezTo>
                    <a:pt x="1536" y="556"/>
                    <a:pt x="1589" y="515"/>
                    <a:pt x="1604" y="458"/>
                  </a:cubicBezTo>
                  <a:lnTo>
                    <a:pt x="1648" y="265"/>
                  </a:lnTo>
                  <a:cubicBezTo>
                    <a:pt x="1659" y="221"/>
                    <a:pt x="1642" y="175"/>
                    <a:pt x="1604" y="149"/>
                  </a:cubicBezTo>
                  <a:lnTo>
                    <a:pt x="1410" y="20"/>
                  </a:lnTo>
                  <a:cubicBezTo>
                    <a:pt x="1391" y="7"/>
                    <a:pt x="1370" y="1"/>
                    <a:pt x="1350" y="1"/>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p:cNvSpPr/>
            <p:nvPr/>
          </p:nvSpPr>
          <p:spPr>
            <a:xfrm>
              <a:off x="4408202" y="2239140"/>
              <a:ext cx="94284" cy="134407"/>
            </a:xfrm>
            <a:custGeom>
              <a:avLst/>
              <a:gdLst/>
              <a:ahLst/>
              <a:cxnLst/>
              <a:rect l="l" t="t" r="r" b="b"/>
              <a:pathLst>
                <a:path w="698" h="995" extrusionOk="0">
                  <a:moveTo>
                    <a:pt x="371" y="0"/>
                  </a:moveTo>
                  <a:cubicBezTo>
                    <a:pt x="252" y="88"/>
                    <a:pt x="156" y="207"/>
                    <a:pt x="96" y="342"/>
                  </a:cubicBezTo>
                  <a:cubicBezTo>
                    <a:pt x="8" y="538"/>
                    <a:pt x="1" y="770"/>
                    <a:pt x="72" y="974"/>
                  </a:cubicBezTo>
                  <a:cubicBezTo>
                    <a:pt x="96" y="982"/>
                    <a:pt x="119" y="989"/>
                    <a:pt x="144" y="995"/>
                  </a:cubicBezTo>
                  <a:cubicBezTo>
                    <a:pt x="321" y="869"/>
                    <a:pt x="506" y="741"/>
                    <a:pt x="618" y="555"/>
                  </a:cubicBezTo>
                  <a:lnTo>
                    <a:pt x="698" y="66"/>
                  </a:lnTo>
                  <a:lnTo>
                    <a:pt x="698" y="62"/>
                  </a:lnTo>
                  <a:lnTo>
                    <a:pt x="371" y="0"/>
                  </a:lnTo>
                  <a:close/>
                </a:path>
              </a:pathLst>
            </a:custGeom>
            <a:solidFill>
              <a:srgbClr val="F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3"/>
            <p:cNvSpPr/>
            <p:nvPr/>
          </p:nvSpPr>
          <p:spPr>
            <a:xfrm>
              <a:off x="4636212" y="2226577"/>
              <a:ext cx="39172" cy="38093"/>
            </a:xfrm>
            <a:custGeom>
              <a:avLst/>
              <a:gdLst/>
              <a:ahLst/>
              <a:cxnLst/>
              <a:rect l="l" t="t" r="r" b="b"/>
              <a:pathLst>
                <a:path w="290" h="282" extrusionOk="0">
                  <a:moveTo>
                    <a:pt x="72" y="0"/>
                  </a:moveTo>
                  <a:lnTo>
                    <a:pt x="44" y="106"/>
                  </a:lnTo>
                  <a:lnTo>
                    <a:pt x="1" y="281"/>
                  </a:lnTo>
                  <a:cubicBezTo>
                    <a:pt x="12" y="281"/>
                    <a:pt x="23" y="279"/>
                    <a:pt x="36" y="278"/>
                  </a:cubicBezTo>
                  <a:cubicBezTo>
                    <a:pt x="134" y="267"/>
                    <a:pt x="213" y="235"/>
                    <a:pt x="276" y="187"/>
                  </a:cubicBezTo>
                  <a:lnTo>
                    <a:pt x="290" y="21"/>
                  </a:lnTo>
                  <a:lnTo>
                    <a:pt x="72" y="0"/>
                  </a:lnTo>
                  <a:close/>
                </a:path>
              </a:pathLst>
            </a:custGeom>
            <a:solidFill>
              <a:srgbClr val="F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3"/>
            <p:cNvSpPr/>
            <p:nvPr/>
          </p:nvSpPr>
          <p:spPr>
            <a:xfrm>
              <a:off x="4658635" y="2083932"/>
              <a:ext cx="96715" cy="154805"/>
            </a:xfrm>
            <a:custGeom>
              <a:avLst/>
              <a:gdLst/>
              <a:ahLst/>
              <a:cxnLst/>
              <a:rect l="l" t="t" r="r" b="b"/>
              <a:pathLst>
                <a:path w="716" h="1146" extrusionOk="0">
                  <a:moveTo>
                    <a:pt x="482" y="0"/>
                  </a:moveTo>
                  <a:lnTo>
                    <a:pt x="251" y="140"/>
                  </a:lnTo>
                  <a:lnTo>
                    <a:pt x="1" y="1145"/>
                  </a:lnTo>
                  <a:cubicBezTo>
                    <a:pt x="716" y="1100"/>
                    <a:pt x="482" y="0"/>
                    <a:pt x="482" y="0"/>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p:cNvSpPr/>
            <p:nvPr/>
          </p:nvSpPr>
          <p:spPr>
            <a:xfrm>
              <a:off x="4414415" y="2025442"/>
              <a:ext cx="314460" cy="464008"/>
            </a:xfrm>
            <a:custGeom>
              <a:avLst/>
              <a:gdLst/>
              <a:ahLst/>
              <a:cxnLst/>
              <a:rect l="l" t="t" r="r" b="b"/>
              <a:pathLst>
                <a:path w="2328" h="3435" extrusionOk="0">
                  <a:moveTo>
                    <a:pt x="1732" y="1"/>
                  </a:moveTo>
                  <a:cubicBezTo>
                    <a:pt x="1546" y="1"/>
                    <a:pt x="1363" y="88"/>
                    <a:pt x="1224" y="215"/>
                  </a:cubicBezTo>
                  <a:cubicBezTo>
                    <a:pt x="1066" y="361"/>
                    <a:pt x="957" y="552"/>
                    <a:pt x="869" y="749"/>
                  </a:cubicBezTo>
                  <a:cubicBezTo>
                    <a:pt x="779" y="945"/>
                    <a:pt x="708" y="1149"/>
                    <a:pt x="604" y="1339"/>
                  </a:cubicBezTo>
                  <a:cubicBezTo>
                    <a:pt x="484" y="1559"/>
                    <a:pt x="325" y="1754"/>
                    <a:pt x="204" y="1975"/>
                  </a:cubicBezTo>
                  <a:cubicBezTo>
                    <a:pt x="84" y="2193"/>
                    <a:pt x="1" y="2449"/>
                    <a:pt x="54" y="2693"/>
                  </a:cubicBezTo>
                  <a:cubicBezTo>
                    <a:pt x="108" y="2940"/>
                    <a:pt x="293" y="3142"/>
                    <a:pt x="509" y="3270"/>
                  </a:cubicBezTo>
                  <a:cubicBezTo>
                    <a:pt x="685" y="3375"/>
                    <a:pt x="898" y="3435"/>
                    <a:pt x="1106" y="3435"/>
                  </a:cubicBezTo>
                  <a:cubicBezTo>
                    <a:pt x="1380" y="3435"/>
                    <a:pt x="1646" y="3331"/>
                    <a:pt x="1809" y="3085"/>
                  </a:cubicBezTo>
                  <a:cubicBezTo>
                    <a:pt x="2020" y="2765"/>
                    <a:pt x="1902" y="2368"/>
                    <a:pt x="1801" y="2027"/>
                  </a:cubicBezTo>
                  <a:lnTo>
                    <a:pt x="1801" y="2027"/>
                  </a:lnTo>
                  <a:cubicBezTo>
                    <a:pt x="1786" y="1884"/>
                    <a:pt x="1778" y="1765"/>
                    <a:pt x="1828" y="1624"/>
                  </a:cubicBezTo>
                  <a:cubicBezTo>
                    <a:pt x="1880" y="1480"/>
                    <a:pt x="1965" y="1349"/>
                    <a:pt x="2048" y="1221"/>
                  </a:cubicBezTo>
                  <a:cubicBezTo>
                    <a:pt x="2186" y="1010"/>
                    <a:pt x="2327" y="776"/>
                    <a:pt x="2305" y="525"/>
                  </a:cubicBezTo>
                  <a:cubicBezTo>
                    <a:pt x="2282" y="269"/>
                    <a:pt x="2069" y="43"/>
                    <a:pt x="1814" y="7"/>
                  </a:cubicBezTo>
                  <a:cubicBezTo>
                    <a:pt x="1786" y="3"/>
                    <a:pt x="1759" y="1"/>
                    <a:pt x="17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p:cNvSpPr/>
            <p:nvPr/>
          </p:nvSpPr>
          <p:spPr>
            <a:xfrm>
              <a:off x="4414415" y="2025442"/>
              <a:ext cx="314460" cy="464008"/>
            </a:xfrm>
            <a:custGeom>
              <a:avLst/>
              <a:gdLst/>
              <a:ahLst/>
              <a:cxnLst/>
              <a:rect l="l" t="t" r="r" b="b"/>
              <a:pathLst>
                <a:path w="2328" h="3435" extrusionOk="0">
                  <a:moveTo>
                    <a:pt x="1732" y="1"/>
                  </a:moveTo>
                  <a:cubicBezTo>
                    <a:pt x="1546" y="1"/>
                    <a:pt x="1363" y="88"/>
                    <a:pt x="1224" y="215"/>
                  </a:cubicBezTo>
                  <a:cubicBezTo>
                    <a:pt x="1066" y="361"/>
                    <a:pt x="957" y="552"/>
                    <a:pt x="869" y="749"/>
                  </a:cubicBezTo>
                  <a:cubicBezTo>
                    <a:pt x="779" y="945"/>
                    <a:pt x="708" y="1149"/>
                    <a:pt x="604" y="1339"/>
                  </a:cubicBezTo>
                  <a:cubicBezTo>
                    <a:pt x="484" y="1559"/>
                    <a:pt x="325" y="1754"/>
                    <a:pt x="204" y="1975"/>
                  </a:cubicBezTo>
                  <a:cubicBezTo>
                    <a:pt x="84" y="2193"/>
                    <a:pt x="1" y="2449"/>
                    <a:pt x="54" y="2693"/>
                  </a:cubicBezTo>
                  <a:cubicBezTo>
                    <a:pt x="108" y="2940"/>
                    <a:pt x="293" y="3142"/>
                    <a:pt x="509" y="3270"/>
                  </a:cubicBezTo>
                  <a:cubicBezTo>
                    <a:pt x="685" y="3375"/>
                    <a:pt x="898" y="3435"/>
                    <a:pt x="1106" y="3435"/>
                  </a:cubicBezTo>
                  <a:cubicBezTo>
                    <a:pt x="1380" y="3435"/>
                    <a:pt x="1646" y="3331"/>
                    <a:pt x="1809" y="3085"/>
                  </a:cubicBezTo>
                  <a:cubicBezTo>
                    <a:pt x="2020" y="2765"/>
                    <a:pt x="1902" y="2368"/>
                    <a:pt x="1801" y="2027"/>
                  </a:cubicBezTo>
                  <a:lnTo>
                    <a:pt x="1801" y="2027"/>
                  </a:lnTo>
                  <a:cubicBezTo>
                    <a:pt x="1786" y="1884"/>
                    <a:pt x="1778" y="1765"/>
                    <a:pt x="1828" y="1624"/>
                  </a:cubicBezTo>
                  <a:cubicBezTo>
                    <a:pt x="1880" y="1480"/>
                    <a:pt x="1965" y="1349"/>
                    <a:pt x="2048" y="1221"/>
                  </a:cubicBezTo>
                  <a:cubicBezTo>
                    <a:pt x="2186" y="1010"/>
                    <a:pt x="2327" y="776"/>
                    <a:pt x="2305" y="525"/>
                  </a:cubicBezTo>
                  <a:cubicBezTo>
                    <a:pt x="2282" y="269"/>
                    <a:pt x="2069" y="43"/>
                    <a:pt x="1814" y="7"/>
                  </a:cubicBezTo>
                  <a:cubicBezTo>
                    <a:pt x="1786" y="3"/>
                    <a:pt x="1759" y="1"/>
                    <a:pt x="1732" y="1"/>
                  </a:cubicBezTo>
                  <a:close/>
                </a:path>
              </a:pathLst>
            </a:custGeom>
            <a:solidFill>
              <a:srgbClr val="414141">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 name="Google Shape;1028;p43"/>
          <p:cNvGrpSpPr/>
          <p:nvPr/>
        </p:nvGrpSpPr>
        <p:grpSpPr>
          <a:xfrm>
            <a:off x="5629024" y="1862613"/>
            <a:ext cx="1299189" cy="1244726"/>
            <a:chOff x="5629024" y="1918750"/>
            <a:chExt cx="1299189" cy="1244726"/>
          </a:xfrm>
        </p:grpSpPr>
        <p:sp>
          <p:nvSpPr>
            <p:cNvPr id="1029" name="Google Shape;1029;p43"/>
            <p:cNvSpPr/>
            <p:nvPr/>
          </p:nvSpPr>
          <p:spPr>
            <a:xfrm>
              <a:off x="5646494" y="2017748"/>
              <a:ext cx="1231046" cy="1081669"/>
            </a:xfrm>
            <a:custGeom>
              <a:avLst/>
              <a:gdLst/>
              <a:ahLst/>
              <a:cxnLst/>
              <a:rect l="l" t="t" r="r" b="b"/>
              <a:pathLst>
                <a:path w="9936" h="8730" extrusionOk="0">
                  <a:moveTo>
                    <a:pt x="8730" y="1"/>
                  </a:moveTo>
                  <a:cubicBezTo>
                    <a:pt x="8251" y="1"/>
                    <a:pt x="8208" y="1120"/>
                    <a:pt x="7192" y="1519"/>
                  </a:cubicBezTo>
                  <a:cubicBezTo>
                    <a:pt x="7148" y="1537"/>
                    <a:pt x="7105" y="1552"/>
                    <a:pt x="7059" y="1567"/>
                  </a:cubicBezTo>
                  <a:cubicBezTo>
                    <a:pt x="5802" y="1949"/>
                    <a:pt x="5602" y="4945"/>
                    <a:pt x="5602" y="4945"/>
                  </a:cubicBezTo>
                  <a:cubicBezTo>
                    <a:pt x="5602" y="4945"/>
                    <a:pt x="4930" y="3433"/>
                    <a:pt x="3825" y="2566"/>
                  </a:cubicBezTo>
                  <a:cubicBezTo>
                    <a:pt x="3382" y="2219"/>
                    <a:pt x="2869" y="1975"/>
                    <a:pt x="2302" y="1975"/>
                  </a:cubicBezTo>
                  <a:cubicBezTo>
                    <a:pt x="2201" y="1975"/>
                    <a:pt x="2099" y="1982"/>
                    <a:pt x="1995" y="1999"/>
                  </a:cubicBezTo>
                  <a:cubicBezTo>
                    <a:pt x="1213" y="2121"/>
                    <a:pt x="752" y="3042"/>
                    <a:pt x="478" y="4167"/>
                  </a:cubicBezTo>
                  <a:cubicBezTo>
                    <a:pt x="1" y="6137"/>
                    <a:pt x="107" y="8729"/>
                    <a:pt x="107" y="8729"/>
                  </a:cubicBezTo>
                  <a:lnTo>
                    <a:pt x="9936" y="8637"/>
                  </a:lnTo>
                  <a:cubicBezTo>
                    <a:pt x="9936" y="8637"/>
                    <a:pt x="9796" y="5662"/>
                    <a:pt x="9543" y="3211"/>
                  </a:cubicBezTo>
                  <a:cubicBezTo>
                    <a:pt x="9372" y="1559"/>
                    <a:pt x="9150" y="145"/>
                    <a:pt x="8885" y="35"/>
                  </a:cubicBezTo>
                  <a:cubicBezTo>
                    <a:pt x="8828" y="12"/>
                    <a:pt x="8777" y="1"/>
                    <a:pt x="87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5646494" y="2017748"/>
              <a:ext cx="1231046" cy="1081669"/>
            </a:xfrm>
            <a:custGeom>
              <a:avLst/>
              <a:gdLst/>
              <a:ahLst/>
              <a:cxnLst/>
              <a:rect l="l" t="t" r="r" b="b"/>
              <a:pathLst>
                <a:path w="9936" h="8730" extrusionOk="0">
                  <a:moveTo>
                    <a:pt x="8730" y="1"/>
                  </a:moveTo>
                  <a:cubicBezTo>
                    <a:pt x="8251" y="1"/>
                    <a:pt x="8208" y="1120"/>
                    <a:pt x="7192" y="1519"/>
                  </a:cubicBezTo>
                  <a:cubicBezTo>
                    <a:pt x="7148" y="1537"/>
                    <a:pt x="7105" y="1552"/>
                    <a:pt x="7059" y="1567"/>
                  </a:cubicBezTo>
                  <a:cubicBezTo>
                    <a:pt x="5802" y="1949"/>
                    <a:pt x="5602" y="4945"/>
                    <a:pt x="5602" y="4945"/>
                  </a:cubicBezTo>
                  <a:cubicBezTo>
                    <a:pt x="5602" y="4945"/>
                    <a:pt x="4930" y="3433"/>
                    <a:pt x="3825" y="2566"/>
                  </a:cubicBezTo>
                  <a:cubicBezTo>
                    <a:pt x="3382" y="2219"/>
                    <a:pt x="2869" y="1975"/>
                    <a:pt x="2302" y="1975"/>
                  </a:cubicBezTo>
                  <a:cubicBezTo>
                    <a:pt x="2201" y="1975"/>
                    <a:pt x="2099" y="1982"/>
                    <a:pt x="1995" y="1999"/>
                  </a:cubicBezTo>
                  <a:cubicBezTo>
                    <a:pt x="1213" y="2121"/>
                    <a:pt x="752" y="3042"/>
                    <a:pt x="478" y="4167"/>
                  </a:cubicBezTo>
                  <a:cubicBezTo>
                    <a:pt x="1" y="6137"/>
                    <a:pt x="107" y="8729"/>
                    <a:pt x="107" y="8729"/>
                  </a:cubicBezTo>
                  <a:lnTo>
                    <a:pt x="9936" y="8637"/>
                  </a:lnTo>
                  <a:cubicBezTo>
                    <a:pt x="9936" y="8637"/>
                    <a:pt x="9796" y="5662"/>
                    <a:pt x="9543" y="3211"/>
                  </a:cubicBezTo>
                  <a:cubicBezTo>
                    <a:pt x="9372" y="1559"/>
                    <a:pt x="9150" y="145"/>
                    <a:pt x="8885" y="35"/>
                  </a:cubicBezTo>
                  <a:cubicBezTo>
                    <a:pt x="8828" y="12"/>
                    <a:pt x="8777" y="1"/>
                    <a:pt x="8730" y="1"/>
                  </a:cubicBez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5705594" y="2262456"/>
              <a:ext cx="414809" cy="287826"/>
            </a:xfrm>
            <a:custGeom>
              <a:avLst/>
              <a:gdLst/>
              <a:ahLst/>
              <a:cxnLst/>
              <a:rect l="l" t="t" r="r" b="b"/>
              <a:pathLst>
                <a:path w="3348" h="2323" extrusionOk="0">
                  <a:moveTo>
                    <a:pt x="1822" y="0"/>
                  </a:moveTo>
                  <a:cubicBezTo>
                    <a:pt x="1722" y="0"/>
                    <a:pt x="1621" y="8"/>
                    <a:pt x="1518" y="24"/>
                  </a:cubicBezTo>
                  <a:cubicBezTo>
                    <a:pt x="736" y="146"/>
                    <a:pt x="275" y="1067"/>
                    <a:pt x="0" y="2192"/>
                  </a:cubicBezTo>
                  <a:cubicBezTo>
                    <a:pt x="78" y="2165"/>
                    <a:pt x="158" y="2150"/>
                    <a:pt x="240" y="2150"/>
                  </a:cubicBezTo>
                  <a:cubicBezTo>
                    <a:pt x="294" y="2150"/>
                    <a:pt x="349" y="2157"/>
                    <a:pt x="405" y="2170"/>
                  </a:cubicBezTo>
                  <a:cubicBezTo>
                    <a:pt x="583" y="2213"/>
                    <a:pt x="772" y="2322"/>
                    <a:pt x="941" y="2322"/>
                  </a:cubicBezTo>
                  <a:cubicBezTo>
                    <a:pt x="1002" y="2322"/>
                    <a:pt x="1061" y="2308"/>
                    <a:pt x="1116" y="2272"/>
                  </a:cubicBezTo>
                  <a:cubicBezTo>
                    <a:pt x="1399" y="2083"/>
                    <a:pt x="1166" y="1579"/>
                    <a:pt x="1396" y="1328"/>
                  </a:cubicBezTo>
                  <a:cubicBezTo>
                    <a:pt x="1469" y="1249"/>
                    <a:pt x="1565" y="1218"/>
                    <a:pt x="1669" y="1218"/>
                  </a:cubicBezTo>
                  <a:cubicBezTo>
                    <a:pt x="1823" y="1218"/>
                    <a:pt x="1993" y="1286"/>
                    <a:pt x="2128" y="1371"/>
                  </a:cubicBezTo>
                  <a:cubicBezTo>
                    <a:pt x="2318" y="1490"/>
                    <a:pt x="2525" y="1638"/>
                    <a:pt x="2738" y="1638"/>
                  </a:cubicBezTo>
                  <a:cubicBezTo>
                    <a:pt x="2778" y="1638"/>
                    <a:pt x="2817" y="1633"/>
                    <a:pt x="2857" y="1622"/>
                  </a:cubicBezTo>
                  <a:cubicBezTo>
                    <a:pt x="3156" y="1538"/>
                    <a:pt x="3256" y="1173"/>
                    <a:pt x="3305" y="867"/>
                  </a:cubicBezTo>
                  <a:cubicBezTo>
                    <a:pt x="3320" y="776"/>
                    <a:pt x="3335" y="684"/>
                    <a:pt x="3347" y="591"/>
                  </a:cubicBezTo>
                  <a:cubicBezTo>
                    <a:pt x="2903" y="243"/>
                    <a:pt x="2390" y="0"/>
                    <a:pt x="18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6537208" y="2017624"/>
              <a:ext cx="291407" cy="397975"/>
            </a:xfrm>
            <a:custGeom>
              <a:avLst/>
              <a:gdLst/>
              <a:ahLst/>
              <a:cxnLst/>
              <a:rect l="l" t="t" r="r" b="b"/>
              <a:pathLst>
                <a:path w="2352" h="3212" extrusionOk="0">
                  <a:moveTo>
                    <a:pt x="1539" y="1"/>
                  </a:moveTo>
                  <a:cubicBezTo>
                    <a:pt x="1061" y="1"/>
                    <a:pt x="1018" y="1120"/>
                    <a:pt x="1" y="1519"/>
                  </a:cubicBezTo>
                  <a:cubicBezTo>
                    <a:pt x="4" y="1537"/>
                    <a:pt x="5" y="1553"/>
                    <a:pt x="8" y="1570"/>
                  </a:cubicBezTo>
                  <a:cubicBezTo>
                    <a:pt x="35" y="1862"/>
                    <a:pt x="1" y="2167"/>
                    <a:pt x="111" y="2440"/>
                  </a:cubicBezTo>
                  <a:cubicBezTo>
                    <a:pt x="195" y="2645"/>
                    <a:pt x="412" y="2815"/>
                    <a:pt x="618" y="2815"/>
                  </a:cubicBezTo>
                  <a:cubicBezTo>
                    <a:pt x="685" y="2815"/>
                    <a:pt x="751" y="2798"/>
                    <a:pt x="810" y="2758"/>
                  </a:cubicBezTo>
                  <a:cubicBezTo>
                    <a:pt x="796" y="2576"/>
                    <a:pt x="900" y="2388"/>
                    <a:pt x="1064" y="2307"/>
                  </a:cubicBezTo>
                  <a:cubicBezTo>
                    <a:pt x="1127" y="2274"/>
                    <a:pt x="1198" y="2259"/>
                    <a:pt x="1269" y="2259"/>
                  </a:cubicBezTo>
                  <a:cubicBezTo>
                    <a:pt x="1381" y="2259"/>
                    <a:pt x="1493" y="2297"/>
                    <a:pt x="1577" y="2371"/>
                  </a:cubicBezTo>
                  <a:cubicBezTo>
                    <a:pt x="1788" y="2552"/>
                    <a:pt x="1802" y="2889"/>
                    <a:pt x="2004" y="3081"/>
                  </a:cubicBezTo>
                  <a:cubicBezTo>
                    <a:pt x="2099" y="3170"/>
                    <a:pt x="2221" y="3211"/>
                    <a:pt x="2347" y="3211"/>
                  </a:cubicBezTo>
                  <a:cubicBezTo>
                    <a:pt x="2349" y="3211"/>
                    <a:pt x="2350" y="3211"/>
                    <a:pt x="2352" y="3211"/>
                  </a:cubicBezTo>
                  <a:cubicBezTo>
                    <a:pt x="2181" y="1560"/>
                    <a:pt x="1959" y="145"/>
                    <a:pt x="1694" y="35"/>
                  </a:cubicBezTo>
                  <a:cubicBezTo>
                    <a:pt x="1637" y="12"/>
                    <a:pt x="1586" y="1"/>
                    <a:pt x="15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5629024" y="2976755"/>
              <a:ext cx="1299189" cy="186721"/>
            </a:xfrm>
            <a:custGeom>
              <a:avLst/>
              <a:gdLst/>
              <a:ahLst/>
              <a:cxnLst/>
              <a:rect l="l" t="t" r="r" b="b"/>
              <a:pathLst>
                <a:path w="10486" h="1507" extrusionOk="0">
                  <a:moveTo>
                    <a:pt x="5242" y="1"/>
                  </a:moveTo>
                  <a:cubicBezTo>
                    <a:pt x="2347" y="1"/>
                    <a:pt x="0" y="457"/>
                    <a:pt x="0" y="1020"/>
                  </a:cubicBezTo>
                  <a:cubicBezTo>
                    <a:pt x="0" y="1458"/>
                    <a:pt x="1424" y="1507"/>
                    <a:pt x="3423" y="1507"/>
                  </a:cubicBezTo>
                  <a:cubicBezTo>
                    <a:pt x="3989" y="1507"/>
                    <a:pt x="4602" y="1503"/>
                    <a:pt x="5242" y="1503"/>
                  </a:cubicBezTo>
                  <a:cubicBezTo>
                    <a:pt x="5882" y="1503"/>
                    <a:pt x="6495" y="1507"/>
                    <a:pt x="7062" y="1507"/>
                  </a:cubicBezTo>
                  <a:cubicBezTo>
                    <a:pt x="9061" y="1507"/>
                    <a:pt x="10485" y="1458"/>
                    <a:pt x="10485" y="1020"/>
                  </a:cubicBezTo>
                  <a:cubicBezTo>
                    <a:pt x="10485" y="457"/>
                    <a:pt x="8138" y="1"/>
                    <a:pt x="5242"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5748464" y="2994225"/>
              <a:ext cx="1060315" cy="109902"/>
            </a:xfrm>
            <a:custGeom>
              <a:avLst/>
              <a:gdLst/>
              <a:ahLst/>
              <a:cxnLst/>
              <a:rect l="l" t="t" r="r" b="b"/>
              <a:pathLst>
                <a:path w="8558" h="887" extrusionOk="0">
                  <a:moveTo>
                    <a:pt x="4278" y="1"/>
                  </a:moveTo>
                  <a:cubicBezTo>
                    <a:pt x="1916" y="1"/>
                    <a:pt x="0" y="269"/>
                    <a:pt x="0" y="599"/>
                  </a:cubicBezTo>
                  <a:cubicBezTo>
                    <a:pt x="0" y="858"/>
                    <a:pt x="1162" y="886"/>
                    <a:pt x="2792" y="886"/>
                  </a:cubicBezTo>
                  <a:cubicBezTo>
                    <a:pt x="3255" y="886"/>
                    <a:pt x="3756" y="884"/>
                    <a:pt x="4278" y="884"/>
                  </a:cubicBezTo>
                  <a:cubicBezTo>
                    <a:pt x="4793" y="884"/>
                    <a:pt x="5287" y="886"/>
                    <a:pt x="5744" y="886"/>
                  </a:cubicBezTo>
                  <a:cubicBezTo>
                    <a:pt x="7385" y="886"/>
                    <a:pt x="8557" y="858"/>
                    <a:pt x="8557" y="599"/>
                  </a:cubicBezTo>
                  <a:cubicBezTo>
                    <a:pt x="8557" y="270"/>
                    <a:pt x="6641" y="3"/>
                    <a:pt x="4278"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5788483" y="2630075"/>
              <a:ext cx="409977" cy="409869"/>
            </a:xfrm>
            <a:custGeom>
              <a:avLst/>
              <a:gdLst/>
              <a:ahLst/>
              <a:cxnLst/>
              <a:rect l="l" t="t" r="r" b="b"/>
              <a:pathLst>
                <a:path w="3309" h="3308" extrusionOk="0">
                  <a:moveTo>
                    <a:pt x="1656" y="216"/>
                  </a:moveTo>
                  <a:cubicBezTo>
                    <a:pt x="2449" y="216"/>
                    <a:pt x="3094" y="861"/>
                    <a:pt x="3094" y="1654"/>
                  </a:cubicBezTo>
                  <a:cubicBezTo>
                    <a:pt x="3094" y="2447"/>
                    <a:pt x="2449" y="3091"/>
                    <a:pt x="1656" y="3091"/>
                  </a:cubicBezTo>
                  <a:cubicBezTo>
                    <a:pt x="863" y="3091"/>
                    <a:pt x="219" y="2447"/>
                    <a:pt x="219" y="1654"/>
                  </a:cubicBezTo>
                  <a:cubicBezTo>
                    <a:pt x="219" y="861"/>
                    <a:pt x="863" y="216"/>
                    <a:pt x="1656" y="216"/>
                  </a:cubicBezTo>
                  <a:close/>
                  <a:moveTo>
                    <a:pt x="1655" y="0"/>
                  </a:moveTo>
                  <a:cubicBezTo>
                    <a:pt x="742" y="0"/>
                    <a:pt x="1" y="742"/>
                    <a:pt x="1" y="1654"/>
                  </a:cubicBezTo>
                  <a:cubicBezTo>
                    <a:pt x="1" y="2565"/>
                    <a:pt x="742" y="3307"/>
                    <a:pt x="1655" y="3307"/>
                  </a:cubicBezTo>
                  <a:cubicBezTo>
                    <a:pt x="2567" y="3307"/>
                    <a:pt x="3309" y="2565"/>
                    <a:pt x="3309" y="1654"/>
                  </a:cubicBezTo>
                  <a:cubicBezTo>
                    <a:pt x="3309" y="742"/>
                    <a:pt x="2567" y="0"/>
                    <a:pt x="1655" y="0"/>
                  </a:cubicBezTo>
                  <a:close/>
                </a:path>
              </a:pathLst>
            </a:custGeom>
            <a:solidFill>
              <a:srgbClr val="301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5966898" y="2808124"/>
              <a:ext cx="53648" cy="53650"/>
            </a:xfrm>
            <a:custGeom>
              <a:avLst/>
              <a:gdLst/>
              <a:ahLst/>
              <a:cxnLst/>
              <a:rect l="l" t="t" r="r" b="b"/>
              <a:pathLst>
                <a:path w="433" h="433" extrusionOk="0">
                  <a:moveTo>
                    <a:pt x="216" y="1"/>
                  </a:moveTo>
                  <a:cubicBezTo>
                    <a:pt x="95" y="1"/>
                    <a:pt x="0" y="96"/>
                    <a:pt x="0" y="217"/>
                  </a:cubicBezTo>
                  <a:cubicBezTo>
                    <a:pt x="0" y="335"/>
                    <a:pt x="97" y="433"/>
                    <a:pt x="216" y="433"/>
                  </a:cubicBezTo>
                  <a:cubicBezTo>
                    <a:pt x="335" y="433"/>
                    <a:pt x="432" y="335"/>
                    <a:pt x="432" y="217"/>
                  </a:cubicBezTo>
                  <a:cubicBezTo>
                    <a:pt x="432" y="98"/>
                    <a:pt x="335" y="1"/>
                    <a:pt x="216" y="1"/>
                  </a:cubicBezTo>
                  <a:close/>
                </a:path>
              </a:pathLst>
            </a:custGeom>
            <a:solidFill>
              <a:srgbClr val="1D3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6411326" y="2630075"/>
              <a:ext cx="409853" cy="409869"/>
            </a:xfrm>
            <a:custGeom>
              <a:avLst/>
              <a:gdLst/>
              <a:ahLst/>
              <a:cxnLst/>
              <a:rect l="l" t="t" r="r" b="b"/>
              <a:pathLst>
                <a:path w="3308" h="3308" extrusionOk="0">
                  <a:moveTo>
                    <a:pt x="1654" y="216"/>
                  </a:moveTo>
                  <a:cubicBezTo>
                    <a:pt x="2447" y="216"/>
                    <a:pt x="3092" y="861"/>
                    <a:pt x="3092" y="1654"/>
                  </a:cubicBezTo>
                  <a:cubicBezTo>
                    <a:pt x="3092" y="2447"/>
                    <a:pt x="2447" y="3091"/>
                    <a:pt x="1654" y="3091"/>
                  </a:cubicBezTo>
                  <a:cubicBezTo>
                    <a:pt x="861" y="3091"/>
                    <a:pt x="216" y="2447"/>
                    <a:pt x="216" y="1654"/>
                  </a:cubicBezTo>
                  <a:cubicBezTo>
                    <a:pt x="216" y="861"/>
                    <a:pt x="861" y="216"/>
                    <a:pt x="1654" y="216"/>
                  </a:cubicBezTo>
                  <a:close/>
                  <a:moveTo>
                    <a:pt x="1654" y="0"/>
                  </a:moveTo>
                  <a:cubicBezTo>
                    <a:pt x="742" y="0"/>
                    <a:pt x="1" y="742"/>
                    <a:pt x="1" y="1654"/>
                  </a:cubicBezTo>
                  <a:cubicBezTo>
                    <a:pt x="1" y="2565"/>
                    <a:pt x="742" y="3307"/>
                    <a:pt x="1654" y="3307"/>
                  </a:cubicBezTo>
                  <a:cubicBezTo>
                    <a:pt x="2566" y="3307"/>
                    <a:pt x="3307" y="2565"/>
                    <a:pt x="3307" y="1654"/>
                  </a:cubicBezTo>
                  <a:cubicBezTo>
                    <a:pt x="3307" y="742"/>
                    <a:pt x="2566" y="0"/>
                    <a:pt x="1654" y="0"/>
                  </a:cubicBezTo>
                  <a:close/>
                </a:path>
              </a:pathLst>
            </a:custGeom>
            <a:solidFill>
              <a:srgbClr val="301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6589493" y="2808124"/>
              <a:ext cx="53524" cy="53650"/>
            </a:xfrm>
            <a:custGeom>
              <a:avLst/>
              <a:gdLst/>
              <a:ahLst/>
              <a:cxnLst/>
              <a:rect l="l" t="t" r="r" b="b"/>
              <a:pathLst>
                <a:path w="432" h="433" extrusionOk="0">
                  <a:moveTo>
                    <a:pt x="216" y="1"/>
                  </a:moveTo>
                  <a:cubicBezTo>
                    <a:pt x="96" y="1"/>
                    <a:pt x="0" y="96"/>
                    <a:pt x="0" y="217"/>
                  </a:cubicBezTo>
                  <a:cubicBezTo>
                    <a:pt x="0" y="335"/>
                    <a:pt x="97" y="433"/>
                    <a:pt x="216" y="433"/>
                  </a:cubicBezTo>
                  <a:cubicBezTo>
                    <a:pt x="335" y="433"/>
                    <a:pt x="432" y="335"/>
                    <a:pt x="432" y="217"/>
                  </a:cubicBezTo>
                  <a:cubicBezTo>
                    <a:pt x="432" y="98"/>
                    <a:pt x="335" y="1"/>
                    <a:pt x="216" y="1"/>
                  </a:cubicBezTo>
                  <a:close/>
                </a:path>
              </a:pathLst>
            </a:custGeom>
            <a:solidFill>
              <a:srgbClr val="1D3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5977925" y="2450416"/>
              <a:ext cx="177421" cy="397975"/>
            </a:xfrm>
            <a:custGeom>
              <a:avLst/>
              <a:gdLst/>
              <a:ahLst/>
              <a:cxnLst/>
              <a:rect l="l" t="t" r="r" b="b"/>
              <a:pathLst>
                <a:path w="1432" h="3212" extrusionOk="0">
                  <a:moveTo>
                    <a:pt x="953" y="0"/>
                  </a:moveTo>
                  <a:cubicBezTo>
                    <a:pt x="818" y="0"/>
                    <a:pt x="694" y="69"/>
                    <a:pt x="618" y="180"/>
                  </a:cubicBezTo>
                  <a:cubicBezTo>
                    <a:pt x="544" y="292"/>
                    <a:pt x="529" y="434"/>
                    <a:pt x="582" y="558"/>
                  </a:cubicBezTo>
                  <a:cubicBezTo>
                    <a:pt x="599" y="600"/>
                    <a:pt x="640" y="625"/>
                    <a:pt x="683" y="625"/>
                  </a:cubicBezTo>
                  <a:cubicBezTo>
                    <a:pt x="696" y="625"/>
                    <a:pt x="710" y="622"/>
                    <a:pt x="724" y="616"/>
                  </a:cubicBezTo>
                  <a:cubicBezTo>
                    <a:pt x="779" y="593"/>
                    <a:pt x="805" y="529"/>
                    <a:pt x="782" y="474"/>
                  </a:cubicBezTo>
                  <a:cubicBezTo>
                    <a:pt x="757" y="417"/>
                    <a:pt x="764" y="352"/>
                    <a:pt x="798" y="300"/>
                  </a:cubicBezTo>
                  <a:cubicBezTo>
                    <a:pt x="833" y="248"/>
                    <a:pt x="889" y="217"/>
                    <a:pt x="952" y="217"/>
                  </a:cubicBezTo>
                  <a:lnTo>
                    <a:pt x="1182" y="217"/>
                  </a:lnTo>
                  <a:cubicBezTo>
                    <a:pt x="1188" y="217"/>
                    <a:pt x="1193" y="219"/>
                    <a:pt x="1197" y="225"/>
                  </a:cubicBezTo>
                  <a:cubicBezTo>
                    <a:pt x="1202" y="230"/>
                    <a:pt x="1202" y="236"/>
                    <a:pt x="1198" y="241"/>
                  </a:cubicBezTo>
                  <a:lnTo>
                    <a:pt x="24" y="3059"/>
                  </a:lnTo>
                  <a:cubicBezTo>
                    <a:pt x="0" y="3114"/>
                    <a:pt x="26" y="3177"/>
                    <a:pt x="82" y="3201"/>
                  </a:cubicBezTo>
                  <a:cubicBezTo>
                    <a:pt x="99" y="3208"/>
                    <a:pt x="113" y="3211"/>
                    <a:pt x="126" y="3211"/>
                  </a:cubicBezTo>
                  <a:cubicBezTo>
                    <a:pt x="168" y="3211"/>
                    <a:pt x="209" y="3186"/>
                    <a:pt x="225" y="3145"/>
                  </a:cubicBezTo>
                  <a:lnTo>
                    <a:pt x="1401" y="327"/>
                  </a:lnTo>
                  <a:cubicBezTo>
                    <a:pt x="1432" y="254"/>
                    <a:pt x="1423" y="171"/>
                    <a:pt x="1379" y="106"/>
                  </a:cubicBezTo>
                  <a:cubicBezTo>
                    <a:pt x="1336" y="40"/>
                    <a:pt x="1263" y="0"/>
                    <a:pt x="1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6087576" y="2519926"/>
              <a:ext cx="542795" cy="328466"/>
            </a:xfrm>
            <a:custGeom>
              <a:avLst/>
              <a:gdLst/>
              <a:ahLst/>
              <a:cxnLst/>
              <a:rect l="l" t="t" r="r" b="b"/>
              <a:pathLst>
                <a:path w="4381" h="2651" extrusionOk="0">
                  <a:moveTo>
                    <a:pt x="255" y="0"/>
                  </a:moveTo>
                  <a:cubicBezTo>
                    <a:pt x="195" y="0"/>
                    <a:pt x="146" y="48"/>
                    <a:pt x="146" y="109"/>
                  </a:cubicBezTo>
                  <a:cubicBezTo>
                    <a:pt x="146" y="169"/>
                    <a:pt x="195" y="217"/>
                    <a:pt x="255" y="217"/>
                  </a:cubicBezTo>
                  <a:lnTo>
                    <a:pt x="2959" y="217"/>
                  </a:lnTo>
                  <a:lnTo>
                    <a:pt x="4088" y="2434"/>
                  </a:lnTo>
                  <a:lnTo>
                    <a:pt x="1955" y="2434"/>
                  </a:lnTo>
                  <a:lnTo>
                    <a:pt x="206" y="354"/>
                  </a:lnTo>
                  <a:cubicBezTo>
                    <a:pt x="185" y="329"/>
                    <a:pt x="154" y="315"/>
                    <a:pt x="123" y="315"/>
                  </a:cubicBezTo>
                  <a:cubicBezTo>
                    <a:pt x="98" y="315"/>
                    <a:pt x="73" y="324"/>
                    <a:pt x="53" y="342"/>
                  </a:cubicBezTo>
                  <a:cubicBezTo>
                    <a:pt x="6" y="380"/>
                    <a:pt x="0" y="449"/>
                    <a:pt x="40" y="495"/>
                  </a:cubicBezTo>
                  <a:lnTo>
                    <a:pt x="1822" y="2614"/>
                  </a:lnTo>
                  <a:cubicBezTo>
                    <a:pt x="1843" y="2636"/>
                    <a:pt x="1874" y="2650"/>
                    <a:pt x="1907" y="2650"/>
                  </a:cubicBezTo>
                  <a:lnTo>
                    <a:pt x="4267" y="2650"/>
                  </a:lnTo>
                  <a:cubicBezTo>
                    <a:pt x="4304" y="2650"/>
                    <a:pt x="4340" y="2631"/>
                    <a:pt x="4359" y="2599"/>
                  </a:cubicBezTo>
                  <a:cubicBezTo>
                    <a:pt x="4379" y="2567"/>
                    <a:pt x="4381" y="2526"/>
                    <a:pt x="4363" y="2493"/>
                  </a:cubicBezTo>
                  <a:lnTo>
                    <a:pt x="3124" y="58"/>
                  </a:lnTo>
                  <a:cubicBezTo>
                    <a:pt x="3106" y="23"/>
                    <a:pt x="3068" y="0"/>
                    <a:pt x="3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6308118" y="2461692"/>
              <a:ext cx="196749" cy="386700"/>
            </a:xfrm>
            <a:custGeom>
              <a:avLst/>
              <a:gdLst/>
              <a:ahLst/>
              <a:cxnLst/>
              <a:rect l="l" t="t" r="r" b="b"/>
              <a:pathLst>
                <a:path w="1588" h="3121" extrusionOk="0">
                  <a:moveTo>
                    <a:pt x="1464" y="1"/>
                  </a:moveTo>
                  <a:cubicBezTo>
                    <a:pt x="1423" y="1"/>
                    <a:pt x="1383" y="25"/>
                    <a:pt x="1365" y="65"/>
                  </a:cubicBezTo>
                  <a:lnTo>
                    <a:pt x="26" y="2967"/>
                  </a:lnTo>
                  <a:cubicBezTo>
                    <a:pt x="1" y="3022"/>
                    <a:pt x="25" y="3085"/>
                    <a:pt x="80" y="3111"/>
                  </a:cubicBezTo>
                  <a:cubicBezTo>
                    <a:pt x="96" y="3117"/>
                    <a:pt x="111" y="3120"/>
                    <a:pt x="127" y="3120"/>
                  </a:cubicBezTo>
                  <a:cubicBezTo>
                    <a:pt x="167" y="3120"/>
                    <a:pt x="206" y="3097"/>
                    <a:pt x="225" y="3058"/>
                  </a:cubicBezTo>
                  <a:lnTo>
                    <a:pt x="1562" y="155"/>
                  </a:lnTo>
                  <a:cubicBezTo>
                    <a:pt x="1588" y="101"/>
                    <a:pt x="1564" y="36"/>
                    <a:pt x="1509" y="11"/>
                  </a:cubicBezTo>
                  <a:cubicBezTo>
                    <a:pt x="1494" y="4"/>
                    <a:pt x="1479" y="1"/>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6398812" y="2439017"/>
              <a:ext cx="133685" cy="60341"/>
            </a:xfrm>
            <a:custGeom>
              <a:avLst/>
              <a:gdLst/>
              <a:ahLst/>
              <a:cxnLst/>
              <a:rect l="l" t="t" r="r" b="b"/>
              <a:pathLst>
                <a:path w="1079" h="487" extrusionOk="0">
                  <a:moveTo>
                    <a:pt x="707" y="0"/>
                  </a:moveTo>
                  <a:cubicBezTo>
                    <a:pt x="503" y="0"/>
                    <a:pt x="0" y="110"/>
                    <a:pt x="0" y="244"/>
                  </a:cubicBezTo>
                  <a:cubicBezTo>
                    <a:pt x="0" y="378"/>
                    <a:pt x="503" y="486"/>
                    <a:pt x="707" y="486"/>
                  </a:cubicBezTo>
                  <a:cubicBezTo>
                    <a:pt x="912" y="486"/>
                    <a:pt x="1079" y="378"/>
                    <a:pt x="1079" y="244"/>
                  </a:cubicBezTo>
                  <a:cubicBezTo>
                    <a:pt x="1079" y="110"/>
                    <a:pt x="912" y="0"/>
                    <a:pt x="707" y="0"/>
                  </a:cubicBezTo>
                  <a:close/>
                </a:path>
              </a:pathLst>
            </a:custGeom>
            <a:solidFill>
              <a:srgbClr val="301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6265001" y="2776157"/>
              <a:ext cx="117827" cy="117707"/>
            </a:xfrm>
            <a:custGeom>
              <a:avLst/>
              <a:gdLst/>
              <a:ahLst/>
              <a:cxnLst/>
              <a:rect l="l" t="t" r="r" b="b"/>
              <a:pathLst>
                <a:path w="951" h="950" extrusionOk="0">
                  <a:moveTo>
                    <a:pt x="476" y="0"/>
                  </a:moveTo>
                  <a:cubicBezTo>
                    <a:pt x="214" y="0"/>
                    <a:pt x="1" y="213"/>
                    <a:pt x="1" y="475"/>
                  </a:cubicBezTo>
                  <a:cubicBezTo>
                    <a:pt x="1" y="737"/>
                    <a:pt x="214" y="950"/>
                    <a:pt x="476" y="950"/>
                  </a:cubicBezTo>
                  <a:cubicBezTo>
                    <a:pt x="737" y="950"/>
                    <a:pt x="950" y="737"/>
                    <a:pt x="950" y="475"/>
                  </a:cubicBezTo>
                  <a:cubicBezTo>
                    <a:pt x="950" y="213"/>
                    <a:pt x="737" y="0"/>
                    <a:pt x="476" y="0"/>
                  </a:cubicBezTo>
                  <a:close/>
                </a:path>
              </a:pathLst>
            </a:custGeom>
            <a:solidFill>
              <a:srgbClr val="301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6120782" y="2986543"/>
              <a:ext cx="108534" cy="53402"/>
            </a:xfrm>
            <a:custGeom>
              <a:avLst/>
              <a:gdLst/>
              <a:ahLst/>
              <a:cxnLst/>
              <a:rect l="l" t="t" r="r" b="b"/>
              <a:pathLst>
                <a:path w="876" h="431" extrusionOk="0">
                  <a:moveTo>
                    <a:pt x="524" y="1"/>
                  </a:moveTo>
                  <a:cubicBezTo>
                    <a:pt x="502" y="2"/>
                    <a:pt x="389" y="65"/>
                    <a:pt x="389" y="65"/>
                  </a:cubicBezTo>
                  <a:cubicBezTo>
                    <a:pt x="389" y="65"/>
                    <a:pt x="8" y="323"/>
                    <a:pt x="2" y="394"/>
                  </a:cubicBezTo>
                  <a:cubicBezTo>
                    <a:pt x="1" y="422"/>
                    <a:pt x="125" y="430"/>
                    <a:pt x="281" y="430"/>
                  </a:cubicBezTo>
                  <a:cubicBezTo>
                    <a:pt x="534" y="430"/>
                    <a:pt x="869" y="408"/>
                    <a:pt x="869" y="408"/>
                  </a:cubicBezTo>
                  <a:lnTo>
                    <a:pt x="875" y="175"/>
                  </a:lnTo>
                  <a:lnTo>
                    <a:pt x="5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6166748" y="2478790"/>
              <a:ext cx="196130" cy="533029"/>
            </a:xfrm>
            <a:custGeom>
              <a:avLst/>
              <a:gdLst/>
              <a:ahLst/>
              <a:cxnLst/>
              <a:rect l="l" t="t" r="r" b="b"/>
              <a:pathLst>
                <a:path w="1583" h="4302" extrusionOk="0">
                  <a:moveTo>
                    <a:pt x="533" y="1"/>
                  </a:moveTo>
                  <a:lnTo>
                    <a:pt x="442" y="181"/>
                  </a:lnTo>
                  <a:lnTo>
                    <a:pt x="1" y="4224"/>
                  </a:lnTo>
                  <a:cubicBezTo>
                    <a:pt x="1" y="4224"/>
                    <a:pt x="140" y="4301"/>
                    <a:pt x="322" y="4301"/>
                  </a:cubicBezTo>
                  <a:cubicBezTo>
                    <a:pt x="380" y="4301"/>
                    <a:pt x="441" y="4294"/>
                    <a:pt x="504" y="4273"/>
                  </a:cubicBezTo>
                  <a:lnTo>
                    <a:pt x="1583" y="911"/>
                  </a:lnTo>
                  <a:lnTo>
                    <a:pt x="1520" y="71"/>
                  </a:lnTo>
                  <a:lnTo>
                    <a:pt x="5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6415910" y="2983074"/>
              <a:ext cx="111756" cy="66040"/>
            </a:xfrm>
            <a:custGeom>
              <a:avLst/>
              <a:gdLst/>
              <a:ahLst/>
              <a:cxnLst/>
              <a:rect l="l" t="t" r="r" b="b"/>
              <a:pathLst>
                <a:path w="902" h="533" extrusionOk="0">
                  <a:moveTo>
                    <a:pt x="412" y="1"/>
                  </a:moveTo>
                  <a:cubicBezTo>
                    <a:pt x="391" y="7"/>
                    <a:pt x="300" y="99"/>
                    <a:pt x="300" y="99"/>
                  </a:cubicBezTo>
                  <a:cubicBezTo>
                    <a:pt x="300" y="99"/>
                    <a:pt x="0" y="451"/>
                    <a:pt x="15" y="521"/>
                  </a:cubicBezTo>
                  <a:cubicBezTo>
                    <a:pt x="16" y="529"/>
                    <a:pt x="30" y="533"/>
                    <a:pt x="52" y="533"/>
                  </a:cubicBezTo>
                  <a:cubicBezTo>
                    <a:pt x="220" y="533"/>
                    <a:pt x="902" y="323"/>
                    <a:pt x="902" y="323"/>
                  </a:cubicBezTo>
                  <a:lnTo>
                    <a:pt x="846" y="99"/>
                  </a:lnTo>
                  <a:lnTo>
                    <a:pt x="4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6221264" y="2478914"/>
              <a:ext cx="299460" cy="523488"/>
            </a:xfrm>
            <a:custGeom>
              <a:avLst/>
              <a:gdLst/>
              <a:ahLst/>
              <a:cxnLst/>
              <a:rect l="l" t="t" r="r" b="b"/>
              <a:pathLst>
                <a:path w="2417" h="4225" extrusionOk="0">
                  <a:moveTo>
                    <a:pt x="198" y="1"/>
                  </a:moveTo>
                  <a:lnTo>
                    <a:pt x="1" y="182"/>
                  </a:lnTo>
                  <a:lnTo>
                    <a:pt x="1871" y="4168"/>
                  </a:lnTo>
                  <a:cubicBezTo>
                    <a:pt x="1871" y="4168"/>
                    <a:pt x="1968" y="4224"/>
                    <a:pt x="2129" y="4224"/>
                  </a:cubicBezTo>
                  <a:cubicBezTo>
                    <a:pt x="2210" y="4224"/>
                    <a:pt x="2307" y="4210"/>
                    <a:pt x="2417" y="4168"/>
                  </a:cubicBezTo>
                  <a:lnTo>
                    <a:pt x="14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6273178" y="2028899"/>
              <a:ext cx="48320" cy="98750"/>
            </a:xfrm>
            <a:custGeom>
              <a:avLst/>
              <a:gdLst/>
              <a:ahLst/>
              <a:cxnLst/>
              <a:rect l="l" t="t" r="r" b="b"/>
              <a:pathLst>
                <a:path w="390" h="797" extrusionOk="0">
                  <a:moveTo>
                    <a:pt x="335" y="0"/>
                  </a:moveTo>
                  <a:lnTo>
                    <a:pt x="80" y="67"/>
                  </a:lnTo>
                  <a:lnTo>
                    <a:pt x="0" y="245"/>
                  </a:lnTo>
                  <a:lnTo>
                    <a:pt x="9" y="509"/>
                  </a:lnTo>
                  <a:lnTo>
                    <a:pt x="6" y="634"/>
                  </a:lnTo>
                  <a:cubicBezTo>
                    <a:pt x="4" y="728"/>
                    <a:pt x="81" y="796"/>
                    <a:pt x="166" y="796"/>
                  </a:cubicBezTo>
                  <a:cubicBezTo>
                    <a:pt x="191" y="796"/>
                    <a:pt x="216" y="791"/>
                    <a:pt x="241" y="778"/>
                  </a:cubicBezTo>
                  <a:lnTo>
                    <a:pt x="389" y="700"/>
                  </a:lnTo>
                  <a:lnTo>
                    <a:pt x="360" y="330"/>
                  </a:lnTo>
                  <a:lnTo>
                    <a:pt x="335" y="0"/>
                  </a:ln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p:cNvSpPr/>
            <p:nvPr/>
          </p:nvSpPr>
          <p:spPr>
            <a:xfrm>
              <a:off x="6273302" y="2028899"/>
              <a:ext cx="44603" cy="63066"/>
            </a:xfrm>
            <a:custGeom>
              <a:avLst/>
              <a:gdLst/>
              <a:ahLst/>
              <a:cxnLst/>
              <a:rect l="l" t="t" r="r" b="b"/>
              <a:pathLst>
                <a:path w="360" h="509" extrusionOk="0">
                  <a:moveTo>
                    <a:pt x="335" y="0"/>
                  </a:moveTo>
                  <a:lnTo>
                    <a:pt x="81" y="67"/>
                  </a:lnTo>
                  <a:lnTo>
                    <a:pt x="0" y="245"/>
                  </a:lnTo>
                  <a:lnTo>
                    <a:pt x="10" y="509"/>
                  </a:lnTo>
                  <a:cubicBezTo>
                    <a:pt x="193" y="504"/>
                    <a:pt x="297" y="416"/>
                    <a:pt x="359" y="330"/>
                  </a:cubicBezTo>
                  <a:lnTo>
                    <a:pt x="335" y="0"/>
                  </a:lnTo>
                  <a:close/>
                </a:path>
              </a:pathLst>
            </a:custGeom>
            <a:solidFill>
              <a:srgbClr val="F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p:cNvSpPr/>
            <p:nvPr/>
          </p:nvSpPr>
          <p:spPr>
            <a:xfrm>
              <a:off x="6313074" y="2027413"/>
              <a:ext cx="27505" cy="24037"/>
            </a:xfrm>
            <a:custGeom>
              <a:avLst/>
              <a:gdLst/>
              <a:ahLst/>
              <a:cxnLst/>
              <a:rect l="l" t="t" r="r" b="b"/>
              <a:pathLst>
                <a:path w="222" h="194" extrusionOk="0">
                  <a:moveTo>
                    <a:pt x="35" y="0"/>
                  </a:moveTo>
                  <a:lnTo>
                    <a:pt x="1" y="176"/>
                  </a:lnTo>
                  <a:cubicBezTo>
                    <a:pt x="1" y="176"/>
                    <a:pt x="31" y="193"/>
                    <a:pt x="70" y="193"/>
                  </a:cubicBezTo>
                  <a:cubicBezTo>
                    <a:pt x="121" y="193"/>
                    <a:pt x="186" y="165"/>
                    <a:pt x="222" y="36"/>
                  </a:cubicBezTo>
                  <a:lnTo>
                    <a:pt x="35" y="0"/>
                  </a:lnTo>
                  <a:close/>
                </a:path>
              </a:pathLst>
            </a:custGeom>
            <a:solidFill>
              <a:srgbClr val="301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p:cNvSpPr/>
            <p:nvPr/>
          </p:nvSpPr>
          <p:spPr>
            <a:xfrm>
              <a:off x="6212963" y="1984790"/>
              <a:ext cx="129473" cy="96148"/>
            </a:xfrm>
            <a:custGeom>
              <a:avLst/>
              <a:gdLst/>
              <a:ahLst/>
              <a:cxnLst/>
              <a:rect l="l" t="t" r="r" b="b"/>
              <a:pathLst>
                <a:path w="1045" h="776" extrusionOk="0">
                  <a:moveTo>
                    <a:pt x="93" y="0"/>
                  </a:moveTo>
                  <a:cubicBezTo>
                    <a:pt x="93" y="1"/>
                    <a:pt x="0" y="742"/>
                    <a:pt x="350" y="773"/>
                  </a:cubicBezTo>
                  <a:cubicBezTo>
                    <a:pt x="372" y="775"/>
                    <a:pt x="393" y="776"/>
                    <a:pt x="412" y="776"/>
                  </a:cubicBezTo>
                  <a:cubicBezTo>
                    <a:pt x="714" y="776"/>
                    <a:pt x="812" y="567"/>
                    <a:pt x="861" y="464"/>
                  </a:cubicBezTo>
                  <a:cubicBezTo>
                    <a:pt x="873" y="469"/>
                    <a:pt x="887" y="472"/>
                    <a:pt x="901" y="472"/>
                  </a:cubicBezTo>
                  <a:cubicBezTo>
                    <a:pt x="941" y="472"/>
                    <a:pt x="983" y="452"/>
                    <a:pt x="1009" y="422"/>
                  </a:cubicBezTo>
                  <a:cubicBezTo>
                    <a:pt x="1043" y="381"/>
                    <a:pt x="1045" y="318"/>
                    <a:pt x="1015" y="274"/>
                  </a:cubicBezTo>
                  <a:cubicBezTo>
                    <a:pt x="993" y="241"/>
                    <a:pt x="953" y="221"/>
                    <a:pt x="912" y="221"/>
                  </a:cubicBezTo>
                  <a:cubicBezTo>
                    <a:pt x="900" y="221"/>
                    <a:pt x="888" y="223"/>
                    <a:pt x="876" y="226"/>
                  </a:cubicBezTo>
                  <a:lnTo>
                    <a:pt x="875" y="225"/>
                  </a:lnTo>
                  <a:lnTo>
                    <a:pt x="647" y="160"/>
                  </a:lnTo>
                  <a:lnTo>
                    <a:pt x="93" y="0"/>
                  </a:ln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p:cNvSpPr/>
            <p:nvPr/>
          </p:nvSpPr>
          <p:spPr>
            <a:xfrm>
              <a:off x="6290896" y="2004614"/>
              <a:ext cx="30727" cy="39649"/>
            </a:xfrm>
            <a:custGeom>
              <a:avLst/>
              <a:gdLst/>
              <a:ahLst/>
              <a:cxnLst/>
              <a:rect l="l" t="t" r="r" b="b"/>
              <a:pathLst>
                <a:path w="248" h="320" extrusionOk="0">
                  <a:moveTo>
                    <a:pt x="20" y="1"/>
                  </a:moveTo>
                  <a:lnTo>
                    <a:pt x="20" y="1"/>
                  </a:lnTo>
                  <a:cubicBezTo>
                    <a:pt x="8" y="63"/>
                    <a:pt x="1" y="163"/>
                    <a:pt x="62" y="185"/>
                  </a:cubicBezTo>
                  <a:cubicBezTo>
                    <a:pt x="149" y="218"/>
                    <a:pt x="101" y="319"/>
                    <a:pt x="166" y="319"/>
                  </a:cubicBezTo>
                  <a:cubicBezTo>
                    <a:pt x="167" y="319"/>
                    <a:pt x="168" y="319"/>
                    <a:pt x="169" y="319"/>
                  </a:cubicBezTo>
                  <a:lnTo>
                    <a:pt x="247" y="66"/>
                  </a:lnTo>
                  <a:lnTo>
                    <a:pt x="20" y="1"/>
                  </a:lnTo>
                  <a:close/>
                </a:path>
              </a:pathLst>
            </a:custGeom>
            <a:solidFill>
              <a:srgbClr val="301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p:cNvSpPr/>
            <p:nvPr/>
          </p:nvSpPr>
          <p:spPr>
            <a:xfrm>
              <a:off x="6224485" y="1918750"/>
              <a:ext cx="155367" cy="103582"/>
            </a:xfrm>
            <a:custGeom>
              <a:avLst/>
              <a:gdLst/>
              <a:ahLst/>
              <a:cxnLst/>
              <a:rect l="l" t="t" r="r" b="b"/>
              <a:pathLst>
                <a:path w="1254" h="836" extrusionOk="0">
                  <a:moveTo>
                    <a:pt x="494" y="0"/>
                  </a:moveTo>
                  <a:cubicBezTo>
                    <a:pt x="21" y="0"/>
                    <a:pt x="0" y="534"/>
                    <a:pt x="0" y="534"/>
                  </a:cubicBezTo>
                  <a:lnTo>
                    <a:pt x="430" y="668"/>
                  </a:lnTo>
                  <a:lnTo>
                    <a:pt x="961" y="835"/>
                  </a:lnTo>
                  <a:cubicBezTo>
                    <a:pt x="1254" y="185"/>
                    <a:pt x="752" y="43"/>
                    <a:pt x="752" y="43"/>
                  </a:cubicBezTo>
                  <a:cubicBezTo>
                    <a:pt x="671" y="18"/>
                    <a:pt x="598" y="4"/>
                    <a:pt x="532" y="1"/>
                  </a:cubicBezTo>
                  <a:cubicBezTo>
                    <a:pt x="519" y="0"/>
                    <a:pt x="507" y="0"/>
                    <a:pt x="4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p:cNvSpPr/>
            <p:nvPr/>
          </p:nvSpPr>
          <p:spPr>
            <a:xfrm>
              <a:off x="6224485" y="1918750"/>
              <a:ext cx="74958" cy="82891"/>
            </a:xfrm>
            <a:custGeom>
              <a:avLst/>
              <a:gdLst/>
              <a:ahLst/>
              <a:cxnLst/>
              <a:rect l="l" t="t" r="r" b="b"/>
              <a:pathLst>
                <a:path w="605" h="669" extrusionOk="0">
                  <a:moveTo>
                    <a:pt x="494" y="0"/>
                  </a:moveTo>
                  <a:cubicBezTo>
                    <a:pt x="21" y="0"/>
                    <a:pt x="0" y="534"/>
                    <a:pt x="0" y="534"/>
                  </a:cubicBezTo>
                  <a:lnTo>
                    <a:pt x="430" y="668"/>
                  </a:lnTo>
                  <a:cubicBezTo>
                    <a:pt x="461" y="588"/>
                    <a:pt x="502" y="475"/>
                    <a:pt x="548" y="339"/>
                  </a:cubicBezTo>
                  <a:cubicBezTo>
                    <a:pt x="604" y="175"/>
                    <a:pt x="571" y="65"/>
                    <a:pt x="532" y="1"/>
                  </a:cubicBezTo>
                  <a:cubicBezTo>
                    <a:pt x="519" y="0"/>
                    <a:pt x="507" y="0"/>
                    <a:pt x="494" y="0"/>
                  </a:cubicBezTo>
                  <a:close/>
                </a:path>
              </a:pathLst>
            </a:custGeom>
            <a:solidFill>
              <a:srgbClr val="FFFFFF">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p:cNvSpPr/>
            <p:nvPr/>
          </p:nvSpPr>
          <p:spPr>
            <a:xfrm>
              <a:off x="6336862" y="2006721"/>
              <a:ext cx="64674" cy="44605"/>
            </a:xfrm>
            <a:custGeom>
              <a:avLst/>
              <a:gdLst/>
              <a:ahLst/>
              <a:cxnLst/>
              <a:rect l="l" t="t" r="r" b="b"/>
              <a:pathLst>
                <a:path w="522" h="360" extrusionOk="0">
                  <a:moveTo>
                    <a:pt x="56" y="0"/>
                  </a:moveTo>
                  <a:lnTo>
                    <a:pt x="1" y="110"/>
                  </a:lnTo>
                  <a:cubicBezTo>
                    <a:pt x="1" y="110"/>
                    <a:pt x="377" y="359"/>
                    <a:pt x="470" y="359"/>
                  </a:cubicBezTo>
                  <a:cubicBezTo>
                    <a:pt x="480" y="359"/>
                    <a:pt x="486" y="357"/>
                    <a:pt x="489" y="351"/>
                  </a:cubicBezTo>
                  <a:cubicBezTo>
                    <a:pt x="522" y="289"/>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p:cNvSpPr/>
            <p:nvPr/>
          </p:nvSpPr>
          <p:spPr>
            <a:xfrm>
              <a:off x="6166748" y="2478790"/>
              <a:ext cx="196130" cy="533029"/>
            </a:xfrm>
            <a:custGeom>
              <a:avLst/>
              <a:gdLst/>
              <a:ahLst/>
              <a:cxnLst/>
              <a:rect l="l" t="t" r="r" b="b"/>
              <a:pathLst>
                <a:path w="1583" h="4302" extrusionOk="0">
                  <a:moveTo>
                    <a:pt x="533" y="1"/>
                  </a:moveTo>
                  <a:lnTo>
                    <a:pt x="442" y="181"/>
                  </a:lnTo>
                  <a:lnTo>
                    <a:pt x="1" y="4224"/>
                  </a:lnTo>
                  <a:cubicBezTo>
                    <a:pt x="1" y="4224"/>
                    <a:pt x="140" y="4301"/>
                    <a:pt x="322" y="4301"/>
                  </a:cubicBezTo>
                  <a:cubicBezTo>
                    <a:pt x="380" y="4301"/>
                    <a:pt x="441" y="4294"/>
                    <a:pt x="504" y="4273"/>
                  </a:cubicBezTo>
                  <a:lnTo>
                    <a:pt x="1583" y="911"/>
                  </a:lnTo>
                  <a:lnTo>
                    <a:pt x="1520" y="71"/>
                  </a:lnTo>
                  <a:lnTo>
                    <a:pt x="5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p:cNvSpPr/>
            <p:nvPr/>
          </p:nvSpPr>
          <p:spPr>
            <a:xfrm>
              <a:off x="6221264" y="2478914"/>
              <a:ext cx="299460" cy="523488"/>
            </a:xfrm>
            <a:custGeom>
              <a:avLst/>
              <a:gdLst/>
              <a:ahLst/>
              <a:cxnLst/>
              <a:rect l="l" t="t" r="r" b="b"/>
              <a:pathLst>
                <a:path w="2417" h="4225" extrusionOk="0">
                  <a:moveTo>
                    <a:pt x="198" y="1"/>
                  </a:moveTo>
                  <a:lnTo>
                    <a:pt x="1" y="182"/>
                  </a:lnTo>
                  <a:lnTo>
                    <a:pt x="1871" y="4168"/>
                  </a:lnTo>
                  <a:cubicBezTo>
                    <a:pt x="1871" y="4168"/>
                    <a:pt x="1968" y="4224"/>
                    <a:pt x="2129" y="4224"/>
                  </a:cubicBezTo>
                  <a:cubicBezTo>
                    <a:pt x="2210" y="4224"/>
                    <a:pt x="2307" y="4210"/>
                    <a:pt x="2417" y="4168"/>
                  </a:cubicBezTo>
                  <a:lnTo>
                    <a:pt x="1472" y="1"/>
                  </a:lnTo>
                  <a:close/>
                </a:path>
              </a:pathLst>
            </a:custGeom>
            <a:solidFill>
              <a:srgbClr val="FFFFFF">
                <a:alpha val="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6074939" y="2400608"/>
              <a:ext cx="127491" cy="91688"/>
            </a:xfrm>
            <a:custGeom>
              <a:avLst/>
              <a:gdLst/>
              <a:ahLst/>
              <a:cxnLst/>
              <a:rect l="l" t="t" r="r" b="b"/>
              <a:pathLst>
                <a:path w="1029" h="740" extrusionOk="0">
                  <a:moveTo>
                    <a:pt x="975" y="0"/>
                  </a:moveTo>
                  <a:lnTo>
                    <a:pt x="306" y="236"/>
                  </a:lnTo>
                  <a:cubicBezTo>
                    <a:pt x="269" y="248"/>
                    <a:pt x="236" y="272"/>
                    <a:pt x="215" y="304"/>
                  </a:cubicBezTo>
                  <a:cubicBezTo>
                    <a:pt x="143" y="411"/>
                    <a:pt x="0" y="647"/>
                    <a:pt x="49" y="691"/>
                  </a:cubicBezTo>
                  <a:cubicBezTo>
                    <a:pt x="56" y="697"/>
                    <a:pt x="63" y="699"/>
                    <a:pt x="71" y="699"/>
                  </a:cubicBezTo>
                  <a:cubicBezTo>
                    <a:pt x="136" y="699"/>
                    <a:pt x="238" y="523"/>
                    <a:pt x="238" y="523"/>
                  </a:cubicBezTo>
                  <a:lnTo>
                    <a:pt x="238" y="523"/>
                  </a:lnTo>
                  <a:cubicBezTo>
                    <a:pt x="238" y="523"/>
                    <a:pt x="151" y="709"/>
                    <a:pt x="180" y="737"/>
                  </a:cubicBezTo>
                  <a:cubicBezTo>
                    <a:pt x="182" y="739"/>
                    <a:pt x="184" y="739"/>
                    <a:pt x="187" y="739"/>
                  </a:cubicBezTo>
                  <a:cubicBezTo>
                    <a:pt x="224" y="739"/>
                    <a:pt x="328" y="555"/>
                    <a:pt x="328" y="555"/>
                  </a:cubicBezTo>
                  <a:lnTo>
                    <a:pt x="328" y="555"/>
                  </a:lnTo>
                  <a:cubicBezTo>
                    <a:pt x="328" y="555"/>
                    <a:pt x="260" y="728"/>
                    <a:pt x="305" y="734"/>
                  </a:cubicBezTo>
                  <a:cubicBezTo>
                    <a:pt x="306" y="734"/>
                    <a:pt x="307" y="734"/>
                    <a:pt x="308" y="734"/>
                  </a:cubicBezTo>
                  <a:cubicBezTo>
                    <a:pt x="351" y="734"/>
                    <a:pt x="407" y="578"/>
                    <a:pt x="407" y="578"/>
                  </a:cubicBezTo>
                  <a:cubicBezTo>
                    <a:pt x="407" y="578"/>
                    <a:pt x="421" y="584"/>
                    <a:pt x="440" y="584"/>
                  </a:cubicBezTo>
                  <a:cubicBezTo>
                    <a:pt x="466" y="584"/>
                    <a:pt x="502" y="573"/>
                    <a:pt x="525" y="519"/>
                  </a:cubicBezTo>
                  <a:lnTo>
                    <a:pt x="1028" y="503"/>
                  </a:lnTo>
                  <a:cubicBezTo>
                    <a:pt x="929" y="285"/>
                    <a:pt x="955" y="89"/>
                    <a:pt x="975" y="0"/>
                  </a:cubicBezTo>
                  <a:close/>
                </a:path>
              </a:pathLst>
            </a:custGeom>
            <a:solidFill>
              <a:srgbClr val="F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6190165" y="2386359"/>
              <a:ext cx="54515" cy="76572"/>
            </a:xfrm>
            <a:custGeom>
              <a:avLst/>
              <a:gdLst/>
              <a:ahLst/>
              <a:cxnLst/>
              <a:rect l="l" t="t" r="r" b="b"/>
              <a:pathLst>
                <a:path w="440" h="618" extrusionOk="0">
                  <a:moveTo>
                    <a:pt x="369" y="1"/>
                  </a:moveTo>
                  <a:lnTo>
                    <a:pt x="45" y="115"/>
                  </a:lnTo>
                  <a:cubicBezTo>
                    <a:pt x="25" y="204"/>
                    <a:pt x="0" y="400"/>
                    <a:pt x="98" y="618"/>
                  </a:cubicBezTo>
                  <a:lnTo>
                    <a:pt x="439" y="606"/>
                  </a:lnTo>
                  <a:lnTo>
                    <a:pt x="3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6221388" y="2095683"/>
              <a:ext cx="199847" cy="413958"/>
            </a:xfrm>
            <a:custGeom>
              <a:avLst/>
              <a:gdLst/>
              <a:ahLst/>
              <a:cxnLst/>
              <a:rect l="l" t="t" r="r" b="b"/>
              <a:pathLst>
                <a:path w="1613" h="3341" extrusionOk="0">
                  <a:moveTo>
                    <a:pt x="842" y="1"/>
                  </a:moveTo>
                  <a:cubicBezTo>
                    <a:pt x="817" y="1"/>
                    <a:pt x="790" y="2"/>
                    <a:pt x="763" y="4"/>
                  </a:cubicBezTo>
                  <a:cubicBezTo>
                    <a:pt x="763" y="4"/>
                    <a:pt x="37" y="24"/>
                    <a:pt x="37" y="974"/>
                  </a:cubicBezTo>
                  <a:cubicBezTo>
                    <a:pt x="47" y="1876"/>
                    <a:pt x="1" y="3275"/>
                    <a:pt x="1" y="3275"/>
                  </a:cubicBezTo>
                  <a:cubicBezTo>
                    <a:pt x="1" y="3275"/>
                    <a:pt x="361" y="3340"/>
                    <a:pt x="807" y="3340"/>
                  </a:cubicBezTo>
                  <a:cubicBezTo>
                    <a:pt x="1065" y="3340"/>
                    <a:pt x="1351" y="3318"/>
                    <a:pt x="1612" y="3249"/>
                  </a:cubicBezTo>
                  <a:lnTo>
                    <a:pt x="1577" y="847"/>
                  </a:lnTo>
                  <a:cubicBezTo>
                    <a:pt x="1577" y="846"/>
                    <a:pt x="1591" y="1"/>
                    <a:pt x="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p:cNvSpPr/>
            <p:nvPr/>
          </p:nvSpPr>
          <p:spPr>
            <a:xfrm>
              <a:off x="6224485" y="2131615"/>
              <a:ext cx="228343" cy="267753"/>
            </a:xfrm>
            <a:custGeom>
              <a:avLst/>
              <a:gdLst/>
              <a:ahLst/>
              <a:cxnLst/>
              <a:rect l="l" t="t" r="r" b="b"/>
              <a:pathLst>
                <a:path w="1843" h="2161" extrusionOk="0">
                  <a:moveTo>
                    <a:pt x="1263" y="0"/>
                  </a:moveTo>
                  <a:lnTo>
                    <a:pt x="490" y="290"/>
                  </a:lnTo>
                  <a:lnTo>
                    <a:pt x="419" y="1375"/>
                  </a:lnTo>
                  <a:lnTo>
                    <a:pt x="0" y="1448"/>
                  </a:lnTo>
                  <a:lnTo>
                    <a:pt x="0" y="2089"/>
                  </a:lnTo>
                  <a:cubicBezTo>
                    <a:pt x="0" y="2089"/>
                    <a:pt x="217" y="2160"/>
                    <a:pt x="483" y="2160"/>
                  </a:cubicBezTo>
                  <a:cubicBezTo>
                    <a:pt x="636" y="2160"/>
                    <a:pt x="806" y="2136"/>
                    <a:pt x="959" y="2062"/>
                  </a:cubicBezTo>
                  <a:cubicBezTo>
                    <a:pt x="1842" y="1552"/>
                    <a:pt x="1263" y="0"/>
                    <a:pt x="1263" y="0"/>
                  </a:cubicBezTo>
                  <a:close/>
                </a:path>
              </a:pathLst>
            </a:custGeom>
            <a:solidFill>
              <a:srgbClr val="414141">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p:nvPr/>
          </p:nvSpPr>
          <p:spPr>
            <a:xfrm>
              <a:off x="6145066" y="2311274"/>
              <a:ext cx="125880" cy="75209"/>
            </a:xfrm>
            <a:custGeom>
              <a:avLst/>
              <a:gdLst/>
              <a:ahLst/>
              <a:cxnLst/>
              <a:rect l="l" t="t" r="r" b="b"/>
              <a:pathLst>
                <a:path w="1016" h="607" extrusionOk="0">
                  <a:moveTo>
                    <a:pt x="443" y="0"/>
                  </a:moveTo>
                  <a:cubicBezTo>
                    <a:pt x="395" y="0"/>
                    <a:pt x="335" y="46"/>
                    <a:pt x="335" y="46"/>
                  </a:cubicBezTo>
                  <a:lnTo>
                    <a:pt x="25" y="78"/>
                  </a:lnTo>
                  <a:cubicBezTo>
                    <a:pt x="10" y="79"/>
                    <a:pt x="1" y="94"/>
                    <a:pt x="8" y="108"/>
                  </a:cubicBezTo>
                  <a:lnTo>
                    <a:pt x="158" y="416"/>
                  </a:lnTo>
                  <a:cubicBezTo>
                    <a:pt x="182" y="466"/>
                    <a:pt x="231" y="496"/>
                    <a:pt x="287" y="496"/>
                  </a:cubicBezTo>
                  <a:cubicBezTo>
                    <a:pt x="288" y="496"/>
                    <a:pt x="288" y="496"/>
                    <a:pt x="289" y="496"/>
                  </a:cubicBezTo>
                  <a:lnTo>
                    <a:pt x="504" y="488"/>
                  </a:lnTo>
                  <a:cubicBezTo>
                    <a:pt x="699" y="558"/>
                    <a:pt x="868" y="592"/>
                    <a:pt x="1016" y="607"/>
                  </a:cubicBezTo>
                  <a:cubicBezTo>
                    <a:pt x="868" y="399"/>
                    <a:pt x="844" y="187"/>
                    <a:pt x="846" y="58"/>
                  </a:cubicBezTo>
                  <a:lnTo>
                    <a:pt x="846" y="58"/>
                  </a:lnTo>
                  <a:lnTo>
                    <a:pt x="504" y="113"/>
                  </a:lnTo>
                  <a:cubicBezTo>
                    <a:pt x="509" y="25"/>
                    <a:pt x="479" y="0"/>
                    <a:pt x="443" y="0"/>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p:cNvSpPr/>
            <p:nvPr/>
          </p:nvSpPr>
          <p:spPr>
            <a:xfrm>
              <a:off x="6249513" y="2095807"/>
              <a:ext cx="148801" cy="291419"/>
            </a:xfrm>
            <a:custGeom>
              <a:avLst/>
              <a:gdLst/>
              <a:ahLst/>
              <a:cxnLst/>
              <a:rect l="l" t="t" r="r" b="b"/>
              <a:pathLst>
                <a:path w="1201" h="2352" extrusionOk="0">
                  <a:moveTo>
                    <a:pt x="730" y="1"/>
                  </a:moveTo>
                  <a:cubicBezTo>
                    <a:pt x="730" y="1"/>
                    <a:pt x="729" y="1"/>
                    <a:pt x="728" y="1"/>
                  </a:cubicBezTo>
                  <a:cubicBezTo>
                    <a:pt x="256" y="3"/>
                    <a:pt x="285" y="580"/>
                    <a:pt x="285" y="580"/>
                  </a:cubicBezTo>
                  <a:lnTo>
                    <a:pt x="346" y="1742"/>
                  </a:lnTo>
                  <a:lnTo>
                    <a:pt x="3" y="1796"/>
                  </a:lnTo>
                  <a:cubicBezTo>
                    <a:pt x="1" y="1925"/>
                    <a:pt x="27" y="2136"/>
                    <a:pt x="172" y="2346"/>
                  </a:cubicBezTo>
                  <a:cubicBezTo>
                    <a:pt x="215" y="2350"/>
                    <a:pt x="257" y="2352"/>
                    <a:pt x="296" y="2352"/>
                  </a:cubicBezTo>
                  <a:cubicBezTo>
                    <a:pt x="1054" y="2352"/>
                    <a:pt x="1154" y="1657"/>
                    <a:pt x="1175" y="1396"/>
                  </a:cubicBezTo>
                  <a:cubicBezTo>
                    <a:pt x="1200" y="1075"/>
                    <a:pt x="1200" y="1"/>
                    <a:pt x="7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43"/>
          <p:cNvGrpSpPr/>
          <p:nvPr/>
        </p:nvGrpSpPr>
        <p:grpSpPr>
          <a:xfrm>
            <a:off x="7362026" y="1926026"/>
            <a:ext cx="1278933" cy="1117901"/>
            <a:chOff x="7362026" y="1912125"/>
            <a:chExt cx="1278933" cy="1117901"/>
          </a:xfrm>
        </p:grpSpPr>
        <p:sp>
          <p:nvSpPr>
            <p:cNvPr id="1065" name="Google Shape;1065;p43"/>
            <p:cNvSpPr/>
            <p:nvPr/>
          </p:nvSpPr>
          <p:spPr>
            <a:xfrm>
              <a:off x="7513768" y="2065835"/>
              <a:ext cx="1080046" cy="917162"/>
            </a:xfrm>
            <a:custGeom>
              <a:avLst/>
              <a:gdLst/>
              <a:ahLst/>
              <a:cxnLst/>
              <a:rect l="l" t="t" r="r" b="b"/>
              <a:pathLst>
                <a:path w="9324" h="7918" extrusionOk="0">
                  <a:moveTo>
                    <a:pt x="6328" y="0"/>
                  </a:moveTo>
                  <a:cubicBezTo>
                    <a:pt x="6183" y="0"/>
                    <a:pt x="6038" y="14"/>
                    <a:pt x="5893" y="44"/>
                  </a:cubicBezTo>
                  <a:cubicBezTo>
                    <a:pt x="5100" y="206"/>
                    <a:pt x="4461" y="779"/>
                    <a:pt x="3877" y="1341"/>
                  </a:cubicBezTo>
                  <a:cubicBezTo>
                    <a:pt x="3524" y="1679"/>
                    <a:pt x="3124" y="2046"/>
                    <a:pt x="2634" y="2051"/>
                  </a:cubicBezTo>
                  <a:cubicBezTo>
                    <a:pt x="2631" y="2051"/>
                    <a:pt x="2627" y="2051"/>
                    <a:pt x="2624" y="2051"/>
                  </a:cubicBezTo>
                  <a:cubicBezTo>
                    <a:pt x="2217" y="2051"/>
                    <a:pt x="1842" y="1795"/>
                    <a:pt x="1433" y="1782"/>
                  </a:cubicBezTo>
                  <a:cubicBezTo>
                    <a:pt x="1423" y="1781"/>
                    <a:pt x="1413" y="1781"/>
                    <a:pt x="1404" y="1781"/>
                  </a:cubicBezTo>
                  <a:cubicBezTo>
                    <a:pt x="814" y="1781"/>
                    <a:pt x="320" y="2307"/>
                    <a:pt x="162" y="2879"/>
                  </a:cubicBezTo>
                  <a:cubicBezTo>
                    <a:pt x="0" y="3462"/>
                    <a:pt x="106" y="4079"/>
                    <a:pt x="210" y="4673"/>
                  </a:cubicBezTo>
                  <a:cubicBezTo>
                    <a:pt x="357" y="5502"/>
                    <a:pt x="534" y="6391"/>
                    <a:pt x="1140" y="6975"/>
                  </a:cubicBezTo>
                  <a:cubicBezTo>
                    <a:pt x="1780" y="7593"/>
                    <a:pt x="2736" y="7717"/>
                    <a:pt x="3621" y="7810"/>
                  </a:cubicBezTo>
                  <a:cubicBezTo>
                    <a:pt x="4138" y="7863"/>
                    <a:pt x="4657" y="7917"/>
                    <a:pt x="5175" y="7917"/>
                  </a:cubicBezTo>
                  <a:cubicBezTo>
                    <a:pt x="5363" y="7917"/>
                    <a:pt x="5552" y="7910"/>
                    <a:pt x="5740" y="7893"/>
                  </a:cubicBezTo>
                  <a:cubicBezTo>
                    <a:pt x="6445" y="7829"/>
                    <a:pt x="7155" y="7619"/>
                    <a:pt x="7709" y="7178"/>
                  </a:cubicBezTo>
                  <a:cubicBezTo>
                    <a:pt x="8366" y="6654"/>
                    <a:pt x="8749" y="5854"/>
                    <a:pt x="8976" y="5044"/>
                  </a:cubicBezTo>
                  <a:cubicBezTo>
                    <a:pt x="9290" y="3910"/>
                    <a:pt x="9323" y="2648"/>
                    <a:pt x="8784" y="1603"/>
                  </a:cubicBezTo>
                  <a:cubicBezTo>
                    <a:pt x="8315" y="688"/>
                    <a:pt x="7337" y="0"/>
                    <a:pt x="6328" y="0"/>
                  </a:cubicBezTo>
                  <a:close/>
                </a:path>
              </a:pathLst>
            </a:custGeom>
            <a:solidFill>
              <a:srgbClr val="97E5D4">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p:cNvSpPr/>
            <p:nvPr/>
          </p:nvSpPr>
          <p:spPr>
            <a:xfrm>
              <a:off x="7576781" y="2108809"/>
              <a:ext cx="199236" cy="275913"/>
            </a:xfrm>
            <a:custGeom>
              <a:avLst/>
              <a:gdLst/>
              <a:ahLst/>
              <a:cxnLst/>
              <a:rect l="l" t="t" r="r" b="b"/>
              <a:pathLst>
                <a:path w="1720" h="2382" extrusionOk="0">
                  <a:moveTo>
                    <a:pt x="1209" y="1"/>
                  </a:moveTo>
                  <a:cubicBezTo>
                    <a:pt x="1209" y="1"/>
                    <a:pt x="580" y="765"/>
                    <a:pt x="191" y="1851"/>
                  </a:cubicBezTo>
                  <a:cubicBezTo>
                    <a:pt x="133" y="1915"/>
                    <a:pt x="0" y="2063"/>
                    <a:pt x="9" y="2080"/>
                  </a:cubicBezTo>
                  <a:cubicBezTo>
                    <a:pt x="10" y="2083"/>
                    <a:pt x="15" y="2084"/>
                    <a:pt x="20" y="2084"/>
                  </a:cubicBezTo>
                  <a:cubicBezTo>
                    <a:pt x="54" y="2084"/>
                    <a:pt x="144" y="2042"/>
                    <a:pt x="144" y="2042"/>
                  </a:cubicBezTo>
                  <a:lnTo>
                    <a:pt x="144" y="2042"/>
                  </a:lnTo>
                  <a:cubicBezTo>
                    <a:pt x="144" y="2042"/>
                    <a:pt x="18" y="2223"/>
                    <a:pt x="48" y="2247"/>
                  </a:cubicBezTo>
                  <a:cubicBezTo>
                    <a:pt x="49" y="2248"/>
                    <a:pt x="51" y="2249"/>
                    <a:pt x="54" y="2249"/>
                  </a:cubicBezTo>
                  <a:cubicBezTo>
                    <a:pt x="90" y="2249"/>
                    <a:pt x="196" y="2091"/>
                    <a:pt x="196" y="2091"/>
                  </a:cubicBezTo>
                  <a:lnTo>
                    <a:pt x="196" y="2091"/>
                  </a:lnTo>
                  <a:cubicBezTo>
                    <a:pt x="196" y="2091"/>
                    <a:pt x="109" y="2329"/>
                    <a:pt x="131" y="2342"/>
                  </a:cubicBezTo>
                  <a:cubicBezTo>
                    <a:pt x="132" y="2342"/>
                    <a:pt x="133" y="2342"/>
                    <a:pt x="134" y="2342"/>
                  </a:cubicBezTo>
                  <a:cubicBezTo>
                    <a:pt x="160" y="2342"/>
                    <a:pt x="257" y="2119"/>
                    <a:pt x="257" y="2119"/>
                  </a:cubicBezTo>
                  <a:lnTo>
                    <a:pt x="257" y="2119"/>
                  </a:lnTo>
                  <a:cubicBezTo>
                    <a:pt x="257" y="2119"/>
                    <a:pt x="176" y="2370"/>
                    <a:pt x="204" y="2382"/>
                  </a:cubicBezTo>
                  <a:cubicBezTo>
                    <a:pt x="205" y="2382"/>
                    <a:pt x="205" y="2382"/>
                    <a:pt x="206" y="2382"/>
                  </a:cubicBezTo>
                  <a:cubicBezTo>
                    <a:pt x="237" y="2382"/>
                    <a:pt x="351" y="2131"/>
                    <a:pt x="351" y="2131"/>
                  </a:cubicBezTo>
                  <a:lnTo>
                    <a:pt x="351" y="2131"/>
                  </a:lnTo>
                  <a:cubicBezTo>
                    <a:pt x="351" y="2131"/>
                    <a:pt x="345" y="2310"/>
                    <a:pt x="392" y="2313"/>
                  </a:cubicBezTo>
                  <a:cubicBezTo>
                    <a:pt x="392" y="2313"/>
                    <a:pt x="393" y="2313"/>
                    <a:pt x="393" y="2313"/>
                  </a:cubicBezTo>
                  <a:cubicBezTo>
                    <a:pt x="440" y="2313"/>
                    <a:pt x="411" y="2004"/>
                    <a:pt x="411" y="2004"/>
                  </a:cubicBezTo>
                  <a:cubicBezTo>
                    <a:pt x="411" y="2004"/>
                    <a:pt x="1252" y="811"/>
                    <a:pt x="1719" y="366"/>
                  </a:cubicBezTo>
                  <a:lnTo>
                    <a:pt x="1209" y="1"/>
                  </a:lnTo>
                  <a:close/>
                </a:path>
              </a:pathLst>
            </a:custGeom>
            <a:solidFill>
              <a:srgbClr val="F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7701881" y="2032243"/>
              <a:ext cx="154987" cy="125678"/>
            </a:xfrm>
            <a:custGeom>
              <a:avLst/>
              <a:gdLst/>
              <a:ahLst/>
              <a:cxnLst/>
              <a:rect l="l" t="t" r="r" b="b"/>
              <a:pathLst>
                <a:path w="1338" h="1085" extrusionOk="0">
                  <a:moveTo>
                    <a:pt x="1292" y="0"/>
                  </a:moveTo>
                  <a:cubicBezTo>
                    <a:pt x="1123" y="0"/>
                    <a:pt x="520" y="48"/>
                    <a:pt x="1" y="683"/>
                  </a:cubicBezTo>
                  <a:cubicBezTo>
                    <a:pt x="1" y="683"/>
                    <a:pt x="138" y="991"/>
                    <a:pt x="353" y="1084"/>
                  </a:cubicBezTo>
                  <a:lnTo>
                    <a:pt x="1336" y="130"/>
                  </a:lnTo>
                  <a:lnTo>
                    <a:pt x="1337" y="2"/>
                  </a:lnTo>
                  <a:cubicBezTo>
                    <a:pt x="1337" y="2"/>
                    <a:pt x="1321" y="0"/>
                    <a:pt x="1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7701881" y="2032243"/>
              <a:ext cx="154987" cy="125678"/>
            </a:xfrm>
            <a:custGeom>
              <a:avLst/>
              <a:gdLst/>
              <a:ahLst/>
              <a:cxnLst/>
              <a:rect l="l" t="t" r="r" b="b"/>
              <a:pathLst>
                <a:path w="1338" h="1085" extrusionOk="0">
                  <a:moveTo>
                    <a:pt x="1292" y="0"/>
                  </a:moveTo>
                  <a:cubicBezTo>
                    <a:pt x="1123" y="0"/>
                    <a:pt x="520" y="48"/>
                    <a:pt x="1" y="683"/>
                  </a:cubicBezTo>
                  <a:cubicBezTo>
                    <a:pt x="1" y="683"/>
                    <a:pt x="138" y="991"/>
                    <a:pt x="353" y="1084"/>
                  </a:cubicBezTo>
                  <a:lnTo>
                    <a:pt x="1336" y="130"/>
                  </a:lnTo>
                  <a:lnTo>
                    <a:pt x="1337" y="2"/>
                  </a:lnTo>
                  <a:cubicBezTo>
                    <a:pt x="1337" y="2"/>
                    <a:pt x="1321" y="0"/>
                    <a:pt x="1292" y="0"/>
                  </a:cubicBezTo>
                  <a:close/>
                </a:path>
              </a:pathLst>
            </a:custGeom>
            <a:solidFill>
              <a:srgbClr val="76767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8159423" y="2685192"/>
              <a:ext cx="454421" cy="265025"/>
            </a:xfrm>
            <a:custGeom>
              <a:avLst/>
              <a:gdLst/>
              <a:ahLst/>
              <a:cxnLst/>
              <a:rect l="l" t="t" r="r" b="b"/>
              <a:pathLst>
                <a:path w="3923" h="2288" extrusionOk="0">
                  <a:moveTo>
                    <a:pt x="454" y="0"/>
                  </a:moveTo>
                  <a:cubicBezTo>
                    <a:pt x="274" y="0"/>
                    <a:pt x="118" y="147"/>
                    <a:pt x="59" y="317"/>
                  </a:cubicBezTo>
                  <a:cubicBezTo>
                    <a:pt x="0" y="491"/>
                    <a:pt x="25" y="681"/>
                    <a:pt x="74" y="858"/>
                  </a:cubicBezTo>
                  <a:cubicBezTo>
                    <a:pt x="285" y="1599"/>
                    <a:pt x="967" y="2182"/>
                    <a:pt x="1731" y="2275"/>
                  </a:cubicBezTo>
                  <a:cubicBezTo>
                    <a:pt x="1803" y="2284"/>
                    <a:pt x="1876" y="2288"/>
                    <a:pt x="1949" y="2288"/>
                  </a:cubicBezTo>
                  <a:cubicBezTo>
                    <a:pt x="2644" y="2288"/>
                    <a:pt x="3334" y="1900"/>
                    <a:pt x="3680" y="1295"/>
                  </a:cubicBezTo>
                  <a:cubicBezTo>
                    <a:pt x="3839" y="1015"/>
                    <a:pt x="3922" y="649"/>
                    <a:pt x="3746" y="381"/>
                  </a:cubicBezTo>
                  <a:cubicBezTo>
                    <a:pt x="3625" y="196"/>
                    <a:pt x="3409" y="112"/>
                    <a:pt x="3186" y="112"/>
                  </a:cubicBezTo>
                  <a:cubicBezTo>
                    <a:pt x="3022" y="112"/>
                    <a:pt x="2853" y="157"/>
                    <a:pt x="2714" y="241"/>
                  </a:cubicBezTo>
                  <a:cubicBezTo>
                    <a:pt x="2404" y="428"/>
                    <a:pt x="2205" y="748"/>
                    <a:pt x="2024" y="1064"/>
                  </a:cubicBezTo>
                  <a:lnTo>
                    <a:pt x="2024" y="1064"/>
                  </a:lnTo>
                  <a:cubicBezTo>
                    <a:pt x="2162" y="782"/>
                    <a:pt x="2023" y="388"/>
                    <a:pt x="1728" y="268"/>
                  </a:cubicBezTo>
                  <a:cubicBezTo>
                    <a:pt x="1666" y="243"/>
                    <a:pt x="1600" y="232"/>
                    <a:pt x="1535" y="232"/>
                  </a:cubicBezTo>
                  <a:cubicBezTo>
                    <a:pt x="1266" y="232"/>
                    <a:pt x="994" y="427"/>
                    <a:pt x="944" y="696"/>
                  </a:cubicBezTo>
                  <a:cubicBezTo>
                    <a:pt x="930" y="543"/>
                    <a:pt x="906" y="386"/>
                    <a:pt x="830" y="250"/>
                  </a:cubicBezTo>
                  <a:cubicBezTo>
                    <a:pt x="755" y="115"/>
                    <a:pt x="617" y="4"/>
                    <a:pt x="463" y="0"/>
                  </a:cubicBezTo>
                  <a:cubicBezTo>
                    <a:pt x="460" y="0"/>
                    <a:pt x="457" y="0"/>
                    <a:pt x="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7362026" y="2453295"/>
              <a:ext cx="501450" cy="513485"/>
            </a:xfrm>
            <a:custGeom>
              <a:avLst/>
              <a:gdLst/>
              <a:ahLst/>
              <a:cxnLst/>
              <a:rect l="l" t="t" r="r" b="b"/>
              <a:pathLst>
                <a:path w="4329" h="4433" extrusionOk="0">
                  <a:moveTo>
                    <a:pt x="1938" y="0"/>
                  </a:moveTo>
                  <a:cubicBezTo>
                    <a:pt x="1877" y="0"/>
                    <a:pt x="1815" y="9"/>
                    <a:pt x="1754" y="29"/>
                  </a:cubicBezTo>
                  <a:cubicBezTo>
                    <a:pt x="1324" y="168"/>
                    <a:pt x="1191" y="711"/>
                    <a:pt x="1202" y="1162"/>
                  </a:cubicBezTo>
                  <a:cubicBezTo>
                    <a:pt x="1213" y="1704"/>
                    <a:pt x="1333" y="2242"/>
                    <a:pt x="1547" y="2738"/>
                  </a:cubicBezTo>
                  <a:cubicBezTo>
                    <a:pt x="1406" y="2502"/>
                    <a:pt x="1258" y="2260"/>
                    <a:pt x="1036" y="2099"/>
                  </a:cubicBezTo>
                  <a:cubicBezTo>
                    <a:pt x="904" y="2003"/>
                    <a:pt x="737" y="1944"/>
                    <a:pt x="575" y="1944"/>
                  </a:cubicBezTo>
                  <a:cubicBezTo>
                    <a:pt x="465" y="1944"/>
                    <a:pt x="357" y="1972"/>
                    <a:pt x="264" y="2035"/>
                  </a:cubicBezTo>
                  <a:cubicBezTo>
                    <a:pt x="84" y="2159"/>
                    <a:pt x="0" y="2391"/>
                    <a:pt x="14" y="2610"/>
                  </a:cubicBezTo>
                  <a:cubicBezTo>
                    <a:pt x="26" y="2829"/>
                    <a:pt x="121" y="3034"/>
                    <a:pt x="236" y="3220"/>
                  </a:cubicBezTo>
                  <a:cubicBezTo>
                    <a:pt x="593" y="3798"/>
                    <a:pt x="1172" y="4251"/>
                    <a:pt x="1837" y="4389"/>
                  </a:cubicBezTo>
                  <a:cubicBezTo>
                    <a:pt x="1975" y="4418"/>
                    <a:pt x="2116" y="4433"/>
                    <a:pt x="2257" y="4433"/>
                  </a:cubicBezTo>
                  <a:cubicBezTo>
                    <a:pt x="2797" y="4433"/>
                    <a:pt x="3338" y="4224"/>
                    <a:pt x="3702" y="3827"/>
                  </a:cubicBezTo>
                  <a:cubicBezTo>
                    <a:pt x="4290" y="3186"/>
                    <a:pt x="4329" y="2226"/>
                    <a:pt x="4288" y="1359"/>
                  </a:cubicBezTo>
                  <a:cubicBezTo>
                    <a:pt x="4276" y="1136"/>
                    <a:pt x="4261" y="906"/>
                    <a:pt x="4168" y="701"/>
                  </a:cubicBezTo>
                  <a:cubicBezTo>
                    <a:pt x="4075" y="497"/>
                    <a:pt x="3888" y="319"/>
                    <a:pt x="3663" y="303"/>
                  </a:cubicBezTo>
                  <a:cubicBezTo>
                    <a:pt x="3651" y="302"/>
                    <a:pt x="3639" y="301"/>
                    <a:pt x="3626" y="301"/>
                  </a:cubicBezTo>
                  <a:cubicBezTo>
                    <a:pt x="3387" y="301"/>
                    <a:pt x="3171" y="487"/>
                    <a:pt x="3068" y="706"/>
                  </a:cubicBezTo>
                  <a:cubicBezTo>
                    <a:pt x="2957" y="936"/>
                    <a:pt x="2946" y="1199"/>
                    <a:pt x="2936" y="1454"/>
                  </a:cubicBezTo>
                  <a:cubicBezTo>
                    <a:pt x="2893" y="1101"/>
                    <a:pt x="2845" y="737"/>
                    <a:pt x="2656" y="436"/>
                  </a:cubicBezTo>
                  <a:cubicBezTo>
                    <a:pt x="2500" y="189"/>
                    <a:pt x="2220" y="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8415763" y="2594032"/>
              <a:ext cx="49346" cy="81314"/>
            </a:xfrm>
            <a:custGeom>
              <a:avLst/>
              <a:gdLst/>
              <a:ahLst/>
              <a:cxnLst/>
              <a:rect l="l" t="t" r="r" b="b"/>
              <a:pathLst>
                <a:path w="426" h="702" extrusionOk="0">
                  <a:moveTo>
                    <a:pt x="231" y="1"/>
                  </a:moveTo>
                  <a:cubicBezTo>
                    <a:pt x="150" y="1"/>
                    <a:pt x="72" y="67"/>
                    <a:pt x="39" y="145"/>
                  </a:cubicBezTo>
                  <a:cubicBezTo>
                    <a:pt x="1" y="235"/>
                    <a:pt x="9" y="339"/>
                    <a:pt x="16" y="437"/>
                  </a:cubicBezTo>
                  <a:cubicBezTo>
                    <a:pt x="24" y="539"/>
                    <a:pt x="48" y="660"/>
                    <a:pt x="143" y="693"/>
                  </a:cubicBezTo>
                  <a:cubicBezTo>
                    <a:pt x="158" y="699"/>
                    <a:pt x="173" y="701"/>
                    <a:pt x="189" y="701"/>
                  </a:cubicBezTo>
                  <a:cubicBezTo>
                    <a:pt x="251" y="701"/>
                    <a:pt x="312" y="661"/>
                    <a:pt x="346" y="607"/>
                  </a:cubicBezTo>
                  <a:cubicBezTo>
                    <a:pt x="388" y="541"/>
                    <a:pt x="400" y="459"/>
                    <a:pt x="409" y="380"/>
                  </a:cubicBezTo>
                  <a:cubicBezTo>
                    <a:pt x="417" y="309"/>
                    <a:pt x="425" y="234"/>
                    <a:pt x="408" y="163"/>
                  </a:cubicBezTo>
                  <a:cubicBezTo>
                    <a:pt x="390" y="94"/>
                    <a:pt x="342" y="25"/>
                    <a:pt x="272" y="7"/>
                  </a:cubicBezTo>
                  <a:cubicBezTo>
                    <a:pt x="258" y="3"/>
                    <a:pt x="245"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8265063" y="2641871"/>
              <a:ext cx="38457" cy="54673"/>
            </a:xfrm>
            <a:custGeom>
              <a:avLst/>
              <a:gdLst/>
              <a:ahLst/>
              <a:cxnLst/>
              <a:rect l="l" t="t" r="r" b="b"/>
              <a:pathLst>
                <a:path w="332" h="472" extrusionOk="0">
                  <a:moveTo>
                    <a:pt x="103" y="1"/>
                  </a:moveTo>
                  <a:cubicBezTo>
                    <a:pt x="87" y="1"/>
                    <a:pt x="72" y="5"/>
                    <a:pt x="57" y="13"/>
                  </a:cubicBezTo>
                  <a:cubicBezTo>
                    <a:pt x="5" y="44"/>
                    <a:pt x="0" y="117"/>
                    <a:pt x="1" y="178"/>
                  </a:cubicBezTo>
                  <a:cubicBezTo>
                    <a:pt x="3" y="239"/>
                    <a:pt x="5" y="303"/>
                    <a:pt x="29" y="361"/>
                  </a:cubicBezTo>
                  <a:cubicBezTo>
                    <a:pt x="51" y="418"/>
                    <a:pt x="102" y="469"/>
                    <a:pt x="164" y="472"/>
                  </a:cubicBezTo>
                  <a:cubicBezTo>
                    <a:pt x="166" y="472"/>
                    <a:pt x="169" y="472"/>
                    <a:pt x="171" y="472"/>
                  </a:cubicBezTo>
                  <a:cubicBezTo>
                    <a:pt x="247" y="472"/>
                    <a:pt x="311" y="399"/>
                    <a:pt x="321" y="322"/>
                  </a:cubicBezTo>
                  <a:cubicBezTo>
                    <a:pt x="332" y="243"/>
                    <a:pt x="296" y="165"/>
                    <a:pt x="251" y="100"/>
                  </a:cubicBezTo>
                  <a:cubicBezTo>
                    <a:pt x="216" y="50"/>
                    <a:pt x="158" y="1"/>
                    <a:pt x="1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8564377" y="2860794"/>
              <a:ext cx="52705" cy="39962"/>
            </a:xfrm>
            <a:custGeom>
              <a:avLst/>
              <a:gdLst/>
              <a:ahLst/>
              <a:cxnLst/>
              <a:rect l="l" t="t" r="r" b="b"/>
              <a:pathLst>
                <a:path w="455" h="345" extrusionOk="0">
                  <a:moveTo>
                    <a:pt x="319" y="0"/>
                  </a:moveTo>
                  <a:cubicBezTo>
                    <a:pt x="274" y="0"/>
                    <a:pt x="225" y="16"/>
                    <a:pt x="184" y="35"/>
                  </a:cubicBezTo>
                  <a:cubicBezTo>
                    <a:pt x="133" y="58"/>
                    <a:pt x="82" y="86"/>
                    <a:pt x="47" y="132"/>
                  </a:cubicBezTo>
                  <a:cubicBezTo>
                    <a:pt x="14" y="177"/>
                    <a:pt x="1" y="242"/>
                    <a:pt x="31" y="289"/>
                  </a:cubicBezTo>
                  <a:cubicBezTo>
                    <a:pt x="57" y="330"/>
                    <a:pt x="101" y="345"/>
                    <a:pt x="149" y="345"/>
                  </a:cubicBezTo>
                  <a:cubicBezTo>
                    <a:pt x="194" y="345"/>
                    <a:pt x="242" y="332"/>
                    <a:pt x="282" y="313"/>
                  </a:cubicBezTo>
                  <a:cubicBezTo>
                    <a:pt x="336" y="287"/>
                    <a:pt x="389" y="255"/>
                    <a:pt x="420" y="203"/>
                  </a:cubicBezTo>
                  <a:cubicBezTo>
                    <a:pt x="451" y="152"/>
                    <a:pt x="455" y="81"/>
                    <a:pt x="414" y="38"/>
                  </a:cubicBezTo>
                  <a:cubicBezTo>
                    <a:pt x="389" y="11"/>
                    <a:pt x="355" y="0"/>
                    <a:pt x="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p:cNvSpPr/>
            <p:nvPr/>
          </p:nvSpPr>
          <p:spPr>
            <a:xfrm>
              <a:off x="7681147" y="2414607"/>
              <a:ext cx="47724" cy="54673"/>
            </a:xfrm>
            <a:custGeom>
              <a:avLst/>
              <a:gdLst/>
              <a:ahLst/>
              <a:cxnLst/>
              <a:rect l="l" t="t" r="r" b="b"/>
              <a:pathLst>
                <a:path w="412" h="472" extrusionOk="0">
                  <a:moveTo>
                    <a:pt x="219" y="0"/>
                  </a:moveTo>
                  <a:cubicBezTo>
                    <a:pt x="161" y="0"/>
                    <a:pt x="102" y="27"/>
                    <a:pt x="64" y="73"/>
                  </a:cubicBezTo>
                  <a:cubicBezTo>
                    <a:pt x="5" y="146"/>
                    <a:pt x="1" y="254"/>
                    <a:pt x="39" y="341"/>
                  </a:cubicBezTo>
                  <a:cubicBezTo>
                    <a:pt x="70" y="411"/>
                    <a:pt x="141" y="471"/>
                    <a:pt x="212" y="471"/>
                  </a:cubicBezTo>
                  <a:cubicBezTo>
                    <a:pt x="230" y="471"/>
                    <a:pt x="248" y="468"/>
                    <a:pt x="266" y="459"/>
                  </a:cubicBezTo>
                  <a:cubicBezTo>
                    <a:pt x="309" y="438"/>
                    <a:pt x="334" y="395"/>
                    <a:pt x="354" y="351"/>
                  </a:cubicBezTo>
                  <a:cubicBezTo>
                    <a:pt x="401" y="246"/>
                    <a:pt x="411" y="103"/>
                    <a:pt x="319" y="32"/>
                  </a:cubicBezTo>
                  <a:cubicBezTo>
                    <a:pt x="290" y="10"/>
                    <a:pt x="255" y="0"/>
                    <a:pt x="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3"/>
            <p:cNvSpPr/>
            <p:nvPr/>
          </p:nvSpPr>
          <p:spPr>
            <a:xfrm>
              <a:off x="7401062" y="2503566"/>
              <a:ext cx="52126" cy="87454"/>
            </a:xfrm>
            <a:custGeom>
              <a:avLst/>
              <a:gdLst/>
              <a:ahLst/>
              <a:cxnLst/>
              <a:rect l="l" t="t" r="r" b="b"/>
              <a:pathLst>
                <a:path w="450" h="755" extrusionOk="0">
                  <a:moveTo>
                    <a:pt x="95" y="1"/>
                  </a:moveTo>
                  <a:cubicBezTo>
                    <a:pt x="72" y="1"/>
                    <a:pt x="51" y="7"/>
                    <a:pt x="35" y="22"/>
                  </a:cubicBezTo>
                  <a:cubicBezTo>
                    <a:pt x="1" y="52"/>
                    <a:pt x="0" y="102"/>
                    <a:pt x="4" y="145"/>
                  </a:cubicBezTo>
                  <a:cubicBezTo>
                    <a:pt x="16" y="306"/>
                    <a:pt x="67" y="463"/>
                    <a:pt x="148" y="604"/>
                  </a:cubicBezTo>
                  <a:cubicBezTo>
                    <a:pt x="180" y="657"/>
                    <a:pt x="219" y="709"/>
                    <a:pt x="271" y="739"/>
                  </a:cubicBezTo>
                  <a:cubicBezTo>
                    <a:pt x="271" y="740"/>
                    <a:pt x="272" y="740"/>
                    <a:pt x="272" y="740"/>
                  </a:cubicBezTo>
                  <a:cubicBezTo>
                    <a:pt x="290" y="750"/>
                    <a:pt x="308" y="754"/>
                    <a:pt x="327" y="754"/>
                  </a:cubicBezTo>
                  <a:cubicBezTo>
                    <a:pt x="391" y="754"/>
                    <a:pt x="450" y="697"/>
                    <a:pt x="445" y="626"/>
                  </a:cubicBezTo>
                  <a:cubicBezTo>
                    <a:pt x="430" y="431"/>
                    <a:pt x="356" y="238"/>
                    <a:pt x="231" y="87"/>
                  </a:cubicBezTo>
                  <a:cubicBezTo>
                    <a:pt x="208" y="57"/>
                    <a:pt x="180" y="26"/>
                    <a:pt x="144" y="11"/>
                  </a:cubicBezTo>
                  <a:cubicBezTo>
                    <a:pt x="129" y="4"/>
                    <a:pt x="112" y="1"/>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p:cNvSpPr/>
            <p:nvPr/>
          </p:nvSpPr>
          <p:spPr>
            <a:xfrm>
              <a:off x="8159423" y="2685192"/>
              <a:ext cx="454421" cy="265025"/>
            </a:xfrm>
            <a:custGeom>
              <a:avLst/>
              <a:gdLst/>
              <a:ahLst/>
              <a:cxnLst/>
              <a:rect l="l" t="t" r="r" b="b"/>
              <a:pathLst>
                <a:path w="3923" h="2288" extrusionOk="0">
                  <a:moveTo>
                    <a:pt x="454" y="0"/>
                  </a:moveTo>
                  <a:cubicBezTo>
                    <a:pt x="274" y="0"/>
                    <a:pt x="118" y="147"/>
                    <a:pt x="59" y="317"/>
                  </a:cubicBezTo>
                  <a:cubicBezTo>
                    <a:pt x="0" y="491"/>
                    <a:pt x="25" y="681"/>
                    <a:pt x="74" y="858"/>
                  </a:cubicBezTo>
                  <a:cubicBezTo>
                    <a:pt x="285" y="1599"/>
                    <a:pt x="967" y="2182"/>
                    <a:pt x="1731" y="2275"/>
                  </a:cubicBezTo>
                  <a:cubicBezTo>
                    <a:pt x="1803" y="2284"/>
                    <a:pt x="1876" y="2288"/>
                    <a:pt x="1949" y="2288"/>
                  </a:cubicBezTo>
                  <a:cubicBezTo>
                    <a:pt x="2644" y="2288"/>
                    <a:pt x="3334" y="1900"/>
                    <a:pt x="3680" y="1295"/>
                  </a:cubicBezTo>
                  <a:cubicBezTo>
                    <a:pt x="3839" y="1015"/>
                    <a:pt x="3922" y="649"/>
                    <a:pt x="3746" y="381"/>
                  </a:cubicBezTo>
                  <a:cubicBezTo>
                    <a:pt x="3625" y="196"/>
                    <a:pt x="3409" y="112"/>
                    <a:pt x="3186" y="112"/>
                  </a:cubicBezTo>
                  <a:cubicBezTo>
                    <a:pt x="3022" y="112"/>
                    <a:pt x="2853" y="157"/>
                    <a:pt x="2714" y="241"/>
                  </a:cubicBezTo>
                  <a:cubicBezTo>
                    <a:pt x="2404" y="428"/>
                    <a:pt x="2205" y="748"/>
                    <a:pt x="2024" y="1064"/>
                  </a:cubicBezTo>
                  <a:lnTo>
                    <a:pt x="2024" y="1064"/>
                  </a:lnTo>
                  <a:cubicBezTo>
                    <a:pt x="2162" y="782"/>
                    <a:pt x="2023" y="388"/>
                    <a:pt x="1728" y="268"/>
                  </a:cubicBezTo>
                  <a:cubicBezTo>
                    <a:pt x="1666" y="243"/>
                    <a:pt x="1600" y="232"/>
                    <a:pt x="1535" y="232"/>
                  </a:cubicBezTo>
                  <a:cubicBezTo>
                    <a:pt x="1266" y="232"/>
                    <a:pt x="994" y="427"/>
                    <a:pt x="944" y="696"/>
                  </a:cubicBezTo>
                  <a:cubicBezTo>
                    <a:pt x="930" y="543"/>
                    <a:pt x="906" y="386"/>
                    <a:pt x="830" y="250"/>
                  </a:cubicBezTo>
                  <a:cubicBezTo>
                    <a:pt x="755" y="115"/>
                    <a:pt x="617" y="4"/>
                    <a:pt x="463" y="0"/>
                  </a:cubicBezTo>
                  <a:cubicBezTo>
                    <a:pt x="460" y="0"/>
                    <a:pt x="457" y="0"/>
                    <a:pt x="454" y="0"/>
                  </a:cubicBez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a:off x="7362026" y="2453295"/>
              <a:ext cx="501450" cy="513485"/>
            </a:xfrm>
            <a:custGeom>
              <a:avLst/>
              <a:gdLst/>
              <a:ahLst/>
              <a:cxnLst/>
              <a:rect l="l" t="t" r="r" b="b"/>
              <a:pathLst>
                <a:path w="4329" h="4433" extrusionOk="0">
                  <a:moveTo>
                    <a:pt x="1938" y="0"/>
                  </a:moveTo>
                  <a:cubicBezTo>
                    <a:pt x="1877" y="0"/>
                    <a:pt x="1815" y="9"/>
                    <a:pt x="1754" y="29"/>
                  </a:cubicBezTo>
                  <a:cubicBezTo>
                    <a:pt x="1324" y="168"/>
                    <a:pt x="1191" y="711"/>
                    <a:pt x="1202" y="1162"/>
                  </a:cubicBezTo>
                  <a:cubicBezTo>
                    <a:pt x="1213" y="1704"/>
                    <a:pt x="1333" y="2242"/>
                    <a:pt x="1547" y="2738"/>
                  </a:cubicBezTo>
                  <a:cubicBezTo>
                    <a:pt x="1406" y="2502"/>
                    <a:pt x="1258" y="2260"/>
                    <a:pt x="1036" y="2099"/>
                  </a:cubicBezTo>
                  <a:cubicBezTo>
                    <a:pt x="904" y="2003"/>
                    <a:pt x="737" y="1944"/>
                    <a:pt x="575" y="1944"/>
                  </a:cubicBezTo>
                  <a:cubicBezTo>
                    <a:pt x="465" y="1944"/>
                    <a:pt x="357" y="1972"/>
                    <a:pt x="264" y="2035"/>
                  </a:cubicBezTo>
                  <a:cubicBezTo>
                    <a:pt x="84" y="2159"/>
                    <a:pt x="0" y="2391"/>
                    <a:pt x="14" y="2610"/>
                  </a:cubicBezTo>
                  <a:cubicBezTo>
                    <a:pt x="26" y="2829"/>
                    <a:pt x="121" y="3034"/>
                    <a:pt x="236" y="3220"/>
                  </a:cubicBezTo>
                  <a:cubicBezTo>
                    <a:pt x="593" y="3798"/>
                    <a:pt x="1172" y="4251"/>
                    <a:pt x="1837" y="4389"/>
                  </a:cubicBezTo>
                  <a:cubicBezTo>
                    <a:pt x="1975" y="4418"/>
                    <a:pt x="2116" y="4433"/>
                    <a:pt x="2257" y="4433"/>
                  </a:cubicBezTo>
                  <a:cubicBezTo>
                    <a:pt x="2797" y="4433"/>
                    <a:pt x="3338" y="4224"/>
                    <a:pt x="3702" y="3827"/>
                  </a:cubicBezTo>
                  <a:cubicBezTo>
                    <a:pt x="4290" y="3186"/>
                    <a:pt x="4329" y="2226"/>
                    <a:pt x="4288" y="1359"/>
                  </a:cubicBezTo>
                  <a:cubicBezTo>
                    <a:pt x="4276" y="1136"/>
                    <a:pt x="4261" y="906"/>
                    <a:pt x="4168" y="701"/>
                  </a:cubicBezTo>
                  <a:cubicBezTo>
                    <a:pt x="4075" y="497"/>
                    <a:pt x="3888" y="319"/>
                    <a:pt x="3663" y="303"/>
                  </a:cubicBezTo>
                  <a:cubicBezTo>
                    <a:pt x="3651" y="302"/>
                    <a:pt x="3639" y="301"/>
                    <a:pt x="3626" y="301"/>
                  </a:cubicBezTo>
                  <a:cubicBezTo>
                    <a:pt x="3387" y="301"/>
                    <a:pt x="3171" y="487"/>
                    <a:pt x="3068" y="706"/>
                  </a:cubicBezTo>
                  <a:cubicBezTo>
                    <a:pt x="2957" y="936"/>
                    <a:pt x="2946" y="1199"/>
                    <a:pt x="2936" y="1454"/>
                  </a:cubicBezTo>
                  <a:cubicBezTo>
                    <a:pt x="2893" y="1101"/>
                    <a:pt x="2845" y="737"/>
                    <a:pt x="2656" y="436"/>
                  </a:cubicBezTo>
                  <a:cubicBezTo>
                    <a:pt x="2500" y="189"/>
                    <a:pt x="2220" y="0"/>
                    <a:pt x="1938" y="0"/>
                  </a:cubicBez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7426430" y="2855466"/>
              <a:ext cx="1214530" cy="174560"/>
            </a:xfrm>
            <a:custGeom>
              <a:avLst/>
              <a:gdLst/>
              <a:ahLst/>
              <a:cxnLst/>
              <a:rect l="l" t="t" r="r" b="b"/>
              <a:pathLst>
                <a:path w="10485" h="1507" extrusionOk="0">
                  <a:moveTo>
                    <a:pt x="5243" y="1"/>
                  </a:moveTo>
                  <a:cubicBezTo>
                    <a:pt x="2347" y="1"/>
                    <a:pt x="0" y="457"/>
                    <a:pt x="0" y="1020"/>
                  </a:cubicBezTo>
                  <a:cubicBezTo>
                    <a:pt x="0" y="1458"/>
                    <a:pt x="1425" y="1507"/>
                    <a:pt x="3423" y="1507"/>
                  </a:cubicBezTo>
                  <a:cubicBezTo>
                    <a:pt x="3990" y="1507"/>
                    <a:pt x="4603" y="1503"/>
                    <a:pt x="5243" y="1503"/>
                  </a:cubicBezTo>
                  <a:cubicBezTo>
                    <a:pt x="5883" y="1503"/>
                    <a:pt x="6496" y="1507"/>
                    <a:pt x="7062" y="1507"/>
                  </a:cubicBezTo>
                  <a:cubicBezTo>
                    <a:pt x="9061" y="1507"/>
                    <a:pt x="10485" y="1458"/>
                    <a:pt x="10485" y="1020"/>
                  </a:cubicBezTo>
                  <a:cubicBezTo>
                    <a:pt x="10485" y="457"/>
                    <a:pt x="8138" y="1"/>
                    <a:pt x="5243"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7537977" y="2871799"/>
              <a:ext cx="991316" cy="102743"/>
            </a:xfrm>
            <a:custGeom>
              <a:avLst/>
              <a:gdLst/>
              <a:ahLst/>
              <a:cxnLst/>
              <a:rect l="l" t="t" r="r" b="b"/>
              <a:pathLst>
                <a:path w="8558" h="887" extrusionOk="0">
                  <a:moveTo>
                    <a:pt x="4280" y="1"/>
                  </a:moveTo>
                  <a:cubicBezTo>
                    <a:pt x="1917" y="1"/>
                    <a:pt x="1" y="269"/>
                    <a:pt x="1" y="599"/>
                  </a:cubicBezTo>
                  <a:cubicBezTo>
                    <a:pt x="1" y="858"/>
                    <a:pt x="1163" y="886"/>
                    <a:pt x="2794" y="886"/>
                  </a:cubicBezTo>
                  <a:cubicBezTo>
                    <a:pt x="3257" y="886"/>
                    <a:pt x="3757" y="884"/>
                    <a:pt x="4280" y="884"/>
                  </a:cubicBezTo>
                  <a:cubicBezTo>
                    <a:pt x="4794" y="884"/>
                    <a:pt x="5288" y="886"/>
                    <a:pt x="5745" y="886"/>
                  </a:cubicBezTo>
                  <a:cubicBezTo>
                    <a:pt x="7386" y="886"/>
                    <a:pt x="8558" y="858"/>
                    <a:pt x="8558" y="599"/>
                  </a:cubicBezTo>
                  <a:cubicBezTo>
                    <a:pt x="8558" y="270"/>
                    <a:pt x="6641" y="3"/>
                    <a:pt x="4280"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8217456" y="2852802"/>
              <a:ext cx="140855" cy="140968"/>
            </a:xfrm>
            <a:custGeom>
              <a:avLst/>
              <a:gdLst/>
              <a:ahLst/>
              <a:cxnLst/>
              <a:rect l="l" t="t" r="r" b="b"/>
              <a:pathLst>
                <a:path w="1216" h="1217" extrusionOk="0">
                  <a:moveTo>
                    <a:pt x="608" y="0"/>
                  </a:moveTo>
                  <a:cubicBezTo>
                    <a:pt x="452" y="0"/>
                    <a:pt x="311" y="59"/>
                    <a:pt x="203" y="156"/>
                  </a:cubicBezTo>
                  <a:cubicBezTo>
                    <a:pt x="96" y="251"/>
                    <a:pt x="24" y="382"/>
                    <a:pt x="6" y="530"/>
                  </a:cubicBezTo>
                  <a:cubicBezTo>
                    <a:pt x="2" y="557"/>
                    <a:pt x="1" y="582"/>
                    <a:pt x="1" y="609"/>
                  </a:cubicBezTo>
                  <a:cubicBezTo>
                    <a:pt x="1" y="746"/>
                    <a:pt x="47" y="874"/>
                    <a:pt x="125" y="976"/>
                  </a:cubicBezTo>
                  <a:cubicBezTo>
                    <a:pt x="190" y="1063"/>
                    <a:pt x="279" y="1132"/>
                    <a:pt x="383" y="1173"/>
                  </a:cubicBezTo>
                  <a:lnTo>
                    <a:pt x="385" y="1173"/>
                  </a:lnTo>
                  <a:cubicBezTo>
                    <a:pt x="453" y="1201"/>
                    <a:pt x="530" y="1217"/>
                    <a:pt x="610" y="1217"/>
                  </a:cubicBezTo>
                  <a:cubicBezTo>
                    <a:pt x="721" y="1217"/>
                    <a:pt x="825" y="1186"/>
                    <a:pt x="916" y="1132"/>
                  </a:cubicBezTo>
                  <a:cubicBezTo>
                    <a:pt x="990" y="1089"/>
                    <a:pt x="1059" y="1027"/>
                    <a:pt x="1108" y="955"/>
                  </a:cubicBezTo>
                  <a:cubicBezTo>
                    <a:pt x="1176" y="855"/>
                    <a:pt x="1215" y="737"/>
                    <a:pt x="1215" y="608"/>
                  </a:cubicBezTo>
                  <a:cubicBezTo>
                    <a:pt x="1215" y="569"/>
                    <a:pt x="1212" y="532"/>
                    <a:pt x="1204" y="496"/>
                  </a:cubicBezTo>
                  <a:cubicBezTo>
                    <a:pt x="1178" y="352"/>
                    <a:pt x="1101" y="225"/>
                    <a:pt x="990" y="137"/>
                  </a:cubicBezTo>
                  <a:cubicBezTo>
                    <a:pt x="887" y="50"/>
                    <a:pt x="753" y="0"/>
                    <a:pt x="608" y="0"/>
                  </a:cubicBezTo>
                  <a:close/>
                </a:path>
              </a:pathLst>
            </a:custGeom>
            <a:solidFill>
              <a:srgbClr val="BB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8222321" y="2861374"/>
              <a:ext cx="109464" cy="109462"/>
            </a:xfrm>
            <a:custGeom>
              <a:avLst/>
              <a:gdLst/>
              <a:ahLst/>
              <a:cxnLst/>
              <a:rect l="l" t="t" r="r" b="b"/>
              <a:pathLst>
                <a:path w="945" h="945" extrusionOk="0">
                  <a:moveTo>
                    <a:pt x="472" y="1"/>
                  </a:moveTo>
                  <a:cubicBezTo>
                    <a:pt x="351" y="1"/>
                    <a:pt x="241" y="45"/>
                    <a:pt x="158" y="121"/>
                  </a:cubicBezTo>
                  <a:cubicBezTo>
                    <a:pt x="74" y="192"/>
                    <a:pt x="18" y="295"/>
                    <a:pt x="5" y="410"/>
                  </a:cubicBezTo>
                  <a:cubicBezTo>
                    <a:pt x="2" y="431"/>
                    <a:pt x="1" y="451"/>
                    <a:pt x="1" y="472"/>
                  </a:cubicBezTo>
                  <a:cubicBezTo>
                    <a:pt x="1" y="579"/>
                    <a:pt x="38" y="677"/>
                    <a:pt x="98" y="756"/>
                  </a:cubicBezTo>
                  <a:cubicBezTo>
                    <a:pt x="149" y="824"/>
                    <a:pt x="219" y="878"/>
                    <a:pt x="299" y="909"/>
                  </a:cubicBezTo>
                  <a:cubicBezTo>
                    <a:pt x="353" y="933"/>
                    <a:pt x="411" y="944"/>
                    <a:pt x="472" y="944"/>
                  </a:cubicBezTo>
                  <a:cubicBezTo>
                    <a:pt x="559" y="944"/>
                    <a:pt x="641" y="922"/>
                    <a:pt x="711" y="879"/>
                  </a:cubicBezTo>
                  <a:cubicBezTo>
                    <a:pt x="770" y="846"/>
                    <a:pt x="821" y="797"/>
                    <a:pt x="861" y="741"/>
                  </a:cubicBezTo>
                  <a:cubicBezTo>
                    <a:pt x="914" y="664"/>
                    <a:pt x="944" y="572"/>
                    <a:pt x="944" y="473"/>
                  </a:cubicBezTo>
                  <a:cubicBezTo>
                    <a:pt x="944" y="443"/>
                    <a:pt x="942" y="413"/>
                    <a:pt x="936" y="387"/>
                  </a:cubicBezTo>
                  <a:cubicBezTo>
                    <a:pt x="915" y="274"/>
                    <a:pt x="855" y="176"/>
                    <a:pt x="769" y="106"/>
                  </a:cubicBezTo>
                  <a:cubicBezTo>
                    <a:pt x="690" y="40"/>
                    <a:pt x="585" y="1"/>
                    <a:pt x="4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p:cNvSpPr/>
            <p:nvPr/>
          </p:nvSpPr>
          <p:spPr>
            <a:xfrm>
              <a:off x="8258577" y="2872725"/>
              <a:ext cx="50967" cy="50503"/>
            </a:xfrm>
            <a:custGeom>
              <a:avLst/>
              <a:gdLst/>
              <a:ahLst/>
              <a:cxnLst/>
              <a:rect l="l" t="t" r="r" b="b"/>
              <a:pathLst>
                <a:path w="440" h="436" extrusionOk="0">
                  <a:moveTo>
                    <a:pt x="231" y="0"/>
                  </a:moveTo>
                  <a:lnTo>
                    <a:pt x="1" y="157"/>
                  </a:lnTo>
                  <a:lnTo>
                    <a:pt x="81" y="436"/>
                  </a:lnTo>
                  <a:lnTo>
                    <a:pt x="354" y="407"/>
                  </a:lnTo>
                  <a:lnTo>
                    <a:pt x="440" y="130"/>
                  </a:lnTo>
                  <a:lnTo>
                    <a:pt x="231"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8304099" y="2934580"/>
              <a:ext cx="41701" cy="49229"/>
            </a:xfrm>
            <a:custGeom>
              <a:avLst/>
              <a:gdLst/>
              <a:ahLst/>
              <a:cxnLst/>
              <a:rect l="l" t="t" r="r" b="b"/>
              <a:pathLst>
                <a:path w="360" h="425" extrusionOk="0">
                  <a:moveTo>
                    <a:pt x="100" y="0"/>
                  </a:moveTo>
                  <a:lnTo>
                    <a:pt x="1" y="247"/>
                  </a:lnTo>
                  <a:lnTo>
                    <a:pt x="167" y="425"/>
                  </a:lnTo>
                  <a:cubicBezTo>
                    <a:pt x="242" y="382"/>
                    <a:pt x="311" y="320"/>
                    <a:pt x="360" y="247"/>
                  </a:cubicBezTo>
                  <a:lnTo>
                    <a:pt x="323"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8231703" y="2939792"/>
              <a:ext cx="43786" cy="48765"/>
            </a:xfrm>
            <a:custGeom>
              <a:avLst/>
              <a:gdLst/>
              <a:ahLst/>
              <a:cxnLst/>
              <a:rect l="l" t="t" r="r" b="b"/>
              <a:pathLst>
                <a:path w="378" h="421" extrusionOk="0">
                  <a:moveTo>
                    <a:pt x="219" y="0"/>
                  </a:moveTo>
                  <a:lnTo>
                    <a:pt x="17" y="25"/>
                  </a:lnTo>
                  <a:lnTo>
                    <a:pt x="1" y="224"/>
                  </a:lnTo>
                  <a:cubicBezTo>
                    <a:pt x="65" y="311"/>
                    <a:pt x="155" y="380"/>
                    <a:pt x="258" y="421"/>
                  </a:cubicBezTo>
                  <a:lnTo>
                    <a:pt x="259" y="421"/>
                  </a:lnTo>
                  <a:lnTo>
                    <a:pt x="377" y="226"/>
                  </a:lnTo>
                  <a:lnTo>
                    <a:pt x="21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8332015" y="2868555"/>
              <a:ext cx="25020" cy="42974"/>
            </a:xfrm>
            <a:custGeom>
              <a:avLst/>
              <a:gdLst/>
              <a:ahLst/>
              <a:cxnLst/>
              <a:rect l="l" t="t" r="r" b="b"/>
              <a:pathLst>
                <a:path w="216" h="371" extrusionOk="0">
                  <a:moveTo>
                    <a:pt x="0" y="0"/>
                  </a:moveTo>
                  <a:lnTo>
                    <a:pt x="0" y="134"/>
                  </a:lnTo>
                  <a:lnTo>
                    <a:pt x="124" y="371"/>
                  </a:lnTo>
                  <a:lnTo>
                    <a:pt x="215" y="360"/>
                  </a:lnTo>
                  <a:cubicBezTo>
                    <a:pt x="189" y="216"/>
                    <a:pt x="112" y="89"/>
                    <a:pt x="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p:cNvSpPr/>
            <p:nvPr/>
          </p:nvSpPr>
          <p:spPr>
            <a:xfrm>
              <a:off x="8218035" y="2870640"/>
              <a:ext cx="24441" cy="43437"/>
            </a:xfrm>
            <a:custGeom>
              <a:avLst/>
              <a:gdLst/>
              <a:ahLst/>
              <a:cxnLst/>
              <a:rect l="l" t="t" r="r" b="b"/>
              <a:pathLst>
                <a:path w="211" h="375" extrusionOk="0">
                  <a:moveTo>
                    <a:pt x="198" y="1"/>
                  </a:moveTo>
                  <a:cubicBezTo>
                    <a:pt x="91" y="96"/>
                    <a:pt x="19" y="226"/>
                    <a:pt x="1" y="374"/>
                  </a:cubicBezTo>
                  <a:lnTo>
                    <a:pt x="74" y="374"/>
                  </a:lnTo>
                  <a:lnTo>
                    <a:pt x="211" y="164"/>
                  </a:lnTo>
                  <a:lnTo>
                    <a:pt x="198"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8415763" y="2594032"/>
              <a:ext cx="49346" cy="81314"/>
            </a:xfrm>
            <a:custGeom>
              <a:avLst/>
              <a:gdLst/>
              <a:ahLst/>
              <a:cxnLst/>
              <a:rect l="l" t="t" r="r" b="b"/>
              <a:pathLst>
                <a:path w="426" h="702" extrusionOk="0">
                  <a:moveTo>
                    <a:pt x="231" y="1"/>
                  </a:moveTo>
                  <a:cubicBezTo>
                    <a:pt x="150" y="1"/>
                    <a:pt x="72" y="67"/>
                    <a:pt x="39" y="145"/>
                  </a:cubicBezTo>
                  <a:cubicBezTo>
                    <a:pt x="1" y="235"/>
                    <a:pt x="9" y="339"/>
                    <a:pt x="16" y="437"/>
                  </a:cubicBezTo>
                  <a:cubicBezTo>
                    <a:pt x="24" y="539"/>
                    <a:pt x="48" y="660"/>
                    <a:pt x="143" y="693"/>
                  </a:cubicBezTo>
                  <a:cubicBezTo>
                    <a:pt x="158" y="699"/>
                    <a:pt x="173" y="701"/>
                    <a:pt x="189" y="701"/>
                  </a:cubicBezTo>
                  <a:cubicBezTo>
                    <a:pt x="251" y="701"/>
                    <a:pt x="312" y="661"/>
                    <a:pt x="346" y="607"/>
                  </a:cubicBezTo>
                  <a:cubicBezTo>
                    <a:pt x="388" y="541"/>
                    <a:pt x="400" y="459"/>
                    <a:pt x="409" y="380"/>
                  </a:cubicBezTo>
                  <a:cubicBezTo>
                    <a:pt x="417" y="309"/>
                    <a:pt x="425" y="234"/>
                    <a:pt x="408" y="163"/>
                  </a:cubicBezTo>
                  <a:cubicBezTo>
                    <a:pt x="390" y="94"/>
                    <a:pt x="342" y="25"/>
                    <a:pt x="272" y="7"/>
                  </a:cubicBezTo>
                  <a:cubicBezTo>
                    <a:pt x="258" y="3"/>
                    <a:pt x="245" y="1"/>
                    <a:pt x="231" y="1"/>
                  </a:cubicBez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8265063" y="2641871"/>
              <a:ext cx="38457" cy="54673"/>
            </a:xfrm>
            <a:custGeom>
              <a:avLst/>
              <a:gdLst/>
              <a:ahLst/>
              <a:cxnLst/>
              <a:rect l="l" t="t" r="r" b="b"/>
              <a:pathLst>
                <a:path w="332" h="472" extrusionOk="0">
                  <a:moveTo>
                    <a:pt x="103" y="1"/>
                  </a:moveTo>
                  <a:cubicBezTo>
                    <a:pt x="87" y="1"/>
                    <a:pt x="72" y="5"/>
                    <a:pt x="57" y="13"/>
                  </a:cubicBezTo>
                  <a:cubicBezTo>
                    <a:pt x="5" y="44"/>
                    <a:pt x="0" y="117"/>
                    <a:pt x="1" y="178"/>
                  </a:cubicBezTo>
                  <a:cubicBezTo>
                    <a:pt x="3" y="239"/>
                    <a:pt x="5" y="303"/>
                    <a:pt x="29" y="361"/>
                  </a:cubicBezTo>
                  <a:cubicBezTo>
                    <a:pt x="51" y="418"/>
                    <a:pt x="102" y="469"/>
                    <a:pt x="164" y="472"/>
                  </a:cubicBezTo>
                  <a:cubicBezTo>
                    <a:pt x="166" y="472"/>
                    <a:pt x="169" y="472"/>
                    <a:pt x="171" y="472"/>
                  </a:cubicBezTo>
                  <a:cubicBezTo>
                    <a:pt x="247" y="472"/>
                    <a:pt x="311" y="399"/>
                    <a:pt x="321" y="322"/>
                  </a:cubicBezTo>
                  <a:cubicBezTo>
                    <a:pt x="332" y="243"/>
                    <a:pt x="296" y="165"/>
                    <a:pt x="251" y="100"/>
                  </a:cubicBezTo>
                  <a:cubicBezTo>
                    <a:pt x="216" y="50"/>
                    <a:pt x="158" y="1"/>
                    <a:pt x="103" y="1"/>
                  </a:cubicBez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8564377" y="2860794"/>
              <a:ext cx="52705" cy="39962"/>
            </a:xfrm>
            <a:custGeom>
              <a:avLst/>
              <a:gdLst/>
              <a:ahLst/>
              <a:cxnLst/>
              <a:rect l="l" t="t" r="r" b="b"/>
              <a:pathLst>
                <a:path w="455" h="345" extrusionOk="0">
                  <a:moveTo>
                    <a:pt x="319" y="0"/>
                  </a:moveTo>
                  <a:cubicBezTo>
                    <a:pt x="274" y="0"/>
                    <a:pt x="225" y="16"/>
                    <a:pt x="184" y="35"/>
                  </a:cubicBezTo>
                  <a:cubicBezTo>
                    <a:pt x="133" y="58"/>
                    <a:pt x="82" y="86"/>
                    <a:pt x="47" y="132"/>
                  </a:cubicBezTo>
                  <a:cubicBezTo>
                    <a:pt x="14" y="177"/>
                    <a:pt x="1" y="242"/>
                    <a:pt x="31" y="289"/>
                  </a:cubicBezTo>
                  <a:cubicBezTo>
                    <a:pt x="57" y="330"/>
                    <a:pt x="101" y="345"/>
                    <a:pt x="149" y="345"/>
                  </a:cubicBezTo>
                  <a:cubicBezTo>
                    <a:pt x="194" y="345"/>
                    <a:pt x="242" y="332"/>
                    <a:pt x="282" y="313"/>
                  </a:cubicBezTo>
                  <a:cubicBezTo>
                    <a:pt x="336" y="287"/>
                    <a:pt x="389" y="255"/>
                    <a:pt x="420" y="203"/>
                  </a:cubicBezTo>
                  <a:cubicBezTo>
                    <a:pt x="451" y="152"/>
                    <a:pt x="455" y="81"/>
                    <a:pt x="414" y="38"/>
                  </a:cubicBezTo>
                  <a:cubicBezTo>
                    <a:pt x="389" y="11"/>
                    <a:pt x="355" y="0"/>
                    <a:pt x="319" y="0"/>
                  </a:cubicBez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7681147" y="2414607"/>
              <a:ext cx="47724" cy="54673"/>
            </a:xfrm>
            <a:custGeom>
              <a:avLst/>
              <a:gdLst/>
              <a:ahLst/>
              <a:cxnLst/>
              <a:rect l="l" t="t" r="r" b="b"/>
              <a:pathLst>
                <a:path w="412" h="472" extrusionOk="0">
                  <a:moveTo>
                    <a:pt x="219" y="0"/>
                  </a:moveTo>
                  <a:cubicBezTo>
                    <a:pt x="161" y="0"/>
                    <a:pt x="102" y="27"/>
                    <a:pt x="64" y="73"/>
                  </a:cubicBezTo>
                  <a:cubicBezTo>
                    <a:pt x="5" y="146"/>
                    <a:pt x="1" y="254"/>
                    <a:pt x="39" y="341"/>
                  </a:cubicBezTo>
                  <a:cubicBezTo>
                    <a:pt x="70" y="411"/>
                    <a:pt x="141" y="471"/>
                    <a:pt x="212" y="471"/>
                  </a:cubicBezTo>
                  <a:cubicBezTo>
                    <a:pt x="230" y="471"/>
                    <a:pt x="248" y="468"/>
                    <a:pt x="266" y="459"/>
                  </a:cubicBezTo>
                  <a:cubicBezTo>
                    <a:pt x="309" y="438"/>
                    <a:pt x="334" y="395"/>
                    <a:pt x="354" y="351"/>
                  </a:cubicBezTo>
                  <a:cubicBezTo>
                    <a:pt x="401" y="246"/>
                    <a:pt x="411" y="103"/>
                    <a:pt x="319" y="32"/>
                  </a:cubicBezTo>
                  <a:cubicBezTo>
                    <a:pt x="290" y="10"/>
                    <a:pt x="255" y="0"/>
                    <a:pt x="219" y="0"/>
                  </a:cubicBez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p:cNvSpPr/>
            <p:nvPr/>
          </p:nvSpPr>
          <p:spPr>
            <a:xfrm>
              <a:off x="7401062" y="2503566"/>
              <a:ext cx="52126" cy="87454"/>
            </a:xfrm>
            <a:custGeom>
              <a:avLst/>
              <a:gdLst/>
              <a:ahLst/>
              <a:cxnLst/>
              <a:rect l="l" t="t" r="r" b="b"/>
              <a:pathLst>
                <a:path w="450" h="755" extrusionOk="0">
                  <a:moveTo>
                    <a:pt x="95" y="1"/>
                  </a:moveTo>
                  <a:cubicBezTo>
                    <a:pt x="72" y="1"/>
                    <a:pt x="51" y="7"/>
                    <a:pt x="35" y="22"/>
                  </a:cubicBezTo>
                  <a:cubicBezTo>
                    <a:pt x="1" y="52"/>
                    <a:pt x="0" y="102"/>
                    <a:pt x="4" y="145"/>
                  </a:cubicBezTo>
                  <a:cubicBezTo>
                    <a:pt x="16" y="306"/>
                    <a:pt x="67" y="463"/>
                    <a:pt x="148" y="604"/>
                  </a:cubicBezTo>
                  <a:cubicBezTo>
                    <a:pt x="180" y="657"/>
                    <a:pt x="219" y="709"/>
                    <a:pt x="271" y="739"/>
                  </a:cubicBezTo>
                  <a:cubicBezTo>
                    <a:pt x="271" y="740"/>
                    <a:pt x="272" y="740"/>
                    <a:pt x="272" y="740"/>
                  </a:cubicBezTo>
                  <a:cubicBezTo>
                    <a:pt x="290" y="750"/>
                    <a:pt x="308" y="754"/>
                    <a:pt x="327" y="754"/>
                  </a:cubicBezTo>
                  <a:cubicBezTo>
                    <a:pt x="391" y="754"/>
                    <a:pt x="450" y="697"/>
                    <a:pt x="445" y="626"/>
                  </a:cubicBezTo>
                  <a:cubicBezTo>
                    <a:pt x="430" y="431"/>
                    <a:pt x="356" y="238"/>
                    <a:pt x="231" y="87"/>
                  </a:cubicBezTo>
                  <a:cubicBezTo>
                    <a:pt x="208" y="57"/>
                    <a:pt x="180" y="26"/>
                    <a:pt x="144" y="11"/>
                  </a:cubicBezTo>
                  <a:cubicBezTo>
                    <a:pt x="129" y="4"/>
                    <a:pt x="112" y="1"/>
                    <a:pt x="95" y="1"/>
                  </a:cubicBez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p:cNvSpPr/>
            <p:nvPr/>
          </p:nvSpPr>
          <p:spPr>
            <a:xfrm>
              <a:off x="7633771" y="2568664"/>
              <a:ext cx="223098" cy="406456"/>
            </a:xfrm>
            <a:custGeom>
              <a:avLst/>
              <a:gdLst/>
              <a:ahLst/>
              <a:cxnLst/>
              <a:rect l="l" t="t" r="r" b="b"/>
              <a:pathLst>
                <a:path w="1926" h="3509" extrusionOk="0">
                  <a:moveTo>
                    <a:pt x="1732" y="1"/>
                  </a:moveTo>
                  <a:lnTo>
                    <a:pt x="963" y="80"/>
                  </a:lnTo>
                  <a:lnTo>
                    <a:pt x="852" y="339"/>
                  </a:lnTo>
                  <a:lnTo>
                    <a:pt x="910" y="1009"/>
                  </a:lnTo>
                  <a:lnTo>
                    <a:pt x="1" y="3384"/>
                  </a:lnTo>
                  <a:cubicBezTo>
                    <a:pt x="98" y="3483"/>
                    <a:pt x="278" y="3508"/>
                    <a:pt x="437" y="3508"/>
                  </a:cubicBezTo>
                  <a:cubicBezTo>
                    <a:pt x="604" y="3508"/>
                    <a:pt x="748" y="3480"/>
                    <a:pt x="748" y="3480"/>
                  </a:cubicBezTo>
                  <a:lnTo>
                    <a:pt x="517" y="3260"/>
                  </a:lnTo>
                  <a:lnTo>
                    <a:pt x="1775" y="1466"/>
                  </a:lnTo>
                  <a:cubicBezTo>
                    <a:pt x="1873" y="1326"/>
                    <a:pt x="1925" y="1158"/>
                    <a:pt x="1925" y="986"/>
                  </a:cubicBezTo>
                  <a:lnTo>
                    <a:pt x="1925" y="365"/>
                  </a:lnTo>
                  <a:lnTo>
                    <a:pt x="1732" y="1"/>
                  </a:lnTo>
                  <a:close/>
                </a:path>
              </a:pathLst>
            </a:custGeom>
            <a:solidFill>
              <a:srgbClr val="F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p:cNvSpPr/>
            <p:nvPr/>
          </p:nvSpPr>
          <p:spPr>
            <a:xfrm>
              <a:off x="7701766" y="2384606"/>
              <a:ext cx="165876" cy="233750"/>
            </a:xfrm>
            <a:custGeom>
              <a:avLst/>
              <a:gdLst/>
              <a:ahLst/>
              <a:cxnLst/>
              <a:rect l="l" t="t" r="r" b="b"/>
              <a:pathLst>
                <a:path w="1432" h="2018" extrusionOk="0">
                  <a:moveTo>
                    <a:pt x="1" y="1"/>
                  </a:moveTo>
                  <a:lnTo>
                    <a:pt x="264" y="1930"/>
                  </a:lnTo>
                  <a:cubicBezTo>
                    <a:pt x="455" y="1988"/>
                    <a:pt x="648" y="2017"/>
                    <a:pt x="842" y="2017"/>
                  </a:cubicBezTo>
                  <a:cubicBezTo>
                    <a:pt x="1038" y="2017"/>
                    <a:pt x="1235" y="1988"/>
                    <a:pt x="1431" y="1930"/>
                  </a:cubicBezTo>
                  <a:lnTo>
                    <a:pt x="1431" y="399"/>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p:cNvSpPr/>
            <p:nvPr/>
          </p:nvSpPr>
          <p:spPr>
            <a:xfrm>
              <a:off x="7930537" y="2440669"/>
              <a:ext cx="327002" cy="421283"/>
            </a:xfrm>
            <a:custGeom>
              <a:avLst/>
              <a:gdLst/>
              <a:ahLst/>
              <a:cxnLst/>
              <a:rect l="l" t="t" r="r" b="b"/>
              <a:pathLst>
                <a:path w="2823" h="3637" extrusionOk="0">
                  <a:moveTo>
                    <a:pt x="412" y="1"/>
                  </a:moveTo>
                  <a:lnTo>
                    <a:pt x="78" y="643"/>
                  </a:lnTo>
                  <a:lnTo>
                    <a:pt x="75" y="647"/>
                  </a:lnTo>
                  <a:lnTo>
                    <a:pt x="1" y="790"/>
                  </a:lnTo>
                  <a:lnTo>
                    <a:pt x="43" y="853"/>
                  </a:lnTo>
                  <a:lnTo>
                    <a:pt x="215" y="1107"/>
                  </a:lnTo>
                  <a:lnTo>
                    <a:pt x="822" y="1351"/>
                  </a:lnTo>
                  <a:lnTo>
                    <a:pt x="2021" y="3449"/>
                  </a:lnTo>
                  <a:lnTo>
                    <a:pt x="2120" y="3620"/>
                  </a:lnTo>
                  <a:cubicBezTo>
                    <a:pt x="2163" y="3631"/>
                    <a:pt x="2208" y="3637"/>
                    <a:pt x="2254" y="3637"/>
                  </a:cubicBezTo>
                  <a:cubicBezTo>
                    <a:pt x="2426" y="3637"/>
                    <a:pt x="2619" y="3562"/>
                    <a:pt x="2823" y="3447"/>
                  </a:cubicBezTo>
                  <a:lnTo>
                    <a:pt x="2438" y="3290"/>
                  </a:lnTo>
                  <a:cubicBezTo>
                    <a:pt x="2438" y="3290"/>
                    <a:pt x="1788" y="1090"/>
                    <a:pt x="1634" y="876"/>
                  </a:cubicBezTo>
                  <a:cubicBezTo>
                    <a:pt x="1495" y="686"/>
                    <a:pt x="1044" y="386"/>
                    <a:pt x="732" y="192"/>
                  </a:cubicBezTo>
                  <a:cubicBezTo>
                    <a:pt x="549" y="78"/>
                    <a:pt x="412" y="1"/>
                    <a:pt x="412" y="1"/>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p:cNvSpPr/>
            <p:nvPr/>
          </p:nvSpPr>
          <p:spPr>
            <a:xfrm>
              <a:off x="7935402" y="2462562"/>
              <a:ext cx="229353" cy="377382"/>
            </a:xfrm>
            <a:custGeom>
              <a:avLst/>
              <a:gdLst/>
              <a:ahLst/>
              <a:cxnLst/>
              <a:rect l="l" t="t" r="r" b="b"/>
              <a:pathLst>
                <a:path w="1980" h="3258" extrusionOk="0">
                  <a:moveTo>
                    <a:pt x="688" y="1"/>
                  </a:moveTo>
                  <a:lnTo>
                    <a:pt x="35" y="451"/>
                  </a:lnTo>
                  <a:lnTo>
                    <a:pt x="33" y="452"/>
                  </a:lnTo>
                  <a:cubicBezTo>
                    <a:pt x="33" y="452"/>
                    <a:pt x="33" y="453"/>
                    <a:pt x="32" y="456"/>
                  </a:cubicBezTo>
                  <a:cubicBezTo>
                    <a:pt x="29" y="474"/>
                    <a:pt x="17" y="560"/>
                    <a:pt x="1" y="663"/>
                  </a:cubicBezTo>
                  <a:lnTo>
                    <a:pt x="173" y="917"/>
                  </a:lnTo>
                  <a:lnTo>
                    <a:pt x="780" y="1160"/>
                  </a:lnTo>
                  <a:lnTo>
                    <a:pt x="1979" y="3258"/>
                  </a:lnTo>
                  <a:lnTo>
                    <a:pt x="969" y="1068"/>
                  </a:lnTo>
                  <a:lnTo>
                    <a:pt x="453" y="826"/>
                  </a:lnTo>
                  <a:cubicBezTo>
                    <a:pt x="711" y="485"/>
                    <a:pt x="688" y="1"/>
                    <a:pt x="688" y="1"/>
                  </a:cubicBezTo>
                  <a:close/>
                </a:path>
              </a:pathLst>
            </a:custGeom>
            <a:solidFill>
              <a:srgbClr val="F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p:cNvSpPr/>
            <p:nvPr/>
          </p:nvSpPr>
          <p:spPr>
            <a:xfrm>
              <a:off x="7693657" y="2374066"/>
              <a:ext cx="324338" cy="194830"/>
            </a:xfrm>
            <a:custGeom>
              <a:avLst/>
              <a:gdLst/>
              <a:ahLst/>
              <a:cxnLst/>
              <a:rect l="l" t="t" r="r" b="b"/>
              <a:pathLst>
                <a:path w="2800" h="1682" extrusionOk="0">
                  <a:moveTo>
                    <a:pt x="0" y="1"/>
                  </a:moveTo>
                  <a:cubicBezTo>
                    <a:pt x="5" y="125"/>
                    <a:pt x="27" y="240"/>
                    <a:pt x="64" y="346"/>
                  </a:cubicBezTo>
                  <a:cubicBezTo>
                    <a:pt x="435" y="1431"/>
                    <a:pt x="2260" y="1682"/>
                    <a:pt x="2260" y="1682"/>
                  </a:cubicBezTo>
                  <a:cubicBezTo>
                    <a:pt x="2557" y="1453"/>
                    <a:pt x="2717" y="1089"/>
                    <a:pt x="2800" y="647"/>
                  </a:cubicBezTo>
                  <a:lnTo>
                    <a:pt x="2031" y="177"/>
                  </a:lnTo>
                  <a:lnTo>
                    <a:pt x="17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p:cNvSpPr/>
            <p:nvPr/>
          </p:nvSpPr>
          <p:spPr>
            <a:xfrm>
              <a:off x="7886752" y="1999578"/>
              <a:ext cx="69733" cy="76565"/>
            </a:xfrm>
            <a:custGeom>
              <a:avLst/>
              <a:gdLst/>
              <a:ahLst/>
              <a:cxnLst/>
              <a:rect l="l" t="t" r="r" b="b"/>
              <a:pathLst>
                <a:path w="602" h="661" extrusionOk="0">
                  <a:moveTo>
                    <a:pt x="350" y="0"/>
                  </a:moveTo>
                  <a:lnTo>
                    <a:pt x="0" y="460"/>
                  </a:lnTo>
                  <a:lnTo>
                    <a:pt x="322" y="660"/>
                  </a:lnTo>
                  <a:lnTo>
                    <a:pt x="456" y="490"/>
                  </a:lnTo>
                  <a:lnTo>
                    <a:pt x="602" y="305"/>
                  </a:lnTo>
                  <a:lnTo>
                    <a:pt x="376" y="31"/>
                  </a:lnTo>
                  <a:lnTo>
                    <a:pt x="350" y="0"/>
                  </a:ln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p:cNvSpPr/>
            <p:nvPr/>
          </p:nvSpPr>
          <p:spPr>
            <a:xfrm>
              <a:off x="7923239" y="2003285"/>
              <a:ext cx="33245" cy="53283"/>
            </a:xfrm>
            <a:custGeom>
              <a:avLst/>
              <a:gdLst/>
              <a:ahLst/>
              <a:cxnLst/>
              <a:rect l="l" t="t" r="r" b="b"/>
              <a:pathLst>
                <a:path w="287" h="460" extrusionOk="0">
                  <a:moveTo>
                    <a:pt x="60" y="1"/>
                  </a:moveTo>
                  <a:lnTo>
                    <a:pt x="47" y="6"/>
                  </a:lnTo>
                  <a:cubicBezTo>
                    <a:pt x="47" y="6"/>
                    <a:pt x="0" y="258"/>
                    <a:pt x="140" y="459"/>
                  </a:cubicBezTo>
                  <a:lnTo>
                    <a:pt x="287" y="273"/>
                  </a:lnTo>
                  <a:lnTo>
                    <a:pt x="60" y="1"/>
                  </a:lnTo>
                  <a:close/>
                </a:path>
              </a:pathLst>
            </a:custGeom>
            <a:solidFill>
              <a:srgbClr val="F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p:cNvSpPr/>
            <p:nvPr/>
          </p:nvSpPr>
          <p:spPr>
            <a:xfrm>
              <a:off x="7897640" y="2169389"/>
              <a:ext cx="90120" cy="49576"/>
            </a:xfrm>
            <a:custGeom>
              <a:avLst/>
              <a:gdLst/>
              <a:ahLst/>
              <a:cxnLst/>
              <a:rect l="l" t="t" r="r" b="b"/>
              <a:pathLst>
                <a:path w="778" h="428" extrusionOk="0">
                  <a:moveTo>
                    <a:pt x="594" y="0"/>
                  </a:moveTo>
                  <a:lnTo>
                    <a:pt x="47" y="151"/>
                  </a:lnTo>
                  <a:cubicBezTo>
                    <a:pt x="47" y="151"/>
                    <a:pt x="34" y="175"/>
                    <a:pt x="22" y="217"/>
                  </a:cubicBezTo>
                  <a:cubicBezTo>
                    <a:pt x="4" y="281"/>
                    <a:pt x="0" y="343"/>
                    <a:pt x="6" y="404"/>
                  </a:cubicBezTo>
                  <a:cubicBezTo>
                    <a:pt x="82" y="421"/>
                    <a:pt x="152" y="428"/>
                    <a:pt x="218" y="428"/>
                  </a:cubicBezTo>
                  <a:cubicBezTo>
                    <a:pt x="568" y="428"/>
                    <a:pt x="778" y="226"/>
                    <a:pt x="778" y="226"/>
                  </a:cubicBezTo>
                  <a:lnTo>
                    <a:pt x="778" y="52"/>
                  </a:lnTo>
                  <a:lnTo>
                    <a:pt x="594" y="0"/>
                  </a:lnTo>
                  <a:close/>
                </a:path>
              </a:pathLst>
            </a:custGeom>
            <a:solidFill>
              <a:srgbClr val="F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p:cNvSpPr/>
            <p:nvPr/>
          </p:nvSpPr>
          <p:spPr>
            <a:xfrm>
              <a:off x="7921386" y="1963786"/>
              <a:ext cx="123828" cy="105987"/>
            </a:xfrm>
            <a:custGeom>
              <a:avLst/>
              <a:gdLst/>
              <a:ahLst/>
              <a:cxnLst/>
              <a:rect l="l" t="t" r="r" b="b"/>
              <a:pathLst>
                <a:path w="1069" h="915" extrusionOk="0">
                  <a:moveTo>
                    <a:pt x="663" y="0"/>
                  </a:moveTo>
                  <a:lnTo>
                    <a:pt x="86" y="261"/>
                  </a:lnTo>
                  <a:cubicBezTo>
                    <a:pt x="86" y="261"/>
                    <a:pt x="1" y="702"/>
                    <a:pt x="378" y="886"/>
                  </a:cubicBezTo>
                  <a:cubicBezTo>
                    <a:pt x="427" y="905"/>
                    <a:pt x="474" y="914"/>
                    <a:pt x="518" y="914"/>
                  </a:cubicBezTo>
                  <a:cubicBezTo>
                    <a:pt x="871" y="914"/>
                    <a:pt x="1068" y="366"/>
                    <a:pt x="1068" y="366"/>
                  </a:cubicBezTo>
                  <a:lnTo>
                    <a:pt x="663" y="0"/>
                  </a:ln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p:cNvSpPr/>
            <p:nvPr/>
          </p:nvSpPr>
          <p:spPr>
            <a:xfrm>
              <a:off x="7921038" y="1912125"/>
              <a:ext cx="165065" cy="104944"/>
            </a:xfrm>
            <a:custGeom>
              <a:avLst/>
              <a:gdLst/>
              <a:ahLst/>
              <a:cxnLst/>
              <a:rect l="l" t="t" r="r" b="b"/>
              <a:pathLst>
                <a:path w="1425" h="906" extrusionOk="0">
                  <a:moveTo>
                    <a:pt x="637" y="0"/>
                  </a:moveTo>
                  <a:cubicBezTo>
                    <a:pt x="592" y="0"/>
                    <a:pt x="546" y="5"/>
                    <a:pt x="498" y="17"/>
                  </a:cubicBezTo>
                  <a:cubicBezTo>
                    <a:pt x="157" y="100"/>
                    <a:pt x="5" y="585"/>
                    <a:pt x="13" y="666"/>
                  </a:cubicBezTo>
                  <a:cubicBezTo>
                    <a:pt x="0" y="794"/>
                    <a:pt x="145" y="906"/>
                    <a:pt x="326" y="906"/>
                  </a:cubicBezTo>
                  <a:cubicBezTo>
                    <a:pt x="362" y="906"/>
                    <a:pt x="400" y="901"/>
                    <a:pt x="438" y="891"/>
                  </a:cubicBezTo>
                  <a:cubicBezTo>
                    <a:pt x="464" y="885"/>
                    <a:pt x="483" y="852"/>
                    <a:pt x="469" y="827"/>
                  </a:cubicBezTo>
                  <a:cubicBezTo>
                    <a:pt x="446" y="775"/>
                    <a:pt x="459" y="703"/>
                    <a:pt x="520" y="676"/>
                  </a:cubicBezTo>
                  <a:cubicBezTo>
                    <a:pt x="537" y="669"/>
                    <a:pt x="555" y="665"/>
                    <a:pt x="572" y="665"/>
                  </a:cubicBezTo>
                  <a:cubicBezTo>
                    <a:pt x="610" y="665"/>
                    <a:pt x="645" y="683"/>
                    <a:pt x="668" y="717"/>
                  </a:cubicBezTo>
                  <a:cubicBezTo>
                    <a:pt x="684" y="742"/>
                    <a:pt x="694" y="773"/>
                    <a:pt x="703" y="800"/>
                  </a:cubicBezTo>
                  <a:lnTo>
                    <a:pt x="641" y="868"/>
                  </a:lnTo>
                  <a:cubicBezTo>
                    <a:pt x="641" y="868"/>
                    <a:pt x="666" y="883"/>
                    <a:pt x="704" y="883"/>
                  </a:cubicBezTo>
                  <a:cubicBezTo>
                    <a:pt x="735" y="883"/>
                    <a:pt x="775" y="872"/>
                    <a:pt x="817" y="834"/>
                  </a:cubicBezTo>
                  <a:cubicBezTo>
                    <a:pt x="817" y="834"/>
                    <a:pt x="835" y="825"/>
                    <a:pt x="863" y="825"/>
                  </a:cubicBezTo>
                  <a:cubicBezTo>
                    <a:pt x="888" y="825"/>
                    <a:pt x="920" y="832"/>
                    <a:pt x="954" y="858"/>
                  </a:cubicBezTo>
                  <a:cubicBezTo>
                    <a:pt x="979" y="876"/>
                    <a:pt x="1027" y="884"/>
                    <a:pt x="1082" y="884"/>
                  </a:cubicBezTo>
                  <a:cubicBezTo>
                    <a:pt x="1186" y="884"/>
                    <a:pt x="1311" y="854"/>
                    <a:pt x="1336" y="809"/>
                  </a:cubicBezTo>
                  <a:lnTo>
                    <a:pt x="1283" y="738"/>
                  </a:lnTo>
                  <a:cubicBezTo>
                    <a:pt x="1283" y="738"/>
                    <a:pt x="1424" y="625"/>
                    <a:pt x="1424" y="546"/>
                  </a:cubicBezTo>
                  <a:lnTo>
                    <a:pt x="1255" y="522"/>
                  </a:lnTo>
                  <a:lnTo>
                    <a:pt x="1153" y="257"/>
                  </a:lnTo>
                  <a:cubicBezTo>
                    <a:pt x="1138" y="216"/>
                    <a:pt x="1111" y="181"/>
                    <a:pt x="1074" y="155"/>
                  </a:cubicBezTo>
                  <a:cubicBezTo>
                    <a:pt x="994" y="95"/>
                    <a:pt x="833" y="0"/>
                    <a:pt x="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3"/>
            <p:cNvSpPr/>
            <p:nvPr/>
          </p:nvSpPr>
          <p:spPr>
            <a:xfrm>
              <a:off x="7693657" y="2374066"/>
              <a:ext cx="324338" cy="194830"/>
            </a:xfrm>
            <a:custGeom>
              <a:avLst/>
              <a:gdLst/>
              <a:ahLst/>
              <a:cxnLst/>
              <a:rect l="l" t="t" r="r" b="b"/>
              <a:pathLst>
                <a:path w="2800" h="1682" extrusionOk="0">
                  <a:moveTo>
                    <a:pt x="0" y="1"/>
                  </a:moveTo>
                  <a:cubicBezTo>
                    <a:pt x="5" y="125"/>
                    <a:pt x="27" y="240"/>
                    <a:pt x="64" y="346"/>
                  </a:cubicBezTo>
                  <a:cubicBezTo>
                    <a:pt x="435" y="1431"/>
                    <a:pt x="2260" y="1682"/>
                    <a:pt x="2260" y="1682"/>
                  </a:cubicBezTo>
                  <a:cubicBezTo>
                    <a:pt x="2557" y="1453"/>
                    <a:pt x="2717" y="1089"/>
                    <a:pt x="2800" y="647"/>
                  </a:cubicBezTo>
                  <a:lnTo>
                    <a:pt x="2031" y="177"/>
                  </a:lnTo>
                  <a:lnTo>
                    <a:pt x="1745" y="1"/>
                  </a:ln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3"/>
            <p:cNvSpPr/>
            <p:nvPr/>
          </p:nvSpPr>
          <p:spPr>
            <a:xfrm>
              <a:off x="7693657" y="2373950"/>
              <a:ext cx="235145" cy="60465"/>
            </a:xfrm>
            <a:custGeom>
              <a:avLst/>
              <a:gdLst/>
              <a:ahLst/>
              <a:cxnLst/>
              <a:rect l="l" t="t" r="r" b="b"/>
              <a:pathLst>
                <a:path w="2030" h="522" extrusionOk="0">
                  <a:moveTo>
                    <a:pt x="0" y="1"/>
                  </a:moveTo>
                  <a:cubicBezTo>
                    <a:pt x="5" y="124"/>
                    <a:pt x="27" y="240"/>
                    <a:pt x="64" y="346"/>
                  </a:cubicBezTo>
                  <a:cubicBezTo>
                    <a:pt x="226" y="415"/>
                    <a:pt x="536" y="522"/>
                    <a:pt x="916" y="522"/>
                  </a:cubicBezTo>
                  <a:cubicBezTo>
                    <a:pt x="1251" y="522"/>
                    <a:pt x="1640" y="439"/>
                    <a:pt x="2029" y="175"/>
                  </a:cubicBezTo>
                  <a:lnTo>
                    <a:pt x="17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3"/>
            <p:cNvSpPr/>
            <p:nvPr/>
          </p:nvSpPr>
          <p:spPr>
            <a:xfrm>
              <a:off x="7693657" y="2373950"/>
              <a:ext cx="235145" cy="60465"/>
            </a:xfrm>
            <a:custGeom>
              <a:avLst/>
              <a:gdLst/>
              <a:ahLst/>
              <a:cxnLst/>
              <a:rect l="l" t="t" r="r" b="b"/>
              <a:pathLst>
                <a:path w="2030" h="522" extrusionOk="0">
                  <a:moveTo>
                    <a:pt x="0" y="1"/>
                  </a:moveTo>
                  <a:cubicBezTo>
                    <a:pt x="5" y="124"/>
                    <a:pt x="27" y="240"/>
                    <a:pt x="64" y="346"/>
                  </a:cubicBezTo>
                  <a:cubicBezTo>
                    <a:pt x="226" y="415"/>
                    <a:pt x="536" y="522"/>
                    <a:pt x="916" y="522"/>
                  </a:cubicBezTo>
                  <a:cubicBezTo>
                    <a:pt x="1251" y="522"/>
                    <a:pt x="1640" y="439"/>
                    <a:pt x="2029" y="175"/>
                  </a:cubicBezTo>
                  <a:lnTo>
                    <a:pt x="1745" y="1"/>
                  </a:lnTo>
                  <a:close/>
                </a:path>
              </a:pathLst>
            </a:custGeom>
            <a:solidFill>
              <a:srgbClr val="76767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p:cNvSpPr/>
            <p:nvPr/>
          </p:nvSpPr>
          <p:spPr>
            <a:xfrm>
              <a:off x="7685896" y="2031432"/>
              <a:ext cx="257965" cy="382595"/>
            </a:xfrm>
            <a:custGeom>
              <a:avLst/>
              <a:gdLst/>
              <a:ahLst/>
              <a:cxnLst/>
              <a:rect l="l" t="t" r="r" b="b"/>
              <a:pathLst>
                <a:path w="2227" h="3303" extrusionOk="0">
                  <a:moveTo>
                    <a:pt x="1618" y="0"/>
                  </a:moveTo>
                  <a:cubicBezTo>
                    <a:pt x="1557" y="0"/>
                    <a:pt x="1497" y="4"/>
                    <a:pt x="1441" y="11"/>
                  </a:cubicBezTo>
                  <a:cubicBezTo>
                    <a:pt x="1165" y="44"/>
                    <a:pt x="916" y="186"/>
                    <a:pt x="740" y="403"/>
                  </a:cubicBezTo>
                  <a:cubicBezTo>
                    <a:pt x="1" y="1309"/>
                    <a:pt x="7" y="3043"/>
                    <a:pt x="7" y="3043"/>
                  </a:cubicBezTo>
                  <a:cubicBezTo>
                    <a:pt x="249" y="3240"/>
                    <a:pt x="599" y="3302"/>
                    <a:pt x="945" y="3302"/>
                  </a:cubicBezTo>
                  <a:cubicBezTo>
                    <a:pt x="1534" y="3302"/>
                    <a:pt x="2110" y="3122"/>
                    <a:pt x="2110" y="3122"/>
                  </a:cubicBezTo>
                  <a:cubicBezTo>
                    <a:pt x="2030" y="2844"/>
                    <a:pt x="2001" y="2521"/>
                    <a:pt x="2001" y="2196"/>
                  </a:cubicBezTo>
                  <a:cubicBezTo>
                    <a:pt x="2001" y="1893"/>
                    <a:pt x="2028" y="1590"/>
                    <a:pt x="2060" y="1319"/>
                  </a:cubicBezTo>
                  <a:cubicBezTo>
                    <a:pt x="2127" y="794"/>
                    <a:pt x="2226" y="401"/>
                    <a:pt x="2226" y="401"/>
                  </a:cubicBezTo>
                  <a:cubicBezTo>
                    <a:pt x="2226" y="401"/>
                    <a:pt x="2226" y="220"/>
                    <a:pt x="2068" y="99"/>
                  </a:cubicBezTo>
                  <a:cubicBezTo>
                    <a:pt x="1926" y="25"/>
                    <a:pt x="1767" y="0"/>
                    <a:pt x="1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p:cNvSpPr/>
            <p:nvPr/>
          </p:nvSpPr>
          <p:spPr>
            <a:xfrm>
              <a:off x="7897640" y="2140199"/>
              <a:ext cx="300476" cy="127995"/>
            </a:xfrm>
            <a:custGeom>
              <a:avLst/>
              <a:gdLst/>
              <a:ahLst/>
              <a:cxnLst/>
              <a:rect l="l" t="t" r="r" b="b"/>
              <a:pathLst>
                <a:path w="2594" h="1105" extrusionOk="0">
                  <a:moveTo>
                    <a:pt x="2321" y="1"/>
                  </a:moveTo>
                  <a:cubicBezTo>
                    <a:pt x="2275" y="1"/>
                    <a:pt x="2145" y="252"/>
                    <a:pt x="2145" y="252"/>
                  </a:cubicBezTo>
                  <a:lnTo>
                    <a:pt x="778" y="539"/>
                  </a:lnTo>
                  <a:lnTo>
                    <a:pt x="778" y="304"/>
                  </a:lnTo>
                  <a:lnTo>
                    <a:pt x="594" y="252"/>
                  </a:lnTo>
                  <a:lnTo>
                    <a:pt x="47" y="403"/>
                  </a:lnTo>
                  <a:cubicBezTo>
                    <a:pt x="47" y="403"/>
                    <a:pt x="34" y="427"/>
                    <a:pt x="22" y="469"/>
                  </a:cubicBezTo>
                  <a:cubicBezTo>
                    <a:pt x="4" y="533"/>
                    <a:pt x="0" y="595"/>
                    <a:pt x="6" y="656"/>
                  </a:cubicBezTo>
                  <a:cubicBezTo>
                    <a:pt x="31" y="886"/>
                    <a:pt x="221" y="1082"/>
                    <a:pt x="469" y="1102"/>
                  </a:cubicBezTo>
                  <a:cubicBezTo>
                    <a:pt x="492" y="1104"/>
                    <a:pt x="515" y="1105"/>
                    <a:pt x="539" y="1105"/>
                  </a:cubicBezTo>
                  <a:cubicBezTo>
                    <a:pt x="1157" y="1105"/>
                    <a:pt x="2209" y="510"/>
                    <a:pt x="2209" y="510"/>
                  </a:cubicBezTo>
                  <a:cubicBezTo>
                    <a:pt x="2209" y="510"/>
                    <a:pt x="2521" y="431"/>
                    <a:pt x="2523" y="407"/>
                  </a:cubicBezTo>
                  <a:cubicBezTo>
                    <a:pt x="2525" y="384"/>
                    <a:pt x="2390" y="366"/>
                    <a:pt x="2390" y="366"/>
                  </a:cubicBezTo>
                  <a:cubicBezTo>
                    <a:pt x="2390" y="366"/>
                    <a:pt x="2594" y="282"/>
                    <a:pt x="2583" y="246"/>
                  </a:cubicBezTo>
                  <a:cubicBezTo>
                    <a:pt x="2580" y="240"/>
                    <a:pt x="2573" y="237"/>
                    <a:pt x="2561" y="237"/>
                  </a:cubicBezTo>
                  <a:cubicBezTo>
                    <a:pt x="2511" y="237"/>
                    <a:pt x="2392" y="287"/>
                    <a:pt x="2375" y="294"/>
                  </a:cubicBezTo>
                  <a:cubicBezTo>
                    <a:pt x="2398" y="278"/>
                    <a:pt x="2575" y="142"/>
                    <a:pt x="2563" y="119"/>
                  </a:cubicBezTo>
                  <a:cubicBezTo>
                    <a:pt x="2562" y="118"/>
                    <a:pt x="2560" y="117"/>
                    <a:pt x="2558" y="117"/>
                  </a:cubicBezTo>
                  <a:cubicBezTo>
                    <a:pt x="2523" y="117"/>
                    <a:pt x="2360" y="225"/>
                    <a:pt x="2338" y="238"/>
                  </a:cubicBezTo>
                  <a:cubicBezTo>
                    <a:pt x="2360" y="219"/>
                    <a:pt x="2539" y="69"/>
                    <a:pt x="2522" y="47"/>
                  </a:cubicBezTo>
                  <a:cubicBezTo>
                    <a:pt x="2521" y="45"/>
                    <a:pt x="2519" y="44"/>
                    <a:pt x="2515" y="44"/>
                  </a:cubicBezTo>
                  <a:cubicBezTo>
                    <a:pt x="2471" y="44"/>
                    <a:pt x="2262" y="177"/>
                    <a:pt x="2262" y="177"/>
                  </a:cubicBezTo>
                  <a:cubicBezTo>
                    <a:pt x="2262" y="177"/>
                    <a:pt x="2365" y="31"/>
                    <a:pt x="2327" y="3"/>
                  </a:cubicBezTo>
                  <a:cubicBezTo>
                    <a:pt x="2325" y="2"/>
                    <a:pt x="2323" y="1"/>
                    <a:pt x="2321" y="1"/>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p:cNvSpPr/>
            <p:nvPr/>
          </p:nvSpPr>
          <p:spPr>
            <a:xfrm>
              <a:off x="7890574" y="2043016"/>
              <a:ext cx="97186" cy="164830"/>
            </a:xfrm>
            <a:custGeom>
              <a:avLst/>
              <a:gdLst/>
              <a:ahLst/>
              <a:cxnLst/>
              <a:rect l="l" t="t" r="r" b="b"/>
              <a:pathLst>
                <a:path w="839" h="1423" extrusionOk="0">
                  <a:moveTo>
                    <a:pt x="302" y="1"/>
                  </a:moveTo>
                  <a:lnTo>
                    <a:pt x="1" y="374"/>
                  </a:lnTo>
                  <a:lnTo>
                    <a:pt x="1" y="1409"/>
                  </a:lnTo>
                  <a:cubicBezTo>
                    <a:pt x="1" y="1409"/>
                    <a:pt x="78" y="1423"/>
                    <a:pt x="188" y="1423"/>
                  </a:cubicBezTo>
                  <a:cubicBezTo>
                    <a:pt x="380" y="1423"/>
                    <a:pt x="673" y="1380"/>
                    <a:pt x="839" y="1143"/>
                  </a:cubicBezTo>
                  <a:cubicBezTo>
                    <a:pt x="839" y="1143"/>
                    <a:pt x="839" y="217"/>
                    <a:pt x="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p:cNvSpPr/>
            <p:nvPr/>
          </p:nvSpPr>
          <p:spPr>
            <a:xfrm>
              <a:off x="7862195" y="2099079"/>
              <a:ext cx="56412" cy="187069"/>
            </a:xfrm>
            <a:custGeom>
              <a:avLst/>
              <a:gdLst/>
              <a:ahLst/>
              <a:cxnLst/>
              <a:rect l="l" t="t" r="r" b="b"/>
              <a:pathLst>
                <a:path w="487" h="1615" extrusionOk="0">
                  <a:moveTo>
                    <a:pt x="245" y="1"/>
                  </a:moveTo>
                  <a:cubicBezTo>
                    <a:pt x="245" y="1"/>
                    <a:pt x="0" y="1161"/>
                    <a:pt x="479" y="1614"/>
                  </a:cubicBezTo>
                  <a:cubicBezTo>
                    <a:pt x="479" y="1520"/>
                    <a:pt x="481" y="1428"/>
                    <a:pt x="486" y="1336"/>
                  </a:cubicBezTo>
                  <a:cubicBezTo>
                    <a:pt x="212" y="1083"/>
                    <a:pt x="245" y="1"/>
                    <a:pt x="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3"/>
            <p:cNvSpPr/>
            <p:nvPr/>
          </p:nvSpPr>
          <p:spPr>
            <a:xfrm>
              <a:off x="7862195" y="2099079"/>
              <a:ext cx="56412" cy="187069"/>
            </a:xfrm>
            <a:custGeom>
              <a:avLst/>
              <a:gdLst/>
              <a:ahLst/>
              <a:cxnLst/>
              <a:rect l="l" t="t" r="r" b="b"/>
              <a:pathLst>
                <a:path w="487" h="1615" extrusionOk="0">
                  <a:moveTo>
                    <a:pt x="245" y="1"/>
                  </a:moveTo>
                  <a:cubicBezTo>
                    <a:pt x="245" y="1"/>
                    <a:pt x="0" y="1161"/>
                    <a:pt x="479" y="1614"/>
                  </a:cubicBezTo>
                  <a:cubicBezTo>
                    <a:pt x="479" y="1520"/>
                    <a:pt x="481" y="1428"/>
                    <a:pt x="486" y="1336"/>
                  </a:cubicBezTo>
                  <a:cubicBezTo>
                    <a:pt x="212" y="1083"/>
                    <a:pt x="245" y="1"/>
                    <a:pt x="245" y="1"/>
                  </a:cubicBezTo>
                  <a:close/>
                </a:path>
              </a:pathLst>
            </a:custGeom>
            <a:solidFill>
              <a:srgbClr val="76767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44"/>
          <p:cNvSpPr txBox="1">
            <a:spLocks noGrp="1"/>
          </p:cNvSpPr>
          <p:nvPr>
            <p:ph type="subTitle" idx="1"/>
          </p:nvPr>
        </p:nvSpPr>
        <p:spPr>
          <a:xfrm>
            <a:off x="265500" y="480050"/>
            <a:ext cx="4045200" cy="406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Roboto Black"/>
                <a:ea typeface="Roboto Black"/>
                <a:cs typeface="Roboto Black"/>
                <a:sym typeface="Roboto Black"/>
              </a:rPr>
              <a:t>Join.Nearpod.Com</a:t>
            </a:r>
            <a:endParaRPr sz="3500">
              <a:latin typeface="Roboto Black"/>
              <a:ea typeface="Roboto Black"/>
              <a:cs typeface="Roboto Black"/>
              <a:sym typeface="Roboto Black"/>
            </a:endParaRPr>
          </a:p>
          <a:p>
            <a:pPr marL="0" lvl="0" indent="0" algn="ctr" rtl="0">
              <a:spcBef>
                <a:spcPts val="0"/>
              </a:spcBef>
              <a:spcAft>
                <a:spcPts val="0"/>
              </a:spcAft>
              <a:buNone/>
            </a:pPr>
            <a:endParaRPr sz="3400">
              <a:latin typeface="Roboto Black"/>
              <a:ea typeface="Roboto Black"/>
              <a:cs typeface="Roboto Black"/>
              <a:sym typeface="Roboto Black"/>
            </a:endParaRPr>
          </a:p>
          <a:p>
            <a:pPr marL="0" lvl="0" indent="0" algn="ctr" rtl="0">
              <a:spcBef>
                <a:spcPts val="0"/>
              </a:spcBef>
              <a:spcAft>
                <a:spcPts val="0"/>
              </a:spcAft>
              <a:buNone/>
            </a:pPr>
            <a:r>
              <a:rPr lang="en" sz="3400">
                <a:latin typeface="Roboto Black"/>
                <a:ea typeface="Roboto Black"/>
                <a:cs typeface="Roboto Black"/>
                <a:sym typeface="Roboto Black"/>
              </a:rPr>
              <a:t>CODE: </a:t>
            </a:r>
            <a:endParaRPr sz="3400">
              <a:latin typeface="Roboto Black"/>
              <a:ea typeface="Roboto Black"/>
              <a:cs typeface="Roboto Black"/>
              <a:sym typeface="Roboto Black"/>
            </a:endParaRPr>
          </a:p>
          <a:p>
            <a:pPr marL="0" lvl="0" indent="0" algn="ctr" rtl="0">
              <a:spcBef>
                <a:spcPts val="0"/>
              </a:spcBef>
              <a:spcAft>
                <a:spcPts val="0"/>
              </a:spcAft>
              <a:buNone/>
            </a:pPr>
            <a:r>
              <a:rPr lang="en" sz="7800">
                <a:solidFill>
                  <a:schemeClr val="dk1"/>
                </a:solidFill>
                <a:latin typeface="Roboto Black"/>
                <a:ea typeface="Roboto Black"/>
                <a:cs typeface="Roboto Black"/>
                <a:sym typeface="Roboto Black"/>
              </a:rPr>
              <a:t>PG7M2</a:t>
            </a:r>
            <a:endParaRPr sz="8700">
              <a:latin typeface="Roboto Black"/>
              <a:ea typeface="Roboto Black"/>
              <a:cs typeface="Roboto Black"/>
              <a:sym typeface="Roboto Black"/>
            </a:endParaRPr>
          </a:p>
        </p:txBody>
      </p:sp>
      <p:sp>
        <p:nvSpPr>
          <p:cNvPr id="1115" name="Google Shape;1115;p4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1116" name="Google Shape;1116;p44"/>
          <p:cNvPicPr preferRelativeResize="0"/>
          <p:nvPr/>
        </p:nvPicPr>
        <p:blipFill>
          <a:blip r:embed="rId3">
            <a:alphaModFix/>
          </a:blip>
          <a:stretch>
            <a:fillRect/>
          </a:stretch>
        </p:blipFill>
        <p:spPr>
          <a:xfrm>
            <a:off x="5005375" y="742825"/>
            <a:ext cx="3705225" cy="3657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pic>
        <p:nvPicPr>
          <p:cNvPr id="1121" name="Google Shape;1121;p45"/>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1122" name="Google Shape;1122;p45"/>
          <p:cNvPicPr preferRelativeResize="0"/>
          <p:nvPr/>
        </p:nvPicPr>
        <p:blipFill>
          <a:blip r:embed="rId4">
            <a:alphaModFix/>
          </a:blip>
          <a:stretch>
            <a:fillRect/>
          </a:stretch>
        </p:blipFill>
        <p:spPr>
          <a:xfrm>
            <a:off x="1143000" y="0"/>
            <a:ext cx="6857999"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p:nvPr/>
        </p:nvSpPr>
        <p:spPr>
          <a:xfrm>
            <a:off x="63000" y="111450"/>
            <a:ext cx="8797200" cy="1971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600" b="1">
                <a:latin typeface="Fira Sans"/>
                <a:ea typeface="Fira Sans"/>
                <a:cs typeface="Fira Sans"/>
                <a:sym typeface="Fira Sans"/>
              </a:rPr>
              <a:t>Gamifying Assessment</a:t>
            </a:r>
            <a:endParaRPr sz="3600" b="1">
              <a:solidFill>
                <a:srgbClr val="000000"/>
              </a:solidFill>
              <a:latin typeface="Fira Sans"/>
              <a:ea typeface="Fira Sans"/>
              <a:cs typeface="Fira Sans"/>
              <a:sym typeface="Fira Sans"/>
            </a:endParaRPr>
          </a:p>
        </p:txBody>
      </p:sp>
      <p:sp>
        <p:nvSpPr>
          <p:cNvPr id="135" name="Google Shape;135;p28"/>
          <p:cNvSpPr txBox="1"/>
          <p:nvPr/>
        </p:nvSpPr>
        <p:spPr>
          <a:xfrm>
            <a:off x="6164276" y="3148725"/>
            <a:ext cx="2383800" cy="889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000">
                <a:latin typeface="Roboto"/>
                <a:ea typeface="Roboto"/>
                <a:cs typeface="Roboto"/>
                <a:sym typeface="Roboto"/>
              </a:rPr>
              <a:t>Lei Dunn, CHES</a:t>
            </a:r>
            <a:endParaRPr sz="2000">
              <a:latin typeface="Roboto"/>
              <a:ea typeface="Roboto"/>
              <a:cs typeface="Roboto"/>
              <a:sym typeface="Roboto"/>
            </a:endParaRPr>
          </a:p>
          <a:p>
            <a:pPr marL="0" lvl="0" indent="0" algn="ctr" rtl="0">
              <a:lnSpc>
                <a:spcPct val="115000"/>
              </a:lnSpc>
              <a:spcBef>
                <a:spcPts val="1600"/>
              </a:spcBef>
              <a:spcAft>
                <a:spcPts val="1600"/>
              </a:spcAft>
              <a:buNone/>
            </a:pPr>
            <a:r>
              <a:rPr lang="en" sz="2000">
                <a:latin typeface="Roboto"/>
                <a:ea typeface="Roboto"/>
                <a:cs typeface="Roboto"/>
                <a:sym typeface="Roboto"/>
              </a:rPr>
              <a:t>HPAI 2022</a:t>
            </a:r>
            <a:endParaRPr sz="2000">
              <a:latin typeface="Roboto"/>
              <a:ea typeface="Roboto"/>
              <a:cs typeface="Roboto"/>
              <a:sym typeface="Roboto"/>
            </a:endParaRPr>
          </a:p>
        </p:txBody>
      </p:sp>
      <p:grpSp>
        <p:nvGrpSpPr>
          <p:cNvPr id="136" name="Google Shape;136;p28"/>
          <p:cNvGrpSpPr/>
          <p:nvPr/>
        </p:nvGrpSpPr>
        <p:grpSpPr>
          <a:xfrm>
            <a:off x="446288" y="1594951"/>
            <a:ext cx="2042814" cy="2042563"/>
            <a:chOff x="3128271" y="4689163"/>
            <a:chExt cx="597279" cy="597241"/>
          </a:xfrm>
        </p:grpSpPr>
        <p:sp>
          <p:nvSpPr>
            <p:cNvPr id="137" name="Google Shape;137;p28"/>
            <p:cNvSpPr/>
            <p:nvPr/>
          </p:nvSpPr>
          <p:spPr>
            <a:xfrm>
              <a:off x="3128271" y="4689163"/>
              <a:ext cx="597279" cy="597241"/>
            </a:xfrm>
            <a:custGeom>
              <a:avLst/>
              <a:gdLst/>
              <a:ahLst/>
              <a:cxnLst/>
              <a:rect l="l" t="t" r="r" b="b"/>
              <a:pathLst>
                <a:path w="15372" h="15372" extrusionOk="0">
                  <a:moveTo>
                    <a:pt x="7693" y="1"/>
                  </a:moveTo>
                  <a:cubicBezTo>
                    <a:pt x="3440" y="1"/>
                    <a:pt x="1" y="3440"/>
                    <a:pt x="1" y="7679"/>
                  </a:cubicBezTo>
                  <a:cubicBezTo>
                    <a:pt x="1" y="11932"/>
                    <a:pt x="3440" y="15372"/>
                    <a:pt x="7693" y="15372"/>
                  </a:cubicBezTo>
                  <a:cubicBezTo>
                    <a:pt x="11932" y="15372"/>
                    <a:pt x="15371" y="11932"/>
                    <a:pt x="15371" y="7679"/>
                  </a:cubicBezTo>
                  <a:cubicBezTo>
                    <a:pt x="15371" y="3440"/>
                    <a:pt x="11932" y="1"/>
                    <a:pt x="7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8"/>
            <p:cNvSpPr/>
            <p:nvPr/>
          </p:nvSpPr>
          <p:spPr>
            <a:xfrm>
              <a:off x="3135381" y="4710998"/>
              <a:ext cx="582514" cy="553609"/>
            </a:xfrm>
            <a:custGeom>
              <a:avLst/>
              <a:gdLst/>
              <a:ahLst/>
              <a:cxnLst/>
              <a:rect l="l" t="t" r="r" b="b"/>
              <a:pathLst>
                <a:path w="14992" h="14249" extrusionOk="0">
                  <a:moveTo>
                    <a:pt x="10360" y="0"/>
                  </a:moveTo>
                  <a:lnTo>
                    <a:pt x="7370" y="6752"/>
                  </a:lnTo>
                  <a:lnTo>
                    <a:pt x="4660" y="5559"/>
                  </a:lnTo>
                  <a:cubicBezTo>
                    <a:pt x="5222" y="4127"/>
                    <a:pt x="5250" y="2555"/>
                    <a:pt x="4689" y="1095"/>
                  </a:cubicBezTo>
                  <a:cubicBezTo>
                    <a:pt x="4562" y="772"/>
                    <a:pt x="4408" y="463"/>
                    <a:pt x="4225" y="169"/>
                  </a:cubicBezTo>
                  <a:cubicBezTo>
                    <a:pt x="4071" y="239"/>
                    <a:pt x="3888" y="337"/>
                    <a:pt x="3734" y="421"/>
                  </a:cubicBezTo>
                  <a:cubicBezTo>
                    <a:pt x="3888" y="702"/>
                    <a:pt x="4057" y="997"/>
                    <a:pt x="4155" y="1292"/>
                  </a:cubicBezTo>
                  <a:cubicBezTo>
                    <a:pt x="4660" y="2611"/>
                    <a:pt x="4660" y="4029"/>
                    <a:pt x="4155" y="5334"/>
                  </a:cubicBezTo>
                  <a:lnTo>
                    <a:pt x="590" y="3748"/>
                  </a:lnTo>
                  <a:cubicBezTo>
                    <a:pt x="505" y="3917"/>
                    <a:pt x="435" y="4085"/>
                    <a:pt x="365" y="4268"/>
                  </a:cubicBezTo>
                  <a:lnTo>
                    <a:pt x="3931" y="5840"/>
                  </a:lnTo>
                  <a:cubicBezTo>
                    <a:pt x="3144" y="7398"/>
                    <a:pt x="1685" y="8493"/>
                    <a:pt x="0" y="8830"/>
                  </a:cubicBezTo>
                  <a:cubicBezTo>
                    <a:pt x="28" y="8998"/>
                    <a:pt x="84" y="9181"/>
                    <a:pt x="140" y="9349"/>
                  </a:cubicBezTo>
                  <a:cubicBezTo>
                    <a:pt x="1979" y="8984"/>
                    <a:pt x="3580" y="7777"/>
                    <a:pt x="4422" y="6064"/>
                  </a:cubicBezTo>
                  <a:lnTo>
                    <a:pt x="7117" y="7258"/>
                  </a:lnTo>
                  <a:lnTo>
                    <a:pt x="4127" y="14009"/>
                  </a:lnTo>
                  <a:cubicBezTo>
                    <a:pt x="4281" y="14108"/>
                    <a:pt x="4450" y="14178"/>
                    <a:pt x="4632" y="14248"/>
                  </a:cubicBezTo>
                  <a:lnTo>
                    <a:pt x="7636" y="7496"/>
                  </a:lnTo>
                  <a:lnTo>
                    <a:pt x="10332" y="8689"/>
                  </a:lnTo>
                  <a:cubicBezTo>
                    <a:pt x="9616" y="10514"/>
                    <a:pt x="9840" y="12493"/>
                    <a:pt x="10767" y="14066"/>
                  </a:cubicBezTo>
                  <a:cubicBezTo>
                    <a:pt x="10935" y="13995"/>
                    <a:pt x="11104" y="13911"/>
                    <a:pt x="11258" y="13827"/>
                  </a:cubicBezTo>
                  <a:cubicBezTo>
                    <a:pt x="10402" y="12381"/>
                    <a:pt x="10191" y="10584"/>
                    <a:pt x="10837" y="8914"/>
                  </a:cubicBezTo>
                  <a:lnTo>
                    <a:pt x="10837" y="8914"/>
                  </a:lnTo>
                  <a:lnTo>
                    <a:pt x="14402" y="10486"/>
                  </a:lnTo>
                  <a:cubicBezTo>
                    <a:pt x="14487" y="10332"/>
                    <a:pt x="14557" y="10149"/>
                    <a:pt x="14627" y="9981"/>
                  </a:cubicBezTo>
                  <a:lnTo>
                    <a:pt x="11076" y="8395"/>
                  </a:lnTo>
                  <a:cubicBezTo>
                    <a:pt x="11862" y="6836"/>
                    <a:pt x="13322" y="5756"/>
                    <a:pt x="14992" y="5419"/>
                  </a:cubicBezTo>
                  <a:cubicBezTo>
                    <a:pt x="14964" y="5250"/>
                    <a:pt x="14908" y="5068"/>
                    <a:pt x="14852" y="4899"/>
                  </a:cubicBezTo>
                  <a:cubicBezTo>
                    <a:pt x="13013" y="5264"/>
                    <a:pt x="11412" y="6471"/>
                    <a:pt x="10570" y="8170"/>
                  </a:cubicBezTo>
                  <a:lnTo>
                    <a:pt x="7875" y="6977"/>
                  </a:lnTo>
                  <a:lnTo>
                    <a:pt x="10879" y="225"/>
                  </a:lnTo>
                  <a:cubicBezTo>
                    <a:pt x="10711" y="141"/>
                    <a:pt x="10542" y="70"/>
                    <a:pt x="10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8"/>
            <p:cNvSpPr/>
            <p:nvPr/>
          </p:nvSpPr>
          <p:spPr>
            <a:xfrm>
              <a:off x="3471895" y="5211117"/>
              <a:ext cx="34387" cy="34384"/>
            </a:xfrm>
            <a:custGeom>
              <a:avLst/>
              <a:gdLst/>
              <a:ahLst/>
              <a:cxnLst/>
              <a:rect l="l" t="t" r="r" b="b"/>
              <a:pathLst>
                <a:path w="885" h="885" extrusionOk="0">
                  <a:moveTo>
                    <a:pt x="449" y="0"/>
                  </a:moveTo>
                  <a:cubicBezTo>
                    <a:pt x="211" y="0"/>
                    <a:pt x="28" y="197"/>
                    <a:pt x="0" y="436"/>
                  </a:cubicBezTo>
                  <a:cubicBezTo>
                    <a:pt x="0" y="688"/>
                    <a:pt x="197" y="885"/>
                    <a:pt x="449" y="885"/>
                  </a:cubicBezTo>
                  <a:cubicBezTo>
                    <a:pt x="688" y="885"/>
                    <a:pt x="884" y="688"/>
                    <a:pt x="884" y="436"/>
                  </a:cubicBezTo>
                  <a:cubicBezTo>
                    <a:pt x="884" y="197"/>
                    <a:pt x="688"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8"/>
            <p:cNvSpPr/>
            <p:nvPr/>
          </p:nvSpPr>
          <p:spPr>
            <a:xfrm>
              <a:off x="3476791" y="5145649"/>
              <a:ext cx="34387" cy="34423"/>
            </a:xfrm>
            <a:custGeom>
              <a:avLst/>
              <a:gdLst/>
              <a:ahLst/>
              <a:cxnLst/>
              <a:rect l="l" t="t" r="r" b="b"/>
              <a:pathLst>
                <a:path w="885" h="886" extrusionOk="0">
                  <a:moveTo>
                    <a:pt x="436" y="1"/>
                  </a:moveTo>
                  <a:cubicBezTo>
                    <a:pt x="211" y="1"/>
                    <a:pt x="14" y="197"/>
                    <a:pt x="0" y="450"/>
                  </a:cubicBezTo>
                  <a:cubicBezTo>
                    <a:pt x="0" y="689"/>
                    <a:pt x="197" y="885"/>
                    <a:pt x="436" y="885"/>
                  </a:cubicBezTo>
                  <a:cubicBezTo>
                    <a:pt x="688" y="885"/>
                    <a:pt x="885" y="689"/>
                    <a:pt x="885" y="450"/>
                  </a:cubicBezTo>
                  <a:cubicBezTo>
                    <a:pt x="885" y="197"/>
                    <a:pt x="688" y="1"/>
                    <a:pt x="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8"/>
            <p:cNvSpPr/>
            <p:nvPr/>
          </p:nvSpPr>
          <p:spPr>
            <a:xfrm>
              <a:off x="3583678" y="5169660"/>
              <a:ext cx="34426" cy="34384"/>
            </a:xfrm>
            <a:custGeom>
              <a:avLst/>
              <a:gdLst/>
              <a:ahLst/>
              <a:cxnLst/>
              <a:rect l="l" t="t" r="r" b="b"/>
              <a:pathLst>
                <a:path w="886" h="885" extrusionOk="0">
                  <a:moveTo>
                    <a:pt x="450" y="1"/>
                  </a:moveTo>
                  <a:cubicBezTo>
                    <a:pt x="197" y="1"/>
                    <a:pt x="1" y="197"/>
                    <a:pt x="1" y="436"/>
                  </a:cubicBezTo>
                  <a:cubicBezTo>
                    <a:pt x="1" y="688"/>
                    <a:pt x="197" y="885"/>
                    <a:pt x="450" y="885"/>
                  </a:cubicBezTo>
                  <a:cubicBezTo>
                    <a:pt x="689" y="885"/>
                    <a:pt x="885" y="688"/>
                    <a:pt x="885" y="436"/>
                  </a:cubicBezTo>
                  <a:cubicBezTo>
                    <a:pt x="885" y="197"/>
                    <a:pt x="689" y="1"/>
                    <a:pt x="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p:cNvSpPr/>
            <p:nvPr/>
          </p:nvSpPr>
          <p:spPr>
            <a:xfrm>
              <a:off x="3427174" y="5238391"/>
              <a:ext cx="33843" cy="34384"/>
            </a:xfrm>
            <a:custGeom>
              <a:avLst/>
              <a:gdLst/>
              <a:ahLst/>
              <a:cxnLst/>
              <a:rect l="l" t="t" r="r" b="b"/>
              <a:pathLst>
                <a:path w="871" h="885" extrusionOk="0">
                  <a:moveTo>
                    <a:pt x="435" y="0"/>
                  </a:moveTo>
                  <a:cubicBezTo>
                    <a:pt x="197" y="0"/>
                    <a:pt x="0" y="197"/>
                    <a:pt x="0" y="435"/>
                  </a:cubicBezTo>
                  <a:cubicBezTo>
                    <a:pt x="0" y="688"/>
                    <a:pt x="197" y="885"/>
                    <a:pt x="435" y="885"/>
                  </a:cubicBezTo>
                  <a:cubicBezTo>
                    <a:pt x="688" y="885"/>
                    <a:pt x="870" y="688"/>
                    <a:pt x="870" y="435"/>
                  </a:cubicBezTo>
                  <a:cubicBezTo>
                    <a:pt x="870" y="197"/>
                    <a:pt x="688" y="0"/>
                    <a:pt x="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8"/>
            <p:cNvSpPr/>
            <p:nvPr/>
          </p:nvSpPr>
          <p:spPr>
            <a:xfrm>
              <a:off x="3381871" y="5194215"/>
              <a:ext cx="34426" cy="33841"/>
            </a:xfrm>
            <a:custGeom>
              <a:avLst/>
              <a:gdLst/>
              <a:ahLst/>
              <a:cxnLst/>
              <a:rect l="l" t="t" r="r" b="b"/>
              <a:pathLst>
                <a:path w="886" h="871" extrusionOk="0">
                  <a:moveTo>
                    <a:pt x="450" y="0"/>
                  </a:moveTo>
                  <a:cubicBezTo>
                    <a:pt x="212" y="0"/>
                    <a:pt x="1" y="197"/>
                    <a:pt x="1" y="435"/>
                  </a:cubicBezTo>
                  <a:cubicBezTo>
                    <a:pt x="1" y="688"/>
                    <a:pt x="197" y="871"/>
                    <a:pt x="450" y="871"/>
                  </a:cubicBezTo>
                  <a:cubicBezTo>
                    <a:pt x="689" y="871"/>
                    <a:pt x="885" y="688"/>
                    <a:pt x="885" y="435"/>
                  </a:cubicBezTo>
                  <a:cubicBezTo>
                    <a:pt x="885" y="197"/>
                    <a:pt x="689" y="0"/>
                    <a:pt x="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8"/>
            <p:cNvSpPr/>
            <p:nvPr/>
          </p:nvSpPr>
          <p:spPr>
            <a:xfrm>
              <a:off x="3207378" y="5067127"/>
              <a:ext cx="34387" cy="34384"/>
            </a:xfrm>
            <a:custGeom>
              <a:avLst/>
              <a:gdLst/>
              <a:ahLst/>
              <a:cxnLst/>
              <a:rect l="l" t="t" r="r" b="b"/>
              <a:pathLst>
                <a:path w="885" h="885" extrusionOk="0">
                  <a:moveTo>
                    <a:pt x="449" y="1"/>
                  </a:moveTo>
                  <a:cubicBezTo>
                    <a:pt x="197" y="1"/>
                    <a:pt x="0" y="197"/>
                    <a:pt x="0" y="450"/>
                  </a:cubicBezTo>
                  <a:cubicBezTo>
                    <a:pt x="0" y="688"/>
                    <a:pt x="197" y="885"/>
                    <a:pt x="449" y="885"/>
                  </a:cubicBezTo>
                  <a:cubicBezTo>
                    <a:pt x="688" y="885"/>
                    <a:pt x="884" y="688"/>
                    <a:pt x="884" y="450"/>
                  </a:cubicBezTo>
                  <a:cubicBezTo>
                    <a:pt x="884" y="197"/>
                    <a:pt x="688"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8"/>
            <p:cNvSpPr/>
            <p:nvPr/>
          </p:nvSpPr>
          <p:spPr>
            <a:xfrm>
              <a:off x="3627311" y="4822779"/>
              <a:ext cx="34426" cy="33879"/>
            </a:xfrm>
            <a:custGeom>
              <a:avLst/>
              <a:gdLst/>
              <a:ahLst/>
              <a:cxnLst/>
              <a:rect l="l" t="t" r="r" b="b"/>
              <a:pathLst>
                <a:path w="886" h="872" extrusionOk="0">
                  <a:moveTo>
                    <a:pt x="450" y="1"/>
                  </a:moveTo>
                  <a:cubicBezTo>
                    <a:pt x="211" y="1"/>
                    <a:pt x="29" y="197"/>
                    <a:pt x="1" y="436"/>
                  </a:cubicBezTo>
                  <a:cubicBezTo>
                    <a:pt x="1" y="689"/>
                    <a:pt x="197" y="871"/>
                    <a:pt x="450" y="871"/>
                  </a:cubicBezTo>
                  <a:cubicBezTo>
                    <a:pt x="689" y="871"/>
                    <a:pt x="885" y="689"/>
                    <a:pt x="885" y="436"/>
                  </a:cubicBezTo>
                  <a:cubicBezTo>
                    <a:pt x="885" y="197"/>
                    <a:pt x="689" y="1"/>
                    <a:pt x="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p:nvPr/>
          </p:nvSpPr>
          <p:spPr>
            <a:xfrm>
              <a:off x="3657306" y="5015879"/>
              <a:ext cx="34426" cy="33841"/>
            </a:xfrm>
            <a:custGeom>
              <a:avLst/>
              <a:gdLst/>
              <a:ahLst/>
              <a:cxnLst/>
              <a:rect l="l" t="t" r="r" b="b"/>
              <a:pathLst>
                <a:path w="886" h="871" extrusionOk="0">
                  <a:moveTo>
                    <a:pt x="450" y="0"/>
                  </a:moveTo>
                  <a:cubicBezTo>
                    <a:pt x="211" y="0"/>
                    <a:pt x="29" y="183"/>
                    <a:pt x="1" y="435"/>
                  </a:cubicBezTo>
                  <a:cubicBezTo>
                    <a:pt x="1" y="674"/>
                    <a:pt x="197" y="870"/>
                    <a:pt x="450" y="870"/>
                  </a:cubicBezTo>
                  <a:cubicBezTo>
                    <a:pt x="689" y="870"/>
                    <a:pt x="885" y="674"/>
                    <a:pt x="885" y="435"/>
                  </a:cubicBezTo>
                  <a:cubicBezTo>
                    <a:pt x="885" y="183"/>
                    <a:pt x="689" y="0"/>
                    <a:pt x="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8"/>
            <p:cNvSpPr/>
            <p:nvPr/>
          </p:nvSpPr>
          <p:spPr>
            <a:xfrm>
              <a:off x="3555315" y="4822779"/>
              <a:ext cx="33882" cy="33879"/>
            </a:xfrm>
            <a:custGeom>
              <a:avLst/>
              <a:gdLst/>
              <a:ahLst/>
              <a:cxnLst/>
              <a:rect l="l" t="t" r="r" b="b"/>
              <a:pathLst>
                <a:path w="872" h="872" extrusionOk="0">
                  <a:moveTo>
                    <a:pt x="436" y="1"/>
                  </a:moveTo>
                  <a:cubicBezTo>
                    <a:pt x="197" y="1"/>
                    <a:pt x="1" y="197"/>
                    <a:pt x="1" y="436"/>
                  </a:cubicBezTo>
                  <a:cubicBezTo>
                    <a:pt x="1" y="689"/>
                    <a:pt x="197" y="871"/>
                    <a:pt x="436" y="871"/>
                  </a:cubicBezTo>
                  <a:cubicBezTo>
                    <a:pt x="689" y="871"/>
                    <a:pt x="871" y="689"/>
                    <a:pt x="871" y="436"/>
                  </a:cubicBezTo>
                  <a:cubicBezTo>
                    <a:pt x="871" y="197"/>
                    <a:pt x="689" y="1"/>
                    <a:pt x="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8"/>
            <p:cNvSpPr/>
            <p:nvPr/>
          </p:nvSpPr>
          <p:spPr>
            <a:xfrm>
              <a:off x="3223191" y="4785169"/>
              <a:ext cx="34387" cy="34384"/>
            </a:xfrm>
            <a:custGeom>
              <a:avLst/>
              <a:gdLst/>
              <a:ahLst/>
              <a:cxnLst/>
              <a:rect l="l" t="t" r="r" b="b"/>
              <a:pathLst>
                <a:path w="885" h="885" extrusionOk="0">
                  <a:moveTo>
                    <a:pt x="435" y="0"/>
                  </a:moveTo>
                  <a:cubicBezTo>
                    <a:pt x="197" y="0"/>
                    <a:pt x="0" y="197"/>
                    <a:pt x="0" y="435"/>
                  </a:cubicBezTo>
                  <a:cubicBezTo>
                    <a:pt x="0" y="688"/>
                    <a:pt x="197" y="885"/>
                    <a:pt x="435" y="885"/>
                  </a:cubicBezTo>
                  <a:cubicBezTo>
                    <a:pt x="688" y="885"/>
                    <a:pt x="884" y="688"/>
                    <a:pt x="884" y="435"/>
                  </a:cubicBezTo>
                  <a:cubicBezTo>
                    <a:pt x="884" y="197"/>
                    <a:pt x="688" y="0"/>
                    <a:pt x="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8"/>
            <p:cNvSpPr/>
            <p:nvPr/>
          </p:nvSpPr>
          <p:spPr>
            <a:xfrm>
              <a:off x="3399355" y="4706064"/>
              <a:ext cx="33843" cy="33879"/>
            </a:xfrm>
            <a:custGeom>
              <a:avLst/>
              <a:gdLst/>
              <a:ahLst/>
              <a:cxnLst/>
              <a:rect l="l" t="t" r="r" b="b"/>
              <a:pathLst>
                <a:path w="871" h="872" extrusionOk="0">
                  <a:moveTo>
                    <a:pt x="435" y="1"/>
                  </a:moveTo>
                  <a:cubicBezTo>
                    <a:pt x="183" y="1"/>
                    <a:pt x="0" y="197"/>
                    <a:pt x="0" y="436"/>
                  </a:cubicBezTo>
                  <a:cubicBezTo>
                    <a:pt x="0" y="689"/>
                    <a:pt x="183" y="871"/>
                    <a:pt x="435" y="871"/>
                  </a:cubicBezTo>
                  <a:cubicBezTo>
                    <a:pt x="674" y="871"/>
                    <a:pt x="870" y="689"/>
                    <a:pt x="870" y="436"/>
                  </a:cubicBezTo>
                  <a:cubicBezTo>
                    <a:pt x="870" y="197"/>
                    <a:pt x="674"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3240093" y="4835328"/>
              <a:ext cx="34387" cy="34423"/>
            </a:xfrm>
            <a:custGeom>
              <a:avLst/>
              <a:gdLst/>
              <a:ahLst/>
              <a:cxnLst/>
              <a:rect l="l" t="t" r="r" b="b"/>
              <a:pathLst>
                <a:path w="885" h="886" extrusionOk="0">
                  <a:moveTo>
                    <a:pt x="449" y="1"/>
                  </a:moveTo>
                  <a:cubicBezTo>
                    <a:pt x="197" y="1"/>
                    <a:pt x="0" y="197"/>
                    <a:pt x="0" y="450"/>
                  </a:cubicBezTo>
                  <a:cubicBezTo>
                    <a:pt x="0" y="689"/>
                    <a:pt x="197" y="885"/>
                    <a:pt x="449" y="885"/>
                  </a:cubicBezTo>
                  <a:cubicBezTo>
                    <a:pt x="688" y="885"/>
                    <a:pt x="885" y="689"/>
                    <a:pt x="885" y="450"/>
                  </a:cubicBezTo>
                  <a:cubicBezTo>
                    <a:pt x="885" y="197"/>
                    <a:pt x="688"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28"/>
          <p:cNvGrpSpPr/>
          <p:nvPr/>
        </p:nvGrpSpPr>
        <p:grpSpPr>
          <a:xfrm>
            <a:off x="2769891" y="1630050"/>
            <a:ext cx="1971789" cy="1971909"/>
            <a:chOff x="2331454" y="4689163"/>
            <a:chExt cx="597240" cy="597241"/>
          </a:xfrm>
        </p:grpSpPr>
        <p:sp>
          <p:nvSpPr>
            <p:cNvPr id="152" name="Google Shape;152;p28"/>
            <p:cNvSpPr/>
            <p:nvPr/>
          </p:nvSpPr>
          <p:spPr>
            <a:xfrm>
              <a:off x="2331454" y="4689163"/>
              <a:ext cx="597240" cy="597241"/>
            </a:xfrm>
            <a:custGeom>
              <a:avLst/>
              <a:gdLst/>
              <a:ahLst/>
              <a:cxnLst/>
              <a:rect l="l" t="t" r="r" b="b"/>
              <a:pathLst>
                <a:path w="15371" h="15372" extrusionOk="0">
                  <a:moveTo>
                    <a:pt x="7693" y="1"/>
                  </a:moveTo>
                  <a:cubicBezTo>
                    <a:pt x="3439" y="1"/>
                    <a:pt x="0" y="3440"/>
                    <a:pt x="0" y="7679"/>
                  </a:cubicBezTo>
                  <a:cubicBezTo>
                    <a:pt x="0" y="11932"/>
                    <a:pt x="3439" y="15372"/>
                    <a:pt x="7693" y="15372"/>
                  </a:cubicBezTo>
                  <a:cubicBezTo>
                    <a:pt x="11932" y="15372"/>
                    <a:pt x="15371" y="11932"/>
                    <a:pt x="15371" y="7679"/>
                  </a:cubicBezTo>
                  <a:cubicBezTo>
                    <a:pt x="15371" y="3440"/>
                    <a:pt x="11932" y="1"/>
                    <a:pt x="7693" y="1"/>
                  </a:cubicBezTo>
                  <a:close/>
                </a:path>
              </a:pathLst>
            </a:custGeom>
            <a:solidFill>
              <a:srgbClr val="E9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a:off x="2515777" y="5084028"/>
              <a:ext cx="229672" cy="201839"/>
            </a:xfrm>
            <a:custGeom>
              <a:avLst/>
              <a:gdLst/>
              <a:ahLst/>
              <a:cxnLst/>
              <a:rect l="l" t="t" r="r" b="b"/>
              <a:pathLst>
                <a:path w="5911" h="5195" extrusionOk="0">
                  <a:moveTo>
                    <a:pt x="1166" y="1"/>
                  </a:moveTo>
                  <a:lnTo>
                    <a:pt x="1" y="1573"/>
                  </a:lnTo>
                  <a:lnTo>
                    <a:pt x="1082" y="4956"/>
                  </a:lnTo>
                  <a:cubicBezTo>
                    <a:pt x="1685" y="5124"/>
                    <a:pt x="2317" y="5195"/>
                    <a:pt x="2949" y="5195"/>
                  </a:cubicBezTo>
                  <a:cubicBezTo>
                    <a:pt x="3594" y="5195"/>
                    <a:pt x="4212" y="5096"/>
                    <a:pt x="4801" y="4956"/>
                  </a:cubicBezTo>
                  <a:lnTo>
                    <a:pt x="5910" y="1573"/>
                  </a:lnTo>
                  <a:lnTo>
                    <a:pt x="473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2699051" y="4926944"/>
              <a:ext cx="228545" cy="218196"/>
            </a:xfrm>
            <a:custGeom>
              <a:avLst/>
              <a:gdLst/>
              <a:ahLst/>
              <a:cxnLst/>
              <a:rect l="l" t="t" r="r" b="b"/>
              <a:pathLst>
                <a:path w="5882" h="5616" extrusionOk="0">
                  <a:moveTo>
                    <a:pt x="3004" y="1"/>
                  </a:moveTo>
                  <a:lnTo>
                    <a:pt x="1109" y="647"/>
                  </a:lnTo>
                  <a:lnTo>
                    <a:pt x="0" y="4044"/>
                  </a:lnTo>
                  <a:lnTo>
                    <a:pt x="1179" y="5616"/>
                  </a:lnTo>
                  <a:lnTo>
                    <a:pt x="4731" y="5616"/>
                  </a:lnTo>
                  <a:cubicBezTo>
                    <a:pt x="5391" y="4577"/>
                    <a:pt x="5784" y="3370"/>
                    <a:pt x="5882" y="2093"/>
                  </a:cubicBezTo>
                  <a:lnTo>
                    <a:pt x="3004"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2401780" y="4710998"/>
              <a:ext cx="228584" cy="240536"/>
            </a:xfrm>
            <a:custGeom>
              <a:avLst/>
              <a:gdLst/>
              <a:ahLst/>
              <a:cxnLst/>
              <a:rect l="l" t="t" r="r" b="b"/>
              <a:pathLst>
                <a:path w="5883" h="6191" extrusionOk="0">
                  <a:moveTo>
                    <a:pt x="3005" y="0"/>
                  </a:moveTo>
                  <a:cubicBezTo>
                    <a:pt x="1826" y="477"/>
                    <a:pt x="801" y="1221"/>
                    <a:pt x="1" y="2176"/>
                  </a:cubicBezTo>
                  <a:lnTo>
                    <a:pt x="1096" y="5559"/>
                  </a:lnTo>
                  <a:lnTo>
                    <a:pt x="3005" y="6191"/>
                  </a:lnTo>
                  <a:lnTo>
                    <a:pt x="5883" y="4099"/>
                  </a:lnTo>
                  <a:lnTo>
                    <a:pt x="5883" y="2092"/>
                  </a:lnTo>
                  <a:lnTo>
                    <a:pt x="3005"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2518497" y="4870257"/>
              <a:ext cx="223688" cy="213805"/>
            </a:xfrm>
            <a:custGeom>
              <a:avLst/>
              <a:gdLst/>
              <a:ahLst/>
              <a:cxnLst/>
              <a:rect l="l" t="t" r="r" b="b"/>
              <a:pathLst>
                <a:path w="5757" h="5503" extrusionOk="0">
                  <a:moveTo>
                    <a:pt x="2879" y="0"/>
                  </a:moveTo>
                  <a:lnTo>
                    <a:pt x="1" y="2092"/>
                  </a:lnTo>
                  <a:lnTo>
                    <a:pt x="1082" y="5503"/>
                  </a:lnTo>
                  <a:lnTo>
                    <a:pt x="4661" y="5503"/>
                  </a:lnTo>
                  <a:lnTo>
                    <a:pt x="5756" y="2092"/>
                  </a:lnTo>
                  <a:lnTo>
                    <a:pt x="2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2518497" y="4689163"/>
              <a:ext cx="223688" cy="103115"/>
            </a:xfrm>
            <a:custGeom>
              <a:avLst/>
              <a:gdLst/>
              <a:ahLst/>
              <a:cxnLst/>
              <a:rect l="l" t="t" r="r" b="b"/>
              <a:pathLst>
                <a:path w="5757" h="2654" extrusionOk="0">
                  <a:moveTo>
                    <a:pt x="2879" y="1"/>
                  </a:moveTo>
                  <a:cubicBezTo>
                    <a:pt x="1854" y="1"/>
                    <a:pt x="871" y="197"/>
                    <a:pt x="1" y="562"/>
                  </a:cubicBezTo>
                  <a:lnTo>
                    <a:pt x="2879" y="2654"/>
                  </a:lnTo>
                  <a:lnTo>
                    <a:pt x="5756" y="562"/>
                  </a:lnTo>
                  <a:cubicBezTo>
                    <a:pt x="4872" y="197"/>
                    <a:pt x="3889" y="1"/>
                    <a:pt x="2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a:off x="2331454" y="4795504"/>
              <a:ext cx="112913" cy="213300"/>
            </a:xfrm>
            <a:custGeom>
              <a:avLst/>
              <a:gdLst/>
              <a:ahLst/>
              <a:cxnLst/>
              <a:rect l="l" t="t" r="r" b="b"/>
              <a:pathLst>
                <a:path w="2906" h="5490" extrusionOk="0">
                  <a:moveTo>
                    <a:pt x="1811" y="1"/>
                  </a:moveTo>
                  <a:cubicBezTo>
                    <a:pt x="688" y="1335"/>
                    <a:pt x="0" y="3047"/>
                    <a:pt x="0" y="4942"/>
                  </a:cubicBezTo>
                  <a:cubicBezTo>
                    <a:pt x="0" y="5125"/>
                    <a:pt x="0" y="5321"/>
                    <a:pt x="14" y="5490"/>
                  </a:cubicBezTo>
                  <a:lnTo>
                    <a:pt x="2906" y="3384"/>
                  </a:lnTo>
                  <a:lnTo>
                    <a:pt x="18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p:nvPr/>
          </p:nvSpPr>
          <p:spPr>
            <a:xfrm>
              <a:off x="2377263" y="5145105"/>
              <a:ext cx="181103" cy="131477"/>
            </a:xfrm>
            <a:custGeom>
              <a:avLst/>
              <a:gdLst/>
              <a:ahLst/>
              <a:cxnLst/>
              <a:rect l="l" t="t" r="r" b="b"/>
              <a:pathLst>
                <a:path w="4661" h="3384" extrusionOk="0">
                  <a:moveTo>
                    <a:pt x="0" y="1"/>
                  </a:moveTo>
                  <a:cubicBezTo>
                    <a:pt x="1039" y="1671"/>
                    <a:pt x="2695" y="2921"/>
                    <a:pt x="4661" y="3384"/>
                  </a:cubicBezTo>
                  <a:lnTo>
                    <a:pt x="35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8"/>
            <p:cNvSpPr/>
            <p:nvPr/>
          </p:nvSpPr>
          <p:spPr>
            <a:xfrm>
              <a:off x="2815769" y="4795504"/>
              <a:ext cx="112913" cy="213300"/>
            </a:xfrm>
            <a:custGeom>
              <a:avLst/>
              <a:gdLst/>
              <a:ahLst/>
              <a:cxnLst/>
              <a:rect l="l" t="t" r="r" b="b"/>
              <a:pathLst>
                <a:path w="2906" h="5490" extrusionOk="0">
                  <a:moveTo>
                    <a:pt x="1095" y="1"/>
                  </a:moveTo>
                  <a:lnTo>
                    <a:pt x="0" y="3384"/>
                  </a:lnTo>
                  <a:lnTo>
                    <a:pt x="2892" y="5490"/>
                  </a:lnTo>
                  <a:cubicBezTo>
                    <a:pt x="2906" y="5321"/>
                    <a:pt x="2906" y="5125"/>
                    <a:pt x="2906" y="4942"/>
                  </a:cubicBezTo>
                  <a:cubicBezTo>
                    <a:pt x="2906" y="3047"/>
                    <a:pt x="2218" y="1335"/>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a:off x="2701771" y="5145105"/>
              <a:ext cx="181103" cy="131477"/>
            </a:xfrm>
            <a:custGeom>
              <a:avLst/>
              <a:gdLst/>
              <a:ahLst/>
              <a:cxnLst/>
              <a:rect l="l" t="t" r="r" b="b"/>
              <a:pathLst>
                <a:path w="4661" h="3384" extrusionOk="0">
                  <a:moveTo>
                    <a:pt x="1109" y="1"/>
                  </a:moveTo>
                  <a:lnTo>
                    <a:pt x="0" y="3384"/>
                  </a:lnTo>
                  <a:cubicBezTo>
                    <a:pt x="1966" y="2921"/>
                    <a:pt x="3636" y="1671"/>
                    <a:pt x="4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28"/>
          <p:cNvGrpSpPr/>
          <p:nvPr/>
        </p:nvGrpSpPr>
        <p:grpSpPr>
          <a:xfrm>
            <a:off x="1986791" y="3006056"/>
            <a:ext cx="1341820" cy="1341821"/>
            <a:chOff x="3925671" y="4689163"/>
            <a:chExt cx="597240" cy="597241"/>
          </a:xfrm>
        </p:grpSpPr>
        <p:sp>
          <p:nvSpPr>
            <p:cNvPr id="163" name="Google Shape;163;p28"/>
            <p:cNvSpPr/>
            <p:nvPr/>
          </p:nvSpPr>
          <p:spPr>
            <a:xfrm>
              <a:off x="3925671" y="4689163"/>
              <a:ext cx="597240" cy="597241"/>
            </a:xfrm>
            <a:custGeom>
              <a:avLst/>
              <a:gdLst/>
              <a:ahLst/>
              <a:cxnLst/>
              <a:rect l="l" t="t" r="r" b="b"/>
              <a:pathLst>
                <a:path w="15371" h="15372" extrusionOk="0">
                  <a:moveTo>
                    <a:pt x="7679" y="1"/>
                  </a:moveTo>
                  <a:cubicBezTo>
                    <a:pt x="3439" y="1"/>
                    <a:pt x="0" y="3440"/>
                    <a:pt x="0" y="7679"/>
                  </a:cubicBezTo>
                  <a:cubicBezTo>
                    <a:pt x="0" y="11932"/>
                    <a:pt x="3439" y="15372"/>
                    <a:pt x="7679" y="15372"/>
                  </a:cubicBezTo>
                  <a:cubicBezTo>
                    <a:pt x="11918" y="15372"/>
                    <a:pt x="15371" y="11932"/>
                    <a:pt x="15371" y="7679"/>
                  </a:cubicBezTo>
                  <a:cubicBezTo>
                    <a:pt x="15371" y="3440"/>
                    <a:pt x="11918" y="1"/>
                    <a:pt x="76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4337989" y="4728443"/>
              <a:ext cx="24595" cy="24594"/>
            </a:xfrm>
            <a:custGeom>
              <a:avLst/>
              <a:gdLst/>
              <a:ahLst/>
              <a:cxnLst/>
              <a:rect l="l" t="t" r="r" b="b"/>
              <a:pathLst>
                <a:path w="633" h="633" extrusionOk="0">
                  <a:moveTo>
                    <a:pt x="309" y="0"/>
                  </a:moveTo>
                  <a:cubicBezTo>
                    <a:pt x="141" y="0"/>
                    <a:pt x="0" y="141"/>
                    <a:pt x="0" y="323"/>
                  </a:cubicBezTo>
                  <a:cubicBezTo>
                    <a:pt x="0" y="492"/>
                    <a:pt x="141" y="632"/>
                    <a:pt x="309" y="632"/>
                  </a:cubicBezTo>
                  <a:cubicBezTo>
                    <a:pt x="492" y="632"/>
                    <a:pt x="632" y="492"/>
                    <a:pt x="632" y="323"/>
                  </a:cubicBezTo>
                  <a:cubicBezTo>
                    <a:pt x="632" y="141"/>
                    <a:pt x="492"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4460146" y="5073149"/>
              <a:ext cx="24595" cy="24555"/>
            </a:xfrm>
            <a:custGeom>
              <a:avLst/>
              <a:gdLst/>
              <a:ahLst/>
              <a:cxnLst/>
              <a:rect l="l" t="t" r="r" b="b"/>
              <a:pathLst>
                <a:path w="633" h="632" extrusionOk="0">
                  <a:moveTo>
                    <a:pt x="310" y="0"/>
                  </a:moveTo>
                  <a:cubicBezTo>
                    <a:pt x="141" y="0"/>
                    <a:pt x="1" y="140"/>
                    <a:pt x="1" y="309"/>
                  </a:cubicBezTo>
                  <a:cubicBezTo>
                    <a:pt x="1" y="491"/>
                    <a:pt x="141" y="632"/>
                    <a:pt x="310" y="632"/>
                  </a:cubicBezTo>
                  <a:cubicBezTo>
                    <a:pt x="492" y="632"/>
                    <a:pt x="632" y="491"/>
                    <a:pt x="632" y="309"/>
                  </a:cubicBezTo>
                  <a:cubicBezTo>
                    <a:pt x="632" y="140"/>
                    <a:pt x="492"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4349995" y="5054577"/>
              <a:ext cx="24556" cy="24594"/>
            </a:xfrm>
            <a:custGeom>
              <a:avLst/>
              <a:gdLst/>
              <a:ahLst/>
              <a:cxnLst/>
              <a:rect l="l" t="t" r="r" b="b"/>
              <a:pathLst>
                <a:path w="632" h="633" extrusionOk="0">
                  <a:moveTo>
                    <a:pt x="323" y="1"/>
                  </a:moveTo>
                  <a:cubicBezTo>
                    <a:pt x="141" y="1"/>
                    <a:pt x="0" y="141"/>
                    <a:pt x="0" y="310"/>
                  </a:cubicBezTo>
                  <a:cubicBezTo>
                    <a:pt x="0" y="492"/>
                    <a:pt x="141" y="632"/>
                    <a:pt x="323" y="632"/>
                  </a:cubicBezTo>
                  <a:cubicBezTo>
                    <a:pt x="491" y="632"/>
                    <a:pt x="632" y="492"/>
                    <a:pt x="632" y="310"/>
                  </a:cubicBezTo>
                  <a:cubicBezTo>
                    <a:pt x="632" y="141"/>
                    <a:pt x="491" y="1"/>
                    <a:pt x="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4414337" y="5102017"/>
              <a:ext cx="24595" cy="24594"/>
            </a:xfrm>
            <a:custGeom>
              <a:avLst/>
              <a:gdLst/>
              <a:ahLst/>
              <a:cxnLst/>
              <a:rect l="l" t="t" r="r" b="b"/>
              <a:pathLst>
                <a:path w="633" h="633" extrusionOk="0">
                  <a:moveTo>
                    <a:pt x="309" y="1"/>
                  </a:moveTo>
                  <a:cubicBezTo>
                    <a:pt x="141" y="1"/>
                    <a:pt x="1" y="141"/>
                    <a:pt x="1" y="324"/>
                  </a:cubicBezTo>
                  <a:cubicBezTo>
                    <a:pt x="1" y="492"/>
                    <a:pt x="141" y="633"/>
                    <a:pt x="309" y="633"/>
                  </a:cubicBezTo>
                  <a:cubicBezTo>
                    <a:pt x="492" y="633"/>
                    <a:pt x="632" y="492"/>
                    <a:pt x="632" y="324"/>
                  </a:cubicBezTo>
                  <a:cubicBezTo>
                    <a:pt x="632" y="141"/>
                    <a:pt x="492"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4275278" y="4831521"/>
              <a:ext cx="24556" cy="24594"/>
            </a:xfrm>
            <a:custGeom>
              <a:avLst/>
              <a:gdLst/>
              <a:ahLst/>
              <a:cxnLst/>
              <a:rect l="l" t="t" r="r" b="b"/>
              <a:pathLst>
                <a:path w="632" h="633" extrusionOk="0">
                  <a:moveTo>
                    <a:pt x="309" y="0"/>
                  </a:moveTo>
                  <a:cubicBezTo>
                    <a:pt x="140" y="0"/>
                    <a:pt x="0" y="141"/>
                    <a:pt x="0" y="323"/>
                  </a:cubicBezTo>
                  <a:cubicBezTo>
                    <a:pt x="0" y="492"/>
                    <a:pt x="140" y="632"/>
                    <a:pt x="309" y="632"/>
                  </a:cubicBezTo>
                  <a:cubicBezTo>
                    <a:pt x="491" y="632"/>
                    <a:pt x="632" y="492"/>
                    <a:pt x="632" y="323"/>
                  </a:cubicBezTo>
                  <a:cubicBezTo>
                    <a:pt x="632" y="141"/>
                    <a:pt x="491"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4204914" y="4728443"/>
              <a:ext cx="24556" cy="24594"/>
            </a:xfrm>
            <a:custGeom>
              <a:avLst/>
              <a:gdLst/>
              <a:ahLst/>
              <a:cxnLst/>
              <a:rect l="l" t="t" r="r" b="b"/>
              <a:pathLst>
                <a:path w="632" h="633" extrusionOk="0">
                  <a:moveTo>
                    <a:pt x="323" y="0"/>
                  </a:moveTo>
                  <a:cubicBezTo>
                    <a:pt x="141" y="0"/>
                    <a:pt x="0" y="141"/>
                    <a:pt x="0" y="323"/>
                  </a:cubicBezTo>
                  <a:cubicBezTo>
                    <a:pt x="0" y="492"/>
                    <a:pt x="141" y="632"/>
                    <a:pt x="323" y="632"/>
                  </a:cubicBezTo>
                  <a:cubicBezTo>
                    <a:pt x="492" y="632"/>
                    <a:pt x="632" y="492"/>
                    <a:pt x="632" y="323"/>
                  </a:cubicBezTo>
                  <a:cubicBezTo>
                    <a:pt x="632" y="141"/>
                    <a:pt x="492"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a:off x="4044564" y="4781905"/>
              <a:ext cx="438012" cy="411798"/>
            </a:xfrm>
            <a:custGeom>
              <a:avLst/>
              <a:gdLst/>
              <a:ahLst/>
              <a:cxnLst/>
              <a:rect l="l" t="t" r="r" b="b"/>
              <a:pathLst>
                <a:path w="11273" h="10599" extrusionOk="0">
                  <a:moveTo>
                    <a:pt x="5306" y="0"/>
                  </a:moveTo>
                  <a:cubicBezTo>
                    <a:pt x="2373" y="0"/>
                    <a:pt x="0" y="2386"/>
                    <a:pt x="0" y="5292"/>
                  </a:cubicBezTo>
                  <a:cubicBezTo>
                    <a:pt x="0" y="8226"/>
                    <a:pt x="2387" y="10598"/>
                    <a:pt x="5306" y="10598"/>
                  </a:cubicBezTo>
                  <a:cubicBezTo>
                    <a:pt x="6949" y="10598"/>
                    <a:pt x="8072" y="10332"/>
                    <a:pt x="9153" y="10079"/>
                  </a:cubicBezTo>
                  <a:cubicBezTo>
                    <a:pt x="9714" y="9953"/>
                    <a:pt x="10276" y="9826"/>
                    <a:pt x="10879" y="9728"/>
                  </a:cubicBezTo>
                  <a:cubicBezTo>
                    <a:pt x="11020" y="9545"/>
                    <a:pt x="11146" y="9349"/>
                    <a:pt x="11272" y="9138"/>
                  </a:cubicBezTo>
                  <a:lnTo>
                    <a:pt x="11272" y="9138"/>
                  </a:lnTo>
                  <a:cubicBezTo>
                    <a:pt x="10430" y="9223"/>
                    <a:pt x="9714" y="9377"/>
                    <a:pt x="9026" y="9559"/>
                  </a:cubicBezTo>
                  <a:cubicBezTo>
                    <a:pt x="7988" y="9784"/>
                    <a:pt x="6907" y="10051"/>
                    <a:pt x="5306" y="10051"/>
                  </a:cubicBezTo>
                  <a:cubicBezTo>
                    <a:pt x="2667" y="10051"/>
                    <a:pt x="548" y="7917"/>
                    <a:pt x="548" y="5292"/>
                  </a:cubicBezTo>
                  <a:cubicBezTo>
                    <a:pt x="548" y="2667"/>
                    <a:pt x="2681" y="548"/>
                    <a:pt x="5306" y="548"/>
                  </a:cubicBezTo>
                  <a:cubicBezTo>
                    <a:pt x="6907" y="548"/>
                    <a:pt x="7973" y="786"/>
                    <a:pt x="9026" y="1039"/>
                  </a:cubicBezTo>
                  <a:cubicBezTo>
                    <a:pt x="9714" y="1193"/>
                    <a:pt x="10430" y="1362"/>
                    <a:pt x="11272" y="1460"/>
                  </a:cubicBezTo>
                  <a:cubicBezTo>
                    <a:pt x="11146" y="1249"/>
                    <a:pt x="11020" y="1053"/>
                    <a:pt x="10879" y="856"/>
                  </a:cubicBezTo>
                  <a:cubicBezTo>
                    <a:pt x="10276" y="772"/>
                    <a:pt x="9728" y="646"/>
                    <a:pt x="9153" y="505"/>
                  </a:cubicBezTo>
                  <a:cubicBezTo>
                    <a:pt x="8072" y="267"/>
                    <a:pt x="6949" y="0"/>
                    <a:pt x="5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pic>
        <p:nvPicPr>
          <p:cNvPr id="1127" name="Google Shape;1127;p46"/>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1128" name="Google Shape;1128;p46"/>
          <p:cNvPicPr preferRelativeResize="0"/>
          <p:nvPr/>
        </p:nvPicPr>
        <p:blipFill>
          <a:blip r:embed="rId4">
            <a:alphaModFix/>
          </a:blip>
          <a:stretch>
            <a:fillRect/>
          </a:stretch>
        </p:blipFill>
        <p:spPr>
          <a:xfrm>
            <a:off x="1143000" y="0"/>
            <a:ext cx="6857999" cy="514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pic>
        <p:nvPicPr>
          <p:cNvPr id="1133" name="Google Shape;1133;p47"/>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1134" name="Google Shape;1134;p47"/>
          <p:cNvPicPr preferRelativeResize="0"/>
          <p:nvPr/>
        </p:nvPicPr>
        <p:blipFill>
          <a:blip r:embed="rId4">
            <a:alphaModFix/>
          </a:blip>
          <a:stretch>
            <a:fillRect/>
          </a:stretch>
        </p:blipFill>
        <p:spPr>
          <a:xfrm>
            <a:off x="1143000" y="0"/>
            <a:ext cx="6857999" cy="5143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48"/>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A UNIQUE OPPORTUNITY</a:t>
            </a:r>
            <a:endParaRPr sz="2800" b="1">
              <a:solidFill>
                <a:srgbClr val="000000"/>
              </a:solidFill>
              <a:latin typeface="Fira Sans"/>
              <a:ea typeface="Fira Sans"/>
              <a:cs typeface="Fira Sans"/>
              <a:sym typeface="Fira Sans"/>
            </a:endParaRPr>
          </a:p>
        </p:txBody>
      </p:sp>
      <p:grpSp>
        <p:nvGrpSpPr>
          <p:cNvPr id="1140" name="Google Shape;1140;p48"/>
          <p:cNvGrpSpPr/>
          <p:nvPr/>
        </p:nvGrpSpPr>
        <p:grpSpPr>
          <a:xfrm>
            <a:off x="2161724" y="1198177"/>
            <a:ext cx="1118376" cy="3464551"/>
            <a:chOff x="2161724" y="1198177"/>
            <a:chExt cx="1118376" cy="3464551"/>
          </a:xfrm>
        </p:grpSpPr>
        <p:sp>
          <p:nvSpPr>
            <p:cNvPr id="1141" name="Google Shape;1141;p48"/>
            <p:cNvSpPr/>
            <p:nvPr/>
          </p:nvSpPr>
          <p:spPr>
            <a:xfrm>
              <a:off x="2447759" y="1481029"/>
              <a:ext cx="556488" cy="2931028"/>
            </a:xfrm>
            <a:custGeom>
              <a:avLst/>
              <a:gdLst/>
              <a:ahLst/>
              <a:cxnLst/>
              <a:rect l="l" t="t" r="r" b="b"/>
              <a:pathLst>
                <a:path w="1749" h="9212" extrusionOk="0">
                  <a:moveTo>
                    <a:pt x="1645" y="1"/>
                  </a:moveTo>
                  <a:cubicBezTo>
                    <a:pt x="1643" y="7"/>
                    <a:pt x="1264" y="668"/>
                    <a:pt x="883" y="1547"/>
                  </a:cubicBezTo>
                  <a:cubicBezTo>
                    <a:pt x="530" y="2360"/>
                    <a:pt x="105" y="3532"/>
                    <a:pt x="69" y="4498"/>
                  </a:cubicBezTo>
                  <a:cubicBezTo>
                    <a:pt x="0" y="6408"/>
                    <a:pt x="426" y="8601"/>
                    <a:pt x="839" y="9211"/>
                  </a:cubicBezTo>
                  <a:lnTo>
                    <a:pt x="938" y="9143"/>
                  </a:lnTo>
                  <a:cubicBezTo>
                    <a:pt x="543" y="8560"/>
                    <a:pt x="120" y="6358"/>
                    <a:pt x="188" y="4500"/>
                  </a:cubicBezTo>
                  <a:cubicBezTo>
                    <a:pt x="222" y="3553"/>
                    <a:pt x="645" y="2397"/>
                    <a:pt x="993" y="1594"/>
                  </a:cubicBezTo>
                  <a:cubicBezTo>
                    <a:pt x="1369" y="722"/>
                    <a:pt x="1745" y="65"/>
                    <a:pt x="1748" y="59"/>
                  </a:cubicBezTo>
                  <a:lnTo>
                    <a:pt x="1645" y="1"/>
                  </a:lnTo>
                  <a:close/>
                </a:path>
              </a:pathLst>
            </a:custGeom>
            <a:gradFill>
              <a:gsLst>
                <a:gs pos="0">
                  <a:schemeClr val="accent1"/>
                </a:gs>
                <a:gs pos="5000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8"/>
            <p:cNvSpPr/>
            <p:nvPr/>
          </p:nvSpPr>
          <p:spPr>
            <a:xfrm>
              <a:off x="2694340" y="1198177"/>
              <a:ext cx="585760" cy="585442"/>
            </a:xfrm>
            <a:custGeom>
              <a:avLst/>
              <a:gdLst/>
              <a:ahLst/>
              <a:cxnLst/>
              <a:rect l="l" t="t" r="r" b="b"/>
              <a:pathLst>
                <a:path w="1841" h="1840" extrusionOk="0">
                  <a:moveTo>
                    <a:pt x="921" y="0"/>
                  </a:moveTo>
                  <a:cubicBezTo>
                    <a:pt x="413" y="0"/>
                    <a:pt x="1" y="412"/>
                    <a:pt x="1" y="920"/>
                  </a:cubicBezTo>
                  <a:cubicBezTo>
                    <a:pt x="1" y="1428"/>
                    <a:pt x="413" y="1839"/>
                    <a:pt x="921" y="1839"/>
                  </a:cubicBezTo>
                  <a:cubicBezTo>
                    <a:pt x="1428" y="1839"/>
                    <a:pt x="1841" y="1428"/>
                    <a:pt x="1841" y="920"/>
                  </a:cubicBezTo>
                  <a:cubicBezTo>
                    <a:pt x="1841" y="412"/>
                    <a:pt x="1428" y="0"/>
                    <a:pt x="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8"/>
            <p:cNvSpPr/>
            <p:nvPr/>
          </p:nvSpPr>
          <p:spPr>
            <a:xfrm>
              <a:off x="2820653" y="1288537"/>
              <a:ext cx="317220" cy="380537"/>
            </a:xfrm>
            <a:custGeom>
              <a:avLst/>
              <a:gdLst/>
              <a:ahLst/>
              <a:cxnLst/>
              <a:rect l="l" t="t" r="r" b="b"/>
              <a:pathLst>
                <a:path w="997" h="1196" extrusionOk="0">
                  <a:moveTo>
                    <a:pt x="486" y="1"/>
                  </a:moveTo>
                  <a:cubicBezTo>
                    <a:pt x="416" y="1"/>
                    <a:pt x="344" y="13"/>
                    <a:pt x="272" y="38"/>
                  </a:cubicBezTo>
                  <a:cubicBezTo>
                    <a:pt x="139" y="85"/>
                    <a:pt x="1" y="224"/>
                    <a:pt x="11" y="478"/>
                  </a:cubicBezTo>
                  <a:cubicBezTo>
                    <a:pt x="16" y="612"/>
                    <a:pt x="187" y="822"/>
                    <a:pt x="221" y="859"/>
                  </a:cubicBezTo>
                  <a:lnTo>
                    <a:pt x="157" y="1176"/>
                  </a:lnTo>
                  <a:cubicBezTo>
                    <a:pt x="155" y="1185"/>
                    <a:pt x="161" y="1194"/>
                    <a:pt x="170" y="1195"/>
                  </a:cubicBezTo>
                  <a:cubicBezTo>
                    <a:pt x="171" y="1195"/>
                    <a:pt x="171" y="1195"/>
                    <a:pt x="172" y="1195"/>
                  </a:cubicBezTo>
                  <a:cubicBezTo>
                    <a:pt x="179" y="1195"/>
                    <a:pt x="187" y="1190"/>
                    <a:pt x="188" y="1182"/>
                  </a:cubicBezTo>
                  <a:lnTo>
                    <a:pt x="254" y="858"/>
                  </a:lnTo>
                  <a:cubicBezTo>
                    <a:pt x="255" y="853"/>
                    <a:pt x="254" y="848"/>
                    <a:pt x="250" y="844"/>
                  </a:cubicBezTo>
                  <a:cubicBezTo>
                    <a:pt x="248" y="842"/>
                    <a:pt x="48" y="611"/>
                    <a:pt x="43" y="476"/>
                  </a:cubicBezTo>
                  <a:cubicBezTo>
                    <a:pt x="37" y="322"/>
                    <a:pt x="96" y="135"/>
                    <a:pt x="282" y="68"/>
                  </a:cubicBezTo>
                  <a:cubicBezTo>
                    <a:pt x="351" y="44"/>
                    <a:pt x="420" y="32"/>
                    <a:pt x="486" y="32"/>
                  </a:cubicBezTo>
                  <a:cubicBezTo>
                    <a:pt x="608" y="32"/>
                    <a:pt x="718" y="72"/>
                    <a:pt x="794" y="148"/>
                  </a:cubicBezTo>
                  <a:cubicBezTo>
                    <a:pt x="883" y="239"/>
                    <a:pt x="917" y="314"/>
                    <a:pt x="893" y="376"/>
                  </a:cubicBezTo>
                  <a:lnTo>
                    <a:pt x="888" y="391"/>
                  </a:lnTo>
                  <a:cubicBezTo>
                    <a:pt x="872" y="435"/>
                    <a:pt x="856" y="473"/>
                    <a:pt x="882" y="512"/>
                  </a:cubicBezTo>
                  <a:cubicBezTo>
                    <a:pt x="907" y="550"/>
                    <a:pt x="943" y="613"/>
                    <a:pt x="960" y="642"/>
                  </a:cubicBezTo>
                  <a:lnTo>
                    <a:pt x="902" y="669"/>
                  </a:lnTo>
                  <a:cubicBezTo>
                    <a:pt x="896" y="671"/>
                    <a:pt x="893" y="678"/>
                    <a:pt x="893" y="684"/>
                  </a:cubicBezTo>
                  <a:lnTo>
                    <a:pt x="894" y="775"/>
                  </a:lnTo>
                  <a:lnTo>
                    <a:pt x="857" y="848"/>
                  </a:lnTo>
                  <a:cubicBezTo>
                    <a:pt x="856" y="850"/>
                    <a:pt x="856" y="853"/>
                    <a:pt x="856" y="855"/>
                  </a:cubicBezTo>
                  <a:lnTo>
                    <a:pt x="859" y="929"/>
                  </a:lnTo>
                  <a:cubicBezTo>
                    <a:pt x="859" y="941"/>
                    <a:pt x="850" y="951"/>
                    <a:pt x="837" y="952"/>
                  </a:cubicBezTo>
                  <a:lnTo>
                    <a:pt x="672" y="965"/>
                  </a:lnTo>
                  <a:cubicBezTo>
                    <a:pt x="664" y="965"/>
                    <a:pt x="658" y="971"/>
                    <a:pt x="657" y="977"/>
                  </a:cubicBezTo>
                  <a:lnTo>
                    <a:pt x="615" y="1176"/>
                  </a:lnTo>
                  <a:cubicBezTo>
                    <a:pt x="613" y="1185"/>
                    <a:pt x="618" y="1193"/>
                    <a:pt x="627" y="1195"/>
                  </a:cubicBezTo>
                  <a:lnTo>
                    <a:pt x="631" y="1195"/>
                  </a:lnTo>
                  <a:cubicBezTo>
                    <a:pt x="638" y="1195"/>
                    <a:pt x="646" y="1190"/>
                    <a:pt x="648" y="1182"/>
                  </a:cubicBezTo>
                  <a:lnTo>
                    <a:pt x="688" y="996"/>
                  </a:lnTo>
                  <a:lnTo>
                    <a:pt x="840" y="986"/>
                  </a:lnTo>
                  <a:cubicBezTo>
                    <a:pt x="871" y="983"/>
                    <a:pt x="893" y="958"/>
                    <a:pt x="892" y="929"/>
                  </a:cubicBezTo>
                  <a:lnTo>
                    <a:pt x="889" y="860"/>
                  </a:lnTo>
                  <a:lnTo>
                    <a:pt x="927" y="788"/>
                  </a:lnTo>
                  <a:cubicBezTo>
                    <a:pt x="928" y="786"/>
                    <a:pt x="928" y="783"/>
                    <a:pt x="928" y="781"/>
                  </a:cubicBezTo>
                  <a:lnTo>
                    <a:pt x="927" y="696"/>
                  </a:lnTo>
                  <a:lnTo>
                    <a:pt x="979" y="671"/>
                  </a:lnTo>
                  <a:cubicBezTo>
                    <a:pt x="986" y="668"/>
                    <a:pt x="991" y="661"/>
                    <a:pt x="995" y="654"/>
                  </a:cubicBezTo>
                  <a:cubicBezTo>
                    <a:pt x="997" y="646"/>
                    <a:pt x="996" y="637"/>
                    <a:pt x="991" y="630"/>
                  </a:cubicBezTo>
                  <a:cubicBezTo>
                    <a:pt x="975" y="603"/>
                    <a:pt x="936" y="535"/>
                    <a:pt x="911" y="495"/>
                  </a:cubicBezTo>
                  <a:cubicBezTo>
                    <a:pt x="894" y="471"/>
                    <a:pt x="903" y="448"/>
                    <a:pt x="920" y="403"/>
                  </a:cubicBezTo>
                  <a:lnTo>
                    <a:pt x="925" y="389"/>
                  </a:lnTo>
                  <a:cubicBezTo>
                    <a:pt x="954" y="314"/>
                    <a:pt x="919" y="228"/>
                    <a:pt x="817" y="127"/>
                  </a:cubicBezTo>
                  <a:cubicBezTo>
                    <a:pt x="736" y="44"/>
                    <a:pt x="616"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8"/>
            <p:cNvSpPr/>
            <p:nvPr/>
          </p:nvSpPr>
          <p:spPr>
            <a:xfrm>
              <a:off x="2863924" y="1327354"/>
              <a:ext cx="216677" cy="128543"/>
            </a:xfrm>
            <a:custGeom>
              <a:avLst/>
              <a:gdLst/>
              <a:ahLst/>
              <a:cxnLst/>
              <a:rect l="l" t="t" r="r" b="b"/>
              <a:pathLst>
                <a:path w="681" h="404" extrusionOk="0">
                  <a:moveTo>
                    <a:pt x="341" y="44"/>
                  </a:moveTo>
                  <a:cubicBezTo>
                    <a:pt x="358" y="69"/>
                    <a:pt x="389" y="122"/>
                    <a:pt x="389" y="184"/>
                  </a:cubicBezTo>
                  <a:lnTo>
                    <a:pt x="389" y="188"/>
                  </a:lnTo>
                  <a:cubicBezTo>
                    <a:pt x="366" y="216"/>
                    <a:pt x="351" y="246"/>
                    <a:pt x="341" y="275"/>
                  </a:cubicBezTo>
                  <a:cubicBezTo>
                    <a:pt x="331" y="246"/>
                    <a:pt x="315" y="215"/>
                    <a:pt x="292" y="188"/>
                  </a:cubicBezTo>
                  <a:lnTo>
                    <a:pt x="292" y="184"/>
                  </a:lnTo>
                  <a:cubicBezTo>
                    <a:pt x="292" y="123"/>
                    <a:pt x="322" y="70"/>
                    <a:pt x="341" y="44"/>
                  </a:cubicBezTo>
                  <a:close/>
                  <a:moveTo>
                    <a:pt x="556" y="132"/>
                  </a:moveTo>
                  <a:lnTo>
                    <a:pt x="556" y="132"/>
                  </a:lnTo>
                  <a:cubicBezTo>
                    <a:pt x="551" y="156"/>
                    <a:pt x="540" y="195"/>
                    <a:pt x="516" y="234"/>
                  </a:cubicBezTo>
                  <a:cubicBezTo>
                    <a:pt x="504" y="235"/>
                    <a:pt x="494" y="236"/>
                    <a:pt x="483" y="238"/>
                  </a:cubicBezTo>
                  <a:cubicBezTo>
                    <a:pt x="453" y="244"/>
                    <a:pt x="427" y="255"/>
                    <a:pt x="404" y="270"/>
                  </a:cubicBezTo>
                  <a:cubicBezTo>
                    <a:pt x="395" y="275"/>
                    <a:pt x="387" y="281"/>
                    <a:pt x="379" y="287"/>
                  </a:cubicBezTo>
                  <a:cubicBezTo>
                    <a:pt x="376" y="291"/>
                    <a:pt x="369" y="294"/>
                    <a:pt x="366" y="297"/>
                  </a:cubicBezTo>
                  <a:cubicBezTo>
                    <a:pt x="372" y="276"/>
                    <a:pt x="383" y="250"/>
                    <a:pt x="399" y="226"/>
                  </a:cubicBezTo>
                  <a:cubicBezTo>
                    <a:pt x="406" y="218"/>
                    <a:pt x="412" y="208"/>
                    <a:pt x="420" y="200"/>
                  </a:cubicBezTo>
                  <a:lnTo>
                    <a:pt x="423" y="198"/>
                  </a:lnTo>
                  <a:cubicBezTo>
                    <a:pt x="465" y="154"/>
                    <a:pt x="524" y="138"/>
                    <a:pt x="556" y="132"/>
                  </a:cubicBezTo>
                  <a:close/>
                  <a:moveTo>
                    <a:pt x="125" y="133"/>
                  </a:moveTo>
                  <a:lnTo>
                    <a:pt x="125" y="133"/>
                  </a:lnTo>
                  <a:cubicBezTo>
                    <a:pt x="156" y="139"/>
                    <a:pt x="214" y="156"/>
                    <a:pt x="258" y="199"/>
                  </a:cubicBezTo>
                  <a:lnTo>
                    <a:pt x="260" y="202"/>
                  </a:lnTo>
                  <a:cubicBezTo>
                    <a:pt x="268" y="209"/>
                    <a:pt x="274" y="219"/>
                    <a:pt x="280" y="228"/>
                  </a:cubicBezTo>
                  <a:cubicBezTo>
                    <a:pt x="297" y="251"/>
                    <a:pt x="307" y="277"/>
                    <a:pt x="314" y="299"/>
                  </a:cubicBezTo>
                  <a:cubicBezTo>
                    <a:pt x="310" y="295"/>
                    <a:pt x="306" y="292"/>
                    <a:pt x="301" y="288"/>
                  </a:cubicBezTo>
                  <a:cubicBezTo>
                    <a:pt x="294" y="282"/>
                    <a:pt x="284" y="277"/>
                    <a:pt x="275" y="271"/>
                  </a:cubicBezTo>
                  <a:cubicBezTo>
                    <a:pt x="254" y="256"/>
                    <a:pt x="227" y="245"/>
                    <a:pt x="198" y="239"/>
                  </a:cubicBezTo>
                  <a:cubicBezTo>
                    <a:pt x="186" y="236"/>
                    <a:pt x="176" y="235"/>
                    <a:pt x="164" y="235"/>
                  </a:cubicBezTo>
                  <a:cubicBezTo>
                    <a:pt x="139" y="197"/>
                    <a:pt x="130" y="156"/>
                    <a:pt x="125" y="133"/>
                  </a:cubicBezTo>
                  <a:close/>
                  <a:moveTo>
                    <a:pt x="147" y="266"/>
                  </a:moveTo>
                  <a:cubicBezTo>
                    <a:pt x="156" y="266"/>
                    <a:pt x="162" y="266"/>
                    <a:pt x="169" y="267"/>
                  </a:cubicBezTo>
                  <a:cubicBezTo>
                    <a:pt x="177" y="268"/>
                    <a:pt x="184" y="268"/>
                    <a:pt x="192" y="271"/>
                  </a:cubicBezTo>
                  <a:cubicBezTo>
                    <a:pt x="193" y="271"/>
                    <a:pt x="194" y="272"/>
                    <a:pt x="196" y="272"/>
                  </a:cubicBezTo>
                  <a:cubicBezTo>
                    <a:pt x="243" y="284"/>
                    <a:pt x="280" y="311"/>
                    <a:pt x="305" y="333"/>
                  </a:cubicBezTo>
                  <a:cubicBezTo>
                    <a:pt x="309" y="337"/>
                    <a:pt x="312" y="340"/>
                    <a:pt x="315" y="343"/>
                  </a:cubicBezTo>
                  <a:cubicBezTo>
                    <a:pt x="314" y="346"/>
                    <a:pt x="315" y="347"/>
                    <a:pt x="316" y="348"/>
                  </a:cubicBezTo>
                  <a:cubicBezTo>
                    <a:pt x="314" y="349"/>
                    <a:pt x="311" y="351"/>
                    <a:pt x="309" y="351"/>
                  </a:cubicBezTo>
                  <a:cubicBezTo>
                    <a:pt x="300" y="354"/>
                    <a:pt x="290" y="357"/>
                    <a:pt x="276" y="361"/>
                  </a:cubicBezTo>
                  <a:cubicBezTo>
                    <a:pt x="256" y="366"/>
                    <a:pt x="233" y="369"/>
                    <a:pt x="209" y="369"/>
                  </a:cubicBezTo>
                  <a:cubicBezTo>
                    <a:pt x="197" y="369"/>
                    <a:pt x="184" y="368"/>
                    <a:pt x="171" y="366"/>
                  </a:cubicBezTo>
                  <a:cubicBezTo>
                    <a:pt x="112" y="353"/>
                    <a:pt x="66" y="312"/>
                    <a:pt x="44" y="289"/>
                  </a:cubicBezTo>
                  <a:cubicBezTo>
                    <a:pt x="66" y="280"/>
                    <a:pt x="104" y="267"/>
                    <a:pt x="147" y="266"/>
                  </a:cubicBezTo>
                  <a:close/>
                  <a:moveTo>
                    <a:pt x="532" y="266"/>
                  </a:moveTo>
                  <a:cubicBezTo>
                    <a:pt x="574" y="266"/>
                    <a:pt x="614" y="278"/>
                    <a:pt x="635" y="288"/>
                  </a:cubicBezTo>
                  <a:cubicBezTo>
                    <a:pt x="616" y="312"/>
                    <a:pt x="570" y="353"/>
                    <a:pt x="510" y="366"/>
                  </a:cubicBezTo>
                  <a:cubicBezTo>
                    <a:pt x="496" y="368"/>
                    <a:pt x="483" y="369"/>
                    <a:pt x="471" y="369"/>
                  </a:cubicBezTo>
                  <a:cubicBezTo>
                    <a:pt x="446" y="369"/>
                    <a:pt x="422" y="366"/>
                    <a:pt x="402" y="361"/>
                  </a:cubicBezTo>
                  <a:cubicBezTo>
                    <a:pt x="391" y="358"/>
                    <a:pt x="379" y="354"/>
                    <a:pt x="370" y="351"/>
                  </a:cubicBezTo>
                  <a:cubicBezTo>
                    <a:pt x="367" y="349"/>
                    <a:pt x="365" y="348"/>
                    <a:pt x="362" y="348"/>
                  </a:cubicBezTo>
                  <a:lnTo>
                    <a:pt x="361" y="348"/>
                  </a:lnTo>
                  <a:lnTo>
                    <a:pt x="365" y="343"/>
                  </a:lnTo>
                  <a:lnTo>
                    <a:pt x="375" y="333"/>
                  </a:lnTo>
                  <a:cubicBezTo>
                    <a:pt x="399" y="312"/>
                    <a:pt x="438" y="283"/>
                    <a:pt x="484" y="272"/>
                  </a:cubicBezTo>
                  <a:cubicBezTo>
                    <a:pt x="485" y="272"/>
                    <a:pt x="486" y="271"/>
                    <a:pt x="487" y="271"/>
                  </a:cubicBezTo>
                  <a:lnTo>
                    <a:pt x="511" y="267"/>
                  </a:lnTo>
                  <a:cubicBezTo>
                    <a:pt x="518" y="266"/>
                    <a:pt x="525" y="266"/>
                    <a:pt x="532" y="266"/>
                  </a:cubicBezTo>
                  <a:close/>
                  <a:moveTo>
                    <a:pt x="340" y="0"/>
                  </a:moveTo>
                  <a:cubicBezTo>
                    <a:pt x="335" y="0"/>
                    <a:pt x="331" y="2"/>
                    <a:pt x="327" y="6"/>
                  </a:cubicBezTo>
                  <a:cubicBezTo>
                    <a:pt x="325" y="9"/>
                    <a:pt x="271" y="72"/>
                    <a:pt x="261" y="157"/>
                  </a:cubicBezTo>
                  <a:cubicBezTo>
                    <a:pt x="194" y="103"/>
                    <a:pt x="112" y="97"/>
                    <a:pt x="107" y="96"/>
                  </a:cubicBezTo>
                  <a:cubicBezTo>
                    <a:pt x="102" y="96"/>
                    <a:pt x="97" y="97"/>
                    <a:pt x="95" y="101"/>
                  </a:cubicBezTo>
                  <a:cubicBezTo>
                    <a:pt x="91" y="105"/>
                    <a:pt x="90" y="108"/>
                    <a:pt x="90" y="113"/>
                  </a:cubicBezTo>
                  <a:cubicBezTo>
                    <a:pt x="90" y="117"/>
                    <a:pt x="95" y="175"/>
                    <a:pt x="127" y="235"/>
                  </a:cubicBezTo>
                  <a:cubicBezTo>
                    <a:pt x="61" y="240"/>
                    <a:pt x="11" y="269"/>
                    <a:pt x="9" y="270"/>
                  </a:cubicBezTo>
                  <a:cubicBezTo>
                    <a:pt x="5" y="272"/>
                    <a:pt x="1" y="276"/>
                    <a:pt x="1" y="281"/>
                  </a:cubicBezTo>
                  <a:cubicBezTo>
                    <a:pt x="0" y="286"/>
                    <a:pt x="1" y="290"/>
                    <a:pt x="4" y="294"/>
                  </a:cubicBezTo>
                  <a:cubicBezTo>
                    <a:pt x="6" y="297"/>
                    <a:pt x="70" y="378"/>
                    <a:pt x="164" y="399"/>
                  </a:cubicBezTo>
                  <a:cubicBezTo>
                    <a:pt x="180" y="403"/>
                    <a:pt x="198" y="404"/>
                    <a:pt x="213" y="404"/>
                  </a:cubicBezTo>
                  <a:cubicBezTo>
                    <a:pt x="270" y="404"/>
                    <a:pt x="318" y="384"/>
                    <a:pt x="341" y="374"/>
                  </a:cubicBezTo>
                  <a:cubicBezTo>
                    <a:pt x="362" y="384"/>
                    <a:pt x="412" y="404"/>
                    <a:pt x="469" y="404"/>
                  </a:cubicBezTo>
                  <a:cubicBezTo>
                    <a:pt x="484" y="404"/>
                    <a:pt x="500" y="403"/>
                    <a:pt x="517" y="399"/>
                  </a:cubicBezTo>
                  <a:cubicBezTo>
                    <a:pt x="613" y="378"/>
                    <a:pt x="674" y="297"/>
                    <a:pt x="676" y="294"/>
                  </a:cubicBezTo>
                  <a:cubicBezTo>
                    <a:pt x="679" y="290"/>
                    <a:pt x="680" y="285"/>
                    <a:pt x="679" y="281"/>
                  </a:cubicBezTo>
                  <a:cubicBezTo>
                    <a:pt x="678" y="275"/>
                    <a:pt x="675" y="271"/>
                    <a:pt x="672" y="270"/>
                  </a:cubicBezTo>
                  <a:cubicBezTo>
                    <a:pt x="669" y="269"/>
                    <a:pt x="619" y="241"/>
                    <a:pt x="554" y="235"/>
                  </a:cubicBezTo>
                  <a:cubicBezTo>
                    <a:pt x="586" y="177"/>
                    <a:pt x="591" y="117"/>
                    <a:pt x="591" y="113"/>
                  </a:cubicBezTo>
                  <a:cubicBezTo>
                    <a:pt x="591" y="108"/>
                    <a:pt x="589" y="105"/>
                    <a:pt x="586" y="101"/>
                  </a:cubicBezTo>
                  <a:cubicBezTo>
                    <a:pt x="582" y="97"/>
                    <a:pt x="578" y="96"/>
                    <a:pt x="573" y="96"/>
                  </a:cubicBezTo>
                  <a:cubicBezTo>
                    <a:pt x="570" y="96"/>
                    <a:pt x="486" y="103"/>
                    <a:pt x="420" y="157"/>
                  </a:cubicBezTo>
                  <a:cubicBezTo>
                    <a:pt x="409" y="72"/>
                    <a:pt x="356" y="9"/>
                    <a:pt x="353" y="6"/>
                  </a:cubicBezTo>
                  <a:cubicBezTo>
                    <a:pt x="350" y="2"/>
                    <a:pt x="345"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8"/>
            <p:cNvSpPr/>
            <p:nvPr/>
          </p:nvSpPr>
          <p:spPr>
            <a:xfrm>
              <a:off x="2161724" y="2624528"/>
              <a:ext cx="585124" cy="585442"/>
            </a:xfrm>
            <a:custGeom>
              <a:avLst/>
              <a:gdLst/>
              <a:ahLst/>
              <a:cxnLst/>
              <a:rect l="l" t="t" r="r" b="b"/>
              <a:pathLst>
                <a:path w="1839" h="1840" extrusionOk="0">
                  <a:moveTo>
                    <a:pt x="920" y="0"/>
                  </a:moveTo>
                  <a:cubicBezTo>
                    <a:pt x="411" y="0"/>
                    <a:pt x="0" y="411"/>
                    <a:pt x="0" y="920"/>
                  </a:cubicBezTo>
                  <a:cubicBezTo>
                    <a:pt x="0" y="1427"/>
                    <a:pt x="411" y="1840"/>
                    <a:pt x="920" y="1840"/>
                  </a:cubicBezTo>
                  <a:cubicBezTo>
                    <a:pt x="1427" y="1840"/>
                    <a:pt x="1839" y="1427"/>
                    <a:pt x="1839" y="920"/>
                  </a:cubicBezTo>
                  <a:cubicBezTo>
                    <a:pt x="1839" y="411"/>
                    <a:pt x="1427" y="0"/>
                    <a:pt x="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8"/>
            <p:cNvSpPr/>
            <p:nvPr/>
          </p:nvSpPr>
          <p:spPr>
            <a:xfrm>
              <a:off x="2243812" y="2771840"/>
              <a:ext cx="420627" cy="318811"/>
            </a:xfrm>
            <a:custGeom>
              <a:avLst/>
              <a:gdLst/>
              <a:ahLst/>
              <a:cxnLst/>
              <a:rect l="l" t="t" r="r" b="b"/>
              <a:pathLst>
                <a:path w="1322" h="1002" extrusionOk="0">
                  <a:moveTo>
                    <a:pt x="921" y="32"/>
                  </a:moveTo>
                  <a:cubicBezTo>
                    <a:pt x="1056" y="32"/>
                    <a:pt x="1164" y="141"/>
                    <a:pt x="1164" y="275"/>
                  </a:cubicBezTo>
                  <a:lnTo>
                    <a:pt x="1164" y="278"/>
                  </a:lnTo>
                  <a:cubicBezTo>
                    <a:pt x="1164" y="279"/>
                    <a:pt x="1176" y="360"/>
                    <a:pt x="1146" y="469"/>
                  </a:cubicBezTo>
                  <a:lnTo>
                    <a:pt x="1062" y="469"/>
                  </a:lnTo>
                  <a:lnTo>
                    <a:pt x="1025" y="333"/>
                  </a:lnTo>
                  <a:cubicBezTo>
                    <a:pt x="1022" y="325"/>
                    <a:pt x="1016" y="320"/>
                    <a:pt x="1008" y="320"/>
                  </a:cubicBezTo>
                  <a:cubicBezTo>
                    <a:pt x="1001" y="320"/>
                    <a:pt x="994" y="325"/>
                    <a:pt x="992" y="333"/>
                  </a:cubicBezTo>
                  <a:lnTo>
                    <a:pt x="948" y="530"/>
                  </a:lnTo>
                  <a:lnTo>
                    <a:pt x="879" y="183"/>
                  </a:lnTo>
                  <a:cubicBezTo>
                    <a:pt x="878" y="176"/>
                    <a:pt x="872" y="170"/>
                    <a:pt x="863" y="170"/>
                  </a:cubicBezTo>
                  <a:cubicBezTo>
                    <a:pt x="856" y="170"/>
                    <a:pt x="849" y="175"/>
                    <a:pt x="847" y="182"/>
                  </a:cubicBezTo>
                  <a:lnTo>
                    <a:pt x="769" y="442"/>
                  </a:lnTo>
                  <a:lnTo>
                    <a:pt x="172" y="442"/>
                  </a:lnTo>
                  <a:cubicBezTo>
                    <a:pt x="150" y="345"/>
                    <a:pt x="158" y="279"/>
                    <a:pt x="158" y="278"/>
                  </a:cubicBezTo>
                  <a:lnTo>
                    <a:pt x="158" y="275"/>
                  </a:lnTo>
                  <a:cubicBezTo>
                    <a:pt x="158" y="141"/>
                    <a:pt x="268" y="32"/>
                    <a:pt x="402" y="32"/>
                  </a:cubicBezTo>
                  <a:cubicBezTo>
                    <a:pt x="536" y="32"/>
                    <a:pt x="644" y="141"/>
                    <a:pt x="644" y="275"/>
                  </a:cubicBezTo>
                  <a:cubicBezTo>
                    <a:pt x="644" y="284"/>
                    <a:pt x="653" y="292"/>
                    <a:pt x="662" y="292"/>
                  </a:cubicBezTo>
                  <a:cubicBezTo>
                    <a:pt x="670" y="292"/>
                    <a:pt x="678" y="284"/>
                    <a:pt x="678" y="275"/>
                  </a:cubicBezTo>
                  <a:cubicBezTo>
                    <a:pt x="678" y="141"/>
                    <a:pt x="787" y="32"/>
                    <a:pt x="921" y="32"/>
                  </a:cubicBezTo>
                  <a:close/>
                  <a:moveTo>
                    <a:pt x="859" y="255"/>
                  </a:moveTo>
                  <a:lnTo>
                    <a:pt x="930" y="613"/>
                  </a:lnTo>
                  <a:cubicBezTo>
                    <a:pt x="931" y="622"/>
                    <a:pt x="937" y="627"/>
                    <a:pt x="945" y="627"/>
                  </a:cubicBezTo>
                  <a:cubicBezTo>
                    <a:pt x="952" y="627"/>
                    <a:pt x="960" y="622"/>
                    <a:pt x="962" y="613"/>
                  </a:cubicBezTo>
                  <a:lnTo>
                    <a:pt x="1009" y="406"/>
                  </a:lnTo>
                  <a:lnTo>
                    <a:pt x="1032" y="490"/>
                  </a:lnTo>
                  <a:cubicBezTo>
                    <a:pt x="1034" y="498"/>
                    <a:pt x="1041" y="503"/>
                    <a:pt x="1048" y="503"/>
                  </a:cubicBezTo>
                  <a:lnTo>
                    <a:pt x="1135" y="503"/>
                  </a:lnTo>
                  <a:cubicBezTo>
                    <a:pt x="1134" y="512"/>
                    <a:pt x="1129" y="520"/>
                    <a:pt x="1125" y="531"/>
                  </a:cubicBezTo>
                  <a:cubicBezTo>
                    <a:pt x="1036" y="761"/>
                    <a:pt x="826" y="896"/>
                    <a:pt x="662" y="967"/>
                  </a:cubicBezTo>
                  <a:cubicBezTo>
                    <a:pt x="342" y="826"/>
                    <a:pt x="223" y="625"/>
                    <a:pt x="181" y="476"/>
                  </a:cubicBezTo>
                  <a:lnTo>
                    <a:pt x="782" y="476"/>
                  </a:lnTo>
                  <a:cubicBezTo>
                    <a:pt x="790" y="476"/>
                    <a:pt x="796" y="471"/>
                    <a:pt x="797" y="464"/>
                  </a:cubicBezTo>
                  <a:lnTo>
                    <a:pt x="859" y="255"/>
                  </a:lnTo>
                  <a:close/>
                  <a:moveTo>
                    <a:pt x="402" y="1"/>
                  </a:moveTo>
                  <a:cubicBezTo>
                    <a:pt x="250" y="1"/>
                    <a:pt x="127" y="123"/>
                    <a:pt x="126" y="275"/>
                  </a:cubicBezTo>
                  <a:cubicBezTo>
                    <a:pt x="124" y="285"/>
                    <a:pt x="118" y="352"/>
                    <a:pt x="137" y="443"/>
                  </a:cubicBezTo>
                  <a:lnTo>
                    <a:pt x="18" y="443"/>
                  </a:lnTo>
                  <a:cubicBezTo>
                    <a:pt x="9" y="443"/>
                    <a:pt x="1" y="451"/>
                    <a:pt x="1" y="459"/>
                  </a:cubicBezTo>
                  <a:cubicBezTo>
                    <a:pt x="1" y="468"/>
                    <a:pt x="9" y="476"/>
                    <a:pt x="18" y="476"/>
                  </a:cubicBezTo>
                  <a:lnTo>
                    <a:pt x="144" y="476"/>
                  </a:lnTo>
                  <a:cubicBezTo>
                    <a:pt x="188" y="635"/>
                    <a:pt x="311" y="851"/>
                    <a:pt x="654" y="1000"/>
                  </a:cubicBezTo>
                  <a:cubicBezTo>
                    <a:pt x="656" y="1001"/>
                    <a:pt x="658" y="1001"/>
                    <a:pt x="660" y="1001"/>
                  </a:cubicBezTo>
                  <a:cubicBezTo>
                    <a:pt x="663" y="1001"/>
                    <a:pt x="665" y="1001"/>
                    <a:pt x="666" y="1000"/>
                  </a:cubicBezTo>
                  <a:cubicBezTo>
                    <a:pt x="990" y="860"/>
                    <a:pt x="1118" y="658"/>
                    <a:pt x="1167" y="503"/>
                  </a:cubicBezTo>
                  <a:lnTo>
                    <a:pt x="1303" y="503"/>
                  </a:lnTo>
                  <a:cubicBezTo>
                    <a:pt x="1313" y="503"/>
                    <a:pt x="1320" y="495"/>
                    <a:pt x="1320" y="487"/>
                  </a:cubicBezTo>
                  <a:cubicBezTo>
                    <a:pt x="1322" y="477"/>
                    <a:pt x="1314" y="469"/>
                    <a:pt x="1304" y="469"/>
                  </a:cubicBezTo>
                  <a:lnTo>
                    <a:pt x="1180" y="469"/>
                  </a:lnTo>
                  <a:cubicBezTo>
                    <a:pt x="1207" y="365"/>
                    <a:pt x="1199" y="287"/>
                    <a:pt x="1197" y="275"/>
                  </a:cubicBezTo>
                  <a:cubicBezTo>
                    <a:pt x="1197" y="123"/>
                    <a:pt x="1073" y="1"/>
                    <a:pt x="921" y="1"/>
                  </a:cubicBezTo>
                  <a:cubicBezTo>
                    <a:pt x="802" y="1"/>
                    <a:pt x="700" y="75"/>
                    <a:pt x="661" y="182"/>
                  </a:cubicBezTo>
                  <a:cubicBezTo>
                    <a:pt x="623" y="75"/>
                    <a:pt x="521"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8"/>
            <p:cNvSpPr/>
            <p:nvPr/>
          </p:nvSpPr>
          <p:spPr>
            <a:xfrm>
              <a:off x="2381261" y="4077287"/>
              <a:ext cx="585442" cy="585442"/>
            </a:xfrm>
            <a:custGeom>
              <a:avLst/>
              <a:gdLst/>
              <a:ahLst/>
              <a:cxnLst/>
              <a:rect l="l" t="t" r="r" b="b"/>
              <a:pathLst>
                <a:path w="1840" h="1840" extrusionOk="0">
                  <a:moveTo>
                    <a:pt x="921" y="1"/>
                  </a:moveTo>
                  <a:cubicBezTo>
                    <a:pt x="412" y="1"/>
                    <a:pt x="1" y="412"/>
                    <a:pt x="1" y="919"/>
                  </a:cubicBezTo>
                  <a:cubicBezTo>
                    <a:pt x="1" y="1428"/>
                    <a:pt x="412" y="1839"/>
                    <a:pt x="921" y="1839"/>
                  </a:cubicBezTo>
                  <a:cubicBezTo>
                    <a:pt x="1428" y="1839"/>
                    <a:pt x="1839" y="1428"/>
                    <a:pt x="1839" y="919"/>
                  </a:cubicBezTo>
                  <a:cubicBezTo>
                    <a:pt x="1839" y="412"/>
                    <a:pt x="1428"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8"/>
            <p:cNvSpPr/>
            <p:nvPr/>
          </p:nvSpPr>
          <p:spPr>
            <a:xfrm>
              <a:off x="2502484" y="4183555"/>
              <a:ext cx="342038" cy="358901"/>
            </a:xfrm>
            <a:custGeom>
              <a:avLst/>
              <a:gdLst/>
              <a:ahLst/>
              <a:cxnLst/>
              <a:rect l="l" t="t" r="r" b="b"/>
              <a:pathLst>
                <a:path w="1075" h="1128" extrusionOk="0">
                  <a:moveTo>
                    <a:pt x="540" y="36"/>
                  </a:moveTo>
                  <a:cubicBezTo>
                    <a:pt x="560" y="36"/>
                    <a:pt x="576" y="52"/>
                    <a:pt x="576" y="73"/>
                  </a:cubicBezTo>
                  <a:cubicBezTo>
                    <a:pt x="576" y="93"/>
                    <a:pt x="560" y="110"/>
                    <a:pt x="540" y="110"/>
                  </a:cubicBezTo>
                  <a:cubicBezTo>
                    <a:pt x="519" y="110"/>
                    <a:pt x="502" y="93"/>
                    <a:pt x="502" y="73"/>
                  </a:cubicBezTo>
                  <a:cubicBezTo>
                    <a:pt x="502" y="52"/>
                    <a:pt x="519" y="36"/>
                    <a:pt x="540" y="36"/>
                  </a:cubicBezTo>
                  <a:close/>
                  <a:moveTo>
                    <a:pt x="199" y="265"/>
                  </a:moveTo>
                  <a:lnTo>
                    <a:pt x="355" y="651"/>
                  </a:lnTo>
                  <a:lnTo>
                    <a:pt x="43" y="651"/>
                  </a:lnTo>
                  <a:lnTo>
                    <a:pt x="199" y="265"/>
                  </a:lnTo>
                  <a:close/>
                  <a:moveTo>
                    <a:pt x="878" y="265"/>
                  </a:moveTo>
                  <a:lnTo>
                    <a:pt x="1034" y="651"/>
                  </a:lnTo>
                  <a:lnTo>
                    <a:pt x="722" y="651"/>
                  </a:lnTo>
                  <a:lnTo>
                    <a:pt x="878" y="265"/>
                  </a:lnTo>
                  <a:close/>
                  <a:moveTo>
                    <a:pt x="363" y="685"/>
                  </a:moveTo>
                  <a:cubicBezTo>
                    <a:pt x="353" y="768"/>
                    <a:pt x="285" y="831"/>
                    <a:pt x="199" y="831"/>
                  </a:cubicBezTo>
                  <a:cubicBezTo>
                    <a:pt x="115" y="831"/>
                    <a:pt x="44" y="766"/>
                    <a:pt x="36" y="685"/>
                  </a:cubicBezTo>
                  <a:close/>
                  <a:moveTo>
                    <a:pt x="1042" y="685"/>
                  </a:moveTo>
                  <a:cubicBezTo>
                    <a:pt x="1033" y="768"/>
                    <a:pt x="964" y="831"/>
                    <a:pt x="878" y="831"/>
                  </a:cubicBezTo>
                  <a:cubicBezTo>
                    <a:pt x="793" y="831"/>
                    <a:pt x="724" y="766"/>
                    <a:pt x="716" y="685"/>
                  </a:cubicBezTo>
                  <a:close/>
                  <a:moveTo>
                    <a:pt x="537" y="0"/>
                  </a:moveTo>
                  <a:cubicBezTo>
                    <a:pt x="500" y="0"/>
                    <a:pt x="467" y="32"/>
                    <a:pt x="467" y="71"/>
                  </a:cubicBezTo>
                  <a:cubicBezTo>
                    <a:pt x="467" y="103"/>
                    <a:pt x="490" y="130"/>
                    <a:pt x="521" y="138"/>
                  </a:cubicBezTo>
                  <a:lnTo>
                    <a:pt x="521" y="202"/>
                  </a:lnTo>
                  <a:lnTo>
                    <a:pt x="198" y="202"/>
                  </a:lnTo>
                  <a:cubicBezTo>
                    <a:pt x="195" y="202"/>
                    <a:pt x="194" y="202"/>
                    <a:pt x="191" y="204"/>
                  </a:cubicBezTo>
                  <a:cubicBezTo>
                    <a:pt x="191" y="204"/>
                    <a:pt x="190" y="204"/>
                    <a:pt x="190" y="205"/>
                  </a:cubicBezTo>
                  <a:cubicBezTo>
                    <a:pt x="189" y="205"/>
                    <a:pt x="188" y="206"/>
                    <a:pt x="186" y="207"/>
                  </a:cubicBezTo>
                  <a:lnTo>
                    <a:pt x="184" y="209"/>
                  </a:lnTo>
                  <a:cubicBezTo>
                    <a:pt x="183" y="210"/>
                    <a:pt x="182" y="211"/>
                    <a:pt x="182" y="212"/>
                  </a:cubicBezTo>
                  <a:lnTo>
                    <a:pt x="182" y="214"/>
                  </a:lnTo>
                  <a:lnTo>
                    <a:pt x="1" y="661"/>
                  </a:lnTo>
                  <a:lnTo>
                    <a:pt x="1" y="664"/>
                  </a:lnTo>
                  <a:cubicBezTo>
                    <a:pt x="1" y="665"/>
                    <a:pt x="0" y="666"/>
                    <a:pt x="0" y="667"/>
                  </a:cubicBezTo>
                  <a:cubicBezTo>
                    <a:pt x="0" y="777"/>
                    <a:pt x="88" y="865"/>
                    <a:pt x="198" y="865"/>
                  </a:cubicBezTo>
                  <a:cubicBezTo>
                    <a:pt x="306" y="865"/>
                    <a:pt x="394" y="777"/>
                    <a:pt x="394" y="667"/>
                  </a:cubicBezTo>
                  <a:cubicBezTo>
                    <a:pt x="394" y="666"/>
                    <a:pt x="394" y="665"/>
                    <a:pt x="393" y="664"/>
                  </a:cubicBezTo>
                  <a:lnTo>
                    <a:pt x="393" y="661"/>
                  </a:lnTo>
                  <a:lnTo>
                    <a:pt x="221" y="236"/>
                  </a:lnTo>
                  <a:lnTo>
                    <a:pt x="520" y="236"/>
                  </a:lnTo>
                  <a:lnTo>
                    <a:pt x="520" y="1095"/>
                  </a:lnTo>
                  <a:lnTo>
                    <a:pt x="339" y="1095"/>
                  </a:lnTo>
                  <a:cubicBezTo>
                    <a:pt x="331" y="1095"/>
                    <a:pt x="323" y="1102"/>
                    <a:pt x="323" y="1111"/>
                  </a:cubicBezTo>
                  <a:cubicBezTo>
                    <a:pt x="323" y="1121"/>
                    <a:pt x="331" y="1128"/>
                    <a:pt x="339" y="1128"/>
                  </a:cubicBezTo>
                  <a:lnTo>
                    <a:pt x="735" y="1128"/>
                  </a:lnTo>
                  <a:cubicBezTo>
                    <a:pt x="743" y="1128"/>
                    <a:pt x="751" y="1121"/>
                    <a:pt x="751" y="1111"/>
                  </a:cubicBezTo>
                  <a:cubicBezTo>
                    <a:pt x="751" y="1102"/>
                    <a:pt x="743" y="1095"/>
                    <a:pt x="735" y="1095"/>
                  </a:cubicBezTo>
                  <a:lnTo>
                    <a:pt x="554" y="1095"/>
                  </a:lnTo>
                  <a:lnTo>
                    <a:pt x="554" y="236"/>
                  </a:lnTo>
                  <a:lnTo>
                    <a:pt x="853" y="236"/>
                  </a:lnTo>
                  <a:lnTo>
                    <a:pt x="681" y="661"/>
                  </a:lnTo>
                  <a:lnTo>
                    <a:pt x="681" y="664"/>
                  </a:lnTo>
                  <a:cubicBezTo>
                    <a:pt x="681" y="665"/>
                    <a:pt x="680" y="666"/>
                    <a:pt x="680" y="667"/>
                  </a:cubicBezTo>
                  <a:cubicBezTo>
                    <a:pt x="680" y="777"/>
                    <a:pt x="768" y="865"/>
                    <a:pt x="876" y="865"/>
                  </a:cubicBezTo>
                  <a:cubicBezTo>
                    <a:pt x="986" y="865"/>
                    <a:pt x="1074" y="777"/>
                    <a:pt x="1074" y="667"/>
                  </a:cubicBezTo>
                  <a:cubicBezTo>
                    <a:pt x="1074" y="666"/>
                    <a:pt x="1074" y="665"/>
                    <a:pt x="1073" y="664"/>
                  </a:cubicBezTo>
                  <a:cubicBezTo>
                    <a:pt x="1075" y="664"/>
                    <a:pt x="1075" y="662"/>
                    <a:pt x="1074" y="661"/>
                  </a:cubicBezTo>
                  <a:lnTo>
                    <a:pt x="894" y="214"/>
                  </a:lnTo>
                  <a:lnTo>
                    <a:pt x="894" y="212"/>
                  </a:lnTo>
                  <a:cubicBezTo>
                    <a:pt x="892" y="211"/>
                    <a:pt x="892" y="210"/>
                    <a:pt x="890" y="209"/>
                  </a:cubicBezTo>
                  <a:lnTo>
                    <a:pt x="889" y="207"/>
                  </a:lnTo>
                  <a:cubicBezTo>
                    <a:pt x="888" y="206"/>
                    <a:pt x="886" y="206"/>
                    <a:pt x="885" y="205"/>
                  </a:cubicBezTo>
                  <a:cubicBezTo>
                    <a:pt x="885" y="205"/>
                    <a:pt x="884" y="205"/>
                    <a:pt x="884" y="204"/>
                  </a:cubicBezTo>
                  <a:cubicBezTo>
                    <a:pt x="883" y="202"/>
                    <a:pt x="880" y="202"/>
                    <a:pt x="878" y="202"/>
                  </a:cubicBezTo>
                  <a:lnTo>
                    <a:pt x="554" y="202"/>
                  </a:lnTo>
                  <a:lnTo>
                    <a:pt x="554" y="138"/>
                  </a:lnTo>
                  <a:cubicBezTo>
                    <a:pt x="585" y="130"/>
                    <a:pt x="608" y="103"/>
                    <a:pt x="608" y="71"/>
                  </a:cubicBezTo>
                  <a:cubicBezTo>
                    <a:pt x="608" y="32"/>
                    <a:pt x="576" y="0"/>
                    <a:pt x="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9" name="Google Shape;1149;p48"/>
          <p:cNvSpPr txBox="1">
            <a:spLocks noGrp="1"/>
          </p:cNvSpPr>
          <p:nvPr>
            <p:ph type="body" idx="1"/>
          </p:nvPr>
        </p:nvSpPr>
        <p:spPr>
          <a:xfrm>
            <a:off x="392267" y="1166937"/>
            <a:ext cx="1308900" cy="382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chemeClr val="accent1"/>
                </a:solidFill>
                <a:latin typeface="Fira Sans"/>
                <a:ea typeface="Fira Sans"/>
                <a:cs typeface="Fira Sans"/>
                <a:sym typeface="Fira Sans"/>
              </a:rPr>
              <a:t>SOCIAL</a:t>
            </a:r>
            <a:endParaRPr sz="1600" b="1">
              <a:solidFill>
                <a:schemeClr val="accent1"/>
              </a:solidFill>
              <a:latin typeface="Fira Sans"/>
              <a:ea typeface="Fira Sans"/>
              <a:cs typeface="Fira Sans"/>
              <a:sym typeface="Fira Sans"/>
            </a:endParaRPr>
          </a:p>
        </p:txBody>
      </p:sp>
      <p:sp>
        <p:nvSpPr>
          <p:cNvPr id="1150" name="Google Shape;1150;p48"/>
          <p:cNvSpPr txBox="1">
            <a:spLocks noGrp="1"/>
          </p:cNvSpPr>
          <p:nvPr>
            <p:ph type="body" idx="1"/>
          </p:nvPr>
        </p:nvSpPr>
        <p:spPr>
          <a:xfrm>
            <a:off x="386898" y="2559591"/>
            <a:ext cx="1308900" cy="382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chemeClr val="accent3"/>
                </a:solidFill>
                <a:latin typeface="Fira Sans"/>
                <a:ea typeface="Fira Sans"/>
                <a:cs typeface="Fira Sans"/>
                <a:sym typeface="Fira Sans"/>
              </a:rPr>
              <a:t>TIME</a:t>
            </a:r>
            <a:endParaRPr sz="1600" b="1">
              <a:solidFill>
                <a:schemeClr val="accent3"/>
              </a:solidFill>
              <a:latin typeface="Fira Sans"/>
              <a:ea typeface="Fira Sans"/>
              <a:cs typeface="Fira Sans"/>
              <a:sym typeface="Fira Sans"/>
            </a:endParaRPr>
          </a:p>
        </p:txBody>
      </p:sp>
      <p:sp>
        <p:nvSpPr>
          <p:cNvPr id="1151" name="Google Shape;1151;p48"/>
          <p:cNvSpPr txBox="1">
            <a:spLocks noGrp="1"/>
          </p:cNvSpPr>
          <p:nvPr>
            <p:ph type="body" idx="1"/>
          </p:nvPr>
        </p:nvSpPr>
        <p:spPr>
          <a:xfrm>
            <a:off x="389463" y="1502275"/>
            <a:ext cx="1987500" cy="624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a:solidFill>
                  <a:schemeClr val="dk1"/>
                </a:solidFill>
                <a:latin typeface="Roboto"/>
                <a:ea typeface="Roboto"/>
                <a:cs typeface="Roboto"/>
                <a:sym typeface="Roboto"/>
              </a:rPr>
              <a:t>Interaction regardless of where your students are</a:t>
            </a:r>
            <a:endParaRPr sz="1200">
              <a:solidFill>
                <a:schemeClr val="dk1"/>
              </a:solidFill>
              <a:latin typeface="Roboto"/>
              <a:ea typeface="Roboto"/>
              <a:cs typeface="Roboto"/>
              <a:sym typeface="Roboto"/>
            </a:endParaRPr>
          </a:p>
        </p:txBody>
      </p:sp>
      <p:sp>
        <p:nvSpPr>
          <p:cNvPr id="1152" name="Google Shape;1152;p48"/>
          <p:cNvSpPr txBox="1">
            <a:spLocks noGrp="1"/>
          </p:cNvSpPr>
          <p:nvPr>
            <p:ph type="body" idx="1"/>
          </p:nvPr>
        </p:nvSpPr>
        <p:spPr>
          <a:xfrm>
            <a:off x="387875" y="2971924"/>
            <a:ext cx="1987500" cy="62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1100"/>
              <a:buFont typeface="Arial"/>
              <a:buNone/>
            </a:pPr>
            <a:r>
              <a:rPr lang="en" sz="1200">
                <a:solidFill>
                  <a:schemeClr val="dk1"/>
                </a:solidFill>
                <a:latin typeface="Roboto"/>
                <a:ea typeface="Roboto"/>
                <a:cs typeface="Roboto"/>
                <a:sym typeface="Roboto"/>
              </a:rPr>
              <a:t>Give students the time they need to gather their thoughts and the time you need to gather yours</a:t>
            </a:r>
            <a:endParaRPr sz="1200">
              <a:solidFill>
                <a:schemeClr val="dk1"/>
              </a:solidFill>
              <a:latin typeface="Roboto"/>
              <a:ea typeface="Roboto"/>
              <a:cs typeface="Roboto"/>
              <a:sym typeface="Roboto"/>
            </a:endParaRPr>
          </a:p>
          <a:p>
            <a:pPr marL="0" lvl="0" indent="0" algn="l" rtl="0">
              <a:spcBef>
                <a:spcPts val="1600"/>
              </a:spcBef>
              <a:spcAft>
                <a:spcPts val="1600"/>
              </a:spcAft>
              <a:buNone/>
            </a:pPr>
            <a:endParaRPr sz="1200">
              <a:solidFill>
                <a:schemeClr val="dk1"/>
              </a:solidFill>
              <a:latin typeface="Roboto"/>
              <a:ea typeface="Roboto"/>
              <a:cs typeface="Roboto"/>
              <a:sym typeface="Roboto"/>
            </a:endParaRPr>
          </a:p>
        </p:txBody>
      </p:sp>
      <p:sp>
        <p:nvSpPr>
          <p:cNvPr id="1153" name="Google Shape;1153;p48"/>
          <p:cNvSpPr txBox="1">
            <a:spLocks noGrp="1"/>
          </p:cNvSpPr>
          <p:nvPr>
            <p:ph type="body" idx="1"/>
          </p:nvPr>
        </p:nvSpPr>
        <p:spPr>
          <a:xfrm>
            <a:off x="392267" y="3985306"/>
            <a:ext cx="1308900" cy="382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chemeClr val="accent4"/>
                </a:solidFill>
                <a:latin typeface="Fira Sans"/>
                <a:ea typeface="Fira Sans"/>
                <a:cs typeface="Fira Sans"/>
                <a:sym typeface="Fira Sans"/>
              </a:rPr>
              <a:t>CHOICE</a:t>
            </a:r>
            <a:endParaRPr sz="1600" b="1">
              <a:solidFill>
                <a:schemeClr val="accent4"/>
              </a:solidFill>
              <a:latin typeface="Fira Sans"/>
              <a:ea typeface="Fira Sans"/>
              <a:cs typeface="Fira Sans"/>
              <a:sym typeface="Fira Sans"/>
            </a:endParaRPr>
          </a:p>
        </p:txBody>
      </p:sp>
      <p:sp>
        <p:nvSpPr>
          <p:cNvPr id="1154" name="Google Shape;1154;p48"/>
          <p:cNvSpPr txBox="1">
            <a:spLocks noGrp="1"/>
          </p:cNvSpPr>
          <p:nvPr>
            <p:ph type="body" idx="1"/>
          </p:nvPr>
        </p:nvSpPr>
        <p:spPr>
          <a:xfrm>
            <a:off x="391470" y="4279696"/>
            <a:ext cx="1987500" cy="624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a:solidFill>
                  <a:schemeClr val="dk1"/>
                </a:solidFill>
                <a:latin typeface="Roboto"/>
                <a:ea typeface="Roboto"/>
                <a:cs typeface="Roboto"/>
                <a:sym typeface="Roboto"/>
              </a:rPr>
              <a:t>Student style in every post</a:t>
            </a:r>
            <a:endParaRPr sz="1200">
              <a:solidFill>
                <a:schemeClr val="dk1"/>
              </a:solidFill>
              <a:latin typeface="Roboto"/>
              <a:ea typeface="Roboto"/>
              <a:cs typeface="Roboto"/>
              <a:sym typeface="Roboto"/>
            </a:endParaRPr>
          </a:p>
        </p:txBody>
      </p:sp>
      <p:sp>
        <p:nvSpPr>
          <p:cNvPr id="1155" name="Google Shape;1155;p48"/>
          <p:cNvSpPr txBox="1">
            <a:spLocks noGrp="1"/>
          </p:cNvSpPr>
          <p:nvPr>
            <p:ph type="body" idx="1"/>
          </p:nvPr>
        </p:nvSpPr>
        <p:spPr>
          <a:xfrm>
            <a:off x="6769570" y="1166925"/>
            <a:ext cx="1987500" cy="382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600" b="1">
                <a:solidFill>
                  <a:schemeClr val="accent1"/>
                </a:solidFill>
                <a:latin typeface="Fira Sans"/>
                <a:ea typeface="Fira Sans"/>
                <a:cs typeface="Fira Sans"/>
                <a:sym typeface="Fira Sans"/>
              </a:rPr>
              <a:t>COLLABORATIVE</a:t>
            </a:r>
            <a:endParaRPr sz="1600" b="1">
              <a:solidFill>
                <a:schemeClr val="accent1"/>
              </a:solidFill>
              <a:latin typeface="Fira Sans"/>
              <a:ea typeface="Fira Sans"/>
              <a:cs typeface="Fira Sans"/>
              <a:sym typeface="Fira Sans"/>
            </a:endParaRPr>
          </a:p>
        </p:txBody>
      </p:sp>
      <p:sp>
        <p:nvSpPr>
          <p:cNvPr id="1156" name="Google Shape;1156;p48"/>
          <p:cNvSpPr txBox="1">
            <a:spLocks noGrp="1"/>
          </p:cNvSpPr>
          <p:nvPr>
            <p:ph type="body" idx="1"/>
          </p:nvPr>
        </p:nvSpPr>
        <p:spPr>
          <a:xfrm>
            <a:off x="7448186" y="2559591"/>
            <a:ext cx="1308900" cy="382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600" b="1">
                <a:solidFill>
                  <a:schemeClr val="accent3"/>
                </a:solidFill>
                <a:latin typeface="Fira Sans"/>
                <a:ea typeface="Fira Sans"/>
                <a:cs typeface="Fira Sans"/>
                <a:sym typeface="Fira Sans"/>
              </a:rPr>
              <a:t>FEEDBACK</a:t>
            </a:r>
            <a:endParaRPr sz="1600" b="1">
              <a:solidFill>
                <a:schemeClr val="accent3"/>
              </a:solidFill>
              <a:latin typeface="Fira Sans"/>
              <a:ea typeface="Fira Sans"/>
              <a:cs typeface="Fira Sans"/>
              <a:sym typeface="Fira Sans"/>
            </a:endParaRPr>
          </a:p>
        </p:txBody>
      </p:sp>
      <p:sp>
        <p:nvSpPr>
          <p:cNvPr id="1157" name="Google Shape;1157;p48"/>
          <p:cNvSpPr txBox="1">
            <a:spLocks noGrp="1"/>
          </p:cNvSpPr>
          <p:nvPr>
            <p:ph type="body" idx="1"/>
          </p:nvPr>
        </p:nvSpPr>
        <p:spPr>
          <a:xfrm>
            <a:off x="6769651" y="1502275"/>
            <a:ext cx="1987500" cy="624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chemeClr val="dk1"/>
                </a:solidFill>
                <a:latin typeface="Roboto"/>
                <a:ea typeface="Roboto"/>
                <a:cs typeface="Roboto"/>
                <a:sym typeface="Roboto"/>
              </a:rPr>
              <a:t>Work with other educators in your building or across the world </a:t>
            </a:r>
            <a:endParaRPr sz="1200">
              <a:solidFill>
                <a:schemeClr val="dk1"/>
              </a:solidFill>
              <a:latin typeface="Roboto"/>
              <a:ea typeface="Roboto"/>
              <a:cs typeface="Roboto"/>
              <a:sym typeface="Roboto"/>
            </a:endParaRPr>
          </a:p>
          <a:p>
            <a:pPr marL="0" lvl="0" indent="0" algn="r" rtl="0">
              <a:spcBef>
                <a:spcPts val="1600"/>
              </a:spcBef>
              <a:spcAft>
                <a:spcPts val="1600"/>
              </a:spcAft>
              <a:buNone/>
            </a:pPr>
            <a:endParaRPr sz="1200">
              <a:solidFill>
                <a:schemeClr val="dk1"/>
              </a:solidFill>
              <a:latin typeface="Roboto"/>
              <a:ea typeface="Roboto"/>
              <a:cs typeface="Roboto"/>
              <a:sym typeface="Roboto"/>
            </a:endParaRPr>
          </a:p>
        </p:txBody>
      </p:sp>
      <p:sp>
        <p:nvSpPr>
          <p:cNvPr id="1158" name="Google Shape;1158;p48"/>
          <p:cNvSpPr txBox="1">
            <a:spLocks noGrp="1"/>
          </p:cNvSpPr>
          <p:nvPr>
            <p:ph type="body" idx="1"/>
          </p:nvPr>
        </p:nvSpPr>
        <p:spPr>
          <a:xfrm>
            <a:off x="6769651" y="2971924"/>
            <a:ext cx="1987500" cy="6246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200">
                <a:solidFill>
                  <a:schemeClr val="dk1"/>
                </a:solidFill>
                <a:highlight>
                  <a:srgbClr val="FFFFFF"/>
                </a:highlight>
                <a:latin typeface="Roboto"/>
                <a:ea typeface="Roboto"/>
                <a:cs typeface="Roboto"/>
                <a:sym typeface="Roboto"/>
              </a:rPr>
              <a:t>Give in depth feedback to students or give them the opportunity to offer each other feedback</a:t>
            </a:r>
            <a:endParaRPr sz="1200">
              <a:solidFill>
                <a:schemeClr val="dk1"/>
              </a:solidFill>
              <a:latin typeface="Roboto"/>
              <a:ea typeface="Roboto"/>
              <a:cs typeface="Roboto"/>
              <a:sym typeface="Roboto"/>
            </a:endParaRPr>
          </a:p>
        </p:txBody>
      </p:sp>
      <p:sp>
        <p:nvSpPr>
          <p:cNvPr id="1159" name="Google Shape;1159;p48"/>
          <p:cNvSpPr txBox="1">
            <a:spLocks noGrp="1"/>
          </p:cNvSpPr>
          <p:nvPr>
            <p:ph type="body" idx="1"/>
          </p:nvPr>
        </p:nvSpPr>
        <p:spPr>
          <a:xfrm>
            <a:off x="7150973" y="3985300"/>
            <a:ext cx="1606200" cy="382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600" b="1">
                <a:solidFill>
                  <a:schemeClr val="accent4"/>
                </a:solidFill>
                <a:latin typeface="Fira Sans"/>
                <a:ea typeface="Fira Sans"/>
                <a:cs typeface="Fira Sans"/>
                <a:sym typeface="Fira Sans"/>
              </a:rPr>
              <a:t>SO MUCH FUN!</a:t>
            </a:r>
            <a:endParaRPr sz="1600" b="1">
              <a:solidFill>
                <a:schemeClr val="accent4"/>
              </a:solidFill>
              <a:latin typeface="Fira Sans"/>
              <a:ea typeface="Fira Sans"/>
              <a:cs typeface="Fira Sans"/>
              <a:sym typeface="Fira Sans"/>
            </a:endParaRPr>
          </a:p>
        </p:txBody>
      </p:sp>
      <p:sp>
        <p:nvSpPr>
          <p:cNvPr id="1160" name="Google Shape;1160;p48"/>
          <p:cNvSpPr txBox="1">
            <a:spLocks noGrp="1"/>
          </p:cNvSpPr>
          <p:nvPr>
            <p:ph type="body" idx="1"/>
          </p:nvPr>
        </p:nvSpPr>
        <p:spPr>
          <a:xfrm>
            <a:off x="6769650" y="4279700"/>
            <a:ext cx="1987500" cy="6246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1200">
                <a:solidFill>
                  <a:schemeClr val="dk1"/>
                </a:solidFill>
                <a:highlight>
                  <a:srgbClr val="FFFFFF"/>
                </a:highlight>
                <a:latin typeface="Roboto"/>
                <a:ea typeface="Roboto"/>
                <a:cs typeface="Roboto"/>
                <a:sym typeface="Roboto"/>
              </a:rPr>
              <a:t>It’s great to see what they come up with</a:t>
            </a:r>
            <a:endParaRPr sz="1200">
              <a:solidFill>
                <a:schemeClr val="dk1"/>
              </a:solidFill>
              <a:latin typeface="Roboto"/>
              <a:ea typeface="Roboto"/>
              <a:cs typeface="Roboto"/>
              <a:sym typeface="Roboto"/>
            </a:endParaRPr>
          </a:p>
        </p:txBody>
      </p:sp>
      <p:grpSp>
        <p:nvGrpSpPr>
          <p:cNvPr id="1161" name="Google Shape;1161;p48"/>
          <p:cNvGrpSpPr/>
          <p:nvPr/>
        </p:nvGrpSpPr>
        <p:grpSpPr>
          <a:xfrm>
            <a:off x="5737681" y="1243675"/>
            <a:ext cx="1070969" cy="3419053"/>
            <a:chOff x="5737681" y="1243675"/>
            <a:chExt cx="1070969" cy="3419053"/>
          </a:xfrm>
        </p:grpSpPr>
        <p:sp>
          <p:nvSpPr>
            <p:cNvPr id="1162" name="Google Shape;1162;p48"/>
            <p:cNvSpPr/>
            <p:nvPr/>
          </p:nvSpPr>
          <p:spPr>
            <a:xfrm>
              <a:off x="6039624" y="1481029"/>
              <a:ext cx="556806" cy="2931028"/>
            </a:xfrm>
            <a:custGeom>
              <a:avLst/>
              <a:gdLst/>
              <a:ahLst/>
              <a:cxnLst/>
              <a:rect l="l" t="t" r="r" b="b"/>
              <a:pathLst>
                <a:path w="1750" h="9212" extrusionOk="0">
                  <a:moveTo>
                    <a:pt x="104" y="1"/>
                  </a:moveTo>
                  <a:lnTo>
                    <a:pt x="1" y="59"/>
                  </a:lnTo>
                  <a:cubicBezTo>
                    <a:pt x="5" y="65"/>
                    <a:pt x="379" y="722"/>
                    <a:pt x="757" y="1594"/>
                  </a:cubicBezTo>
                  <a:cubicBezTo>
                    <a:pt x="1105" y="2397"/>
                    <a:pt x="1526" y="3553"/>
                    <a:pt x="1561" y="4500"/>
                  </a:cubicBezTo>
                  <a:cubicBezTo>
                    <a:pt x="1629" y="6358"/>
                    <a:pt x="1207" y="8560"/>
                    <a:pt x="811" y="9143"/>
                  </a:cubicBezTo>
                  <a:lnTo>
                    <a:pt x="910" y="9211"/>
                  </a:lnTo>
                  <a:cubicBezTo>
                    <a:pt x="1323" y="8601"/>
                    <a:pt x="1749" y="6408"/>
                    <a:pt x="1680" y="4498"/>
                  </a:cubicBezTo>
                  <a:cubicBezTo>
                    <a:pt x="1644" y="3532"/>
                    <a:pt x="1218" y="2360"/>
                    <a:pt x="865" y="1547"/>
                  </a:cubicBezTo>
                  <a:cubicBezTo>
                    <a:pt x="486" y="668"/>
                    <a:pt x="107" y="7"/>
                    <a:pt x="104" y="1"/>
                  </a:cubicBezTo>
                  <a:close/>
                </a:path>
              </a:pathLst>
            </a:custGeom>
            <a:gradFill>
              <a:gsLst>
                <a:gs pos="0">
                  <a:schemeClr val="accent1"/>
                </a:gs>
                <a:gs pos="5000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p:nvPr/>
          </p:nvSpPr>
          <p:spPr>
            <a:xfrm>
              <a:off x="6223208" y="2624528"/>
              <a:ext cx="585442" cy="585442"/>
            </a:xfrm>
            <a:custGeom>
              <a:avLst/>
              <a:gdLst/>
              <a:ahLst/>
              <a:cxnLst/>
              <a:rect l="l" t="t" r="r" b="b"/>
              <a:pathLst>
                <a:path w="1840" h="1840" extrusionOk="0">
                  <a:moveTo>
                    <a:pt x="920" y="0"/>
                  </a:moveTo>
                  <a:cubicBezTo>
                    <a:pt x="412" y="0"/>
                    <a:pt x="1" y="411"/>
                    <a:pt x="1" y="920"/>
                  </a:cubicBezTo>
                  <a:cubicBezTo>
                    <a:pt x="1" y="1427"/>
                    <a:pt x="412" y="1840"/>
                    <a:pt x="920" y="1840"/>
                  </a:cubicBezTo>
                  <a:cubicBezTo>
                    <a:pt x="1428" y="1840"/>
                    <a:pt x="1839" y="1427"/>
                    <a:pt x="1839" y="920"/>
                  </a:cubicBezTo>
                  <a:cubicBezTo>
                    <a:pt x="1839" y="411"/>
                    <a:pt x="1428" y="0"/>
                    <a:pt x="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8"/>
            <p:cNvSpPr/>
            <p:nvPr/>
          </p:nvSpPr>
          <p:spPr>
            <a:xfrm>
              <a:off x="6504788" y="3077282"/>
              <a:ext cx="11454" cy="10818"/>
            </a:xfrm>
            <a:custGeom>
              <a:avLst/>
              <a:gdLst/>
              <a:ahLst/>
              <a:cxnLst/>
              <a:rect l="l" t="t" r="r" b="b"/>
              <a:pathLst>
                <a:path w="36" h="34" extrusionOk="0">
                  <a:moveTo>
                    <a:pt x="17" y="0"/>
                  </a:moveTo>
                  <a:cubicBezTo>
                    <a:pt x="7" y="0"/>
                    <a:pt x="1" y="7"/>
                    <a:pt x="1" y="16"/>
                  </a:cubicBezTo>
                  <a:cubicBezTo>
                    <a:pt x="1" y="25"/>
                    <a:pt x="7" y="33"/>
                    <a:pt x="16" y="33"/>
                  </a:cubicBezTo>
                  <a:lnTo>
                    <a:pt x="18" y="33"/>
                  </a:lnTo>
                  <a:cubicBezTo>
                    <a:pt x="27" y="33"/>
                    <a:pt x="36" y="25"/>
                    <a:pt x="36" y="16"/>
                  </a:cubicBezTo>
                  <a:cubicBezTo>
                    <a:pt x="35" y="9"/>
                    <a:pt x="27"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8"/>
            <p:cNvSpPr/>
            <p:nvPr/>
          </p:nvSpPr>
          <p:spPr>
            <a:xfrm>
              <a:off x="6555376" y="3066146"/>
              <a:ext cx="13045" cy="11136"/>
            </a:xfrm>
            <a:custGeom>
              <a:avLst/>
              <a:gdLst/>
              <a:ahLst/>
              <a:cxnLst/>
              <a:rect l="l" t="t" r="r" b="b"/>
              <a:pathLst>
                <a:path w="41" h="35" extrusionOk="0">
                  <a:moveTo>
                    <a:pt x="22" y="1"/>
                  </a:moveTo>
                  <a:cubicBezTo>
                    <a:pt x="20" y="1"/>
                    <a:pt x="18" y="1"/>
                    <a:pt x="16" y="2"/>
                  </a:cubicBezTo>
                  <a:lnTo>
                    <a:pt x="13" y="3"/>
                  </a:lnTo>
                  <a:cubicBezTo>
                    <a:pt x="4" y="7"/>
                    <a:pt x="0" y="15"/>
                    <a:pt x="4" y="24"/>
                  </a:cubicBezTo>
                  <a:cubicBezTo>
                    <a:pt x="7" y="30"/>
                    <a:pt x="13" y="34"/>
                    <a:pt x="20" y="34"/>
                  </a:cubicBezTo>
                  <a:cubicBezTo>
                    <a:pt x="22" y="34"/>
                    <a:pt x="23" y="34"/>
                    <a:pt x="26" y="33"/>
                  </a:cubicBezTo>
                  <a:lnTo>
                    <a:pt x="27" y="32"/>
                  </a:lnTo>
                  <a:cubicBezTo>
                    <a:pt x="36" y="28"/>
                    <a:pt x="40" y="19"/>
                    <a:pt x="36" y="10"/>
                  </a:cubicBezTo>
                  <a:cubicBezTo>
                    <a:pt x="34" y="4"/>
                    <a:pt x="29"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8"/>
            <p:cNvSpPr/>
            <p:nvPr/>
          </p:nvSpPr>
          <p:spPr>
            <a:xfrm>
              <a:off x="6451971" y="3065828"/>
              <a:ext cx="12727" cy="11454"/>
            </a:xfrm>
            <a:custGeom>
              <a:avLst/>
              <a:gdLst/>
              <a:ahLst/>
              <a:cxnLst/>
              <a:rect l="l" t="t" r="r" b="b"/>
              <a:pathLst>
                <a:path w="40" h="36" extrusionOk="0">
                  <a:moveTo>
                    <a:pt x="19" y="1"/>
                  </a:moveTo>
                  <a:cubicBezTo>
                    <a:pt x="12" y="1"/>
                    <a:pt x="7" y="5"/>
                    <a:pt x="4" y="11"/>
                  </a:cubicBezTo>
                  <a:cubicBezTo>
                    <a:pt x="0" y="20"/>
                    <a:pt x="4" y="29"/>
                    <a:pt x="13" y="33"/>
                  </a:cubicBezTo>
                  <a:lnTo>
                    <a:pt x="14" y="34"/>
                  </a:lnTo>
                  <a:cubicBezTo>
                    <a:pt x="17" y="35"/>
                    <a:pt x="19" y="35"/>
                    <a:pt x="21" y="35"/>
                  </a:cubicBezTo>
                  <a:cubicBezTo>
                    <a:pt x="27" y="35"/>
                    <a:pt x="34" y="31"/>
                    <a:pt x="36" y="25"/>
                  </a:cubicBezTo>
                  <a:cubicBezTo>
                    <a:pt x="40" y="16"/>
                    <a:pt x="36" y="6"/>
                    <a:pt x="29" y="4"/>
                  </a:cubicBezTo>
                  <a:lnTo>
                    <a:pt x="26" y="3"/>
                  </a:lnTo>
                  <a:cubicBezTo>
                    <a:pt x="23" y="1"/>
                    <a:pt x="21"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8"/>
            <p:cNvSpPr/>
            <p:nvPr/>
          </p:nvSpPr>
          <p:spPr>
            <a:xfrm>
              <a:off x="6477743" y="3074419"/>
              <a:ext cx="12727" cy="10500"/>
            </a:xfrm>
            <a:custGeom>
              <a:avLst/>
              <a:gdLst/>
              <a:ahLst/>
              <a:cxnLst/>
              <a:rect l="l" t="t" r="r" b="b"/>
              <a:pathLst>
                <a:path w="40" h="33" extrusionOk="0">
                  <a:moveTo>
                    <a:pt x="18" y="0"/>
                  </a:moveTo>
                  <a:cubicBezTo>
                    <a:pt x="11" y="0"/>
                    <a:pt x="5" y="6"/>
                    <a:pt x="4" y="13"/>
                  </a:cubicBezTo>
                  <a:cubicBezTo>
                    <a:pt x="1" y="23"/>
                    <a:pt x="7" y="32"/>
                    <a:pt x="16" y="33"/>
                  </a:cubicBezTo>
                  <a:lnTo>
                    <a:pt x="22" y="33"/>
                  </a:lnTo>
                  <a:cubicBezTo>
                    <a:pt x="31" y="33"/>
                    <a:pt x="37" y="28"/>
                    <a:pt x="40" y="20"/>
                  </a:cubicBezTo>
                  <a:cubicBezTo>
                    <a:pt x="39" y="11"/>
                    <a:pt x="32" y="2"/>
                    <a:pt x="24" y="1"/>
                  </a:cubicBezTo>
                  <a:lnTo>
                    <a:pt x="22" y="1"/>
                  </a:lnTo>
                  <a:cubicBezTo>
                    <a:pt x="21" y="1"/>
                    <a:pt x="20"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8"/>
            <p:cNvSpPr/>
            <p:nvPr/>
          </p:nvSpPr>
          <p:spPr>
            <a:xfrm>
              <a:off x="6530559" y="3074419"/>
              <a:ext cx="12727" cy="10818"/>
            </a:xfrm>
            <a:custGeom>
              <a:avLst/>
              <a:gdLst/>
              <a:ahLst/>
              <a:cxnLst/>
              <a:rect l="l" t="t" r="r" b="b"/>
              <a:pathLst>
                <a:path w="40" h="34" extrusionOk="0">
                  <a:moveTo>
                    <a:pt x="22" y="0"/>
                  </a:moveTo>
                  <a:cubicBezTo>
                    <a:pt x="20" y="0"/>
                    <a:pt x="19" y="1"/>
                    <a:pt x="17" y="1"/>
                  </a:cubicBezTo>
                  <a:lnTo>
                    <a:pt x="14" y="1"/>
                  </a:lnTo>
                  <a:cubicBezTo>
                    <a:pt x="5" y="3"/>
                    <a:pt x="1" y="12"/>
                    <a:pt x="3" y="22"/>
                  </a:cubicBezTo>
                  <a:cubicBezTo>
                    <a:pt x="4" y="29"/>
                    <a:pt x="12" y="34"/>
                    <a:pt x="19" y="34"/>
                  </a:cubicBezTo>
                  <a:lnTo>
                    <a:pt x="26" y="34"/>
                  </a:lnTo>
                  <a:cubicBezTo>
                    <a:pt x="34" y="32"/>
                    <a:pt x="40" y="23"/>
                    <a:pt x="38" y="13"/>
                  </a:cubicBezTo>
                  <a:cubicBezTo>
                    <a:pt x="35" y="6"/>
                    <a:pt x="29"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8"/>
            <p:cNvSpPr/>
            <p:nvPr/>
          </p:nvSpPr>
          <p:spPr>
            <a:xfrm>
              <a:off x="6580194" y="3055647"/>
              <a:ext cx="13045" cy="10500"/>
            </a:xfrm>
            <a:custGeom>
              <a:avLst/>
              <a:gdLst/>
              <a:ahLst/>
              <a:cxnLst/>
              <a:rect l="l" t="t" r="r" b="b"/>
              <a:pathLst>
                <a:path w="41" h="33" extrusionOk="0">
                  <a:moveTo>
                    <a:pt x="19" y="0"/>
                  </a:moveTo>
                  <a:cubicBezTo>
                    <a:pt x="16" y="0"/>
                    <a:pt x="14" y="1"/>
                    <a:pt x="11" y="2"/>
                  </a:cubicBezTo>
                  <a:cubicBezTo>
                    <a:pt x="4" y="6"/>
                    <a:pt x="0" y="16"/>
                    <a:pt x="4" y="24"/>
                  </a:cubicBezTo>
                  <a:cubicBezTo>
                    <a:pt x="6" y="30"/>
                    <a:pt x="14" y="33"/>
                    <a:pt x="20" y="33"/>
                  </a:cubicBezTo>
                  <a:cubicBezTo>
                    <a:pt x="22" y="33"/>
                    <a:pt x="25" y="33"/>
                    <a:pt x="27" y="31"/>
                  </a:cubicBezTo>
                  <a:lnTo>
                    <a:pt x="29" y="31"/>
                  </a:lnTo>
                  <a:cubicBezTo>
                    <a:pt x="36" y="27"/>
                    <a:pt x="40" y="17"/>
                    <a:pt x="35" y="10"/>
                  </a:cubicBezTo>
                  <a:cubicBezTo>
                    <a:pt x="31" y="3"/>
                    <a:pt x="25"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8"/>
            <p:cNvSpPr/>
            <p:nvPr/>
          </p:nvSpPr>
          <p:spPr>
            <a:xfrm>
              <a:off x="6428745" y="3053101"/>
              <a:ext cx="12091" cy="10818"/>
            </a:xfrm>
            <a:custGeom>
              <a:avLst/>
              <a:gdLst/>
              <a:ahLst/>
              <a:cxnLst/>
              <a:rect l="l" t="t" r="r" b="b"/>
              <a:pathLst>
                <a:path w="38" h="34" extrusionOk="0">
                  <a:moveTo>
                    <a:pt x="18" y="1"/>
                  </a:moveTo>
                  <a:cubicBezTo>
                    <a:pt x="11" y="1"/>
                    <a:pt x="4" y="6"/>
                    <a:pt x="4" y="14"/>
                  </a:cubicBezTo>
                  <a:cubicBezTo>
                    <a:pt x="0" y="23"/>
                    <a:pt x="7" y="32"/>
                    <a:pt x="16" y="33"/>
                  </a:cubicBezTo>
                  <a:lnTo>
                    <a:pt x="22" y="33"/>
                  </a:lnTo>
                  <a:cubicBezTo>
                    <a:pt x="25" y="33"/>
                    <a:pt x="26" y="32"/>
                    <a:pt x="29" y="32"/>
                  </a:cubicBezTo>
                  <a:cubicBezTo>
                    <a:pt x="29" y="32"/>
                    <a:pt x="30" y="32"/>
                    <a:pt x="30" y="30"/>
                  </a:cubicBezTo>
                  <a:cubicBezTo>
                    <a:pt x="31" y="29"/>
                    <a:pt x="34" y="28"/>
                    <a:pt x="35" y="27"/>
                  </a:cubicBezTo>
                  <a:cubicBezTo>
                    <a:pt x="36" y="25"/>
                    <a:pt x="36" y="23"/>
                    <a:pt x="37" y="22"/>
                  </a:cubicBezTo>
                  <a:lnTo>
                    <a:pt x="37" y="18"/>
                  </a:lnTo>
                  <a:lnTo>
                    <a:pt x="37" y="15"/>
                  </a:lnTo>
                  <a:cubicBezTo>
                    <a:pt x="36" y="14"/>
                    <a:pt x="35" y="13"/>
                    <a:pt x="35" y="12"/>
                  </a:cubicBezTo>
                  <a:cubicBezTo>
                    <a:pt x="35" y="10"/>
                    <a:pt x="35" y="9"/>
                    <a:pt x="34" y="9"/>
                  </a:cubicBezTo>
                  <a:cubicBezTo>
                    <a:pt x="32" y="7"/>
                    <a:pt x="31" y="5"/>
                    <a:pt x="29" y="4"/>
                  </a:cubicBezTo>
                  <a:cubicBezTo>
                    <a:pt x="27" y="3"/>
                    <a:pt x="25" y="2"/>
                    <a:pt x="24" y="2"/>
                  </a:cubicBezTo>
                  <a:lnTo>
                    <a:pt x="22" y="2"/>
                  </a:lnTo>
                  <a:cubicBezTo>
                    <a:pt x="20" y="1"/>
                    <a:pt x="19" y="1"/>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8"/>
            <p:cNvSpPr/>
            <p:nvPr/>
          </p:nvSpPr>
          <p:spPr>
            <a:xfrm>
              <a:off x="6428745" y="2783931"/>
              <a:ext cx="13045" cy="10500"/>
            </a:xfrm>
            <a:custGeom>
              <a:avLst/>
              <a:gdLst/>
              <a:ahLst/>
              <a:cxnLst/>
              <a:rect l="l" t="t" r="r" b="b"/>
              <a:pathLst>
                <a:path w="41" h="33" extrusionOk="0">
                  <a:moveTo>
                    <a:pt x="21" y="0"/>
                  </a:moveTo>
                  <a:cubicBezTo>
                    <a:pt x="19" y="0"/>
                    <a:pt x="16" y="1"/>
                    <a:pt x="14" y="1"/>
                  </a:cubicBezTo>
                  <a:cubicBezTo>
                    <a:pt x="5" y="7"/>
                    <a:pt x="0" y="16"/>
                    <a:pt x="6" y="24"/>
                  </a:cubicBezTo>
                  <a:cubicBezTo>
                    <a:pt x="9" y="30"/>
                    <a:pt x="15" y="32"/>
                    <a:pt x="21" y="32"/>
                  </a:cubicBezTo>
                  <a:cubicBezTo>
                    <a:pt x="24" y="32"/>
                    <a:pt x="26" y="32"/>
                    <a:pt x="29" y="31"/>
                  </a:cubicBezTo>
                  <a:cubicBezTo>
                    <a:pt x="36" y="27"/>
                    <a:pt x="40" y="17"/>
                    <a:pt x="36" y="10"/>
                  </a:cubicBezTo>
                  <a:cubicBezTo>
                    <a:pt x="33" y="3"/>
                    <a:pt x="27"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8"/>
            <p:cNvSpPr/>
            <p:nvPr/>
          </p:nvSpPr>
          <p:spPr>
            <a:xfrm>
              <a:off x="6478061" y="2764522"/>
              <a:ext cx="13045" cy="11136"/>
            </a:xfrm>
            <a:custGeom>
              <a:avLst/>
              <a:gdLst/>
              <a:ahLst/>
              <a:cxnLst/>
              <a:rect l="l" t="t" r="r" b="b"/>
              <a:pathLst>
                <a:path w="41" h="35" extrusionOk="0">
                  <a:moveTo>
                    <a:pt x="21" y="1"/>
                  </a:moveTo>
                  <a:cubicBezTo>
                    <a:pt x="20" y="1"/>
                    <a:pt x="19" y="1"/>
                    <a:pt x="18" y="1"/>
                  </a:cubicBezTo>
                  <a:lnTo>
                    <a:pt x="15" y="1"/>
                  </a:lnTo>
                  <a:cubicBezTo>
                    <a:pt x="6" y="4"/>
                    <a:pt x="1" y="13"/>
                    <a:pt x="4" y="22"/>
                  </a:cubicBezTo>
                  <a:cubicBezTo>
                    <a:pt x="5" y="30"/>
                    <a:pt x="13" y="35"/>
                    <a:pt x="20" y="35"/>
                  </a:cubicBezTo>
                  <a:lnTo>
                    <a:pt x="27" y="35"/>
                  </a:lnTo>
                  <a:cubicBezTo>
                    <a:pt x="36" y="32"/>
                    <a:pt x="41" y="23"/>
                    <a:pt x="39" y="14"/>
                  </a:cubicBezTo>
                  <a:cubicBezTo>
                    <a:pt x="36" y="6"/>
                    <a:pt x="29" y="1"/>
                    <a:pt x="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8"/>
            <p:cNvSpPr/>
            <p:nvPr/>
          </p:nvSpPr>
          <p:spPr>
            <a:xfrm>
              <a:off x="6505424" y="2761977"/>
              <a:ext cx="11454" cy="10818"/>
            </a:xfrm>
            <a:custGeom>
              <a:avLst/>
              <a:gdLst/>
              <a:ahLst/>
              <a:cxnLst/>
              <a:rect l="l" t="t" r="r" b="b"/>
              <a:pathLst>
                <a:path w="36" h="34" extrusionOk="0">
                  <a:moveTo>
                    <a:pt x="17" y="1"/>
                  </a:moveTo>
                  <a:cubicBezTo>
                    <a:pt x="7" y="1"/>
                    <a:pt x="1" y="7"/>
                    <a:pt x="1" y="17"/>
                  </a:cubicBezTo>
                  <a:cubicBezTo>
                    <a:pt x="1" y="26"/>
                    <a:pt x="7" y="34"/>
                    <a:pt x="17" y="34"/>
                  </a:cubicBezTo>
                  <a:lnTo>
                    <a:pt x="19" y="34"/>
                  </a:lnTo>
                  <a:cubicBezTo>
                    <a:pt x="29" y="34"/>
                    <a:pt x="36" y="27"/>
                    <a:pt x="36" y="18"/>
                  </a:cubicBezTo>
                  <a:cubicBezTo>
                    <a:pt x="36" y="8"/>
                    <a:pt x="30"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8"/>
            <p:cNvSpPr/>
            <p:nvPr/>
          </p:nvSpPr>
          <p:spPr>
            <a:xfrm>
              <a:off x="6453244" y="2773113"/>
              <a:ext cx="13363" cy="11136"/>
            </a:xfrm>
            <a:custGeom>
              <a:avLst/>
              <a:gdLst/>
              <a:ahLst/>
              <a:cxnLst/>
              <a:rect l="l" t="t" r="r" b="b"/>
              <a:pathLst>
                <a:path w="42" h="35" extrusionOk="0">
                  <a:moveTo>
                    <a:pt x="21" y="0"/>
                  </a:moveTo>
                  <a:cubicBezTo>
                    <a:pt x="19" y="0"/>
                    <a:pt x="17" y="1"/>
                    <a:pt x="15" y="2"/>
                  </a:cubicBezTo>
                  <a:lnTo>
                    <a:pt x="13" y="3"/>
                  </a:lnTo>
                  <a:cubicBezTo>
                    <a:pt x="4" y="7"/>
                    <a:pt x="0" y="15"/>
                    <a:pt x="4" y="24"/>
                  </a:cubicBezTo>
                  <a:cubicBezTo>
                    <a:pt x="6" y="30"/>
                    <a:pt x="13" y="34"/>
                    <a:pt x="20" y="34"/>
                  </a:cubicBezTo>
                  <a:cubicBezTo>
                    <a:pt x="22" y="34"/>
                    <a:pt x="23" y="34"/>
                    <a:pt x="26" y="33"/>
                  </a:cubicBezTo>
                  <a:lnTo>
                    <a:pt x="29" y="32"/>
                  </a:lnTo>
                  <a:cubicBezTo>
                    <a:pt x="37" y="28"/>
                    <a:pt x="41" y="19"/>
                    <a:pt x="37" y="10"/>
                  </a:cubicBezTo>
                  <a:cubicBezTo>
                    <a:pt x="33" y="4"/>
                    <a:pt x="28"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8"/>
            <p:cNvSpPr/>
            <p:nvPr/>
          </p:nvSpPr>
          <p:spPr>
            <a:xfrm>
              <a:off x="6556331" y="2773113"/>
              <a:ext cx="13045" cy="11136"/>
            </a:xfrm>
            <a:custGeom>
              <a:avLst/>
              <a:gdLst/>
              <a:ahLst/>
              <a:cxnLst/>
              <a:rect l="l" t="t" r="r" b="b"/>
              <a:pathLst>
                <a:path w="41" h="35" extrusionOk="0">
                  <a:moveTo>
                    <a:pt x="19" y="0"/>
                  </a:moveTo>
                  <a:cubicBezTo>
                    <a:pt x="13" y="0"/>
                    <a:pt x="8" y="4"/>
                    <a:pt x="5" y="10"/>
                  </a:cubicBezTo>
                  <a:cubicBezTo>
                    <a:pt x="1" y="19"/>
                    <a:pt x="5" y="28"/>
                    <a:pt x="14" y="32"/>
                  </a:cubicBezTo>
                  <a:lnTo>
                    <a:pt x="17" y="33"/>
                  </a:lnTo>
                  <a:cubicBezTo>
                    <a:pt x="19" y="34"/>
                    <a:pt x="20" y="34"/>
                    <a:pt x="23" y="34"/>
                  </a:cubicBezTo>
                  <a:cubicBezTo>
                    <a:pt x="29" y="34"/>
                    <a:pt x="35" y="30"/>
                    <a:pt x="38" y="24"/>
                  </a:cubicBezTo>
                  <a:cubicBezTo>
                    <a:pt x="40" y="15"/>
                    <a:pt x="37" y="7"/>
                    <a:pt x="28" y="3"/>
                  </a:cubicBezTo>
                  <a:lnTo>
                    <a:pt x="26" y="2"/>
                  </a:lnTo>
                  <a:cubicBezTo>
                    <a:pt x="24"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8"/>
            <p:cNvSpPr/>
            <p:nvPr/>
          </p:nvSpPr>
          <p:spPr>
            <a:xfrm>
              <a:off x="6531196" y="2765159"/>
              <a:ext cx="12727" cy="10500"/>
            </a:xfrm>
            <a:custGeom>
              <a:avLst/>
              <a:gdLst/>
              <a:ahLst/>
              <a:cxnLst/>
              <a:rect l="l" t="t" r="r" b="b"/>
              <a:pathLst>
                <a:path w="40" h="33" extrusionOk="0">
                  <a:moveTo>
                    <a:pt x="18" y="1"/>
                  </a:moveTo>
                  <a:cubicBezTo>
                    <a:pt x="11" y="1"/>
                    <a:pt x="5" y="6"/>
                    <a:pt x="3" y="13"/>
                  </a:cubicBezTo>
                  <a:cubicBezTo>
                    <a:pt x="1" y="23"/>
                    <a:pt x="7" y="32"/>
                    <a:pt x="16" y="33"/>
                  </a:cubicBezTo>
                  <a:lnTo>
                    <a:pt x="21" y="33"/>
                  </a:lnTo>
                  <a:cubicBezTo>
                    <a:pt x="28" y="33"/>
                    <a:pt x="36" y="28"/>
                    <a:pt x="38" y="20"/>
                  </a:cubicBezTo>
                  <a:cubicBezTo>
                    <a:pt x="40" y="12"/>
                    <a:pt x="35" y="3"/>
                    <a:pt x="25" y="1"/>
                  </a:cubicBezTo>
                  <a:lnTo>
                    <a:pt x="22" y="1"/>
                  </a:lnTo>
                  <a:cubicBezTo>
                    <a:pt x="21" y="1"/>
                    <a:pt x="20" y="1"/>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8"/>
            <p:cNvSpPr/>
            <p:nvPr/>
          </p:nvSpPr>
          <p:spPr>
            <a:xfrm>
              <a:off x="6580512" y="2785840"/>
              <a:ext cx="12409" cy="11136"/>
            </a:xfrm>
            <a:custGeom>
              <a:avLst/>
              <a:gdLst/>
              <a:ahLst/>
              <a:cxnLst/>
              <a:rect l="l" t="t" r="r" b="b"/>
              <a:pathLst>
                <a:path w="39" h="35" extrusionOk="0">
                  <a:moveTo>
                    <a:pt x="18" y="1"/>
                  </a:moveTo>
                  <a:cubicBezTo>
                    <a:pt x="13" y="1"/>
                    <a:pt x="8" y="4"/>
                    <a:pt x="5" y="9"/>
                  </a:cubicBezTo>
                  <a:cubicBezTo>
                    <a:pt x="0" y="16"/>
                    <a:pt x="3" y="26"/>
                    <a:pt x="10" y="31"/>
                  </a:cubicBezTo>
                  <a:cubicBezTo>
                    <a:pt x="14" y="34"/>
                    <a:pt x="17" y="34"/>
                    <a:pt x="20" y="34"/>
                  </a:cubicBezTo>
                  <a:cubicBezTo>
                    <a:pt x="25" y="34"/>
                    <a:pt x="30" y="31"/>
                    <a:pt x="34" y="26"/>
                  </a:cubicBezTo>
                  <a:cubicBezTo>
                    <a:pt x="38" y="19"/>
                    <a:pt x="35" y="9"/>
                    <a:pt x="27" y="4"/>
                  </a:cubicBezTo>
                  <a:cubicBezTo>
                    <a:pt x="24" y="2"/>
                    <a:pt x="21" y="1"/>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8"/>
            <p:cNvSpPr/>
            <p:nvPr/>
          </p:nvSpPr>
          <p:spPr>
            <a:xfrm>
              <a:off x="6353657" y="2783612"/>
              <a:ext cx="53453" cy="53135"/>
            </a:xfrm>
            <a:custGeom>
              <a:avLst/>
              <a:gdLst/>
              <a:ahLst/>
              <a:cxnLst/>
              <a:rect l="l" t="t" r="r" b="b"/>
              <a:pathLst>
                <a:path w="168" h="167" extrusionOk="0">
                  <a:moveTo>
                    <a:pt x="83" y="32"/>
                  </a:moveTo>
                  <a:cubicBezTo>
                    <a:pt x="112" y="32"/>
                    <a:pt x="134" y="56"/>
                    <a:pt x="134" y="83"/>
                  </a:cubicBezTo>
                  <a:cubicBezTo>
                    <a:pt x="134" y="112"/>
                    <a:pt x="112" y="134"/>
                    <a:pt x="83" y="134"/>
                  </a:cubicBezTo>
                  <a:cubicBezTo>
                    <a:pt x="54" y="134"/>
                    <a:pt x="32" y="112"/>
                    <a:pt x="32" y="83"/>
                  </a:cubicBezTo>
                  <a:cubicBezTo>
                    <a:pt x="32" y="56"/>
                    <a:pt x="54" y="32"/>
                    <a:pt x="83" y="32"/>
                  </a:cubicBezTo>
                  <a:close/>
                  <a:moveTo>
                    <a:pt x="83" y="0"/>
                  </a:moveTo>
                  <a:cubicBezTo>
                    <a:pt x="37" y="0"/>
                    <a:pt x="0" y="37"/>
                    <a:pt x="0" y="83"/>
                  </a:cubicBezTo>
                  <a:cubicBezTo>
                    <a:pt x="0" y="129"/>
                    <a:pt x="37" y="166"/>
                    <a:pt x="83" y="166"/>
                  </a:cubicBezTo>
                  <a:cubicBezTo>
                    <a:pt x="129" y="166"/>
                    <a:pt x="166" y="129"/>
                    <a:pt x="166" y="83"/>
                  </a:cubicBezTo>
                  <a:cubicBezTo>
                    <a:pt x="168" y="37"/>
                    <a:pt x="129" y="0"/>
                    <a:pt x="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8"/>
            <p:cNvSpPr/>
            <p:nvPr/>
          </p:nvSpPr>
          <p:spPr>
            <a:xfrm>
              <a:off x="6306568" y="2845337"/>
              <a:ext cx="146679" cy="221768"/>
            </a:xfrm>
            <a:custGeom>
              <a:avLst/>
              <a:gdLst/>
              <a:ahLst/>
              <a:cxnLst/>
              <a:rect l="l" t="t" r="r" b="b"/>
              <a:pathLst>
                <a:path w="461" h="697" extrusionOk="0">
                  <a:moveTo>
                    <a:pt x="316" y="33"/>
                  </a:moveTo>
                  <a:cubicBezTo>
                    <a:pt x="327" y="33"/>
                    <a:pt x="344" y="42"/>
                    <a:pt x="345" y="48"/>
                  </a:cubicBezTo>
                  <a:lnTo>
                    <a:pt x="424" y="301"/>
                  </a:lnTo>
                  <a:cubicBezTo>
                    <a:pt x="424" y="303"/>
                    <a:pt x="424" y="310"/>
                    <a:pt x="416" y="313"/>
                  </a:cubicBezTo>
                  <a:cubicBezTo>
                    <a:pt x="415" y="313"/>
                    <a:pt x="414" y="313"/>
                    <a:pt x="413" y="313"/>
                  </a:cubicBezTo>
                  <a:cubicBezTo>
                    <a:pt x="406" y="313"/>
                    <a:pt x="404" y="308"/>
                    <a:pt x="402" y="305"/>
                  </a:cubicBezTo>
                  <a:lnTo>
                    <a:pt x="341" y="155"/>
                  </a:lnTo>
                  <a:cubicBezTo>
                    <a:pt x="339" y="149"/>
                    <a:pt x="333" y="145"/>
                    <a:pt x="326" y="145"/>
                  </a:cubicBezTo>
                  <a:cubicBezTo>
                    <a:pt x="325" y="145"/>
                    <a:pt x="324" y="145"/>
                    <a:pt x="323" y="145"/>
                  </a:cubicBezTo>
                  <a:cubicBezTo>
                    <a:pt x="316" y="146"/>
                    <a:pt x="311" y="153"/>
                    <a:pt x="309" y="160"/>
                  </a:cubicBezTo>
                  <a:lnTo>
                    <a:pt x="306" y="213"/>
                  </a:lnTo>
                  <a:lnTo>
                    <a:pt x="311" y="651"/>
                  </a:lnTo>
                  <a:cubicBezTo>
                    <a:pt x="311" y="656"/>
                    <a:pt x="306" y="661"/>
                    <a:pt x="301" y="661"/>
                  </a:cubicBezTo>
                  <a:cubicBezTo>
                    <a:pt x="295" y="661"/>
                    <a:pt x="290" y="657"/>
                    <a:pt x="290" y="651"/>
                  </a:cubicBezTo>
                  <a:lnTo>
                    <a:pt x="257" y="325"/>
                  </a:lnTo>
                  <a:cubicBezTo>
                    <a:pt x="256" y="317"/>
                    <a:pt x="249" y="310"/>
                    <a:pt x="240" y="310"/>
                  </a:cubicBezTo>
                  <a:lnTo>
                    <a:pt x="222" y="310"/>
                  </a:lnTo>
                  <a:cubicBezTo>
                    <a:pt x="214" y="310"/>
                    <a:pt x="206" y="317"/>
                    <a:pt x="205" y="325"/>
                  </a:cubicBezTo>
                  <a:lnTo>
                    <a:pt x="173" y="652"/>
                  </a:lnTo>
                  <a:cubicBezTo>
                    <a:pt x="173" y="657"/>
                    <a:pt x="168" y="662"/>
                    <a:pt x="162" y="662"/>
                  </a:cubicBezTo>
                  <a:cubicBezTo>
                    <a:pt x="157" y="662"/>
                    <a:pt x="152" y="657"/>
                    <a:pt x="152" y="652"/>
                  </a:cubicBezTo>
                  <a:lnTo>
                    <a:pt x="157" y="213"/>
                  </a:lnTo>
                  <a:lnTo>
                    <a:pt x="153" y="161"/>
                  </a:lnTo>
                  <a:cubicBezTo>
                    <a:pt x="153" y="154"/>
                    <a:pt x="147" y="147"/>
                    <a:pt x="139" y="146"/>
                  </a:cubicBezTo>
                  <a:lnTo>
                    <a:pt x="137" y="146"/>
                  </a:lnTo>
                  <a:cubicBezTo>
                    <a:pt x="130" y="146"/>
                    <a:pt x="124" y="150"/>
                    <a:pt x="121" y="156"/>
                  </a:cubicBezTo>
                  <a:lnTo>
                    <a:pt x="60" y="306"/>
                  </a:lnTo>
                  <a:cubicBezTo>
                    <a:pt x="58" y="309"/>
                    <a:pt x="55" y="315"/>
                    <a:pt x="49" y="315"/>
                  </a:cubicBezTo>
                  <a:cubicBezTo>
                    <a:pt x="48" y="315"/>
                    <a:pt x="47" y="314"/>
                    <a:pt x="46" y="314"/>
                  </a:cubicBezTo>
                  <a:cubicBezTo>
                    <a:pt x="38" y="312"/>
                    <a:pt x="40" y="303"/>
                    <a:pt x="40" y="303"/>
                  </a:cubicBezTo>
                  <a:lnTo>
                    <a:pt x="119" y="48"/>
                  </a:lnTo>
                  <a:cubicBezTo>
                    <a:pt x="121" y="42"/>
                    <a:pt x="137" y="33"/>
                    <a:pt x="149" y="33"/>
                  </a:cubicBezTo>
                  <a:close/>
                  <a:moveTo>
                    <a:pt x="148" y="1"/>
                  </a:moveTo>
                  <a:cubicBezTo>
                    <a:pt x="128" y="1"/>
                    <a:pt x="94" y="13"/>
                    <a:pt x="87" y="39"/>
                  </a:cubicBezTo>
                  <a:lnTo>
                    <a:pt x="6" y="293"/>
                  </a:lnTo>
                  <a:cubicBezTo>
                    <a:pt x="1" y="309"/>
                    <a:pt x="9" y="337"/>
                    <a:pt x="35" y="346"/>
                  </a:cubicBezTo>
                  <a:cubicBezTo>
                    <a:pt x="40" y="347"/>
                    <a:pt x="44" y="348"/>
                    <a:pt x="49" y="348"/>
                  </a:cubicBezTo>
                  <a:cubicBezTo>
                    <a:pt x="70" y="348"/>
                    <a:pt x="84" y="331"/>
                    <a:pt x="89" y="320"/>
                  </a:cubicBezTo>
                  <a:lnTo>
                    <a:pt x="123" y="240"/>
                  </a:lnTo>
                  <a:lnTo>
                    <a:pt x="117" y="653"/>
                  </a:lnTo>
                  <a:cubicBezTo>
                    <a:pt x="117" y="677"/>
                    <a:pt x="137" y="697"/>
                    <a:pt x="160" y="697"/>
                  </a:cubicBezTo>
                  <a:cubicBezTo>
                    <a:pt x="184" y="697"/>
                    <a:pt x="203" y="678"/>
                    <a:pt x="204" y="656"/>
                  </a:cubicBezTo>
                  <a:lnTo>
                    <a:pt x="230" y="405"/>
                  </a:lnTo>
                  <a:lnTo>
                    <a:pt x="256" y="655"/>
                  </a:lnTo>
                  <a:cubicBezTo>
                    <a:pt x="257" y="677"/>
                    <a:pt x="276" y="696"/>
                    <a:pt x="298" y="696"/>
                  </a:cubicBezTo>
                  <a:cubicBezTo>
                    <a:pt x="323" y="696"/>
                    <a:pt x="342" y="675"/>
                    <a:pt x="342" y="652"/>
                  </a:cubicBezTo>
                  <a:lnTo>
                    <a:pt x="337" y="238"/>
                  </a:lnTo>
                  <a:lnTo>
                    <a:pt x="370" y="320"/>
                  </a:lnTo>
                  <a:cubicBezTo>
                    <a:pt x="376" y="331"/>
                    <a:pt x="390" y="348"/>
                    <a:pt x="411" y="348"/>
                  </a:cubicBezTo>
                  <a:cubicBezTo>
                    <a:pt x="415" y="348"/>
                    <a:pt x="420" y="347"/>
                    <a:pt x="425" y="346"/>
                  </a:cubicBezTo>
                  <a:cubicBezTo>
                    <a:pt x="452" y="335"/>
                    <a:pt x="460" y="308"/>
                    <a:pt x="455" y="292"/>
                  </a:cubicBezTo>
                  <a:lnTo>
                    <a:pt x="375" y="39"/>
                  </a:lnTo>
                  <a:cubicBezTo>
                    <a:pt x="368" y="13"/>
                    <a:pt x="335"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8"/>
            <p:cNvSpPr/>
            <p:nvPr/>
          </p:nvSpPr>
          <p:spPr>
            <a:xfrm>
              <a:off x="6568421" y="2845337"/>
              <a:ext cx="145724" cy="221768"/>
            </a:xfrm>
            <a:custGeom>
              <a:avLst/>
              <a:gdLst/>
              <a:ahLst/>
              <a:cxnLst/>
              <a:rect l="l" t="t" r="r" b="b"/>
              <a:pathLst>
                <a:path w="458" h="697" extrusionOk="0">
                  <a:moveTo>
                    <a:pt x="313" y="33"/>
                  </a:moveTo>
                  <a:cubicBezTo>
                    <a:pt x="325" y="33"/>
                    <a:pt x="342" y="42"/>
                    <a:pt x="343" y="48"/>
                  </a:cubicBezTo>
                  <a:lnTo>
                    <a:pt x="422" y="301"/>
                  </a:lnTo>
                  <a:cubicBezTo>
                    <a:pt x="422" y="303"/>
                    <a:pt x="422" y="310"/>
                    <a:pt x="415" y="313"/>
                  </a:cubicBezTo>
                  <a:cubicBezTo>
                    <a:pt x="414" y="313"/>
                    <a:pt x="412" y="313"/>
                    <a:pt x="411" y="313"/>
                  </a:cubicBezTo>
                  <a:cubicBezTo>
                    <a:pt x="405" y="313"/>
                    <a:pt x="401" y="308"/>
                    <a:pt x="400" y="305"/>
                  </a:cubicBezTo>
                  <a:lnTo>
                    <a:pt x="339" y="155"/>
                  </a:lnTo>
                  <a:cubicBezTo>
                    <a:pt x="337" y="149"/>
                    <a:pt x="330" y="145"/>
                    <a:pt x="324" y="145"/>
                  </a:cubicBezTo>
                  <a:cubicBezTo>
                    <a:pt x="323" y="145"/>
                    <a:pt x="322" y="145"/>
                    <a:pt x="322" y="145"/>
                  </a:cubicBezTo>
                  <a:cubicBezTo>
                    <a:pt x="313" y="146"/>
                    <a:pt x="308" y="153"/>
                    <a:pt x="307" y="160"/>
                  </a:cubicBezTo>
                  <a:lnTo>
                    <a:pt x="303" y="213"/>
                  </a:lnTo>
                  <a:lnTo>
                    <a:pt x="308" y="651"/>
                  </a:lnTo>
                  <a:cubicBezTo>
                    <a:pt x="308" y="653"/>
                    <a:pt x="307" y="656"/>
                    <a:pt x="306" y="658"/>
                  </a:cubicBezTo>
                  <a:cubicBezTo>
                    <a:pt x="303" y="661"/>
                    <a:pt x="301" y="661"/>
                    <a:pt x="298" y="661"/>
                  </a:cubicBezTo>
                  <a:cubicBezTo>
                    <a:pt x="293" y="661"/>
                    <a:pt x="288" y="657"/>
                    <a:pt x="288" y="651"/>
                  </a:cubicBezTo>
                  <a:lnTo>
                    <a:pt x="255" y="325"/>
                  </a:lnTo>
                  <a:cubicBezTo>
                    <a:pt x="253" y="316"/>
                    <a:pt x="247" y="310"/>
                    <a:pt x="238" y="310"/>
                  </a:cubicBezTo>
                  <a:lnTo>
                    <a:pt x="220" y="310"/>
                  </a:lnTo>
                  <a:cubicBezTo>
                    <a:pt x="211" y="310"/>
                    <a:pt x="205" y="316"/>
                    <a:pt x="204" y="325"/>
                  </a:cubicBezTo>
                  <a:lnTo>
                    <a:pt x="170" y="652"/>
                  </a:lnTo>
                  <a:cubicBezTo>
                    <a:pt x="170" y="657"/>
                    <a:pt x="165" y="662"/>
                    <a:pt x="160" y="662"/>
                  </a:cubicBezTo>
                  <a:cubicBezTo>
                    <a:pt x="155" y="662"/>
                    <a:pt x="150" y="657"/>
                    <a:pt x="150" y="652"/>
                  </a:cubicBezTo>
                  <a:lnTo>
                    <a:pt x="155" y="213"/>
                  </a:lnTo>
                  <a:lnTo>
                    <a:pt x="151" y="161"/>
                  </a:lnTo>
                  <a:cubicBezTo>
                    <a:pt x="151" y="154"/>
                    <a:pt x="145" y="147"/>
                    <a:pt x="138" y="146"/>
                  </a:cubicBezTo>
                  <a:lnTo>
                    <a:pt x="134" y="146"/>
                  </a:lnTo>
                  <a:cubicBezTo>
                    <a:pt x="128" y="146"/>
                    <a:pt x="122" y="150"/>
                    <a:pt x="119" y="156"/>
                  </a:cubicBezTo>
                  <a:lnTo>
                    <a:pt x="58" y="306"/>
                  </a:lnTo>
                  <a:cubicBezTo>
                    <a:pt x="57" y="309"/>
                    <a:pt x="53" y="314"/>
                    <a:pt x="47" y="314"/>
                  </a:cubicBezTo>
                  <a:cubicBezTo>
                    <a:pt x="46" y="314"/>
                    <a:pt x="44" y="314"/>
                    <a:pt x="43" y="314"/>
                  </a:cubicBezTo>
                  <a:cubicBezTo>
                    <a:pt x="36" y="311"/>
                    <a:pt x="37" y="303"/>
                    <a:pt x="37" y="303"/>
                  </a:cubicBezTo>
                  <a:lnTo>
                    <a:pt x="118" y="48"/>
                  </a:lnTo>
                  <a:cubicBezTo>
                    <a:pt x="119" y="42"/>
                    <a:pt x="134" y="33"/>
                    <a:pt x="148" y="33"/>
                  </a:cubicBezTo>
                  <a:close/>
                  <a:moveTo>
                    <a:pt x="148" y="1"/>
                  </a:moveTo>
                  <a:cubicBezTo>
                    <a:pt x="127" y="1"/>
                    <a:pt x="94" y="13"/>
                    <a:pt x="86" y="39"/>
                  </a:cubicBezTo>
                  <a:lnTo>
                    <a:pt x="6" y="293"/>
                  </a:lnTo>
                  <a:cubicBezTo>
                    <a:pt x="0" y="309"/>
                    <a:pt x="8" y="337"/>
                    <a:pt x="33" y="346"/>
                  </a:cubicBezTo>
                  <a:cubicBezTo>
                    <a:pt x="38" y="347"/>
                    <a:pt x="43" y="348"/>
                    <a:pt x="48" y="348"/>
                  </a:cubicBezTo>
                  <a:cubicBezTo>
                    <a:pt x="69" y="348"/>
                    <a:pt x="83" y="331"/>
                    <a:pt x="88" y="320"/>
                  </a:cubicBezTo>
                  <a:lnTo>
                    <a:pt x="122" y="240"/>
                  </a:lnTo>
                  <a:lnTo>
                    <a:pt x="117" y="653"/>
                  </a:lnTo>
                  <a:cubicBezTo>
                    <a:pt x="117" y="677"/>
                    <a:pt x="135" y="697"/>
                    <a:pt x="160" y="697"/>
                  </a:cubicBezTo>
                  <a:cubicBezTo>
                    <a:pt x="184" y="697"/>
                    <a:pt x="202" y="678"/>
                    <a:pt x="204" y="656"/>
                  </a:cubicBezTo>
                  <a:lnTo>
                    <a:pt x="230" y="405"/>
                  </a:lnTo>
                  <a:lnTo>
                    <a:pt x="255" y="655"/>
                  </a:lnTo>
                  <a:cubicBezTo>
                    <a:pt x="256" y="677"/>
                    <a:pt x="276" y="696"/>
                    <a:pt x="298" y="696"/>
                  </a:cubicBezTo>
                  <a:cubicBezTo>
                    <a:pt x="309" y="696"/>
                    <a:pt x="322" y="690"/>
                    <a:pt x="329" y="682"/>
                  </a:cubicBezTo>
                  <a:cubicBezTo>
                    <a:pt x="337" y="675"/>
                    <a:pt x="342" y="663"/>
                    <a:pt x="342" y="652"/>
                  </a:cubicBezTo>
                  <a:lnTo>
                    <a:pt x="337" y="238"/>
                  </a:lnTo>
                  <a:lnTo>
                    <a:pt x="370" y="320"/>
                  </a:lnTo>
                  <a:cubicBezTo>
                    <a:pt x="375" y="331"/>
                    <a:pt x="388" y="348"/>
                    <a:pt x="410" y="348"/>
                  </a:cubicBezTo>
                  <a:cubicBezTo>
                    <a:pt x="415" y="348"/>
                    <a:pt x="420" y="347"/>
                    <a:pt x="425" y="346"/>
                  </a:cubicBezTo>
                  <a:cubicBezTo>
                    <a:pt x="451" y="335"/>
                    <a:pt x="458" y="308"/>
                    <a:pt x="455" y="292"/>
                  </a:cubicBezTo>
                  <a:lnTo>
                    <a:pt x="375" y="39"/>
                  </a:lnTo>
                  <a:cubicBezTo>
                    <a:pt x="368" y="13"/>
                    <a:pt x="33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8"/>
            <p:cNvSpPr/>
            <p:nvPr/>
          </p:nvSpPr>
          <p:spPr>
            <a:xfrm>
              <a:off x="5737681" y="1243675"/>
              <a:ext cx="585442" cy="585442"/>
            </a:xfrm>
            <a:custGeom>
              <a:avLst/>
              <a:gdLst/>
              <a:ahLst/>
              <a:cxnLst/>
              <a:rect l="l" t="t" r="r" b="b"/>
              <a:pathLst>
                <a:path w="1840" h="1840" extrusionOk="0">
                  <a:moveTo>
                    <a:pt x="920" y="1"/>
                  </a:moveTo>
                  <a:cubicBezTo>
                    <a:pt x="413" y="1"/>
                    <a:pt x="0" y="412"/>
                    <a:pt x="0" y="921"/>
                  </a:cubicBezTo>
                  <a:cubicBezTo>
                    <a:pt x="0" y="1428"/>
                    <a:pt x="413" y="1839"/>
                    <a:pt x="920" y="1839"/>
                  </a:cubicBezTo>
                  <a:cubicBezTo>
                    <a:pt x="1429" y="1839"/>
                    <a:pt x="1840" y="1428"/>
                    <a:pt x="1840" y="921"/>
                  </a:cubicBezTo>
                  <a:cubicBezTo>
                    <a:pt x="1840" y="412"/>
                    <a:pt x="1429" y="1"/>
                    <a:pt x="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8"/>
            <p:cNvSpPr/>
            <p:nvPr/>
          </p:nvSpPr>
          <p:spPr>
            <a:xfrm>
              <a:off x="5945446" y="1456849"/>
              <a:ext cx="159724" cy="160042"/>
            </a:xfrm>
            <a:custGeom>
              <a:avLst/>
              <a:gdLst/>
              <a:ahLst/>
              <a:cxnLst/>
              <a:rect l="l" t="t" r="r" b="b"/>
              <a:pathLst>
                <a:path w="502" h="503" extrusionOk="0">
                  <a:moveTo>
                    <a:pt x="251" y="1"/>
                  </a:moveTo>
                  <a:cubicBezTo>
                    <a:pt x="113" y="1"/>
                    <a:pt x="0" y="113"/>
                    <a:pt x="0" y="252"/>
                  </a:cubicBezTo>
                  <a:cubicBezTo>
                    <a:pt x="0" y="390"/>
                    <a:pt x="113" y="502"/>
                    <a:pt x="251" y="502"/>
                  </a:cubicBezTo>
                  <a:cubicBezTo>
                    <a:pt x="389" y="502"/>
                    <a:pt x="501" y="390"/>
                    <a:pt x="501" y="252"/>
                  </a:cubicBezTo>
                  <a:cubicBezTo>
                    <a:pt x="501" y="241"/>
                    <a:pt x="495" y="235"/>
                    <a:pt x="485" y="235"/>
                  </a:cubicBezTo>
                  <a:cubicBezTo>
                    <a:pt x="476" y="235"/>
                    <a:pt x="469" y="242"/>
                    <a:pt x="469" y="252"/>
                  </a:cubicBezTo>
                  <a:cubicBezTo>
                    <a:pt x="469" y="371"/>
                    <a:pt x="371" y="469"/>
                    <a:pt x="251" y="469"/>
                  </a:cubicBezTo>
                  <a:cubicBezTo>
                    <a:pt x="131" y="469"/>
                    <a:pt x="34" y="371"/>
                    <a:pt x="34" y="252"/>
                  </a:cubicBezTo>
                  <a:cubicBezTo>
                    <a:pt x="34" y="131"/>
                    <a:pt x="131" y="34"/>
                    <a:pt x="251" y="34"/>
                  </a:cubicBezTo>
                  <a:cubicBezTo>
                    <a:pt x="260" y="34"/>
                    <a:pt x="267" y="26"/>
                    <a:pt x="267" y="17"/>
                  </a:cubicBezTo>
                  <a:cubicBezTo>
                    <a:pt x="267" y="8"/>
                    <a:pt x="260"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8"/>
            <p:cNvSpPr/>
            <p:nvPr/>
          </p:nvSpPr>
          <p:spPr>
            <a:xfrm>
              <a:off x="5862085" y="1373488"/>
              <a:ext cx="326448" cy="326766"/>
            </a:xfrm>
            <a:custGeom>
              <a:avLst/>
              <a:gdLst/>
              <a:ahLst/>
              <a:cxnLst/>
              <a:rect l="l" t="t" r="r" b="b"/>
              <a:pathLst>
                <a:path w="1026" h="1027" extrusionOk="0">
                  <a:moveTo>
                    <a:pt x="513" y="426"/>
                  </a:moveTo>
                  <a:cubicBezTo>
                    <a:pt x="562" y="426"/>
                    <a:pt x="600" y="464"/>
                    <a:pt x="600" y="513"/>
                  </a:cubicBezTo>
                  <a:cubicBezTo>
                    <a:pt x="600" y="560"/>
                    <a:pt x="562" y="600"/>
                    <a:pt x="513" y="600"/>
                  </a:cubicBezTo>
                  <a:cubicBezTo>
                    <a:pt x="465" y="600"/>
                    <a:pt x="426" y="561"/>
                    <a:pt x="426" y="513"/>
                  </a:cubicBezTo>
                  <a:cubicBezTo>
                    <a:pt x="426" y="463"/>
                    <a:pt x="465" y="426"/>
                    <a:pt x="513" y="426"/>
                  </a:cubicBezTo>
                  <a:close/>
                  <a:moveTo>
                    <a:pt x="514" y="163"/>
                  </a:moveTo>
                  <a:cubicBezTo>
                    <a:pt x="601" y="163"/>
                    <a:pt x="684" y="195"/>
                    <a:pt x="748" y="254"/>
                  </a:cubicBezTo>
                  <a:lnTo>
                    <a:pt x="617" y="385"/>
                  </a:lnTo>
                  <a:lnTo>
                    <a:pt x="638" y="247"/>
                  </a:lnTo>
                  <a:cubicBezTo>
                    <a:pt x="641" y="238"/>
                    <a:pt x="634" y="229"/>
                    <a:pt x="625" y="228"/>
                  </a:cubicBezTo>
                  <a:cubicBezTo>
                    <a:pt x="625" y="228"/>
                    <a:pt x="624" y="228"/>
                    <a:pt x="623" y="228"/>
                  </a:cubicBezTo>
                  <a:cubicBezTo>
                    <a:pt x="615" y="228"/>
                    <a:pt x="608" y="234"/>
                    <a:pt x="606" y="242"/>
                  </a:cubicBezTo>
                  <a:lnTo>
                    <a:pt x="580" y="413"/>
                  </a:lnTo>
                  <a:cubicBezTo>
                    <a:pt x="562" y="401"/>
                    <a:pt x="538" y="393"/>
                    <a:pt x="514" y="393"/>
                  </a:cubicBezTo>
                  <a:cubicBezTo>
                    <a:pt x="447" y="393"/>
                    <a:pt x="395" y="447"/>
                    <a:pt x="395" y="513"/>
                  </a:cubicBezTo>
                  <a:cubicBezTo>
                    <a:pt x="395" y="579"/>
                    <a:pt x="449" y="631"/>
                    <a:pt x="514" y="631"/>
                  </a:cubicBezTo>
                  <a:cubicBezTo>
                    <a:pt x="579" y="631"/>
                    <a:pt x="632" y="577"/>
                    <a:pt x="632" y="513"/>
                  </a:cubicBezTo>
                  <a:cubicBezTo>
                    <a:pt x="632" y="488"/>
                    <a:pt x="625" y="464"/>
                    <a:pt x="612" y="446"/>
                  </a:cubicBezTo>
                  <a:lnTo>
                    <a:pt x="784" y="420"/>
                  </a:lnTo>
                  <a:cubicBezTo>
                    <a:pt x="793" y="418"/>
                    <a:pt x="799" y="410"/>
                    <a:pt x="798" y="401"/>
                  </a:cubicBezTo>
                  <a:cubicBezTo>
                    <a:pt x="796" y="393"/>
                    <a:pt x="789" y="387"/>
                    <a:pt x="781" y="387"/>
                  </a:cubicBezTo>
                  <a:cubicBezTo>
                    <a:pt x="780" y="387"/>
                    <a:pt x="779" y="387"/>
                    <a:pt x="779" y="387"/>
                  </a:cubicBezTo>
                  <a:lnTo>
                    <a:pt x="641" y="407"/>
                  </a:lnTo>
                  <a:lnTo>
                    <a:pt x="641" y="407"/>
                  </a:lnTo>
                  <a:lnTo>
                    <a:pt x="772" y="277"/>
                  </a:lnTo>
                  <a:cubicBezTo>
                    <a:pt x="830" y="341"/>
                    <a:pt x="862" y="424"/>
                    <a:pt x="862" y="511"/>
                  </a:cubicBezTo>
                  <a:cubicBezTo>
                    <a:pt x="862" y="703"/>
                    <a:pt x="706" y="858"/>
                    <a:pt x="514" y="858"/>
                  </a:cubicBezTo>
                  <a:cubicBezTo>
                    <a:pt x="322" y="858"/>
                    <a:pt x="166" y="703"/>
                    <a:pt x="166" y="511"/>
                  </a:cubicBezTo>
                  <a:cubicBezTo>
                    <a:pt x="166" y="319"/>
                    <a:pt x="322" y="163"/>
                    <a:pt x="514" y="163"/>
                  </a:cubicBezTo>
                  <a:close/>
                  <a:moveTo>
                    <a:pt x="513" y="33"/>
                  </a:moveTo>
                  <a:cubicBezTo>
                    <a:pt x="640" y="33"/>
                    <a:pt x="754" y="81"/>
                    <a:pt x="840" y="162"/>
                  </a:cubicBezTo>
                  <a:lnTo>
                    <a:pt x="772" y="231"/>
                  </a:lnTo>
                  <a:cubicBezTo>
                    <a:pt x="701" y="166"/>
                    <a:pt x="610" y="130"/>
                    <a:pt x="514" y="130"/>
                  </a:cubicBezTo>
                  <a:cubicBezTo>
                    <a:pt x="304" y="130"/>
                    <a:pt x="133" y="301"/>
                    <a:pt x="133" y="511"/>
                  </a:cubicBezTo>
                  <a:cubicBezTo>
                    <a:pt x="133" y="720"/>
                    <a:pt x="304" y="892"/>
                    <a:pt x="514" y="892"/>
                  </a:cubicBezTo>
                  <a:cubicBezTo>
                    <a:pt x="723" y="892"/>
                    <a:pt x="895" y="720"/>
                    <a:pt x="895" y="511"/>
                  </a:cubicBezTo>
                  <a:cubicBezTo>
                    <a:pt x="895" y="415"/>
                    <a:pt x="860" y="324"/>
                    <a:pt x="794" y="254"/>
                  </a:cubicBezTo>
                  <a:lnTo>
                    <a:pt x="864" y="185"/>
                  </a:lnTo>
                  <a:cubicBezTo>
                    <a:pt x="943" y="272"/>
                    <a:pt x="993" y="387"/>
                    <a:pt x="993" y="513"/>
                  </a:cubicBezTo>
                  <a:cubicBezTo>
                    <a:pt x="993" y="777"/>
                    <a:pt x="778" y="991"/>
                    <a:pt x="513" y="991"/>
                  </a:cubicBezTo>
                  <a:cubicBezTo>
                    <a:pt x="248" y="991"/>
                    <a:pt x="33" y="777"/>
                    <a:pt x="33" y="513"/>
                  </a:cubicBezTo>
                  <a:cubicBezTo>
                    <a:pt x="33" y="248"/>
                    <a:pt x="248" y="33"/>
                    <a:pt x="513" y="33"/>
                  </a:cubicBezTo>
                  <a:close/>
                  <a:moveTo>
                    <a:pt x="513" y="1"/>
                  </a:moveTo>
                  <a:cubicBezTo>
                    <a:pt x="230" y="1"/>
                    <a:pt x="0" y="231"/>
                    <a:pt x="0" y="514"/>
                  </a:cubicBezTo>
                  <a:cubicBezTo>
                    <a:pt x="0" y="796"/>
                    <a:pt x="230" y="1026"/>
                    <a:pt x="513" y="1026"/>
                  </a:cubicBezTo>
                  <a:cubicBezTo>
                    <a:pt x="795" y="1026"/>
                    <a:pt x="1025" y="796"/>
                    <a:pt x="1025" y="514"/>
                  </a:cubicBezTo>
                  <a:cubicBezTo>
                    <a:pt x="1025" y="378"/>
                    <a:pt x="973" y="255"/>
                    <a:pt x="886" y="163"/>
                  </a:cubicBezTo>
                  <a:lnTo>
                    <a:pt x="1018" y="32"/>
                  </a:lnTo>
                  <a:cubicBezTo>
                    <a:pt x="1024" y="25"/>
                    <a:pt x="1024" y="14"/>
                    <a:pt x="1018" y="8"/>
                  </a:cubicBezTo>
                  <a:cubicBezTo>
                    <a:pt x="1015" y="5"/>
                    <a:pt x="1011" y="4"/>
                    <a:pt x="1007" y="4"/>
                  </a:cubicBezTo>
                  <a:cubicBezTo>
                    <a:pt x="1003" y="4"/>
                    <a:pt x="998" y="5"/>
                    <a:pt x="995" y="8"/>
                  </a:cubicBezTo>
                  <a:lnTo>
                    <a:pt x="864" y="140"/>
                  </a:lnTo>
                  <a:cubicBezTo>
                    <a:pt x="772" y="54"/>
                    <a:pt x="649" y="1"/>
                    <a:pt x="5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8"/>
            <p:cNvSpPr/>
            <p:nvPr/>
          </p:nvSpPr>
          <p:spPr>
            <a:xfrm>
              <a:off x="6028170" y="4077287"/>
              <a:ext cx="585760" cy="585442"/>
            </a:xfrm>
            <a:custGeom>
              <a:avLst/>
              <a:gdLst/>
              <a:ahLst/>
              <a:cxnLst/>
              <a:rect l="l" t="t" r="r" b="b"/>
              <a:pathLst>
                <a:path w="1841" h="1840" extrusionOk="0">
                  <a:moveTo>
                    <a:pt x="921" y="1"/>
                  </a:moveTo>
                  <a:cubicBezTo>
                    <a:pt x="412" y="1"/>
                    <a:pt x="1" y="412"/>
                    <a:pt x="1" y="919"/>
                  </a:cubicBezTo>
                  <a:cubicBezTo>
                    <a:pt x="1" y="1428"/>
                    <a:pt x="412" y="1839"/>
                    <a:pt x="921" y="1839"/>
                  </a:cubicBezTo>
                  <a:cubicBezTo>
                    <a:pt x="1428" y="1839"/>
                    <a:pt x="1841" y="1428"/>
                    <a:pt x="1841" y="919"/>
                  </a:cubicBezTo>
                  <a:cubicBezTo>
                    <a:pt x="1841" y="412"/>
                    <a:pt x="1428"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8"/>
            <p:cNvSpPr/>
            <p:nvPr/>
          </p:nvSpPr>
          <p:spPr>
            <a:xfrm>
              <a:off x="6167846" y="4175601"/>
              <a:ext cx="305448" cy="335993"/>
            </a:xfrm>
            <a:custGeom>
              <a:avLst/>
              <a:gdLst/>
              <a:ahLst/>
              <a:cxnLst/>
              <a:rect l="l" t="t" r="r" b="b"/>
              <a:pathLst>
                <a:path w="960" h="1056" extrusionOk="0">
                  <a:moveTo>
                    <a:pt x="498" y="37"/>
                  </a:moveTo>
                  <a:cubicBezTo>
                    <a:pt x="538" y="50"/>
                    <a:pt x="573" y="76"/>
                    <a:pt x="573" y="173"/>
                  </a:cubicBezTo>
                  <a:lnTo>
                    <a:pt x="564" y="363"/>
                  </a:lnTo>
                  <a:cubicBezTo>
                    <a:pt x="563" y="377"/>
                    <a:pt x="568" y="390"/>
                    <a:pt x="578" y="401"/>
                  </a:cubicBezTo>
                  <a:cubicBezTo>
                    <a:pt x="586" y="411"/>
                    <a:pt x="600" y="418"/>
                    <a:pt x="615" y="418"/>
                  </a:cubicBezTo>
                  <a:lnTo>
                    <a:pt x="881" y="418"/>
                  </a:lnTo>
                  <a:cubicBezTo>
                    <a:pt x="906" y="418"/>
                    <a:pt x="928" y="435"/>
                    <a:pt x="929" y="460"/>
                  </a:cubicBezTo>
                  <a:cubicBezTo>
                    <a:pt x="931" y="481"/>
                    <a:pt x="915" y="502"/>
                    <a:pt x="893" y="507"/>
                  </a:cubicBezTo>
                  <a:cubicBezTo>
                    <a:pt x="870" y="512"/>
                    <a:pt x="851" y="534"/>
                    <a:pt x="851" y="558"/>
                  </a:cubicBezTo>
                  <a:cubicBezTo>
                    <a:pt x="851" y="583"/>
                    <a:pt x="870" y="604"/>
                    <a:pt x="893" y="609"/>
                  </a:cubicBezTo>
                  <a:cubicBezTo>
                    <a:pt x="914" y="613"/>
                    <a:pt x="929" y="633"/>
                    <a:pt x="929" y="653"/>
                  </a:cubicBezTo>
                  <a:cubicBezTo>
                    <a:pt x="926" y="676"/>
                    <a:pt x="908" y="695"/>
                    <a:pt x="887" y="697"/>
                  </a:cubicBezTo>
                  <a:cubicBezTo>
                    <a:pt x="865" y="700"/>
                    <a:pt x="849" y="716"/>
                    <a:pt x="844" y="737"/>
                  </a:cubicBezTo>
                  <a:cubicBezTo>
                    <a:pt x="839" y="758"/>
                    <a:pt x="846" y="779"/>
                    <a:pt x="864" y="793"/>
                  </a:cubicBezTo>
                  <a:cubicBezTo>
                    <a:pt x="876" y="800"/>
                    <a:pt x="881" y="814"/>
                    <a:pt x="880" y="827"/>
                  </a:cubicBezTo>
                  <a:cubicBezTo>
                    <a:pt x="877" y="844"/>
                    <a:pt x="860" y="858"/>
                    <a:pt x="841" y="858"/>
                  </a:cubicBezTo>
                  <a:lnTo>
                    <a:pt x="836" y="858"/>
                  </a:lnTo>
                  <a:cubicBezTo>
                    <a:pt x="813" y="858"/>
                    <a:pt x="793" y="873"/>
                    <a:pt x="786" y="896"/>
                  </a:cubicBezTo>
                  <a:cubicBezTo>
                    <a:pt x="780" y="917"/>
                    <a:pt x="789" y="942"/>
                    <a:pt x="808" y="955"/>
                  </a:cubicBezTo>
                  <a:cubicBezTo>
                    <a:pt x="818" y="961"/>
                    <a:pt x="825" y="973"/>
                    <a:pt x="825" y="987"/>
                  </a:cubicBezTo>
                  <a:cubicBezTo>
                    <a:pt x="825" y="1006"/>
                    <a:pt x="810" y="1023"/>
                    <a:pt x="795" y="1023"/>
                  </a:cubicBezTo>
                  <a:lnTo>
                    <a:pt x="466" y="1023"/>
                  </a:lnTo>
                  <a:cubicBezTo>
                    <a:pt x="414" y="1023"/>
                    <a:pt x="339" y="992"/>
                    <a:pt x="299" y="953"/>
                  </a:cubicBezTo>
                  <a:cubicBezTo>
                    <a:pt x="288" y="945"/>
                    <a:pt x="276" y="940"/>
                    <a:pt x="263" y="940"/>
                  </a:cubicBezTo>
                  <a:lnTo>
                    <a:pt x="39" y="940"/>
                  </a:lnTo>
                  <a:lnTo>
                    <a:pt x="39" y="537"/>
                  </a:lnTo>
                  <a:lnTo>
                    <a:pt x="223" y="543"/>
                  </a:lnTo>
                  <a:cubicBezTo>
                    <a:pt x="241" y="543"/>
                    <a:pt x="257" y="536"/>
                    <a:pt x="267" y="522"/>
                  </a:cubicBezTo>
                  <a:lnTo>
                    <a:pt x="473" y="250"/>
                  </a:lnTo>
                  <a:cubicBezTo>
                    <a:pt x="489" y="230"/>
                    <a:pt x="498" y="203"/>
                    <a:pt x="498" y="176"/>
                  </a:cubicBezTo>
                  <a:lnTo>
                    <a:pt x="498" y="37"/>
                  </a:lnTo>
                  <a:close/>
                  <a:moveTo>
                    <a:pt x="477" y="0"/>
                  </a:moveTo>
                  <a:cubicBezTo>
                    <a:pt x="473" y="0"/>
                    <a:pt x="470" y="2"/>
                    <a:pt x="466" y="5"/>
                  </a:cubicBezTo>
                  <a:cubicBezTo>
                    <a:pt x="462" y="7"/>
                    <a:pt x="459" y="12"/>
                    <a:pt x="459" y="17"/>
                  </a:cubicBezTo>
                  <a:lnTo>
                    <a:pt x="459" y="176"/>
                  </a:lnTo>
                  <a:cubicBezTo>
                    <a:pt x="459" y="195"/>
                    <a:pt x="453" y="214"/>
                    <a:pt x="441" y="230"/>
                  </a:cubicBezTo>
                  <a:lnTo>
                    <a:pt x="234" y="502"/>
                  </a:lnTo>
                  <a:cubicBezTo>
                    <a:pt x="231" y="507"/>
                    <a:pt x="224" y="510"/>
                    <a:pt x="218" y="510"/>
                  </a:cubicBezTo>
                  <a:lnTo>
                    <a:pt x="17" y="503"/>
                  </a:lnTo>
                  <a:cubicBezTo>
                    <a:pt x="13" y="503"/>
                    <a:pt x="8" y="505"/>
                    <a:pt x="6" y="508"/>
                  </a:cubicBezTo>
                  <a:cubicBezTo>
                    <a:pt x="2" y="511"/>
                    <a:pt x="1" y="516"/>
                    <a:pt x="1" y="520"/>
                  </a:cubicBezTo>
                  <a:lnTo>
                    <a:pt x="1" y="956"/>
                  </a:lnTo>
                  <a:cubicBezTo>
                    <a:pt x="1" y="965"/>
                    <a:pt x="8" y="973"/>
                    <a:pt x="17" y="973"/>
                  </a:cubicBezTo>
                  <a:lnTo>
                    <a:pt x="257" y="973"/>
                  </a:lnTo>
                  <a:cubicBezTo>
                    <a:pt x="262" y="973"/>
                    <a:pt x="267" y="974"/>
                    <a:pt x="269" y="978"/>
                  </a:cubicBezTo>
                  <a:cubicBezTo>
                    <a:pt x="317" y="1023"/>
                    <a:pt x="399" y="1055"/>
                    <a:pt x="459" y="1055"/>
                  </a:cubicBezTo>
                  <a:lnTo>
                    <a:pt x="789" y="1055"/>
                  </a:lnTo>
                  <a:cubicBezTo>
                    <a:pt x="824" y="1055"/>
                    <a:pt x="851" y="1024"/>
                    <a:pt x="851" y="987"/>
                  </a:cubicBezTo>
                  <a:cubicBezTo>
                    <a:pt x="851" y="962"/>
                    <a:pt x="840" y="940"/>
                    <a:pt x="819" y="927"/>
                  </a:cubicBezTo>
                  <a:cubicBezTo>
                    <a:pt x="811" y="921"/>
                    <a:pt x="809" y="912"/>
                    <a:pt x="811" y="905"/>
                  </a:cubicBezTo>
                  <a:cubicBezTo>
                    <a:pt x="814" y="897"/>
                    <a:pt x="821" y="891"/>
                    <a:pt x="831" y="891"/>
                  </a:cubicBezTo>
                  <a:lnTo>
                    <a:pt x="836" y="891"/>
                  </a:lnTo>
                  <a:cubicBezTo>
                    <a:pt x="872" y="891"/>
                    <a:pt x="902" y="865"/>
                    <a:pt x="906" y="832"/>
                  </a:cubicBezTo>
                  <a:cubicBezTo>
                    <a:pt x="909" y="807"/>
                    <a:pt x="898" y="781"/>
                    <a:pt x="878" y="766"/>
                  </a:cubicBezTo>
                  <a:cubicBezTo>
                    <a:pt x="872" y="761"/>
                    <a:pt x="868" y="753"/>
                    <a:pt x="871" y="745"/>
                  </a:cubicBezTo>
                  <a:cubicBezTo>
                    <a:pt x="872" y="737"/>
                    <a:pt x="878" y="731"/>
                    <a:pt x="887" y="731"/>
                  </a:cubicBezTo>
                  <a:cubicBezTo>
                    <a:pt x="925" y="726"/>
                    <a:pt x="954" y="692"/>
                    <a:pt x="954" y="654"/>
                  </a:cubicBezTo>
                  <a:cubicBezTo>
                    <a:pt x="959" y="616"/>
                    <a:pt x="932" y="584"/>
                    <a:pt x="896" y="577"/>
                  </a:cubicBezTo>
                  <a:cubicBezTo>
                    <a:pt x="887" y="575"/>
                    <a:pt x="881" y="566"/>
                    <a:pt x="881" y="557"/>
                  </a:cubicBezTo>
                  <a:cubicBezTo>
                    <a:pt x="881" y="548"/>
                    <a:pt x="887" y="541"/>
                    <a:pt x="896" y="538"/>
                  </a:cubicBezTo>
                  <a:cubicBezTo>
                    <a:pt x="934" y="531"/>
                    <a:pt x="960" y="495"/>
                    <a:pt x="958" y="456"/>
                  </a:cubicBezTo>
                  <a:cubicBezTo>
                    <a:pt x="954" y="415"/>
                    <a:pt x="919" y="383"/>
                    <a:pt x="876" y="383"/>
                  </a:cubicBezTo>
                  <a:lnTo>
                    <a:pt x="611" y="383"/>
                  </a:lnTo>
                  <a:cubicBezTo>
                    <a:pt x="606" y="383"/>
                    <a:pt x="600" y="380"/>
                    <a:pt x="596" y="377"/>
                  </a:cubicBezTo>
                  <a:cubicBezTo>
                    <a:pt x="592" y="373"/>
                    <a:pt x="591" y="368"/>
                    <a:pt x="591" y="363"/>
                  </a:cubicBezTo>
                  <a:lnTo>
                    <a:pt x="600" y="173"/>
                  </a:lnTo>
                  <a:cubicBezTo>
                    <a:pt x="600" y="41"/>
                    <a:pt x="539" y="12"/>
                    <a:pt x="480" y="1"/>
                  </a:cubicBezTo>
                  <a:cubicBezTo>
                    <a:pt x="479" y="0"/>
                    <a:pt x="478"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8"/>
            <p:cNvSpPr/>
            <p:nvPr/>
          </p:nvSpPr>
          <p:spPr>
            <a:xfrm>
              <a:off x="6615425" y="2784601"/>
              <a:ext cx="51725" cy="51125"/>
            </a:xfrm>
            <a:custGeom>
              <a:avLst/>
              <a:gdLst/>
              <a:ahLst/>
              <a:cxnLst/>
              <a:rect l="l" t="t" r="r" b="b"/>
              <a:pathLst>
                <a:path w="169" h="167" extrusionOk="0">
                  <a:moveTo>
                    <a:pt x="85" y="32"/>
                  </a:moveTo>
                  <a:cubicBezTo>
                    <a:pt x="112" y="32"/>
                    <a:pt x="136" y="56"/>
                    <a:pt x="136" y="83"/>
                  </a:cubicBezTo>
                  <a:cubicBezTo>
                    <a:pt x="136" y="112"/>
                    <a:pt x="112" y="134"/>
                    <a:pt x="85" y="134"/>
                  </a:cubicBezTo>
                  <a:cubicBezTo>
                    <a:pt x="56" y="134"/>
                    <a:pt x="33" y="112"/>
                    <a:pt x="33" y="83"/>
                  </a:cubicBezTo>
                  <a:cubicBezTo>
                    <a:pt x="33" y="56"/>
                    <a:pt x="56" y="32"/>
                    <a:pt x="85" y="32"/>
                  </a:cubicBezTo>
                  <a:close/>
                  <a:moveTo>
                    <a:pt x="85" y="0"/>
                  </a:moveTo>
                  <a:cubicBezTo>
                    <a:pt x="39" y="0"/>
                    <a:pt x="1" y="37"/>
                    <a:pt x="1" y="83"/>
                  </a:cubicBezTo>
                  <a:cubicBezTo>
                    <a:pt x="1" y="129"/>
                    <a:pt x="39" y="166"/>
                    <a:pt x="85" y="166"/>
                  </a:cubicBezTo>
                  <a:cubicBezTo>
                    <a:pt x="131" y="166"/>
                    <a:pt x="167" y="129"/>
                    <a:pt x="167" y="83"/>
                  </a:cubicBezTo>
                  <a:cubicBezTo>
                    <a:pt x="168" y="37"/>
                    <a:pt x="131"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87" name="Google Shape;1187;p48"/>
          <p:cNvPicPr preferRelativeResize="0"/>
          <p:nvPr/>
        </p:nvPicPr>
        <p:blipFill>
          <a:blip r:embed="rId3">
            <a:alphaModFix/>
          </a:blip>
          <a:stretch>
            <a:fillRect/>
          </a:stretch>
        </p:blipFill>
        <p:spPr>
          <a:xfrm>
            <a:off x="3097888" y="2221173"/>
            <a:ext cx="2949238" cy="16574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49"/>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From Summative to Formative</a:t>
            </a:r>
            <a:endParaRPr sz="2800" b="1">
              <a:solidFill>
                <a:srgbClr val="000000"/>
              </a:solidFill>
              <a:latin typeface="Fira Sans"/>
              <a:ea typeface="Fira Sans"/>
              <a:cs typeface="Fira Sans"/>
              <a:sym typeface="Fira Sans"/>
            </a:endParaRPr>
          </a:p>
        </p:txBody>
      </p:sp>
      <p:sp>
        <p:nvSpPr>
          <p:cNvPr id="1193" name="Google Shape;1193;p49"/>
          <p:cNvSpPr/>
          <p:nvPr/>
        </p:nvSpPr>
        <p:spPr>
          <a:xfrm>
            <a:off x="1511673" y="1329408"/>
            <a:ext cx="235230" cy="298847"/>
          </a:xfrm>
          <a:custGeom>
            <a:avLst/>
            <a:gdLst/>
            <a:ahLst/>
            <a:cxnLst/>
            <a:rect l="l" t="t" r="r" b="b"/>
            <a:pathLst>
              <a:path w="2511" h="3190" extrusionOk="0">
                <a:moveTo>
                  <a:pt x="1272" y="1"/>
                </a:moveTo>
                <a:cubicBezTo>
                  <a:pt x="1071" y="1"/>
                  <a:pt x="853" y="85"/>
                  <a:pt x="622" y="291"/>
                </a:cubicBezTo>
                <a:cubicBezTo>
                  <a:pt x="1" y="840"/>
                  <a:pt x="666" y="2274"/>
                  <a:pt x="817" y="2942"/>
                </a:cubicBezTo>
                <a:cubicBezTo>
                  <a:pt x="842" y="3045"/>
                  <a:pt x="885" y="3171"/>
                  <a:pt x="991" y="3188"/>
                </a:cubicBezTo>
                <a:cubicBezTo>
                  <a:pt x="999" y="3189"/>
                  <a:pt x="1006" y="3189"/>
                  <a:pt x="1013" y="3189"/>
                </a:cubicBezTo>
                <a:cubicBezTo>
                  <a:pt x="1078" y="3189"/>
                  <a:pt x="1138" y="3147"/>
                  <a:pt x="1200" y="3118"/>
                </a:cubicBezTo>
                <a:cubicBezTo>
                  <a:pt x="1473" y="2988"/>
                  <a:pt x="1867" y="3108"/>
                  <a:pt x="2051" y="2867"/>
                </a:cubicBezTo>
                <a:cubicBezTo>
                  <a:pt x="2102" y="2801"/>
                  <a:pt x="2126" y="2717"/>
                  <a:pt x="2147" y="2635"/>
                </a:cubicBezTo>
                <a:cubicBezTo>
                  <a:pt x="2257" y="2221"/>
                  <a:pt x="2366" y="1807"/>
                  <a:pt x="2476" y="1393"/>
                </a:cubicBezTo>
                <a:cubicBezTo>
                  <a:pt x="2492" y="1330"/>
                  <a:pt x="2511" y="1264"/>
                  <a:pt x="2500" y="1199"/>
                </a:cubicBezTo>
                <a:cubicBezTo>
                  <a:pt x="2492" y="1147"/>
                  <a:pt x="2469" y="1099"/>
                  <a:pt x="2444" y="1053"/>
                </a:cubicBezTo>
                <a:cubicBezTo>
                  <a:pt x="2201" y="567"/>
                  <a:pt x="1792" y="1"/>
                  <a:pt x="1272"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4" name="Google Shape;1194;p49"/>
          <p:cNvGrpSpPr/>
          <p:nvPr/>
        </p:nvGrpSpPr>
        <p:grpSpPr>
          <a:xfrm>
            <a:off x="1085600" y="1094450"/>
            <a:ext cx="1752621" cy="3619986"/>
            <a:chOff x="1085600" y="1094450"/>
            <a:chExt cx="1752621" cy="3619986"/>
          </a:xfrm>
        </p:grpSpPr>
        <p:sp>
          <p:nvSpPr>
            <p:cNvPr id="1195" name="Google Shape;1195;p49"/>
            <p:cNvSpPr/>
            <p:nvPr/>
          </p:nvSpPr>
          <p:spPr>
            <a:xfrm>
              <a:off x="2490480" y="2957435"/>
              <a:ext cx="347740" cy="1171219"/>
            </a:xfrm>
            <a:custGeom>
              <a:avLst/>
              <a:gdLst/>
              <a:ahLst/>
              <a:cxnLst/>
              <a:rect l="l" t="t" r="r" b="b"/>
              <a:pathLst>
                <a:path w="3712" h="12502" fill="none" extrusionOk="0">
                  <a:moveTo>
                    <a:pt x="2604" y="0"/>
                  </a:moveTo>
                  <a:cubicBezTo>
                    <a:pt x="2975" y="990"/>
                    <a:pt x="3139" y="2057"/>
                    <a:pt x="3079" y="3112"/>
                  </a:cubicBezTo>
                  <a:cubicBezTo>
                    <a:pt x="3050" y="3628"/>
                    <a:pt x="2963" y="4159"/>
                    <a:pt x="2686" y="4597"/>
                  </a:cubicBezTo>
                  <a:cubicBezTo>
                    <a:pt x="2137" y="5470"/>
                    <a:pt x="707" y="5222"/>
                    <a:pt x="1202" y="4098"/>
                  </a:cubicBezTo>
                  <a:cubicBezTo>
                    <a:pt x="1376" y="3702"/>
                    <a:pt x="1793" y="3428"/>
                    <a:pt x="2224" y="3423"/>
                  </a:cubicBezTo>
                  <a:cubicBezTo>
                    <a:pt x="2932" y="3415"/>
                    <a:pt x="3500" y="4094"/>
                    <a:pt x="3605" y="4795"/>
                  </a:cubicBezTo>
                  <a:cubicBezTo>
                    <a:pt x="3712" y="5496"/>
                    <a:pt x="3468" y="6199"/>
                    <a:pt x="3201" y="6856"/>
                  </a:cubicBezTo>
                  <a:cubicBezTo>
                    <a:pt x="2384" y="8859"/>
                    <a:pt x="1328" y="10791"/>
                    <a:pt x="1" y="12502"/>
                  </a:cubicBezTo>
                </a:path>
              </a:pathLst>
            </a:custGeom>
            <a:noFill/>
            <a:ln w="19050" cap="flat" cmpd="sng">
              <a:solidFill>
                <a:schemeClr val="accent5"/>
              </a:solidFill>
              <a:prstDash val="solid"/>
              <a:miter lim="10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9"/>
            <p:cNvSpPr/>
            <p:nvPr/>
          </p:nvSpPr>
          <p:spPr>
            <a:xfrm>
              <a:off x="1589806" y="2867031"/>
              <a:ext cx="145017" cy="292851"/>
            </a:xfrm>
            <a:custGeom>
              <a:avLst/>
              <a:gdLst/>
              <a:ahLst/>
              <a:cxnLst/>
              <a:rect l="l" t="t" r="r" b="b"/>
              <a:pathLst>
                <a:path w="1548" h="3126" extrusionOk="0">
                  <a:moveTo>
                    <a:pt x="927" y="0"/>
                  </a:moveTo>
                  <a:cubicBezTo>
                    <a:pt x="886" y="0"/>
                    <a:pt x="842" y="6"/>
                    <a:pt x="796" y="19"/>
                  </a:cubicBezTo>
                  <a:cubicBezTo>
                    <a:pt x="1" y="232"/>
                    <a:pt x="400" y="1850"/>
                    <a:pt x="454" y="2384"/>
                  </a:cubicBezTo>
                  <a:cubicBezTo>
                    <a:pt x="480" y="2648"/>
                    <a:pt x="519" y="2932"/>
                    <a:pt x="702" y="3125"/>
                  </a:cubicBezTo>
                  <a:lnTo>
                    <a:pt x="1166" y="2323"/>
                  </a:lnTo>
                  <a:cubicBezTo>
                    <a:pt x="1259" y="2160"/>
                    <a:pt x="1354" y="1997"/>
                    <a:pt x="1397" y="1815"/>
                  </a:cubicBezTo>
                  <a:cubicBezTo>
                    <a:pt x="1506" y="1371"/>
                    <a:pt x="1548" y="0"/>
                    <a:pt x="927"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9"/>
            <p:cNvSpPr/>
            <p:nvPr/>
          </p:nvSpPr>
          <p:spPr>
            <a:xfrm>
              <a:off x="2053165" y="4185810"/>
              <a:ext cx="210874" cy="243387"/>
            </a:xfrm>
            <a:custGeom>
              <a:avLst/>
              <a:gdLst/>
              <a:ahLst/>
              <a:cxnLst/>
              <a:rect l="l" t="t" r="r" b="b"/>
              <a:pathLst>
                <a:path w="2251" h="2598" extrusionOk="0">
                  <a:moveTo>
                    <a:pt x="677" y="1"/>
                  </a:moveTo>
                  <a:cubicBezTo>
                    <a:pt x="211" y="1"/>
                    <a:pt x="1" y="157"/>
                    <a:pt x="217" y="894"/>
                  </a:cubicBezTo>
                  <a:cubicBezTo>
                    <a:pt x="400" y="1517"/>
                    <a:pt x="795" y="2066"/>
                    <a:pt x="1203" y="2561"/>
                  </a:cubicBezTo>
                  <a:cubicBezTo>
                    <a:pt x="1217" y="2578"/>
                    <a:pt x="1234" y="2596"/>
                    <a:pt x="1255" y="2597"/>
                  </a:cubicBezTo>
                  <a:cubicBezTo>
                    <a:pt x="1276" y="2597"/>
                    <a:pt x="1293" y="2582"/>
                    <a:pt x="1308" y="2568"/>
                  </a:cubicBezTo>
                  <a:cubicBezTo>
                    <a:pt x="1577" y="2305"/>
                    <a:pt x="1849" y="2040"/>
                    <a:pt x="2119" y="1777"/>
                  </a:cubicBezTo>
                  <a:cubicBezTo>
                    <a:pt x="2165" y="1731"/>
                    <a:pt x="2213" y="1681"/>
                    <a:pt x="2230" y="1618"/>
                  </a:cubicBezTo>
                  <a:cubicBezTo>
                    <a:pt x="2251" y="1538"/>
                    <a:pt x="2216" y="1458"/>
                    <a:pt x="2183" y="1384"/>
                  </a:cubicBezTo>
                  <a:cubicBezTo>
                    <a:pt x="2023" y="1027"/>
                    <a:pt x="1862" y="672"/>
                    <a:pt x="1700" y="316"/>
                  </a:cubicBezTo>
                  <a:cubicBezTo>
                    <a:pt x="1668" y="243"/>
                    <a:pt x="1632" y="166"/>
                    <a:pt x="1567" y="118"/>
                  </a:cubicBezTo>
                  <a:cubicBezTo>
                    <a:pt x="1499" y="65"/>
                    <a:pt x="1407" y="54"/>
                    <a:pt x="1320" y="46"/>
                  </a:cubicBezTo>
                  <a:cubicBezTo>
                    <a:pt x="1074" y="24"/>
                    <a:pt x="856" y="1"/>
                    <a:pt x="677"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9"/>
            <p:cNvSpPr/>
            <p:nvPr/>
          </p:nvSpPr>
          <p:spPr>
            <a:xfrm>
              <a:off x="1085600" y="1163494"/>
              <a:ext cx="1168096" cy="3550941"/>
            </a:xfrm>
            <a:custGeom>
              <a:avLst/>
              <a:gdLst/>
              <a:ahLst/>
              <a:cxnLst/>
              <a:rect l="l" t="t" r="r" b="b"/>
              <a:pathLst>
                <a:path w="12469" h="37904" extrusionOk="0">
                  <a:moveTo>
                    <a:pt x="1783" y="0"/>
                  </a:moveTo>
                  <a:cubicBezTo>
                    <a:pt x="1553" y="20"/>
                    <a:pt x="1322" y="26"/>
                    <a:pt x="1091" y="26"/>
                  </a:cubicBezTo>
                  <a:cubicBezTo>
                    <a:pt x="744" y="26"/>
                    <a:pt x="397" y="13"/>
                    <a:pt x="50" y="13"/>
                  </a:cubicBezTo>
                  <a:lnTo>
                    <a:pt x="50" y="36648"/>
                  </a:lnTo>
                  <a:cubicBezTo>
                    <a:pt x="1" y="37058"/>
                    <a:pt x="42" y="37481"/>
                    <a:pt x="156" y="37879"/>
                  </a:cubicBezTo>
                  <a:cubicBezTo>
                    <a:pt x="348" y="37895"/>
                    <a:pt x="541" y="37903"/>
                    <a:pt x="733" y="37903"/>
                  </a:cubicBezTo>
                  <a:cubicBezTo>
                    <a:pt x="1116" y="37903"/>
                    <a:pt x="1499" y="37871"/>
                    <a:pt x="1876" y="37810"/>
                  </a:cubicBezTo>
                  <a:lnTo>
                    <a:pt x="2042" y="37810"/>
                  </a:lnTo>
                  <a:cubicBezTo>
                    <a:pt x="5406" y="37810"/>
                    <a:pt x="8759" y="37411"/>
                    <a:pt x="12094" y="36966"/>
                  </a:cubicBezTo>
                  <a:cubicBezTo>
                    <a:pt x="12468" y="35750"/>
                    <a:pt x="12169" y="34347"/>
                    <a:pt x="11329" y="33390"/>
                  </a:cubicBezTo>
                  <a:cubicBezTo>
                    <a:pt x="11153" y="33190"/>
                    <a:pt x="10953" y="33004"/>
                    <a:pt x="10846" y="32761"/>
                  </a:cubicBezTo>
                  <a:cubicBezTo>
                    <a:pt x="10722" y="32472"/>
                    <a:pt x="10744" y="32145"/>
                    <a:pt x="10716" y="31832"/>
                  </a:cubicBezTo>
                  <a:cubicBezTo>
                    <a:pt x="10578" y="30361"/>
                    <a:pt x="9310" y="29285"/>
                    <a:pt x="8099" y="28440"/>
                  </a:cubicBezTo>
                  <a:cubicBezTo>
                    <a:pt x="7621" y="28105"/>
                    <a:pt x="7115" y="27755"/>
                    <a:pt x="6861" y="27229"/>
                  </a:cubicBezTo>
                  <a:cubicBezTo>
                    <a:pt x="6676" y="26845"/>
                    <a:pt x="6645" y="26401"/>
                    <a:pt x="6471" y="26011"/>
                  </a:cubicBezTo>
                  <a:cubicBezTo>
                    <a:pt x="6264" y="25545"/>
                    <a:pt x="5862" y="25173"/>
                    <a:pt x="5732" y="24681"/>
                  </a:cubicBezTo>
                  <a:cubicBezTo>
                    <a:pt x="5529" y="23908"/>
                    <a:pt x="6051" y="23153"/>
                    <a:pt x="6261" y="22384"/>
                  </a:cubicBezTo>
                  <a:cubicBezTo>
                    <a:pt x="6442" y="21715"/>
                    <a:pt x="6387" y="21011"/>
                    <a:pt x="6343" y="20322"/>
                  </a:cubicBezTo>
                  <a:cubicBezTo>
                    <a:pt x="6154" y="17331"/>
                    <a:pt x="6199" y="14327"/>
                    <a:pt x="6476" y="11343"/>
                  </a:cubicBezTo>
                  <a:cubicBezTo>
                    <a:pt x="6578" y="10256"/>
                    <a:pt x="6695" y="9092"/>
                    <a:pt x="6175" y="8133"/>
                  </a:cubicBezTo>
                  <a:cubicBezTo>
                    <a:pt x="5966" y="7749"/>
                    <a:pt x="5656" y="7398"/>
                    <a:pt x="5611" y="6963"/>
                  </a:cubicBezTo>
                  <a:cubicBezTo>
                    <a:pt x="5579" y="6654"/>
                    <a:pt x="5687" y="6351"/>
                    <a:pt x="5768" y="6053"/>
                  </a:cubicBezTo>
                  <a:cubicBezTo>
                    <a:pt x="6148" y="4673"/>
                    <a:pt x="5906" y="609"/>
                    <a:pt x="3886" y="609"/>
                  </a:cubicBezTo>
                  <a:cubicBezTo>
                    <a:pt x="3771" y="609"/>
                    <a:pt x="3650" y="622"/>
                    <a:pt x="3523" y="650"/>
                  </a:cubicBezTo>
                  <a:cubicBezTo>
                    <a:pt x="3093" y="744"/>
                    <a:pt x="2683" y="932"/>
                    <a:pt x="2245" y="969"/>
                  </a:cubicBezTo>
                  <a:cubicBezTo>
                    <a:pt x="2091" y="646"/>
                    <a:pt x="1937" y="324"/>
                    <a:pt x="17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9"/>
            <p:cNvSpPr/>
            <p:nvPr/>
          </p:nvSpPr>
          <p:spPr>
            <a:xfrm>
              <a:off x="2114996" y="3543143"/>
              <a:ext cx="266894" cy="546918"/>
            </a:xfrm>
            <a:custGeom>
              <a:avLst/>
              <a:gdLst/>
              <a:ahLst/>
              <a:cxnLst/>
              <a:rect l="l" t="t" r="r" b="b"/>
              <a:pathLst>
                <a:path w="2849" h="5838" extrusionOk="0">
                  <a:moveTo>
                    <a:pt x="1774" y="1"/>
                  </a:moveTo>
                  <a:cubicBezTo>
                    <a:pt x="1738" y="1"/>
                    <a:pt x="1702" y="4"/>
                    <a:pt x="1666" y="13"/>
                  </a:cubicBezTo>
                  <a:cubicBezTo>
                    <a:pt x="1407" y="78"/>
                    <a:pt x="1281" y="366"/>
                    <a:pt x="1201" y="621"/>
                  </a:cubicBezTo>
                  <a:cubicBezTo>
                    <a:pt x="1166" y="731"/>
                    <a:pt x="1096" y="984"/>
                    <a:pt x="1010" y="1325"/>
                  </a:cubicBezTo>
                  <a:cubicBezTo>
                    <a:pt x="645" y="2778"/>
                    <a:pt x="1" y="5801"/>
                    <a:pt x="603" y="5837"/>
                  </a:cubicBezTo>
                  <a:cubicBezTo>
                    <a:pt x="608" y="5837"/>
                    <a:pt x="613" y="5838"/>
                    <a:pt x="618" y="5838"/>
                  </a:cubicBezTo>
                  <a:cubicBezTo>
                    <a:pt x="1065" y="5838"/>
                    <a:pt x="1596" y="4636"/>
                    <a:pt x="1725" y="4334"/>
                  </a:cubicBezTo>
                  <a:cubicBezTo>
                    <a:pt x="2058" y="3547"/>
                    <a:pt x="2324" y="2719"/>
                    <a:pt x="2568" y="1893"/>
                  </a:cubicBezTo>
                  <a:cubicBezTo>
                    <a:pt x="2640" y="1640"/>
                    <a:pt x="2712" y="1386"/>
                    <a:pt x="2784" y="1133"/>
                  </a:cubicBezTo>
                  <a:cubicBezTo>
                    <a:pt x="2815" y="1019"/>
                    <a:pt x="2848" y="902"/>
                    <a:pt x="2841" y="784"/>
                  </a:cubicBezTo>
                  <a:cubicBezTo>
                    <a:pt x="2819" y="404"/>
                    <a:pt x="2420" y="169"/>
                    <a:pt x="2056" y="54"/>
                  </a:cubicBezTo>
                  <a:cubicBezTo>
                    <a:pt x="1965" y="26"/>
                    <a:pt x="1869" y="1"/>
                    <a:pt x="1774" y="1"/>
                  </a:cubicBezTo>
                  <a:close/>
                </a:path>
              </a:pathLst>
            </a:custGeom>
            <a:solidFill>
              <a:srgbClr val="EDC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9"/>
            <p:cNvSpPr/>
            <p:nvPr/>
          </p:nvSpPr>
          <p:spPr>
            <a:xfrm>
              <a:off x="2240626" y="3115666"/>
              <a:ext cx="309144" cy="535302"/>
            </a:xfrm>
            <a:custGeom>
              <a:avLst/>
              <a:gdLst/>
              <a:ahLst/>
              <a:cxnLst/>
              <a:rect l="l" t="t" r="r" b="b"/>
              <a:pathLst>
                <a:path w="3300" h="5714" extrusionOk="0">
                  <a:moveTo>
                    <a:pt x="2131" y="1"/>
                  </a:moveTo>
                  <a:cubicBezTo>
                    <a:pt x="1677" y="1"/>
                    <a:pt x="1242" y="291"/>
                    <a:pt x="955" y="734"/>
                  </a:cubicBezTo>
                  <a:cubicBezTo>
                    <a:pt x="874" y="859"/>
                    <a:pt x="804" y="990"/>
                    <a:pt x="746" y="1126"/>
                  </a:cubicBezTo>
                  <a:cubicBezTo>
                    <a:pt x="621" y="1408"/>
                    <a:pt x="536" y="1709"/>
                    <a:pt x="457" y="2010"/>
                  </a:cubicBezTo>
                  <a:cubicBezTo>
                    <a:pt x="216" y="2906"/>
                    <a:pt x="0" y="3823"/>
                    <a:pt x="16" y="4752"/>
                  </a:cubicBezTo>
                  <a:cubicBezTo>
                    <a:pt x="22" y="5045"/>
                    <a:pt x="73" y="5377"/>
                    <a:pt x="318" y="5537"/>
                  </a:cubicBezTo>
                  <a:cubicBezTo>
                    <a:pt x="501" y="5656"/>
                    <a:pt x="670" y="5713"/>
                    <a:pt x="829" y="5713"/>
                  </a:cubicBezTo>
                  <a:cubicBezTo>
                    <a:pt x="1053" y="5713"/>
                    <a:pt x="1258" y="5600"/>
                    <a:pt x="1459" y="5387"/>
                  </a:cubicBezTo>
                  <a:cubicBezTo>
                    <a:pt x="2044" y="4765"/>
                    <a:pt x="2280" y="4008"/>
                    <a:pt x="2676" y="3254"/>
                  </a:cubicBezTo>
                  <a:cubicBezTo>
                    <a:pt x="2929" y="2772"/>
                    <a:pt x="3144" y="2257"/>
                    <a:pt x="3176" y="1713"/>
                  </a:cubicBezTo>
                  <a:cubicBezTo>
                    <a:pt x="3208" y="1169"/>
                    <a:pt x="3300" y="647"/>
                    <a:pt x="2884" y="296"/>
                  </a:cubicBezTo>
                  <a:cubicBezTo>
                    <a:pt x="2643" y="91"/>
                    <a:pt x="2384" y="1"/>
                    <a:pt x="2131" y="1"/>
                  </a:cubicBezTo>
                  <a:close/>
                </a:path>
              </a:pathLst>
            </a:custGeom>
            <a:solidFill>
              <a:srgbClr val="EDC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9"/>
            <p:cNvSpPr/>
            <p:nvPr/>
          </p:nvSpPr>
          <p:spPr>
            <a:xfrm>
              <a:off x="1812398" y="3232021"/>
              <a:ext cx="170872" cy="556755"/>
            </a:xfrm>
            <a:custGeom>
              <a:avLst/>
              <a:gdLst/>
              <a:ahLst/>
              <a:cxnLst/>
              <a:rect l="l" t="t" r="r" b="b"/>
              <a:pathLst>
                <a:path w="1824" h="5943" extrusionOk="0">
                  <a:moveTo>
                    <a:pt x="722" y="0"/>
                  </a:moveTo>
                  <a:cubicBezTo>
                    <a:pt x="688" y="0"/>
                    <a:pt x="654" y="1"/>
                    <a:pt x="621" y="3"/>
                  </a:cubicBezTo>
                  <a:cubicBezTo>
                    <a:pt x="488" y="9"/>
                    <a:pt x="349" y="26"/>
                    <a:pt x="239" y="100"/>
                  </a:cubicBezTo>
                  <a:cubicBezTo>
                    <a:pt x="18" y="249"/>
                    <a:pt x="0" y="564"/>
                    <a:pt x="12" y="831"/>
                  </a:cubicBezTo>
                  <a:cubicBezTo>
                    <a:pt x="17" y="947"/>
                    <a:pt x="38" y="1209"/>
                    <a:pt x="75" y="1558"/>
                  </a:cubicBezTo>
                  <a:cubicBezTo>
                    <a:pt x="229" y="3007"/>
                    <a:pt x="647" y="5942"/>
                    <a:pt x="1200" y="5942"/>
                  </a:cubicBezTo>
                  <a:cubicBezTo>
                    <a:pt x="1215" y="5942"/>
                    <a:pt x="1231" y="5940"/>
                    <a:pt x="1247" y="5935"/>
                  </a:cubicBezTo>
                  <a:cubicBezTo>
                    <a:pt x="1678" y="5804"/>
                    <a:pt x="1764" y="4469"/>
                    <a:pt x="1782" y="4137"/>
                  </a:cubicBezTo>
                  <a:cubicBezTo>
                    <a:pt x="1824" y="3283"/>
                    <a:pt x="1789" y="2415"/>
                    <a:pt x="1732" y="1556"/>
                  </a:cubicBezTo>
                  <a:cubicBezTo>
                    <a:pt x="1714" y="1290"/>
                    <a:pt x="1695" y="1026"/>
                    <a:pt x="1675" y="764"/>
                  </a:cubicBezTo>
                  <a:cubicBezTo>
                    <a:pt x="1666" y="646"/>
                    <a:pt x="1656" y="525"/>
                    <a:pt x="1609" y="416"/>
                  </a:cubicBezTo>
                  <a:cubicBezTo>
                    <a:pt x="1470" y="98"/>
                    <a:pt x="1078" y="0"/>
                    <a:pt x="722" y="0"/>
                  </a:cubicBezTo>
                  <a:close/>
                </a:path>
              </a:pathLst>
            </a:custGeom>
            <a:solidFill>
              <a:srgbClr val="EDC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9"/>
            <p:cNvSpPr/>
            <p:nvPr/>
          </p:nvSpPr>
          <p:spPr>
            <a:xfrm>
              <a:off x="1566197" y="3680670"/>
              <a:ext cx="421185" cy="201230"/>
            </a:xfrm>
            <a:custGeom>
              <a:avLst/>
              <a:gdLst/>
              <a:ahLst/>
              <a:cxnLst/>
              <a:rect l="l" t="t" r="r" b="b"/>
              <a:pathLst>
                <a:path w="4496" h="2148" extrusionOk="0">
                  <a:moveTo>
                    <a:pt x="3056" y="0"/>
                  </a:moveTo>
                  <a:cubicBezTo>
                    <a:pt x="2871" y="0"/>
                    <a:pt x="2674" y="39"/>
                    <a:pt x="2559" y="67"/>
                  </a:cubicBezTo>
                  <a:cubicBezTo>
                    <a:pt x="1920" y="220"/>
                    <a:pt x="824" y="452"/>
                    <a:pt x="283" y="826"/>
                  </a:cubicBezTo>
                  <a:cubicBezTo>
                    <a:pt x="180" y="898"/>
                    <a:pt x="72" y="993"/>
                    <a:pt x="27" y="1103"/>
                  </a:cubicBezTo>
                  <a:cubicBezTo>
                    <a:pt x="7" y="1149"/>
                    <a:pt x="1" y="1198"/>
                    <a:pt x="9" y="1249"/>
                  </a:cubicBezTo>
                  <a:cubicBezTo>
                    <a:pt x="18" y="1313"/>
                    <a:pt x="53" y="1371"/>
                    <a:pt x="93" y="1422"/>
                  </a:cubicBezTo>
                  <a:cubicBezTo>
                    <a:pt x="288" y="1676"/>
                    <a:pt x="630" y="1819"/>
                    <a:pt x="935" y="1890"/>
                  </a:cubicBezTo>
                  <a:cubicBezTo>
                    <a:pt x="1011" y="1908"/>
                    <a:pt x="1109" y="1915"/>
                    <a:pt x="1220" y="1915"/>
                  </a:cubicBezTo>
                  <a:cubicBezTo>
                    <a:pt x="1613" y="1915"/>
                    <a:pt x="2167" y="1826"/>
                    <a:pt x="2479" y="1826"/>
                  </a:cubicBezTo>
                  <a:cubicBezTo>
                    <a:pt x="2502" y="1826"/>
                    <a:pt x="2523" y="1827"/>
                    <a:pt x="2543" y="1828"/>
                  </a:cubicBezTo>
                  <a:cubicBezTo>
                    <a:pt x="2728" y="1837"/>
                    <a:pt x="2907" y="1894"/>
                    <a:pt x="3084" y="1957"/>
                  </a:cubicBezTo>
                  <a:cubicBezTo>
                    <a:pt x="3332" y="2045"/>
                    <a:pt x="3577" y="2148"/>
                    <a:pt x="3834" y="2148"/>
                  </a:cubicBezTo>
                  <a:cubicBezTo>
                    <a:pt x="3858" y="2148"/>
                    <a:pt x="3883" y="2147"/>
                    <a:pt x="3907" y="2145"/>
                  </a:cubicBezTo>
                  <a:cubicBezTo>
                    <a:pt x="3995" y="2139"/>
                    <a:pt x="4084" y="2115"/>
                    <a:pt x="4153" y="2059"/>
                  </a:cubicBezTo>
                  <a:cubicBezTo>
                    <a:pt x="4216" y="2005"/>
                    <a:pt x="4252" y="1926"/>
                    <a:pt x="4283" y="1848"/>
                  </a:cubicBezTo>
                  <a:cubicBezTo>
                    <a:pt x="4451" y="1414"/>
                    <a:pt x="4496" y="964"/>
                    <a:pt x="4425" y="504"/>
                  </a:cubicBezTo>
                  <a:cubicBezTo>
                    <a:pt x="4412" y="426"/>
                    <a:pt x="4373" y="329"/>
                    <a:pt x="4299" y="329"/>
                  </a:cubicBezTo>
                  <a:cubicBezTo>
                    <a:pt x="4296" y="329"/>
                    <a:pt x="4293" y="329"/>
                    <a:pt x="4289" y="330"/>
                  </a:cubicBezTo>
                  <a:cubicBezTo>
                    <a:pt x="4256" y="334"/>
                    <a:pt x="4230" y="355"/>
                    <a:pt x="4204" y="376"/>
                  </a:cubicBezTo>
                  <a:cubicBezTo>
                    <a:pt x="4095" y="464"/>
                    <a:pt x="3951" y="548"/>
                    <a:pt x="3819" y="548"/>
                  </a:cubicBezTo>
                  <a:cubicBezTo>
                    <a:pt x="3723" y="548"/>
                    <a:pt x="3633" y="504"/>
                    <a:pt x="3566" y="385"/>
                  </a:cubicBezTo>
                  <a:cubicBezTo>
                    <a:pt x="3522" y="308"/>
                    <a:pt x="3514" y="216"/>
                    <a:pt x="3464" y="143"/>
                  </a:cubicBezTo>
                  <a:cubicBezTo>
                    <a:pt x="3392" y="34"/>
                    <a:pt x="3229" y="0"/>
                    <a:pt x="3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9"/>
            <p:cNvSpPr/>
            <p:nvPr/>
          </p:nvSpPr>
          <p:spPr>
            <a:xfrm>
              <a:off x="1566197" y="3784003"/>
              <a:ext cx="401606" cy="97805"/>
            </a:xfrm>
            <a:custGeom>
              <a:avLst/>
              <a:gdLst/>
              <a:ahLst/>
              <a:cxnLst/>
              <a:rect l="l" t="t" r="r" b="b"/>
              <a:pathLst>
                <a:path w="4287" h="1044" extrusionOk="0">
                  <a:moveTo>
                    <a:pt x="27" y="0"/>
                  </a:moveTo>
                  <a:cubicBezTo>
                    <a:pt x="7" y="46"/>
                    <a:pt x="1" y="95"/>
                    <a:pt x="9" y="146"/>
                  </a:cubicBezTo>
                  <a:cubicBezTo>
                    <a:pt x="19" y="210"/>
                    <a:pt x="53" y="268"/>
                    <a:pt x="93" y="319"/>
                  </a:cubicBezTo>
                  <a:cubicBezTo>
                    <a:pt x="288" y="573"/>
                    <a:pt x="630" y="716"/>
                    <a:pt x="935" y="787"/>
                  </a:cubicBezTo>
                  <a:cubicBezTo>
                    <a:pt x="1011" y="805"/>
                    <a:pt x="1109" y="812"/>
                    <a:pt x="1220" y="812"/>
                  </a:cubicBezTo>
                  <a:cubicBezTo>
                    <a:pt x="1613" y="812"/>
                    <a:pt x="2167" y="723"/>
                    <a:pt x="2479" y="723"/>
                  </a:cubicBezTo>
                  <a:cubicBezTo>
                    <a:pt x="2502" y="723"/>
                    <a:pt x="2523" y="724"/>
                    <a:pt x="2543" y="725"/>
                  </a:cubicBezTo>
                  <a:cubicBezTo>
                    <a:pt x="2728" y="734"/>
                    <a:pt x="2907" y="791"/>
                    <a:pt x="3084" y="854"/>
                  </a:cubicBezTo>
                  <a:cubicBezTo>
                    <a:pt x="3332" y="942"/>
                    <a:pt x="3579" y="1044"/>
                    <a:pt x="3835" y="1044"/>
                  </a:cubicBezTo>
                  <a:cubicBezTo>
                    <a:pt x="3860" y="1044"/>
                    <a:pt x="3885" y="1043"/>
                    <a:pt x="3910" y="1041"/>
                  </a:cubicBezTo>
                  <a:cubicBezTo>
                    <a:pt x="3998" y="1034"/>
                    <a:pt x="4088" y="1011"/>
                    <a:pt x="4155" y="955"/>
                  </a:cubicBezTo>
                  <a:cubicBezTo>
                    <a:pt x="4220" y="901"/>
                    <a:pt x="4255" y="822"/>
                    <a:pt x="4286" y="744"/>
                  </a:cubicBezTo>
                  <a:lnTo>
                    <a:pt x="4286" y="744"/>
                  </a:lnTo>
                  <a:cubicBezTo>
                    <a:pt x="4152" y="775"/>
                    <a:pt x="4020" y="793"/>
                    <a:pt x="3888" y="793"/>
                  </a:cubicBezTo>
                  <a:cubicBezTo>
                    <a:pt x="3799" y="793"/>
                    <a:pt x="3710" y="785"/>
                    <a:pt x="3619" y="767"/>
                  </a:cubicBezTo>
                  <a:cubicBezTo>
                    <a:pt x="3429" y="727"/>
                    <a:pt x="3249" y="654"/>
                    <a:pt x="3059" y="612"/>
                  </a:cubicBezTo>
                  <a:cubicBezTo>
                    <a:pt x="2905" y="578"/>
                    <a:pt x="2748" y="565"/>
                    <a:pt x="2589" y="565"/>
                  </a:cubicBezTo>
                  <a:cubicBezTo>
                    <a:pt x="2377" y="565"/>
                    <a:pt x="2162" y="588"/>
                    <a:pt x="1951" y="610"/>
                  </a:cubicBezTo>
                  <a:cubicBezTo>
                    <a:pt x="1737" y="633"/>
                    <a:pt x="1520" y="656"/>
                    <a:pt x="1304" y="656"/>
                  </a:cubicBezTo>
                  <a:cubicBezTo>
                    <a:pt x="1150" y="656"/>
                    <a:pt x="996" y="645"/>
                    <a:pt x="844" y="612"/>
                  </a:cubicBezTo>
                  <a:cubicBezTo>
                    <a:pt x="481" y="534"/>
                    <a:pt x="168" y="343"/>
                    <a:pt x="27" y="0"/>
                  </a:cubicBezTo>
                  <a:close/>
                </a:path>
              </a:pathLst>
            </a:custGeom>
            <a:solidFill>
              <a:srgbClr val="7A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9"/>
            <p:cNvSpPr/>
            <p:nvPr/>
          </p:nvSpPr>
          <p:spPr>
            <a:xfrm>
              <a:off x="1803498" y="2927363"/>
              <a:ext cx="566108" cy="439090"/>
            </a:xfrm>
            <a:custGeom>
              <a:avLst/>
              <a:gdLst/>
              <a:ahLst/>
              <a:cxnLst/>
              <a:rect l="l" t="t" r="r" b="b"/>
              <a:pathLst>
                <a:path w="6043" h="4687" extrusionOk="0">
                  <a:moveTo>
                    <a:pt x="4740" y="1"/>
                  </a:moveTo>
                  <a:cubicBezTo>
                    <a:pt x="4529" y="1"/>
                    <a:pt x="4308" y="44"/>
                    <a:pt x="4093" y="127"/>
                  </a:cubicBezTo>
                  <a:cubicBezTo>
                    <a:pt x="3955" y="180"/>
                    <a:pt x="3823" y="245"/>
                    <a:pt x="3695" y="321"/>
                  </a:cubicBezTo>
                  <a:cubicBezTo>
                    <a:pt x="3429" y="477"/>
                    <a:pt x="3183" y="671"/>
                    <a:pt x="2942" y="866"/>
                  </a:cubicBezTo>
                  <a:cubicBezTo>
                    <a:pt x="2220" y="1450"/>
                    <a:pt x="854" y="2537"/>
                    <a:pt x="322" y="3300"/>
                  </a:cubicBezTo>
                  <a:cubicBezTo>
                    <a:pt x="154" y="3540"/>
                    <a:pt x="0" y="3839"/>
                    <a:pt x="106" y="4113"/>
                  </a:cubicBezTo>
                  <a:cubicBezTo>
                    <a:pt x="259" y="4512"/>
                    <a:pt x="508" y="4687"/>
                    <a:pt x="863" y="4687"/>
                  </a:cubicBezTo>
                  <a:cubicBezTo>
                    <a:pt x="943" y="4687"/>
                    <a:pt x="1028" y="4678"/>
                    <a:pt x="1119" y="4661"/>
                  </a:cubicBezTo>
                  <a:cubicBezTo>
                    <a:pt x="1956" y="4500"/>
                    <a:pt x="3424" y="3753"/>
                    <a:pt x="4189" y="3376"/>
                  </a:cubicBezTo>
                  <a:cubicBezTo>
                    <a:pt x="4676" y="3136"/>
                    <a:pt x="5153" y="2844"/>
                    <a:pt x="5499" y="2423"/>
                  </a:cubicBezTo>
                  <a:cubicBezTo>
                    <a:pt x="5844" y="2002"/>
                    <a:pt x="6042" y="1432"/>
                    <a:pt x="5913" y="903"/>
                  </a:cubicBezTo>
                  <a:cubicBezTo>
                    <a:pt x="5762" y="286"/>
                    <a:pt x="5283" y="1"/>
                    <a:pt x="4740" y="1"/>
                  </a:cubicBezTo>
                  <a:close/>
                </a:path>
              </a:pathLst>
            </a:custGeom>
            <a:solidFill>
              <a:srgbClr val="EDC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9"/>
            <p:cNvSpPr/>
            <p:nvPr/>
          </p:nvSpPr>
          <p:spPr>
            <a:xfrm>
              <a:off x="2038925" y="2799017"/>
              <a:ext cx="691733" cy="444805"/>
            </a:xfrm>
            <a:custGeom>
              <a:avLst/>
              <a:gdLst/>
              <a:ahLst/>
              <a:cxnLst/>
              <a:rect l="l" t="t" r="r" b="b"/>
              <a:pathLst>
                <a:path w="7384" h="4748" extrusionOk="0">
                  <a:moveTo>
                    <a:pt x="5904" y="0"/>
                  </a:moveTo>
                  <a:cubicBezTo>
                    <a:pt x="5759" y="0"/>
                    <a:pt x="5600" y="15"/>
                    <a:pt x="5427" y="46"/>
                  </a:cubicBezTo>
                  <a:cubicBezTo>
                    <a:pt x="4559" y="200"/>
                    <a:pt x="3552" y="141"/>
                    <a:pt x="2731" y="492"/>
                  </a:cubicBezTo>
                  <a:cubicBezTo>
                    <a:pt x="1764" y="906"/>
                    <a:pt x="917" y="1676"/>
                    <a:pt x="0" y="2195"/>
                  </a:cubicBezTo>
                  <a:cubicBezTo>
                    <a:pt x="449" y="2994"/>
                    <a:pt x="995" y="3743"/>
                    <a:pt x="1620" y="4416"/>
                  </a:cubicBezTo>
                  <a:cubicBezTo>
                    <a:pt x="1677" y="4477"/>
                    <a:pt x="1735" y="4538"/>
                    <a:pt x="1793" y="4599"/>
                  </a:cubicBezTo>
                  <a:cubicBezTo>
                    <a:pt x="1860" y="4669"/>
                    <a:pt x="1937" y="4741"/>
                    <a:pt x="2032" y="4747"/>
                  </a:cubicBezTo>
                  <a:cubicBezTo>
                    <a:pt x="2037" y="4748"/>
                    <a:pt x="2041" y="4748"/>
                    <a:pt x="2045" y="4748"/>
                  </a:cubicBezTo>
                  <a:cubicBezTo>
                    <a:pt x="2174" y="4748"/>
                    <a:pt x="2271" y="4631"/>
                    <a:pt x="2365" y="4541"/>
                  </a:cubicBezTo>
                  <a:cubicBezTo>
                    <a:pt x="2752" y="4172"/>
                    <a:pt x="3341" y="4160"/>
                    <a:pt x="3871" y="4099"/>
                  </a:cubicBezTo>
                  <a:cubicBezTo>
                    <a:pt x="4529" y="4021"/>
                    <a:pt x="5171" y="3832"/>
                    <a:pt x="5780" y="3570"/>
                  </a:cubicBezTo>
                  <a:cubicBezTo>
                    <a:pt x="6195" y="3391"/>
                    <a:pt x="6784" y="3244"/>
                    <a:pt x="7040" y="2844"/>
                  </a:cubicBezTo>
                  <a:cubicBezTo>
                    <a:pt x="7172" y="2639"/>
                    <a:pt x="7217" y="2390"/>
                    <a:pt x="7243" y="2148"/>
                  </a:cubicBezTo>
                  <a:cubicBezTo>
                    <a:pt x="7383" y="923"/>
                    <a:pt x="7055" y="0"/>
                    <a:pt x="59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9"/>
            <p:cNvSpPr/>
            <p:nvPr/>
          </p:nvSpPr>
          <p:spPr>
            <a:xfrm>
              <a:off x="1744946" y="3692474"/>
              <a:ext cx="48526" cy="64735"/>
            </a:xfrm>
            <a:custGeom>
              <a:avLst/>
              <a:gdLst/>
              <a:ahLst/>
              <a:cxnLst/>
              <a:rect l="l" t="t" r="r" b="b"/>
              <a:pathLst>
                <a:path w="518" h="691" fill="none" extrusionOk="0">
                  <a:moveTo>
                    <a:pt x="0" y="0"/>
                  </a:moveTo>
                  <a:cubicBezTo>
                    <a:pt x="298" y="75"/>
                    <a:pt x="518" y="384"/>
                    <a:pt x="491" y="691"/>
                  </a:cubicBezTo>
                </a:path>
              </a:pathLst>
            </a:custGeom>
            <a:noFill/>
            <a:ln w="25" cap="rnd" cmpd="sng">
              <a:solidFill>
                <a:srgbClr val="7A7A79"/>
              </a:solidFill>
              <a:prstDash val="solid"/>
              <a:miter lim="10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9"/>
            <p:cNvSpPr/>
            <p:nvPr/>
          </p:nvSpPr>
          <p:spPr>
            <a:xfrm>
              <a:off x="1792256" y="3673644"/>
              <a:ext cx="44685" cy="70543"/>
            </a:xfrm>
            <a:custGeom>
              <a:avLst/>
              <a:gdLst/>
              <a:ahLst/>
              <a:cxnLst/>
              <a:rect l="l" t="t" r="r" b="b"/>
              <a:pathLst>
                <a:path w="477" h="753" fill="none" extrusionOk="0">
                  <a:moveTo>
                    <a:pt x="1" y="0"/>
                  </a:moveTo>
                  <a:cubicBezTo>
                    <a:pt x="287" y="123"/>
                    <a:pt x="476" y="444"/>
                    <a:pt x="447" y="753"/>
                  </a:cubicBezTo>
                </a:path>
              </a:pathLst>
            </a:custGeom>
            <a:noFill/>
            <a:ln w="25" cap="rnd" cmpd="sng">
              <a:solidFill>
                <a:srgbClr val="7A7A79"/>
              </a:solidFill>
              <a:prstDash val="solid"/>
              <a:miter lim="10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9"/>
            <p:cNvSpPr/>
            <p:nvPr/>
          </p:nvSpPr>
          <p:spPr>
            <a:xfrm>
              <a:off x="1843033" y="3890052"/>
              <a:ext cx="383245" cy="309340"/>
            </a:xfrm>
            <a:custGeom>
              <a:avLst/>
              <a:gdLst/>
              <a:ahLst/>
              <a:cxnLst/>
              <a:rect l="l" t="t" r="r" b="b"/>
              <a:pathLst>
                <a:path w="4091" h="3302" extrusionOk="0">
                  <a:moveTo>
                    <a:pt x="456" y="1"/>
                  </a:moveTo>
                  <a:cubicBezTo>
                    <a:pt x="345" y="1"/>
                    <a:pt x="227" y="16"/>
                    <a:pt x="139" y="69"/>
                  </a:cubicBezTo>
                  <a:cubicBezTo>
                    <a:pt x="96" y="95"/>
                    <a:pt x="62" y="130"/>
                    <a:pt x="38" y="176"/>
                  </a:cubicBezTo>
                  <a:cubicBezTo>
                    <a:pt x="7" y="233"/>
                    <a:pt x="1" y="300"/>
                    <a:pt x="2" y="365"/>
                  </a:cubicBezTo>
                  <a:cubicBezTo>
                    <a:pt x="7" y="687"/>
                    <a:pt x="195" y="1006"/>
                    <a:pt x="397" y="1244"/>
                  </a:cubicBezTo>
                  <a:cubicBezTo>
                    <a:pt x="640" y="1532"/>
                    <a:pt x="1435" y="1916"/>
                    <a:pt x="1723" y="2153"/>
                  </a:cubicBezTo>
                  <a:cubicBezTo>
                    <a:pt x="1866" y="2270"/>
                    <a:pt x="1977" y="2423"/>
                    <a:pt x="2080" y="2579"/>
                  </a:cubicBezTo>
                  <a:cubicBezTo>
                    <a:pt x="2240" y="2821"/>
                    <a:pt x="2388" y="3071"/>
                    <a:pt x="2631" y="3222"/>
                  </a:cubicBezTo>
                  <a:cubicBezTo>
                    <a:pt x="2699" y="3267"/>
                    <a:pt x="2779" y="3301"/>
                    <a:pt x="2861" y="3301"/>
                  </a:cubicBezTo>
                  <a:cubicBezTo>
                    <a:pt x="2867" y="3301"/>
                    <a:pt x="2872" y="3301"/>
                    <a:pt x="2878" y="3301"/>
                  </a:cubicBezTo>
                  <a:cubicBezTo>
                    <a:pt x="2961" y="3296"/>
                    <a:pt x="3038" y="3255"/>
                    <a:pt x="3108" y="3210"/>
                  </a:cubicBezTo>
                  <a:cubicBezTo>
                    <a:pt x="3502" y="2961"/>
                    <a:pt x="3807" y="2626"/>
                    <a:pt x="4025" y="2216"/>
                  </a:cubicBezTo>
                  <a:cubicBezTo>
                    <a:pt x="4064" y="2144"/>
                    <a:pt x="4091" y="2037"/>
                    <a:pt x="4020" y="1996"/>
                  </a:cubicBezTo>
                  <a:cubicBezTo>
                    <a:pt x="4000" y="1984"/>
                    <a:pt x="3976" y="1981"/>
                    <a:pt x="3953" y="1981"/>
                  </a:cubicBezTo>
                  <a:cubicBezTo>
                    <a:pt x="3943" y="1981"/>
                    <a:pt x="3934" y="1981"/>
                    <a:pt x="3925" y="1982"/>
                  </a:cubicBezTo>
                  <a:cubicBezTo>
                    <a:pt x="3910" y="1982"/>
                    <a:pt x="3895" y="1983"/>
                    <a:pt x="3879" y="1983"/>
                  </a:cubicBezTo>
                  <a:cubicBezTo>
                    <a:pt x="3645" y="1983"/>
                    <a:pt x="3368" y="1912"/>
                    <a:pt x="3406" y="1608"/>
                  </a:cubicBezTo>
                  <a:cubicBezTo>
                    <a:pt x="3418" y="1521"/>
                    <a:pt x="3466" y="1440"/>
                    <a:pt x="3471" y="1353"/>
                  </a:cubicBezTo>
                  <a:cubicBezTo>
                    <a:pt x="3483" y="1083"/>
                    <a:pt x="3001" y="842"/>
                    <a:pt x="2790" y="751"/>
                  </a:cubicBezTo>
                  <a:cubicBezTo>
                    <a:pt x="2186" y="493"/>
                    <a:pt x="1167" y="24"/>
                    <a:pt x="510" y="2"/>
                  </a:cubicBezTo>
                  <a:cubicBezTo>
                    <a:pt x="493" y="1"/>
                    <a:pt x="474" y="1"/>
                    <a:pt x="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9"/>
            <p:cNvSpPr/>
            <p:nvPr/>
          </p:nvSpPr>
          <p:spPr>
            <a:xfrm>
              <a:off x="1843033" y="3896516"/>
              <a:ext cx="291345" cy="302876"/>
            </a:xfrm>
            <a:custGeom>
              <a:avLst/>
              <a:gdLst/>
              <a:ahLst/>
              <a:cxnLst/>
              <a:rect l="l" t="t" r="r" b="b"/>
              <a:pathLst>
                <a:path w="3110" h="3233" extrusionOk="0">
                  <a:moveTo>
                    <a:pt x="139" y="0"/>
                  </a:moveTo>
                  <a:lnTo>
                    <a:pt x="139" y="0"/>
                  </a:lnTo>
                  <a:cubicBezTo>
                    <a:pt x="96" y="26"/>
                    <a:pt x="62" y="61"/>
                    <a:pt x="38" y="107"/>
                  </a:cubicBezTo>
                  <a:cubicBezTo>
                    <a:pt x="7" y="164"/>
                    <a:pt x="1" y="231"/>
                    <a:pt x="2" y="296"/>
                  </a:cubicBezTo>
                  <a:cubicBezTo>
                    <a:pt x="7" y="618"/>
                    <a:pt x="195" y="937"/>
                    <a:pt x="397" y="1175"/>
                  </a:cubicBezTo>
                  <a:cubicBezTo>
                    <a:pt x="640" y="1463"/>
                    <a:pt x="1435" y="1847"/>
                    <a:pt x="1723" y="2084"/>
                  </a:cubicBezTo>
                  <a:cubicBezTo>
                    <a:pt x="1866" y="2201"/>
                    <a:pt x="1977" y="2354"/>
                    <a:pt x="2080" y="2510"/>
                  </a:cubicBezTo>
                  <a:cubicBezTo>
                    <a:pt x="2242" y="2751"/>
                    <a:pt x="2390" y="3002"/>
                    <a:pt x="2632" y="3153"/>
                  </a:cubicBezTo>
                  <a:cubicBezTo>
                    <a:pt x="2700" y="3198"/>
                    <a:pt x="2780" y="3232"/>
                    <a:pt x="2862" y="3232"/>
                  </a:cubicBezTo>
                  <a:cubicBezTo>
                    <a:pt x="2868" y="3232"/>
                    <a:pt x="2874" y="3232"/>
                    <a:pt x="2879" y="3232"/>
                  </a:cubicBezTo>
                  <a:cubicBezTo>
                    <a:pt x="2963" y="3227"/>
                    <a:pt x="3040" y="3186"/>
                    <a:pt x="3109" y="3141"/>
                  </a:cubicBezTo>
                  <a:cubicBezTo>
                    <a:pt x="2900" y="3047"/>
                    <a:pt x="2715" y="2933"/>
                    <a:pt x="2564" y="2759"/>
                  </a:cubicBezTo>
                  <a:cubicBezTo>
                    <a:pt x="2434" y="2615"/>
                    <a:pt x="2334" y="2449"/>
                    <a:pt x="2207" y="2302"/>
                  </a:cubicBezTo>
                  <a:cubicBezTo>
                    <a:pt x="1965" y="2021"/>
                    <a:pt x="1639" y="1827"/>
                    <a:pt x="1319" y="1639"/>
                  </a:cubicBezTo>
                  <a:cubicBezTo>
                    <a:pt x="1000" y="1451"/>
                    <a:pt x="673" y="1259"/>
                    <a:pt x="429" y="979"/>
                  </a:cubicBezTo>
                  <a:cubicBezTo>
                    <a:pt x="185" y="699"/>
                    <a:pt x="47" y="360"/>
                    <a:pt x="139" y="0"/>
                  </a:cubicBezTo>
                  <a:close/>
                </a:path>
              </a:pathLst>
            </a:custGeom>
            <a:solidFill>
              <a:srgbClr val="7A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9"/>
            <p:cNvSpPr/>
            <p:nvPr/>
          </p:nvSpPr>
          <p:spPr>
            <a:xfrm>
              <a:off x="2050261" y="3928275"/>
              <a:ext cx="20048" cy="79443"/>
            </a:xfrm>
            <a:custGeom>
              <a:avLst/>
              <a:gdLst/>
              <a:ahLst/>
              <a:cxnLst/>
              <a:rect l="l" t="t" r="r" b="b"/>
              <a:pathLst>
                <a:path w="214" h="848" fill="none" extrusionOk="0">
                  <a:moveTo>
                    <a:pt x="19" y="0"/>
                  </a:moveTo>
                  <a:cubicBezTo>
                    <a:pt x="214" y="238"/>
                    <a:pt x="206" y="618"/>
                    <a:pt x="0" y="847"/>
                  </a:cubicBezTo>
                </a:path>
              </a:pathLst>
            </a:custGeom>
            <a:noFill/>
            <a:ln w="25" cap="rnd" cmpd="sng">
              <a:solidFill>
                <a:srgbClr val="7A7A79"/>
              </a:solidFill>
              <a:prstDash val="solid"/>
              <a:miter lim="10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9"/>
            <p:cNvSpPr/>
            <p:nvPr/>
          </p:nvSpPr>
          <p:spPr>
            <a:xfrm>
              <a:off x="2092606" y="3941484"/>
              <a:ext cx="23233" cy="81504"/>
            </a:xfrm>
            <a:custGeom>
              <a:avLst/>
              <a:gdLst/>
              <a:ahLst/>
              <a:cxnLst/>
              <a:rect l="l" t="t" r="r" b="b"/>
              <a:pathLst>
                <a:path w="248" h="870" fill="none" extrusionOk="0">
                  <a:moveTo>
                    <a:pt x="91" y="0"/>
                  </a:moveTo>
                  <a:cubicBezTo>
                    <a:pt x="248" y="270"/>
                    <a:pt x="209" y="639"/>
                    <a:pt x="0" y="870"/>
                  </a:cubicBezTo>
                </a:path>
              </a:pathLst>
            </a:custGeom>
            <a:noFill/>
            <a:ln w="25" cap="rnd" cmpd="sng">
              <a:solidFill>
                <a:srgbClr val="7A7A79"/>
              </a:solidFill>
              <a:prstDash val="solid"/>
              <a:miter lim="10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9"/>
            <p:cNvSpPr/>
            <p:nvPr/>
          </p:nvSpPr>
          <p:spPr>
            <a:xfrm>
              <a:off x="2241563" y="2951533"/>
              <a:ext cx="478049" cy="490709"/>
            </a:xfrm>
            <a:custGeom>
              <a:avLst/>
              <a:gdLst/>
              <a:ahLst/>
              <a:cxnLst/>
              <a:rect l="l" t="t" r="r" b="b"/>
              <a:pathLst>
                <a:path w="5103" h="5238" extrusionOk="0">
                  <a:moveTo>
                    <a:pt x="4223" y="1"/>
                  </a:moveTo>
                  <a:cubicBezTo>
                    <a:pt x="3368" y="1"/>
                    <a:pt x="1967" y="186"/>
                    <a:pt x="1341" y="824"/>
                  </a:cubicBezTo>
                  <a:cubicBezTo>
                    <a:pt x="717" y="1465"/>
                    <a:pt x="321" y="2724"/>
                    <a:pt x="56" y="3559"/>
                  </a:cubicBezTo>
                  <a:cubicBezTo>
                    <a:pt x="27" y="3647"/>
                    <a:pt x="0" y="3742"/>
                    <a:pt x="19" y="3832"/>
                  </a:cubicBezTo>
                  <a:cubicBezTo>
                    <a:pt x="37" y="3929"/>
                    <a:pt x="107" y="4010"/>
                    <a:pt x="174" y="4081"/>
                  </a:cubicBezTo>
                  <a:cubicBezTo>
                    <a:pt x="707" y="4643"/>
                    <a:pt x="1412" y="5041"/>
                    <a:pt x="2169" y="5207"/>
                  </a:cubicBezTo>
                  <a:cubicBezTo>
                    <a:pt x="2245" y="5223"/>
                    <a:pt x="2324" y="5237"/>
                    <a:pt x="2401" y="5237"/>
                  </a:cubicBezTo>
                  <a:cubicBezTo>
                    <a:pt x="2449" y="5237"/>
                    <a:pt x="2497" y="5232"/>
                    <a:pt x="2543" y="5218"/>
                  </a:cubicBezTo>
                  <a:cubicBezTo>
                    <a:pt x="2739" y="5158"/>
                    <a:pt x="2859" y="4965"/>
                    <a:pt x="2961" y="4787"/>
                  </a:cubicBezTo>
                  <a:cubicBezTo>
                    <a:pt x="3587" y="3691"/>
                    <a:pt x="4200" y="2588"/>
                    <a:pt x="4801" y="1478"/>
                  </a:cubicBezTo>
                  <a:cubicBezTo>
                    <a:pt x="4917" y="1264"/>
                    <a:pt x="5034" y="1046"/>
                    <a:pt x="5069" y="806"/>
                  </a:cubicBezTo>
                  <a:cubicBezTo>
                    <a:pt x="5103" y="566"/>
                    <a:pt x="5038" y="297"/>
                    <a:pt x="4846" y="147"/>
                  </a:cubicBezTo>
                  <a:cubicBezTo>
                    <a:pt x="4683" y="20"/>
                    <a:pt x="4463" y="3"/>
                    <a:pt x="4258" y="1"/>
                  </a:cubicBezTo>
                  <a:cubicBezTo>
                    <a:pt x="4246" y="1"/>
                    <a:pt x="4235" y="1"/>
                    <a:pt x="4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9"/>
            <p:cNvSpPr/>
            <p:nvPr/>
          </p:nvSpPr>
          <p:spPr>
            <a:xfrm>
              <a:off x="2230133" y="2840612"/>
              <a:ext cx="510837" cy="182587"/>
            </a:xfrm>
            <a:custGeom>
              <a:avLst/>
              <a:gdLst/>
              <a:ahLst/>
              <a:cxnLst/>
              <a:rect l="l" t="t" r="r" b="b"/>
              <a:pathLst>
                <a:path w="5453" h="1949" extrusionOk="0">
                  <a:moveTo>
                    <a:pt x="30" y="1"/>
                  </a:moveTo>
                  <a:lnTo>
                    <a:pt x="30" y="1"/>
                  </a:lnTo>
                  <a:cubicBezTo>
                    <a:pt x="1" y="265"/>
                    <a:pt x="71" y="537"/>
                    <a:pt x="222" y="753"/>
                  </a:cubicBezTo>
                  <a:cubicBezTo>
                    <a:pt x="327" y="902"/>
                    <a:pt x="469" y="1024"/>
                    <a:pt x="614" y="1133"/>
                  </a:cubicBezTo>
                  <a:cubicBezTo>
                    <a:pt x="1341" y="1675"/>
                    <a:pt x="2246" y="1949"/>
                    <a:pt x="3152" y="1949"/>
                  </a:cubicBezTo>
                  <a:cubicBezTo>
                    <a:pt x="3961" y="1949"/>
                    <a:pt x="4770" y="1731"/>
                    <a:pt x="5452" y="1290"/>
                  </a:cubicBezTo>
                  <a:cubicBezTo>
                    <a:pt x="5256" y="1189"/>
                    <a:pt x="5043" y="1122"/>
                    <a:pt x="4824" y="1096"/>
                  </a:cubicBezTo>
                  <a:lnTo>
                    <a:pt x="30" y="1"/>
                  </a:lnTo>
                  <a:close/>
                </a:path>
              </a:pathLst>
            </a:custGeom>
            <a:solidFill>
              <a:srgbClr val="19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9"/>
            <p:cNvSpPr/>
            <p:nvPr/>
          </p:nvSpPr>
          <p:spPr>
            <a:xfrm>
              <a:off x="1594021" y="1283784"/>
              <a:ext cx="550089" cy="913030"/>
            </a:xfrm>
            <a:custGeom>
              <a:avLst/>
              <a:gdLst/>
              <a:ahLst/>
              <a:cxnLst/>
              <a:rect l="l" t="t" r="r" b="b"/>
              <a:pathLst>
                <a:path w="5872" h="9746" extrusionOk="0">
                  <a:moveTo>
                    <a:pt x="199" y="0"/>
                  </a:moveTo>
                  <a:cubicBezTo>
                    <a:pt x="118" y="0"/>
                    <a:pt x="66" y="14"/>
                    <a:pt x="57" y="46"/>
                  </a:cubicBezTo>
                  <a:cubicBezTo>
                    <a:pt x="1" y="264"/>
                    <a:pt x="175" y="481"/>
                    <a:pt x="374" y="587"/>
                  </a:cubicBezTo>
                  <a:cubicBezTo>
                    <a:pt x="574" y="693"/>
                    <a:pt x="803" y="731"/>
                    <a:pt x="1001" y="840"/>
                  </a:cubicBezTo>
                  <a:cubicBezTo>
                    <a:pt x="1296" y="1002"/>
                    <a:pt x="1495" y="1326"/>
                    <a:pt x="1508" y="1662"/>
                  </a:cubicBezTo>
                  <a:cubicBezTo>
                    <a:pt x="1511" y="1761"/>
                    <a:pt x="1492" y="1872"/>
                    <a:pt x="1412" y="1927"/>
                  </a:cubicBezTo>
                  <a:cubicBezTo>
                    <a:pt x="1368" y="1957"/>
                    <a:pt x="1314" y="1964"/>
                    <a:pt x="1260" y="1964"/>
                  </a:cubicBezTo>
                  <a:cubicBezTo>
                    <a:pt x="1239" y="1964"/>
                    <a:pt x="1217" y="1963"/>
                    <a:pt x="1196" y="1962"/>
                  </a:cubicBezTo>
                  <a:cubicBezTo>
                    <a:pt x="917" y="1945"/>
                    <a:pt x="640" y="1930"/>
                    <a:pt x="363" y="1914"/>
                  </a:cubicBezTo>
                  <a:lnTo>
                    <a:pt x="363" y="1914"/>
                  </a:lnTo>
                  <a:cubicBezTo>
                    <a:pt x="314" y="2121"/>
                    <a:pt x="385" y="2355"/>
                    <a:pt x="543" y="2499"/>
                  </a:cubicBezTo>
                  <a:cubicBezTo>
                    <a:pt x="752" y="2689"/>
                    <a:pt x="1061" y="2713"/>
                    <a:pt x="1304" y="2856"/>
                  </a:cubicBezTo>
                  <a:cubicBezTo>
                    <a:pt x="1565" y="3007"/>
                    <a:pt x="1730" y="3291"/>
                    <a:pt x="1808" y="3583"/>
                  </a:cubicBezTo>
                  <a:cubicBezTo>
                    <a:pt x="1966" y="4182"/>
                    <a:pt x="1918" y="4883"/>
                    <a:pt x="1994" y="5502"/>
                  </a:cubicBezTo>
                  <a:cubicBezTo>
                    <a:pt x="2079" y="6213"/>
                    <a:pt x="2185" y="6920"/>
                    <a:pt x="2314" y="7625"/>
                  </a:cubicBezTo>
                  <a:cubicBezTo>
                    <a:pt x="2337" y="7748"/>
                    <a:pt x="2360" y="7873"/>
                    <a:pt x="2426" y="7980"/>
                  </a:cubicBezTo>
                  <a:cubicBezTo>
                    <a:pt x="2492" y="8091"/>
                    <a:pt x="2598" y="8172"/>
                    <a:pt x="2702" y="8248"/>
                  </a:cubicBezTo>
                  <a:cubicBezTo>
                    <a:pt x="3532" y="8859"/>
                    <a:pt x="4531" y="9477"/>
                    <a:pt x="5534" y="9745"/>
                  </a:cubicBezTo>
                  <a:cubicBezTo>
                    <a:pt x="5691" y="9387"/>
                    <a:pt x="5817" y="9082"/>
                    <a:pt x="5859" y="8675"/>
                  </a:cubicBezTo>
                  <a:cubicBezTo>
                    <a:pt x="5868" y="8607"/>
                    <a:pt x="5872" y="8537"/>
                    <a:pt x="5842" y="8475"/>
                  </a:cubicBezTo>
                  <a:cubicBezTo>
                    <a:pt x="5808" y="8409"/>
                    <a:pt x="5740" y="8368"/>
                    <a:pt x="5675" y="8331"/>
                  </a:cubicBezTo>
                  <a:cubicBezTo>
                    <a:pt x="5155" y="8039"/>
                    <a:pt x="4420" y="7758"/>
                    <a:pt x="3909" y="7343"/>
                  </a:cubicBezTo>
                  <a:cubicBezTo>
                    <a:pt x="3764" y="7225"/>
                    <a:pt x="3637" y="7096"/>
                    <a:pt x="3539" y="6953"/>
                  </a:cubicBezTo>
                  <a:cubicBezTo>
                    <a:pt x="3452" y="6826"/>
                    <a:pt x="3399" y="6680"/>
                    <a:pt x="3351" y="6534"/>
                  </a:cubicBezTo>
                  <a:cubicBezTo>
                    <a:pt x="3351" y="6194"/>
                    <a:pt x="3106" y="5736"/>
                    <a:pt x="3028" y="5398"/>
                  </a:cubicBezTo>
                  <a:cubicBezTo>
                    <a:pt x="2933" y="4991"/>
                    <a:pt x="2853" y="4579"/>
                    <a:pt x="2812" y="4165"/>
                  </a:cubicBezTo>
                  <a:cubicBezTo>
                    <a:pt x="2739" y="3424"/>
                    <a:pt x="2595" y="2684"/>
                    <a:pt x="2459" y="1944"/>
                  </a:cubicBezTo>
                  <a:cubicBezTo>
                    <a:pt x="2431" y="1791"/>
                    <a:pt x="2401" y="1635"/>
                    <a:pt x="2357" y="1486"/>
                  </a:cubicBezTo>
                  <a:cubicBezTo>
                    <a:pt x="2216" y="1020"/>
                    <a:pt x="1887" y="540"/>
                    <a:pt x="1455" y="298"/>
                  </a:cubicBezTo>
                  <a:cubicBezTo>
                    <a:pt x="1335" y="231"/>
                    <a:pt x="531" y="0"/>
                    <a:pt x="199" y="0"/>
                  </a:cubicBezTo>
                  <a:close/>
                </a:path>
              </a:pathLst>
            </a:custGeom>
            <a:solidFill>
              <a:srgbClr val="EDC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9"/>
            <p:cNvSpPr/>
            <p:nvPr/>
          </p:nvSpPr>
          <p:spPr>
            <a:xfrm>
              <a:off x="2034522" y="2027254"/>
              <a:ext cx="726020" cy="965211"/>
            </a:xfrm>
            <a:custGeom>
              <a:avLst/>
              <a:gdLst/>
              <a:ahLst/>
              <a:cxnLst/>
              <a:rect l="l" t="t" r="r" b="b"/>
              <a:pathLst>
                <a:path w="7750" h="10303" extrusionOk="0">
                  <a:moveTo>
                    <a:pt x="793" y="1"/>
                  </a:moveTo>
                  <a:cubicBezTo>
                    <a:pt x="790" y="1"/>
                    <a:pt x="787" y="1"/>
                    <a:pt x="784" y="1"/>
                  </a:cubicBezTo>
                  <a:cubicBezTo>
                    <a:pt x="736" y="5"/>
                    <a:pt x="693" y="37"/>
                    <a:pt x="657" y="71"/>
                  </a:cubicBezTo>
                  <a:cubicBezTo>
                    <a:pt x="235" y="451"/>
                    <a:pt x="0" y="1056"/>
                    <a:pt x="129" y="1612"/>
                  </a:cubicBezTo>
                  <a:cubicBezTo>
                    <a:pt x="276" y="2240"/>
                    <a:pt x="987" y="2764"/>
                    <a:pt x="1295" y="3345"/>
                  </a:cubicBezTo>
                  <a:cubicBezTo>
                    <a:pt x="1688" y="4087"/>
                    <a:pt x="1933" y="4905"/>
                    <a:pt x="2054" y="5734"/>
                  </a:cubicBezTo>
                  <a:cubicBezTo>
                    <a:pt x="2212" y="6803"/>
                    <a:pt x="2052" y="7922"/>
                    <a:pt x="2022" y="9005"/>
                  </a:cubicBezTo>
                  <a:cubicBezTo>
                    <a:pt x="2021" y="9044"/>
                    <a:pt x="2021" y="9085"/>
                    <a:pt x="2037" y="9119"/>
                  </a:cubicBezTo>
                  <a:cubicBezTo>
                    <a:pt x="2063" y="9173"/>
                    <a:pt x="2124" y="9200"/>
                    <a:pt x="2180" y="9221"/>
                  </a:cubicBezTo>
                  <a:cubicBezTo>
                    <a:pt x="3867" y="9883"/>
                    <a:pt x="5668" y="10252"/>
                    <a:pt x="7479" y="10303"/>
                  </a:cubicBezTo>
                  <a:cubicBezTo>
                    <a:pt x="7479" y="10303"/>
                    <a:pt x="7479" y="10303"/>
                    <a:pt x="7479" y="10303"/>
                  </a:cubicBezTo>
                  <a:cubicBezTo>
                    <a:pt x="7750" y="10303"/>
                    <a:pt x="7174" y="5945"/>
                    <a:pt x="7075" y="5439"/>
                  </a:cubicBezTo>
                  <a:cubicBezTo>
                    <a:pt x="6921" y="4658"/>
                    <a:pt x="6759" y="3879"/>
                    <a:pt x="6592" y="3100"/>
                  </a:cubicBezTo>
                  <a:cubicBezTo>
                    <a:pt x="6496" y="2647"/>
                    <a:pt x="6495" y="2159"/>
                    <a:pt x="6281" y="1795"/>
                  </a:cubicBezTo>
                  <a:cubicBezTo>
                    <a:pt x="6204" y="1664"/>
                    <a:pt x="6099" y="1550"/>
                    <a:pt x="5954" y="1460"/>
                  </a:cubicBezTo>
                  <a:cubicBezTo>
                    <a:pt x="5899" y="1427"/>
                    <a:pt x="5843" y="1393"/>
                    <a:pt x="5786" y="1361"/>
                  </a:cubicBezTo>
                  <a:cubicBezTo>
                    <a:pt x="5322" y="1100"/>
                    <a:pt x="4809" y="923"/>
                    <a:pt x="4282" y="843"/>
                  </a:cubicBezTo>
                  <a:cubicBezTo>
                    <a:pt x="4176" y="827"/>
                    <a:pt x="4072" y="821"/>
                    <a:pt x="3968" y="821"/>
                  </a:cubicBezTo>
                  <a:cubicBezTo>
                    <a:pt x="3651" y="821"/>
                    <a:pt x="3342" y="878"/>
                    <a:pt x="3029" y="878"/>
                  </a:cubicBezTo>
                  <a:cubicBezTo>
                    <a:pt x="2893" y="878"/>
                    <a:pt x="2755" y="867"/>
                    <a:pt x="2615" y="836"/>
                  </a:cubicBezTo>
                  <a:cubicBezTo>
                    <a:pt x="2011" y="702"/>
                    <a:pt x="1435" y="439"/>
                    <a:pt x="938" y="69"/>
                  </a:cubicBezTo>
                  <a:cubicBezTo>
                    <a:pt x="895" y="37"/>
                    <a:pt x="846" y="1"/>
                    <a:pt x="7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9"/>
            <p:cNvSpPr/>
            <p:nvPr/>
          </p:nvSpPr>
          <p:spPr>
            <a:xfrm>
              <a:off x="2332717" y="1976290"/>
              <a:ext cx="109512" cy="184180"/>
            </a:xfrm>
            <a:custGeom>
              <a:avLst/>
              <a:gdLst/>
              <a:ahLst/>
              <a:cxnLst/>
              <a:rect l="l" t="t" r="r" b="b"/>
              <a:pathLst>
                <a:path w="1169" h="1966" extrusionOk="0">
                  <a:moveTo>
                    <a:pt x="1169" y="1"/>
                  </a:moveTo>
                  <a:lnTo>
                    <a:pt x="576" y="303"/>
                  </a:lnTo>
                  <a:lnTo>
                    <a:pt x="0" y="606"/>
                  </a:lnTo>
                  <a:cubicBezTo>
                    <a:pt x="0" y="606"/>
                    <a:pt x="66" y="1319"/>
                    <a:pt x="0" y="1773"/>
                  </a:cubicBezTo>
                  <a:cubicBezTo>
                    <a:pt x="0" y="1773"/>
                    <a:pt x="194" y="1921"/>
                    <a:pt x="474" y="1957"/>
                  </a:cubicBezTo>
                  <a:cubicBezTo>
                    <a:pt x="513" y="1962"/>
                    <a:pt x="554" y="1965"/>
                    <a:pt x="596" y="1965"/>
                  </a:cubicBezTo>
                  <a:cubicBezTo>
                    <a:pt x="769" y="1965"/>
                    <a:pt x="966" y="1917"/>
                    <a:pt x="1169" y="1773"/>
                  </a:cubicBezTo>
                  <a:lnTo>
                    <a:pt x="1169" y="1"/>
                  </a:lnTo>
                  <a:close/>
                </a:path>
              </a:pathLst>
            </a:custGeom>
            <a:solidFill>
              <a:srgbClr val="EDC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9"/>
            <p:cNvSpPr/>
            <p:nvPr/>
          </p:nvSpPr>
          <p:spPr>
            <a:xfrm>
              <a:off x="2374500" y="2213965"/>
              <a:ext cx="422028" cy="520406"/>
            </a:xfrm>
            <a:custGeom>
              <a:avLst/>
              <a:gdLst/>
              <a:ahLst/>
              <a:cxnLst/>
              <a:rect l="l" t="t" r="r" b="b"/>
              <a:pathLst>
                <a:path w="4505" h="5555" extrusionOk="0">
                  <a:moveTo>
                    <a:pt x="2988" y="1"/>
                  </a:moveTo>
                  <a:cubicBezTo>
                    <a:pt x="2894" y="1"/>
                    <a:pt x="2802" y="23"/>
                    <a:pt x="2718" y="73"/>
                  </a:cubicBezTo>
                  <a:cubicBezTo>
                    <a:pt x="2428" y="244"/>
                    <a:pt x="2377" y="636"/>
                    <a:pt x="2372" y="971"/>
                  </a:cubicBezTo>
                  <a:cubicBezTo>
                    <a:pt x="2358" y="2005"/>
                    <a:pt x="2492" y="3035"/>
                    <a:pt x="2660" y="4055"/>
                  </a:cubicBezTo>
                  <a:cubicBezTo>
                    <a:pt x="2616" y="4053"/>
                    <a:pt x="2572" y="4052"/>
                    <a:pt x="2529" y="4052"/>
                  </a:cubicBezTo>
                  <a:cubicBezTo>
                    <a:pt x="2211" y="4052"/>
                    <a:pt x="1916" y="4113"/>
                    <a:pt x="1600" y="4164"/>
                  </a:cubicBezTo>
                  <a:cubicBezTo>
                    <a:pt x="1517" y="4177"/>
                    <a:pt x="1425" y="4181"/>
                    <a:pt x="1330" y="4181"/>
                  </a:cubicBezTo>
                  <a:cubicBezTo>
                    <a:pt x="1206" y="4181"/>
                    <a:pt x="1077" y="4174"/>
                    <a:pt x="953" y="4174"/>
                  </a:cubicBezTo>
                  <a:cubicBezTo>
                    <a:pt x="821" y="4174"/>
                    <a:pt x="695" y="4182"/>
                    <a:pt x="590" y="4212"/>
                  </a:cubicBezTo>
                  <a:lnTo>
                    <a:pt x="0" y="4833"/>
                  </a:lnTo>
                  <a:cubicBezTo>
                    <a:pt x="855" y="5109"/>
                    <a:pt x="1981" y="5554"/>
                    <a:pt x="2968" y="5554"/>
                  </a:cubicBezTo>
                  <a:cubicBezTo>
                    <a:pt x="3207" y="5554"/>
                    <a:pt x="3437" y="5528"/>
                    <a:pt x="3654" y="5467"/>
                  </a:cubicBezTo>
                  <a:cubicBezTo>
                    <a:pt x="4505" y="5227"/>
                    <a:pt x="4349" y="4669"/>
                    <a:pt x="4255" y="3952"/>
                  </a:cubicBezTo>
                  <a:cubicBezTo>
                    <a:pt x="4138" y="3070"/>
                    <a:pt x="4024" y="2190"/>
                    <a:pt x="3907" y="1309"/>
                  </a:cubicBezTo>
                  <a:cubicBezTo>
                    <a:pt x="3862" y="970"/>
                    <a:pt x="3811" y="617"/>
                    <a:pt x="3611" y="340"/>
                  </a:cubicBezTo>
                  <a:cubicBezTo>
                    <a:pt x="3469" y="142"/>
                    <a:pt x="3223" y="1"/>
                    <a:pt x="2988" y="1"/>
                  </a:cubicBezTo>
                  <a:close/>
                </a:path>
              </a:pathLst>
            </a:custGeom>
            <a:solidFill>
              <a:srgbClr val="EDC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9"/>
            <p:cNvSpPr/>
            <p:nvPr/>
          </p:nvSpPr>
          <p:spPr>
            <a:xfrm>
              <a:off x="2336558" y="2031189"/>
              <a:ext cx="105203" cy="69044"/>
            </a:xfrm>
            <a:custGeom>
              <a:avLst/>
              <a:gdLst/>
              <a:ahLst/>
              <a:cxnLst/>
              <a:rect l="l" t="t" r="r" b="b"/>
              <a:pathLst>
                <a:path w="1123" h="737" extrusionOk="0">
                  <a:moveTo>
                    <a:pt x="1123" y="0"/>
                  </a:moveTo>
                  <a:lnTo>
                    <a:pt x="0" y="654"/>
                  </a:lnTo>
                  <a:cubicBezTo>
                    <a:pt x="0" y="654"/>
                    <a:pt x="147" y="736"/>
                    <a:pt x="342" y="736"/>
                  </a:cubicBezTo>
                  <a:cubicBezTo>
                    <a:pt x="590" y="736"/>
                    <a:pt x="918" y="603"/>
                    <a:pt x="1123" y="0"/>
                  </a:cubicBezTo>
                  <a:close/>
                </a:path>
              </a:pathLst>
            </a:custGeom>
            <a:solidFill>
              <a:srgbClr val="19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9"/>
            <p:cNvSpPr/>
            <p:nvPr/>
          </p:nvSpPr>
          <p:spPr>
            <a:xfrm>
              <a:off x="2504627" y="2126933"/>
              <a:ext cx="255934" cy="318052"/>
            </a:xfrm>
            <a:custGeom>
              <a:avLst/>
              <a:gdLst/>
              <a:ahLst/>
              <a:cxnLst/>
              <a:rect l="l" t="t" r="r" b="b"/>
              <a:pathLst>
                <a:path w="2732" h="3395" extrusionOk="0">
                  <a:moveTo>
                    <a:pt x="1" y="0"/>
                  </a:moveTo>
                  <a:cubicBezTo>
                    <a:pt x="1" y="0"/>
                    <a:pt x="1" y="0"/>
                    <a:pt x="1" y="0"/>
                  </a:cubicBezTo>
                  <a:lnTo>
                    <a:pt x="1" y="0"/>
                  </a:lnTo>
                  <a:cubicBezTo>
                    <a:pt x="1" y="0"/>
                    <a:pt x="1" y="0"/>
                    <a:pt x="1" y="0"/>
                  </a:cubicBezTo>
                  <a:close/>
                  <a:moveTo>
                    <a:pt x="1" y="0"/>
                  </a:moveTo>
                  <a:cubicBezTo>
                    <a:pt x="291" y="78"/>
                    <a:pt x="635" y="1310"/>
                    <a:pt x="682" y="1577"/>
                  </a:cubicBezTo>
                  <a:cubicBezTo>
                    <a:pt x="787" y="2161"/>
                    <a:pt x="716" y="2796"/>
                    <a:pt x="778" y="3394"/>
                  </a:cubicBezTo>
                  <a:cubicBezTo>
                    <a:pt x="1309" y="3267"/>
                    <a:pt x="1857" y="3203"/>
                    <a:pt x="2404" y="3203"/>
                  </a:cubicBezTo>
                  <a:cubicBezTo>
                    <a:pt x="2500" y="3203"/>
                    <a:pt x="2596" y="3205"/>
                    <a:pt x="2692" y="3209"/>
                  </a:cubicBezTo>
                  <a:cubicBezTo>
                    <a:pt x="2692" y="3209"/>
                    <a:pt x="2692" y="3209"/>
                    <a:pt x="2692" y="3209"/>
                  </a:cubicBezTo>
                  <a:cubicBezTo>
                    <a:pt x="2732" y="3209"/>
                    <a:pt x="2565" y="1675"/>
                    <a:pt x="2509" y="1530"/>
                  </a:cubicBezTo>
                  <a:cubicBezTo>
                    <a:pt x="2495" y="1495"/>
                    <a:pt x="2481" y="1459"/>
                    <a:pt x="2465" y="1427"/>
                  </a:cubicBezTo>
                  <a:cubicBezTo>
                    <a:pt x="2247" y="968"/>
                    <a:pt x="1816" y="666"/>
                    <a:pt x="1358" y="451"/>
                  </a:cubicBezTo>
                  <a:cubicBezTo>
                    <a:pt x="927" y="247"/>
                    <a:pt x="463" y="123"/>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9"/>
            <p:cNvSpPr/>
            <p:nvPr/>
          </p:nvSpPr>
          <p:spPr>
            <a:xfrm>
              <a:off x="2138792" y="1664232"/>
              <a:ext cx="366008" cy="432719"/>
            </a:xfrm>
            <a:custGeom>
              <a:avLst/>
              <a:gdLst/>
              <a:ahLst/>
              <a:cxnLst/>
              <a:rect l="l" t="t" r="r" b="b"/>
              <a:pathLst>
                <a:path w="3907" h="4619" extrusionOk="0">
                  <a:moveTo>
                    <a:pt x="1658" y="0"/>
                  </a:moveTo>
                  <a:cubicBezTo>
                    <a:pt x="1563" y="0"/>
                    <a:pt x="1470" y="7"/>
                    <a:pt x="1379" y="21"/>
                  </a:cubicBezTo>
                  <a:cubicBezTo>
                    <a:pt x="1082" y="66"/>
                    <a:pt x="750" y="255"/>
                    <a:pt x="575" y="506"/>
                  </a:cubicBezTo>
                  <a:cubicBezTo>
                    <a:pt x="492" y="627"/>
                    <a:pt x="448" y="771"/>
                    <a:pt x="412" y="913"/>
                  </a:cubicBezTo>
                  <a:cubicBezTo>
                    <a:pt x="346" y="1175"/>
                    <a:pt x="304" y="1442"/>
                    <a:pt x="262" y="1709"/>
                  </a:cubicBezTo>
                  <a:cubicBezTo>
                    <a:pt x="183" y="2215"/>
                    <a:pt x="104" y="2719"/>
                    <a:pt x="24" y="3223"/>
                  </a:cubicBezTo>
                  <a:cubicBezTo>
                    <a:pt x="14" y="3303"/>
                    <a:pt x="1" y="3384"/>
                    <a:pt x="0" y="3462"/>
                  </a:cubicBezTo>
                  <a:cubicBezTo>
                    <a:pt x="0" y="3516"/>
                    <a:pt x="4" y="3568"/>
                    <a:pt x="18" y="3619"/>
                  </a:cubicBezTo>
                  <a:cubicBezTo>
                    <a:pt x="69" y="3815"/>
                    <a:pt x="236" y="3957"/>
                    <a:pt x="403" y="4071"/>
                  </a:cubicBezTo>
                  <a:cubicBezTo>
                    <a:pt x="770" y="4321"/>
                    <a:pt x="1214" y="4534"/>
                    <a:pt x="1655" y="4605"/>
                  </a:cubicBezTo>
                  <a:cubicBezTo>
                    <a:pt x="1712" y="4614"/>
                    <a:pt x="1770" y="4619"/>
                    <a:pt x="1829" y="4619"/>
                  </a:cubicBezTo>
                  <a:cubicBezTo>
                    <a:pt x="2169" y="4619"/>
                    <a:pt x="2532" y="4470"/>
                    <a:pt x="2807" y="4291"/>
                  </a:cubicBezTo>
                  <a:cubicBezTo>
                    <a:pt x="3907" y="3571"/>
                    <a:pt x="3885" y="1980"/>
                    <a:pt x="3319" y="915"/>
                  </a:cubicBezTo>
                  <a:cubicBezTo>
                    <a:pt x="3009" y="332"/>
                    <a:pt x="2315" y="0"/>
                    <a:pt x="1658" y="0"/>
                  </a:cubicBezTo>
                  <a:close/>
                </a:path>
              </a:pathLst>
            </a:custGeom>
            <a:solidFill>
              <a:srgbClr val="EDC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9"/>
            <p:cNvSpPr/>
            <p:nvPr/>
          </p:nvSpPr>
          <p:spPr>
            <a:xfrm>
              <a:off x="2272666" y="1892350"/>
              <a:ext cx="60517" cy="37660"/>
            </a:xfrm>
            <a:custGeom>
              <a:avLst/>
              <a:gdLst/>
              <a:ahLst/>
              <a:cxnLst/>
              <a:rect l="l" t="t" r="r" b="b"/>
              <a:pathLst>
                <a:path w="646" h="402" extrusionOk="0">
                  <a:moveTo>
                    <a:pt x="286" y="1"/>
                  </a:moveTo>
                  <a:cubicBezTo>
                    <a:pt x="277" y="1"/>
                    <a:pt x="267" y="2"/>
                    <a:pt x="258" y="5"/>
                  </a:cubicBezTo>
                  <a:cubicBezTo>
                    <a:pt x="226" y="5"/>
                    <a:pt x="201" y="29"/>
                    <a:pt x="175" y="40"/>
                  </a:cubicBezTo>
                  <a:cubicBezTo>
                    <a:pt x="154" y="61"/>
                    <a:pt x="133" y="79"/>
                    <a:pt x="114" y="100"/>
                  </a:cubicBezTo>
                  <a:cubicBezTo>
                    <a:pt x="100" y="121"/>
                    <a:pt x="86" y="142"/>
                    <a:pt x="72" y="161"/>
                  </a:cubicBezTo>
                  <a:cubicBezTo>
                    <a:pt x="47" y="199"/>
                    <a:pt x="33" y="236"/>
                    <a:pt x="20" y="259"/>
                  </a:cubicBezTo>
                  <a:cubicBezTo>
                    <a:pt x="7" y="284"/>
                    <a:pt x="1" y="297"/>
                    <a:pt x="1" y="297"/>
                  </a:cubicBezTo>
                  <a:lnTo>
                    <a:pt x="9" y="301"/>
                  </a:lnTo>
                  <a:cubicBezTo>
                    <a:pt x="9" y="301"/>
                    <a:pt x="21" y="291"/>
                    <a:pt x="41" y="271"/>
                  </a:cubicBezTo>
                  <a:cubicBezTo>
                    <a:pt x="60" y="250"/>
                    <a:pt x="86" y="221"/>
                    <a:pt x="115" y="190"/>
                  </a:cubicBezTo>
                  <a:cubicBezTo>
                    <a:pt x="131" y="176"/>
                    <a:pt x="147" y="158"/>
                    <a:pt x="165" y="142"/>
                  </a:cubicBezTo>
                  <a:cubicBezTo>
                    <a:pt x="183" y="127"/>
                    <a:pt x="202" y="118"/>
                    <a:pt x="220" y="102"/>
                  </a:cubicBezTo>
                  <a:cubicBezTo>
                    <a:pt x="235" y="99"/>
                    <a:pt x="251" y="85"/>
                    <a:pt x="266" y="85"/>
                  </a:cubicBezTo>
                  <a:cubicBezTo>
                    <a:pt x="268" y="85"/>
                    <a:pt x="270" y="85"/>
                    <a:pt x="272" y="85"/>
                  </a:cubicBezTo>
                  <a:cubicBezTo>
                    <a:pt x="275" y="85"/>
                    <a:pt x="278" y="84"/>
                    <a:pt x="281" y="84"/>
                  </a:cubicBezTo>
                  <a:cubicBezTo>
                    <a:pt x="294" y="84"/>
                    <a:pt x="307" y="91"/>
                    <a:pt x="321" y="95"/>
                  </a:cubicBezTo>
                  <a:cubicBezTo>
                    <a:pt x="338" y="102"/>
                    <a:pt x="359" y="110"/>
                    <a:pt x="378" y="126"/>
                  </a:cubicBezTo>
                  <a:cubicBezTo>
                    <a:pt x="399" y="138"/>
                    <a:pt x="415" y="160"/>
                    <a:pt x="435" y="177"/>
                  </a:cubicBezTo>
                  <a:cubicBezTo>
                    <a:pt x="469" y="214"/>
                    <a:pt x="508" y="249"/>
                    <a:pt x="535" y="285"/>
                  </a:cubicBezTo>
                  <a:cubicBezTo>
                    <a:pt x="594" y="353"/>
                    <a:pt x="639" y="402"/>
                    <a:pt x="639" y="402"/>
                  </a:cubicBezTo>
                  <a:lnTo>
                    <a:pt x="645" y="398"/>
                  </a:lnTo>
                  <a:cubicBezTo>
                    <a:pt x="645" y="398"/>
                    <a:pt x="624" y="340"/>
                    <a:pt x="579" y="259"/>
                  </a:cubicBezTo>
                  <a:cubicBezTo>
                    <a:pt x="557" y="219"/>
                    <a:pt x="528" y="173"/>
                    <a:pt x="492" y="127"/>
                  </a:cubicBezTo>
                  <a:cubicBezTo>
                    <a:pt x="472" y="107"/>
                    <a:pt x="454" y="81"/>
                    <a:pt x="430" y="64"/>
                  </a:cubicBezTo>
                  <a:cubicBezTo>
                    <a:pt x="407" y="41"/>
                    <a:pt x="379" y="27"/>
                    <a:pt x="352" y="13"/>
                  </a:cubicBezTo>
                  <a:cubicBezTo>
                    <a:pt x="329" y="7"/>
                    <a:pt x="308" y="1"/>
                    <a:pt x="286" y="1"/>
                  </a:cubicBezTo>
                  <a:close/>
                </a:path>
              </a:pathLst>
            </a:custGeom>
            <a:solidFill>
              <a:srgbClr val="605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9"/>
            <p:cNvSpPr/>
            <p:nvPr/>
          </p:nvSpPr>
          <p:spPr>
            <a:xfrm>
              <a:off x="2166803" y="1859936"/>
              <a:ext cx="39908" cy="38316"/>
            </a:xfrm>
            <a:custGeom>
              <a:avLst/>
              <a:gdLst/>
              <a:ahLst/>
              <a:cxnLst/>
              <a:rect l="l" t="t" r="r" b="b"/>
              <a:pathLst>
                <a:path w="426" h="409" extrusionOk="0">
                  <a:moveTo>
                    <a:pt x="242" y="0"/>
                  </a:moveTo>
                  <a:cubicBezTo>
                    <a:pt x="227" y="0"/>
                    <a:pt x="212" y="4"/>
                    <a:pt x="199" y="11"/>
                  </a:cubicBezTo>
                  <a:cubicBezTo>
                    <a:pt x="174" y="25"/>
                    <a:pt x="154" y="42"/>
                    <a:pt x="138" y="62"/>
                  </a:cubicBezTo>
                  <a:cubicBezTo>
                    <a:pt x="103" y="99"/>
                    <a:pt x="83" y="143"/>
                    <a:pt x="61" y="176"/>
                  </a:cubicBezTo>
                  <a:cubicBezTo>
                    <a:pt x="25" y="248"/>
                    <a:pt x="0" y="296"/>
                    <a:pt x="0" y="296"/>
                  </a:cubicBezTo>
                  <a:lnTo>
                    <a:pt x="8" y="300"/>
                  </a:lnTo>
                  <a:cubicBezTo>
                    <a:pt x="8" y="300"/>
                    <a:pt x="52" y="262"/>
                    <a:pt x="104" y="201"/>
                  </a:cubicBezTo>
                  <a:cubicBezTo>
                    <a:pt x="118" y="187"/>
                    <a:pt x="132" y="172"/>
                    <a:pt x="148" y="156"/>
                  </a:cubicBezTo>
                  <a:cubicBezTo>
                    <a:pt x="162" y="139"/>
                    <a:pt x="179" y="127"/>
                    <a:pt x="194" y="113"/>
                  </a:cubicBezTo>
                  <a:cubicBezTo>
                    <a:pt x="209" y="95"/>
                    <a:pt x="223" y="89"/>
                    <a:pt x="235" y="83"/>
                  </a:cubicBezTo>
                  <a:cubicBezTo>
                    <a:pt x="237" y="82"/>
                    <a:pt x="239" y="81"/>
                    <a:pt x="240" y="81"/>
                  </a:cubicBezTo>
                  <a:cubicBezTo>
                    <a:pt x="243" y="81"/>
                    <a:pt x="241" y="84"/>
                    <a:pt x="241" y="84"/>
                  </a:cubicBezTo>
                  <a:cubicBezTo>
                    <a:pt x="245" y="87"/>
                    <a:pt x="257" y="94"/>
                    <a:pt x="269" y="112"/>
                  </a:cubicBezTo>
                  <a:cubicBezTo>
                    <a:pt x="280" y="127"/>
                    <a:pt x="291" y="147"/>
                    <a:pt x="300" y="169"/>
                  </a:cubicBezTo>
                  <a:cubicBezTo>
                    <a:pt x="317" y="209"/>
                    <a:pt x="342" y="248"/>
                    <a:pt x="356" y="286"/>
                  </a:cubicBezTo>
                  <a:cubicBezTo>
                    <a:pt x="389" y="359"/>
                    <a:pt x="419" y="409"/>
                    <a:pt x="419" y="409"/>
                  </a:cubicBezTo>
                  <a:lnTo>
                    <a:pt x="426" y="407"/>
                  </a:lnTo>
                  <a:cubicBezTo>
                    <a:pt x="426" y="407"/>
                    <a:pt x="421" y="355"/>
                    <a:pt x="405" y="275"/>
                  </a:cubicBezTo>
                  <a:cubicBezTo>
                    <a:pt x="398" y="236"/>
                    <a:pt x="387" y="190"/>
                    <a:pt x="370" y="143"/>
                  </a:cubicBezTo>
                  <a:cubicBezTo>
                    <a:pt x="351" y="96"/>
                    <a:pt x="332" y="42"/>
                    <a:pt x="282" y="10"/>
                  </a:cubicBezTo>
                  <a:cubicBezTo>
                    <a:pt x="269" y="3"/>
                    <a:pt x="255" y="0"/>
                    <a:pt x="242" y="0"/>
                  </a:cubicBezTo>
                  <a:close/>
                </a:path>
              </a:pathLst>
            </a:custGeom>
            <a:solidFill>
              <a:srgbClr val="605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9"/>
            <p:cNvSpPr/>
            <p:nvPr/>
          </p:nvSpPr>
          <p:spPr>
            <a:xfrm>
              <a:off x="2243999" y="1998962"/>
              <a:ext cx="57051" cy="14240"/>
            </a:xfrm>
            <a:custGeom>
              <a:avLst/>
              <a:gdLst/>
              <a:ahLst/>
              <a:cxnLst/>
              <a:rect l="l" t="t" r="r" b="b"/>
              <a:pathLst>
                <a:path w="609" h="152" extrusionOk="0">
                  <a:moveTo>
                    <a:pt x="606" y="0"/>
                  </a:moveTo>
                  <a:cubicBezTo>
                    <a:pt x="606" y="0"/>
                    <a:pt x="594" y="0"/>
                    <a:pt x="575" y="2"/>
                  </a:cubicBezTo>
                  <a:cubicBezTo>
                    <a:pt x="558" y="6"/>
                    <a:pt x="529" y="5"/>
                    <a:pt x="501" y="13"/>
                  </a:cubicBezTo>
                  <a:cubicBezTo>
                    <a:pt x="472" y="21"/>
                    <a:pt x="437" y="22"/>
                    <a:pt x="404" y="32"/>
                  </a:cubicBezTo>
                  <a:cubicBezTo>
                    <a:pt x="370" y="41"/>
                    <a:pt x="334" y="48"/>
                    <a:pt x="299" y="54"/>
                  </a:cubicBezTo>
                  <a:cubicBezTo>
                    <a:pt x="266" y="64"/>
                    <a:pt x="231" y="73"/>
                    <a:pt x="198" y="77"/>
                  </a:cubicBezTo>
                  <a:cubicBezTo>
                    <a:pt x="165" y="82"/>
                    <a:pt x="134" y="92"/>
                    <a:pt x="106" y="94"/>
                  </a:cubicBezTo>
                  <a:cubicBezTo>
                    <a:pt x="78" y="98"/>
                    <a:pt x="52" y="105"/>
                    <a:pt x="35" y="105"/>
                  </a:cubicBezTo>
                  <a:cubicBezTo>
                    <a:pt x="15" y="108"/>
                    <a:pt x="4" y="110"/>
                    <a:pt x="4" y="110"/>
                  </a:cubicBezTo>
                  <a:lnTo>
                    <a:pt x="1" y="118"/>
                  </a:lnTo>
                  <a:cubicBezTo>
                    <a:pt x="1" y="118"/>
                    <a:pt x="1" y="118"/>
                    <a:pt x="1" y="118"/>
                  </a:cubicBezTo>
                  <a:cubicBezTo>
                    <a:pt x="5" y="118"/>
                    <a:pt x="40" y="136"/>
                    <a:pt x="98" y="145"/>
                  </a:cubicBezTo>
                  <a:cubicBezTo>
                    <a:pt x="123" y="149"/>
                    <a:pt x="152" y="151"/>
                    <a:pt x="183" y="151"/>
                  </a:cubicBezTo>
                  <a:cubicBezTo>
                    <a:pt x="226" y="151"/>
                    <a:pt x="273" y="147"/>
                    <a:pt x="318" y="137"/>
                  </a:cubicBezTo>
                  <a:cubicBezTo>
                    <a:pt x="476" y="100"/>
                    <a:pt x="609" y="5"/>
                    <a:pt x="609" y="5"/>
                  </a:cubicBezTo>
                  <a:lnTo>
                    <a:pt x="606" y="0"/>
                  </a:lnTo>
                  <a:close/>
                </a:path>
              </a:pathLst>
            </a:custGeom>
            <a:solidFill>
              <a:srgbClr val="605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9"/>
            <p:cNvSpPr/>
            <p:nvPr/>
          </p:nvSpPr>
          <p:spPr>
            <a:xfrm>
              <a:off x="2095323" y="1578792"/>
              <a:ext cx="481328" cy="445460"/>
            </a:xfrm>
            <a:custGeom>
              <a:avLst/>
              <a:gdLst/>
              <a:ahLst/>
              <a:cxnLst/>
              <a:rect l="l" t="t" r="r" b="b"/>
              <a:pathLst>
                <a:path w="5138" h="4755" extrusionOk="0">
                  <a:moveTo>
                    <a:pt x="2313" y="0"/>
                  </a:moveTo>
                  <a:cubicBezTo>
                    <a:pt x="2007" y="0"/>
                    <a:pt x="1710" y="61"/>
                    <a:pt x="1473" y="246"/>
                  </a:cubicBezTo>
                  <a:cubicBezTo>
                    <a:pt x="1226" y="441"/>
                    <a:pt x="1024" y="773"/>
                    <a:pt x="718" y="773"/>
                  </a:cubicBezTo>
                  <a:cubicBezTo>
                    <a:pt x="707" y="773"/>
                    <a:pt x="696" y="773"/>
                    <a:pt x="685" y="772"/>
                  </a:cubicBezTo>
                  <a:cubicBezTo>
                    <a:pt x="500" y="758"/>
                    <a:pt x="352" y="619"/>
                    <a:pt x="220" y="487"/>
                  </a:cubicBezTo>
                  <a:lnTo>
                    <a:pt x="220" y="487"/>
                  </a:lnTo>
                  <a:cubicBezTo>
                    <a:pt x="117" y="884"/>
                    <a:pt x="288" y="1336"/>
                    <a:pt x="629" y="1564"/>
                  </a:cubicBezTo>
                  <a:cubicBezTo>
                    <a:pt x="414" y="1551"/>
                    <a:pt x="201" y="1507"/>
                    <a:pt x="1" y="1431"/>
                  </a:cubicBezTo>
                  <a:lnTo>
                    <a:pt x="1" y="1431"/>
                  </a:lnTo>
                  <a:cubicBezTo>
                    <a:pt x="146" y="1766"/>
                    <a:pt x="512" y="1982"/>
                    <a:pt x="874" y="1982"/>
                  </a:cubicBezTo>
                  <a:cubicBezTo>
                    <a:pt x="973" y="1982"/>
                    <a:pt x="1071" y="1966"/>
                    <a:pt x="1165" y="1931"/>
                  </a:cubicBezTo>
                  <a:lnTo>
                    <a:pt x="1165" y="1931"/>
                  </a:lnTo>
                  <a:cubicBezTo>
                    <a:pt x="1147" y="2068"/>
                    <a:pt x="1234" y="2203"/>
                    <a:pt x="1352" y="2276"/>
                  </a:cubicBezTo>
                  <a:cubicBezTo>
                    <a:pt x="1468" y="2351"/>
                    <a:pt x="1608" y="2375"/>
                    <a:pt x="1747" y="2388"/>
                  </a:cubicBezTo>
                  <a:cubicBezTo>
                    <a:pt x="1850" y="2398"/>
                    <a:pt x="1954" y="2403"/>
                    <a:pt x="2059" y="2403"/>
                  </a:cubicBezTo>
                  <a:cubicBezTo>
                    <a:pt x="2513" y="2403"/>
                    <a:pt x="2967" y="2306"/>
                    <a:pt x="3382" y="2118"/>
                  </a:cubicBezTo>
                  <a:lnTo>
                    <a:pt x="3382" y="2118"/>
                  </a:lnTo>
                  <a:cubicBezTo>
                    <a:pt x="3268" y="2412"/>
                    <a:pt x="3272" y="2762"/>
                    <a:pt x="3404" y="3050"/>
                  </a:cubicBezTo>
                  <a:cubicBezTo>
                    <a:pt x="3526" y="3318"/>
                    <a:pt x="3691" y="3497"/>
                    <a:pt x="3639" y="3817"/>
                  </a:cubicBezTo>
                  <a:cubicBezTo>
                    <a:pt x="3655" y="3722"/>
                    <a:pt x="3702" y="3682"/>
                    <a:pt x="3757" y="3682"/>
                  </a:cubicBezTo>
                  <a:cubicBezTo>
                    <a:pt x="3884" y="3682"/>
                    <a:pt x="4052" y="3892"/>
                    <a:pt x="3976" y="4129"/>
                  </a:cubicBezTo>
                  <a:cubicBezTo>
                    <a:pt x="3963" y="4210"/>
                    <a:pt x="3907" y="4285"/>
                    <a:pt x="3888" y="4365"/>
                  </a:cubicBezTo>
                  <a:cubicBezTo>
                    <a:pt x="3870" y="4441"/>
                    <a:pt x="3821" y="4511"/>
                    <a:pt x="3807" y="4589"/>
                  </a:cubicBezTo>
                  <a:cubicBezTo>
                    <a:pt x="3799" y="4634"/>
                    <a:pt x="3809" y="4685"/>
                    <a:pt x="3844" y="4716"/>
                  </a:cubicBezTo>
                  <a:cubicBezTo>
                    <a:pt x="3872" y="4741"/>
                    <a:pt x="3911" y="4748"/>
                    <a:pt x="3948" y="4752"/>
                  </a:cubicBezTo>
                  <a:cubicBezTo>
                    <a:pt x="3965" y="4754"/>
                    <a:pt x="3982" y="4755"/>
                    <a:pt x="3998" y="4755"/>
                  </a:cubicBezTo>
                  <a:cubicBezTo>
                    <a:pt x="4048" y="4755"/>
                    <a:pt x="4098" y="4748"/>
                    <a:pt x="4146" y="4735"/>
                  </a:cubicBezTo>
                  <a:cubicBezTo>
                    <a:pt x="4106" y="4717"/>
                    <a:pt x="4084" y="4664"/>
                    <a:pt x="4100" y="4623"/>
                  </a:cubicBezTo>
                  <a:cubicBezTo>
                    <a:pt x="4121" y="4566"/>
                    <a:pt x="4185" y="4557"/>
                    <a:pt x="4228" y="4523"/>
                  </a:cubicBezTo>
                  <a:cubicBezTo>
                    <a:pt x="4275" y="4487"/>
                    <a:pt x="4313" y="4430"/>
                    <a:pt x="4345" y="4382"/>
                  </a:cubicBezTo>
                  <a:cubicBezTo>
                    <a:pt x="4554" y="4081"/>
                    <a:pt x="4622" y="3723"/>
                    <a:pt x="4816" y="3418"/>
                  </a:cubicBezTo>
                  <a:cubicBezTo>
                    <a:pt x="5032" y="3083"/>
                    <a:pt x="5137" y="2680"/>
                    <a:pt x="5086" y="2280"/>
                  </a:cubicBezTo>
                  <a:cubicBezTo>
                    <a:pt x="5075" y="2185"/>
                    <a:pt x="5052" y="2090"/>
                    <a:pt x="4994" y="2014"/>
                  </a:cubicBezTo>
                  <a:cubicBezTo>
                    <a:pt x="4946" y="1956"/>
                    <a:pt x="4875" y="1915"/>
                    <a:pt x="4804" y="1915"/>
                  </a:cubicBezTo>
                  <a:cubicBezTo>
                    <a:pt x="4782" y="1915"/>
                    <a:pt x="4760" y="1919"/>
                    <a:pt x="4739" y="1927"/>
                  </a:cubicBezTo>
                  <a:cubicBezTo>
                    <a:pt x="4911" y="1456"/>
                    <a:pt x="4671" y="908"/>
                    <a:pt x="4282" y="591"/>
                  </a:cubicBezTo>
                  <a:cubicBezTo>
                    <a:pt x="3893" y="272"/>
                    <a:pt x="3386" y="141"/>
                    <a:pt x="2890" y="56"/>
                  </a:cubicBezTo>
                  <a:cubicBezTo>
                    <a:pt x="2703" y="24"/>
                    <a:pt x="2506" y="0"/>
                    <a:pt x="2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9"/>
            <p:cNvSpPr/>
            <p:nvPr/>
          </p:nvSpPr>
          <p:spPr>
            <a:xfrm>
              <a:off x="2435769" y="1902936"/>
              <a:ext cx="74195" cy="87031"/>
            </a:xfrm>
            <a:custGeom>
              <a:avLst/>
              <a:gdLst/>
              <a:ahLst/>
              <a:cxnLst/>
              <a:rect l="l" t="t" r="r" b="b"/>
              <a:pathLst>
                <a:path w="792" h="929" extrusionOk="0">
                  <a:moveTo>
                    <a:pt x="443" y="0"/>
                  </a:moveTo>
                  <a:cubicBezTo>
                    <a:pt x="427" y="0"/>
                    <a:pt x="412" y="1"/>
                    <a:pt x="396" y="4"/>
                  </a:cubicBezTo>
                  <a:cubicBezTo>
                    <a:pt x="238" y="33"/>
                    <a:pt x="130" y="176"/>
                    <a:pt x="112" y="325"/>
                  </a:cubicBezTo>
                  <a:cubicBezTo>
                    <a:pt x="94" y="479"/>
                    <a:pt x="0" y="700"/>
                    <a:pt x="105" y="840"/>
                  </a:cubicBezTo>
                  <a:cubicBezTo>
                    <a:pt x="148" y="899"/>
                    <a:pt x="225" y="928"/>
                    <a:pt x="301" y="928"/>
                  </a:cubicBezTo>
                  <a:cubicBezTo>
                    <a:pt x="319" y="928"/>
                    <a:pt x="337" y="926"/>
                    <a:pt x="355" y="923"/>
                  </a:cubicBezTo>
                  <a:cubicBezTo>
                    <a:pt x="445" y="904"/>
                    <a:pt x="525" y="847"/>
                    <a:pt x="591" y="781"/>
                  </a:cubicBezTo>
                  <a:cubicBezTo>
                    <a:pt x="673" y="697"/>
                    <a:pt x="739" y="593"/>
                    <a:pt x="765" y="478"/>
                  </a:cubicBezTo>
                  <a:cubicBezTo>
                    <a:pt x="791" y="362"/>
                    <a:pt x="773" y="234"/>
                    <a:pt x="704" y="139"/>
                  </a:cubicBezTo>
                  <a:cubicBezTo>
                    <a:pt x="644" y="56"/>
                    <a:pt x="544" y="0"/>
                    <a:pt x="443" y="0"/>
                  </a:cubicBezTo>
                  <a:close/>
                </a:path>
              </a:pathLst>
            </a:custGeom>
            <a:solidFill>
              <a:srgbClr val="EDC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9"/>
            <p:cNvSpPr/>
            <p:nvPr/>
          </p:nvSpPr>
          <p:spPr>
            <a:xfrm>
              <a:off x="2453850" y="1918113"/>
              <a:ext cx="45528" cy="50776"/>
            </a:xfrm>
            <a:custGeom>
              <a:avLst/>
              <a:gdLst/>
              <a:ahLst/>
              <a:cxnLst/>
              <a:rect l="l" t="t" r="r" b="b"/>
              <a:pathLst>
                <a:path w="486" h="542" extrusionOk="0">
                  <a:moveTo>
                    <a:pt x="62" y="233"/>
                  </a:moveTo>
                  <a:lnTo>
                    <a:pt x="62" y="233"/>
                  </a:lnTo>
                  <a:lnTo>
                    <a:pt x="62" y="233"/>
                  </a:lnTo>
                  <a:cubicBezTo>
                    <a:pt x="62" y="233"/>
                    <a:pt x="62" y="233"/>
                    <a:pt x="62" y="233"/>
                  </a:cubicBezTo>
                  <a:cubicBezTo>
                    <a:pt x="62" y="233"/>
                    <a:pt x="62" y="233"/>
                    <a:pt x="62" y="233"/>
                  </a:cubicBezTo>
                  <a:close/>
                  <a:moveTo>
                    <a:pt x="118" y="215"/>
                  </a:moveTo>
                  <a:cubicBezTo>
                    <a:pt x="120" y="215"/>
                    <a:pt x="122" y="216"/>
                    <a:pt x="124" y="216"/>
                  </a:cubicBezTo>
                  <a:cubicBezTo>
                    <a:pt x="143" y="219"/>
                    <a:pt x="163" y="230"/>
                    <a:pt x="184" y="249"/>
                  </a:cubicBezTo>
                  <a:cubicBezTo>
                    <a:pt x="195" y="260"/>
                    <a:pt x="205" y="273"/>
                    <a:pt x="202" y="275"/>
                  </a:cubicBezTo>
                  <a:cubicBezTo>
                    <a:pt x="202" y="274"/>
                    <a:pt x="202" y="273"/>
                    <a:pt x="201" y="273"/>
                  </a:cubicBezTo>
                  <a:cubicBezTo>
                    <a:pt x="200" y="273"/>
                    <a:pt x="199" y="288"/>
                    <a:pt x="198" y="293"/>
                  </a:cubicBezTo>
                  <a:cubicBezTo>
                    <a:pt x="198" y="293"/>
                    <a:pt x="198" y="292"/>
                    <a:pt x="197" y="292"/>
                  </a:cubicBezTo>
                  <a:cubicBezTo>
                    <a:pt x="195" y="292"/>
                    <a:pt x="192" y="306"/>
                    <a:pt x="190" y="310"/>
                  </a:cubicBezTo>
                  <a:cubicBezTo>
                    <a:pt x="176" y="338"/>
                    <a:pt x="161" y="354"/>
                    <a:pt x="143" y="354"/>
                  </a:cubicBezTo>
                  <a:cubicBezTo>
                    <a:pt x="141" y="354"/>
                    <a:pt x="138" y="353"/>
                    <a:pt x="136" y="353"/>
                  </a:cubicBezTo>
                  <a:cubicBezTo>
                    <a:pt x="117" y="347"/>
                    <a:pt x="93" y="326"/>
                    <a:pt x="93" y="292"/>
                  </a:cubicBezTo>
                  <a:cubicBezTo>
                    <a:pt x="89" y="271"/>
                    <a:pt x="94" y="244"/>
                    <a:pt x="104" y="217"/>
                  </a:cubicBezTo>
                  <a:lnTo>
                    <a:pt x="104" y="217"/>
                  </a:lnTo>
                  <a:cubicBezTo>
                    <a:pt x="108" y="216"/>
                    <a:pt x="113" y="215"/>
                    <a:pt x="118" y="215"/>
                  </a:cubicBezTo>
                  <a:close/>
                  <a:moveTo>
                    <a:pt x="265" y="0"/>
                  </a:moveTo>
                  <a:cubicBezTo>
                    <a:pt x="236" y="0"/>
                    <a:pt x="207" y="5"/>
                    <a:pt x="181" y="16"/>
                  </a:cubicBezTo>
                  <a:cubicBezTo>
                    <a:pt x="124" y="38"/>
                    <a:pt x="78" y="86"/>
                    <a:pt x="51" y="134"/>
                  </a:cubicBezTo>
                  <a:cubicBezTo>
                    <a:pt x="22" y="183"/>
                    <a:pt x="1" y="236"/>
                    <a:pt x="3" y="301"/>
                  </a:cubicBezTo>
                  <a:cubicBezTo>
                    <a:pt x="8" y="363"/>
                    <a:pt x="58" y="431"/>
                    <a:pt x="129" y="435"/>
                  </a:cubicBezTo>
                  <a:cubicBezTo>
                    <a:pt x="131" y="435"/>
                    <a:pt x="134" y="435"/>
                    <a:pt x="137" y="435"/>
                  </a:cubicBezTo>
                  <a:cubicBezTo>
                    <a:pt x="169" y="435"/>
                    <a:pt x="199" y="419"/>
                    <a:pt x="218" y="399"/>
                  </a:cubicBezTo>
                  <a:cubicBezTo>
                    <a:pt x="237" y="377"/>
                    <a:pt x="248" y="354"/>
                    <a:pt x="255" y="332"/>
                  </a:cubicBezTo>
                  <a:cubicBezTo>
                    <a:pt x="259" y="318"/>
                    <a:pt x="261" y="317"/>
                    <a:pt x="263" y="292"/>
                  </a:cubicBezTo>
                  <a:cubicBezTo>
                    <a:pt x="262" y="280"/>
                    <a:pt x="264" y="281"/>
                    <a:pt x="261" y="258"/>
                  </a:cubicBezTo>
                  <a:cubicBezTo>
                    <a:pt x="246" y="226"/>
                    <a:pt x="227" y="220"/>
                    <a:pt x="215" y="210"/>
                  </a:cubicBezTo>
                  <a:cubicBezTo>
                    <a:pt x="190" y="193"/>
                    <a:pt x="162" y="184"/>
                    <a:pt x="138" y="184"/>
                  </a:cubicBezTo>
                  <a:cubicBezTo>
                    <a:pt x="133" y="184"/>
                    <a:pt x="128" y="184"/>
                    <a:pt x="123" y="185"/>
                  </a:cubicBezTo>
                  <a:cubicBezTo>
                    <a:pt x="121" y="185"/>
                    <a:pt x="118" y="186"/>
                    <a:pt x="115" y="187"/>
                  </a:cubicBezTo>
                  <a:lnTo>
                    <a:pt x="115" y="187"/>
                  </a:lnTo>
                  <a:cubicBezTo>
                    <a:pt x="117" y="182"/>
                    <a:pt x="119" y="178"/>
                    <a:pt x="121" y="174"/>
                  </a:cubicBezTo>
                  <a:cubicBezTo>
                    <a:pt x="141" y="133"/>
                    <a:pt x="166" y="100"/>
                    <a:pt x="206" y="81"/>
                  </a:cubicBezTo>
                  <a:cubicBezTo>
                    <a:pt x="228" y="70"/>
                    <a:pt x="252" y="65"/>
                    <a:pt x="276" y="65"/>
                  </a:cubicBezTo>
                  <a:cubicBezTo>
                    <a:pt x="295" y="65"/>
                    <a:pt x="314" y="69"/>
                    <a:pt x="332" y="76"/>
                  </a:cubicBezTo>
                  <a:cubicBezTo>
                    <a:pt x="370" y="89"/>
                    <a:pt x="404" y="124"/>
                    <a:pt x="419" y="162"/>
                  </a:cubicBezTo>
                  <a:cubicBezTo>
                    <a:pt x="450" y="240"/>
                    <a:pt x="411" y="332"/>
                    <a:pt x="373" y="393"/>
                  </a:cubicBezTo>
                  <a:cubicBezTo>
                    <a:pt x="332" y="454"/>
                    <a:pt x="278" y="492"/>
                    <a:pt x="238" y="510"/>
                  </a:cubicBezTo>
                  <a:cubicBezTo>
                    <a:pt x="198" y="528"/>
                    <a:pt x="173" y="532"/>
                    <a:pt x="173" y="532"/>
                  </a:cubicBezTo>
                  <a:lnTo>
                    <a:pt x="175" y="541"/>
                  </a:lnTo>
                  <a:cubicBezTo>
                    <a:pt x="175" y="541"/>
                    <a:pt x="201" y="539"/>
                    <a:pt x="245" y="524"/>
                  </a:cubicBezTo>
                  <a:cubicBezTo>
                    <a:pt x="288" y="508"/>
                    <a:pt x="349" y="475"/>
                    <a:pt x="399" y="410"/>
                  </a:cubicBezTo>
                  <a:cubicBezTo>
                    <a:pt x="422" y="378"/>
                    <a:pt x="446" y="342"/>
                    <a:pt x="461" y="297"/>
                  </a:cubicBezTo>
                  <a:cubicBezTo>
                    <a:pt x="477" y="253"/>
                    <a:pt x="486" y="196"/>
                    <a:pt x="467" y="144"/>
                  </a:cubicBezTo>
                  <a:cubicBezTo>
                    <a:pt x="450" y="93"/>
                    <a:pt x="411" y="46"/>
                    <a:pt x="356" y="20"/>
                  </a:cubicBezTo>
                  <a:cubicBezTo>
                    <a:pt x="328" y="7"/>
                    <a:pt x="296" y="0"/>
                    <a:pt x="265" y="0"/>
                  </a:cubicBezTo>
                  <a:close/>
                </a:path>
              </a:pathLst>
            </a:custGeom>
            <a:solidFill>
              <a:srgbClr val="605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9"/>
            <p:cNvSpPr/>
            <p:nvPr/>
          </p:nvSpPr>
          <p:spPr>
            <a:xfrm>
              <a:off x="2283721" y="1838482"/>
              <a:ext cx="72321" cy="31384"/>
            </a:xfrm>
            <a:custGeom>
              <a:avLst/>
              <a:gdLst/>
              <a:ahLst/>
              <a:cxnLst/>
              <a:rect l="l" t="t" r="r" b="b"/>
              <a:pathLst>
                <a:path w="772" h="335" extrusionOk="0">
                  <a:moveTo>
                    <a:pt x="306" y="0"/>
                  </a:moveTo>
                  <a:cubicBezTo>
                    <a:pt x="211" y="0"/>
                    <a:pt x="107" y="42"/>
                    <a:pt x="1" y="154"/>
                  </a:cubicBezTo>
                  <a:lnTo>
                    <a:pt x="772" y="334"/>
                  </a:lnTo>
                  <a:cubicBezTo>
                    <a:pt x="772" y="334"/>
                    <a:pt x="575" y="0"/>
                    <a:pt x="306" y="0"/>
                  </a:cubicBezTo>
                  <a:close/>
                </a:path>
              </a:pathLst>
            </a:custGeom>
            <a:solidFill>
              <a:srgbClr val="44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9"/>
            <p:cNvSpPr/>
            <p:nvPr/>
          </p:nvSpPr>
          <p:spPr>
            <a:xfrm>
              <a:off x="2170644" y="1814687"/>
              <a:ext cx="45716" cy="20798"/>
            </a:xfrm>
            <a:custGeom>
              <a:avLst/>
              <a:gdLst/>
              <a:ahLst/>
              <a:cxnLst/>
              <a:rect l="l" t="t" r="r" b="b"/>
              <a:pathLst>
                <a:path w="488" h="222" extrusionOk="0">
                  <a:moveTo>
                    <a:pt x="267" y="0"/>
                  </a:moveTo>
                  <a:cubicBezTo>
                    <a:pt x="198" y="0"/>
                    <a:pt x="111" y="38"/>
                    <a:pt x="0" y="145"/>
                  </a:cubicBezTo>
                  <a:lnTo>
                    <a:pt x="487" y="222"/>
                  </a:lnTo>
                  <a:cubicBezTo>
                    <a:pt x="487" y="222"/>
                    <a:pt x="433" y="0"/>
                    <a:pt x="267" y="0"/>
                  </a:cubicBezTo>
                  <a:close/>
                </a:path>
              </a:pathLst>
            </a:custGeom>
            <a:solidFill>
              <a:srgbClr val="44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a:off x="2184791" y="1917176"/>
              <a:ext cx="53960" cy="61081"/>
            </a:xfrm>
            <a:custGeom>
              <a:avLst/>
              <a:gdLst/>
              <a:ahLst/>
              <a:cxnLst/>
              <a:rect l="l" t="t" r="r" b="b"/>
              <a:pathLst>
                <a:path w="576" h="652" extrusionOk="0">
                  <a:moveTo>
                    <a:pt x="422" y="1"/>
                  </a:moveTo>
                  <a:cubicBezTo>
                    <a:pt x="422" y="1"/>
                    <a:pt x="386" y="67"/>
                    <a:pt x="309" y="146"/>
                  </a:cubicBezTo>
                  <a:cubicBezTo>
                    <a:pt x="269" y="184"/>
                    <a:pt x="219" y="224"/>
                    <a:pt x="161" y="257"/>
                  </a:cubicBezTo>
                  <a:cubicBezTo>
                    <a:pt x="132" y="276"/>
                    <a:pt x="101" y="291"/>
                    <a:pt x="68" y="305"/>
                  </a:cubicBezTo>
                  <a:cubicBezTo>
                    <a:pt x="52" y="312"/>
                    <a:pt x="23" y="327"/>
                    <a:pt x="12" y="357"/>
                  </a:cubicBezTo>
                  <a:cubicBezTo>
                    <a:pt x="1" y="388"/>
                    <a:pt x="8" y="415"/>
                    <a:pt x="17" y="436"/>
                  </a:cubicBezTo>
                  <a:cubicBezTo>
                    <a:pt x="38" y="481"/>
                    <a:pt x="64" y="506"/>
                    <a:pt x="94" y="537"/>
                  </a:cubicBezTo>
                  <a:cubicBezTo>
                    <a:pt x="121" y="564"/>
                    <a:pt x="155" y="587"/>
                    <a:pt x="188" y="605"/>
                  </a:cubicBezTo>
                  <a:cubicBezTo>
                    <a:pt x="257" y="641"/>
                    <a:pt x="329" y="651"/>
                    <a:pt x="389" y="651"/>
                  </a:cubicBezTo>
                  <a:cubicBezTo>
                    <a:pt x="449" y="650"/>
                    <a:pt x="498" y="638"/>
                    <a:pt x="529" y="624"/>
                  </a:cubicBezTo>
                  <a:cubicBezTo>
                    <a:pt x="560" y="610"/>
                    <a:pt x="576" y="599"/>
                    <a:pt x="576" y="599"/>
                  </a:cubicBezTo>
                  <a:lnTo>
                    <a:pt x="574" y="592"/>
                  </a:lnTo>
                  <a:cubicBezTo>
                    <a:pt x="574" y="592"/>
                    <a:pt x="554" y="593"/>
                    <a:pt x="522" y="594"/>
                  </a:cubicBezTo>
                  <a:cubicBezTo>
                    <a:pt x="490" y="594"/>
                    <a:pt x="446" y="594"/>
                    <a:pt x="395" y="584"/>
                  </a:cubicBezTo>
                  <a:cubicBezTo>
                    <a:pt x="341" y="575"/>
                    <a:pt x="285" y="555"/>
                    <a:pt x="229" y="526"/>
                  </a:cubicBezTo>
                  <a:cubicBezTo>
                    <a:pt x="201" y="513"/>
                    <a:pt x="172" y="496"/>
                    <a:pt x="146" y="476"/>
                  </a:cubicBezTo>
                  <a:cubicBezTo>
                    <a:pt x="123" y="457"/>
                    <a:pt x="91" y="430"/>
                    <a:pt x="79" y="409"/>
                  </a:cubicBezTo>
                  <a:cubicBezTo>
                    <a:pt x="68" y="382"/>
                    <a:pt x="65" y="379"/>
                    <a:pt x="95" y="361"/>
                  </a:cubicBezTo>
                  <a:cubicBezTo>
                    <a:pt x="126" y="343"/>
                    <a:pt x="160" y="323"/>
                    <a:pt x="190" y="302"/>
                  </a:cubicBezTo>
                  <a:cubicBezTo>
                    <a:pt x="248" y="261"/>
                    <a:pt x="295" y="213"/>
                    <a:pt x="331" y="168"/>
                  </a:cubicBezTo>
                  <a:cubicBezTo>
                    <a:pt x="403" y="79"/>
                    <a:pt x="430" y="9"/>
                    <a:pt x="430" y="9"/>
                  </a:cubicBezTo>
                  <a:lnTo>
                    <a:pt x="422" y="1"/>
                  </a:lnTo>
                  <a:close/>
                </a:path>
              </a:pathLst>
            </a:custGeom>
            <a:solidFill>
              <a:srgbClr val="605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9"/>
            <p:cNvSpPr/>
            <p:nvPr/>
          </p:nvSpPr>
          <p:spPr>
            <a:xfrm>
              <a:off x="2211116" y="2866188"/>
              <a:ext cx="457439" cy="99210"/>
            </a:xfrm>
            <a:custGeom>
              <a:avLst/>
              <a:gdLst/>
              <a:ahLst/>
              <a:cxnLst/>
              <a:rect l="l" t="t" r="r" b="b"/>
              <a:pathLst>
                <a:path w="4883" h="1059" extrusionOk="0">
                  <a:moveTo>
                    <a:pt x="4883" y="724"/>
                  </a:moveTo>
                  <a:cubicBezTo>
                    <a:pt x="4883" y="724"/>
                    <a:pt x="4883" y="724"/>
                    <a:pt x="4883" y="724"/>
                  </a:cubicBezTo>
                  <a:lnTo>
                    <a:pt x="4883" y="724"/>
                  </a:lnTo>
                  <a:cubicBezTo>
                    <a:pt x="4883" y="724"/>
                    <a:pt x="4883" y="724"/>
                    <a:pt x="4883" y="724"/>
                  </a:cubicBezTo>
                  <a:close/>
                  <a:moveTo>
                    <a:pt x="230" y="0"/>
                  </a:moveTo>
                  <a:cubicBezTo>
                    <a:pt x="183" y="0"/>
                    <a:pt x="143" y="15"/>
                    <a:pt x="116" y="51"/>
                  </a:cubicBezTo>
                  <a:cubicBezTo>
                    <a:pt x="1" y="207"/>
                    <a:pt x="313" y="425"/>
                    <a:pt x="415" y="479"/>
                  </a:cubicBezTo>
                  <a:cubicBezTo>
                    <a:pt x="896" y="735"/>
                    <a:pt x="1421" y="908"/>
                    <a:pt x="1961" y="988"/>
                  </a:cubicBezTo>
                  <a:cubicBezTo>
                    <a:pt x="2424" y="1057"/>
                    <a:pt x="2892" y="1058"/>
                    <a:pt x="3359" y="1058"/>
                  </a:cubicBezTo>
                  <a:cubicBezTo>
                    <a:pt x="3372" y="1058"/>
                    <a:pt x="3386" y="1058"/>
                    <a:pt x="3399" y="1058"/>
                  </a:cubicBezTo>
                  <a:cubicBezTo>
                    <a:pt x="3696" y="1058"/>
                    <a:pt x="3991" y="1057"/>
                    <a:pt x="4287" y="1057"/>
                  </a:cubicBezTo>
                  <a:cubicBezTo>
                    <a:pt x="4414" y="1057"/>
                    <a:pt x="4545" y="1056"/>
                    <a:pt x="4663" y="1007"/>
                  </a:cubicBezTo>
                  <a:cubicBezTo>
                    <a:pt x="4778" y="959"/>
                    <a:pt x="4880" y="849"/>
                    <a:pt x="4883" y="724"/>
                  </a:cubicBezTo>
                  <a:lnTo>
                    <a:pt x="4883" y="724"/>
                  </a:lnTo>
                  <a:cubicBezTo>
                    <a:pt x="4882" y="734"/>
                    <a:pt x="4834" y="738"/>
                    <a:pt x="4750" y="738"/>
                  </a:cubicBezTo>
                  <a:cubicBezTo>
                    <a:pt x="4218" y="738"/>
                    <a:pt x="2262" y="563"/>
                    <a:pt x="2061" y="531"/>
                  </a:cubicBezTo>
                  <a:cubicBezTo>
                    <a:pt x="1589" y="450"/>
                    <a:pt x="1122" y="336"/>
                    <a:pt x="673" y="168"/>
                  </a:cubicBezTo>
                  <a:cubicBezTo>
                    <a:pt x="580" y="133"/>
                    <a:pt x="374" y="0"/>
                    <a:pt x="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9"/>
            <p:cNvSpPr/>
            <p:nvPr/>
          </p:nvSpPr>
          <p:spPr>
            <a:xfrm>
              <a:off x="2198656" y="2841174"/>
              <a:ext cx="97989" cy="382412"/>
            </a:xfrm>
            <a:custGeom>
              <a:avLst/>
              <a:gdLst/>
              <a:ahLst/>
              <a:cxnLst/>
              <a:rect l="l" t="t" r="r" b="b"/>
              <a:pathLst>
                <a:path w="1046" h="4082" extrusionOk="0">
                  <a:moveTo>
                    <a:pt x="251" y="0"/>
                  </a:moveTo>
                  <a:cubicBezTo>
                    <a:pt x="251" y="0"/>
                    <a:pt x="251" y="0"/>
                    <a:pt x="251" y="0"/>
                  </a:cubicBezTo>
                  <a:lnTo>
                    <a:pt x="251" y="0"/>
                  </a:lnTo>
                  <a:cubicBezTo>
                    <a:pt x="251" y="0"/>
                    <a:pt x="251" y="0"/>
                    <a:pt x="251" y="0"/>
                  </a:cubicBezTo>
                  <a:close/>
                  <a:moveTo>
                    <a:pt x="251" y="0"/>
                  </a:moveTo>
                  <a:cubicBezTo>
                    <a:pt x="273" y="44"/>
                    <a:pt x="41" y="249"/>
                    <a:pt x="27" y="326"/>
                  </a:cubicBezTo>
                  <a:cubicBezTo>
                    <a:pt x="1" y="455"/>
                    <a:pt x="99" y="675"/>
                    <a:pt x="130" y="804"/>
                  </a:cubicBezTo>
                  <a:cubicBezTo>
                    <a:pt x="213" y="1164"/>
                    <a:pt x="288" y="1526"/>
                    <a:pt x="356" y="1889"/>
                  </a:cubicBezTo>
                  <a:cubicBezTo>
                    <a:pt x="492" y="2614"/>
                    <a:pt x="597" y="3346"/>
                    <a:pt x="673" y="4082"/>
                  </a:cubicBezTo>
                  <a:cubicBezTo>
                    <a:pt x="980" y="3958"/>
                    <a:pt x="1046" y="3557"/>
                    <a:pt x="1042" y="3226"/>
                  </a:cubicBezTo>
                  <a:cubicBezTo>
                    <a:pt x="1030" y="2109"/>
                    <a:pt x="758" y="996"/>
                    <a:pt x="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9"/>
            <p:cNvSpPr/>
            <p:nvPr/>
          </p:nvSpPr>
          <p:spPr>
            <a:xfrm>
              <a:off x="2268731" y="2916777"/>
              <a:ext cx="482546" cy="275052"/>
            </a:xfrm>
            <a:custGeom>
              <a:avLst/>
              <a:gdLst/>
              <a:ahLst/>
              <a:cxnLst/>
              <a:rect l="l" t="t" r="r" b="b"/>
              <a:pathLst>
                <a:path w="5151" h="2936" extrusionOk="0">
                  <a:moveTo>
                    <a:pt x="4800" y="1"/>
                  </a:moveTo>
                  <a:cubicBezTo>
                    <a:pt x="4129" y="1"/>
                    <a:pt x="3461" y="183"/>
                    <a:pt x="2850" y="468"/>
                  </a:cubicBezTo>
                  <a:cubicBezTo>
                    <a:pt x="2156" y="792"/>
                    <a:pt x="1488" y="1235"/>
                    <a:pt x="897" y="1746"/>
                  </a:cubicBezTo>
                  <a:cubicBezTo>
                    <a:pt x="665" y="1946"/>
                    <a:pt x="443" y="2158"/>
                    <a:pt x="236" y="2378"/>
                  </a:cubicBezTo>
                  <a:cubicBezTo>
                    <a:pt x="163" y="2456"/>
                    <a:pt x="89" y="2535"/>
                    <a:pt x="47" y="2632"/>
                  </a:cubicBezTo>
                  <a:cubicBezTo>
                    <a:pt x="4" y="2729"/>
                    <a:pt x="1" y="2850"/>
                    <a:pt x="63" y="2936"/>
                  </a:cubicBezTo>
                  <a:cubicBezTo>
                    <a:pt x="484" y="2645"/>
                    <a:pt x="940" y="2391"/>
                    <a:pt x="1394" y="2150"/>
                  </a:cubicBezTo>
                  <a:cubicBezTo>
                    <a:pt x="1795" y="1938"/>
                    <a:pt x="2198" y="1732"/>
                    <a:pt x="2606" y="1539"/>
                  </a:cubicBezTo>
                  <a:cubicBezTo>
                    <a:pt x="3420" y="1154"/>
                    <a:pt x="4259" y="814"/>
                    <a:pt x="5128" y="573"/>
                  </a:cubicBezTo>
                  <a:cubicBezTo>
                    <a:pt x="5151" y="388"/>
                    <a:pt x="5145" y="199"/>
                    <a:pt x="5117" y="15"/>
                  </a:cubicBezTo>
                  <a:cubicBezTo>
                    <a:pt x="5011" y="5"/>
                    <a:pt x="4906" y="1"/>
                    <a:pt x="4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9"/>
            <p:cNvSpPr/>
            <p:nvPr/>
          </p:nvSpPr>
          <p:spPr>
            <a:xfrm>
              <a:off x="2313044" y="2506913"/>
              <a:ext cx="96959" cy="86563"/>
            </a:xfrm>
            <a:custGeom>
              <a:avLst/>
              <a:gdLst/>
              <a:ahLst/>
              <a:cxnLst/>
              <a:rect l="l" t="t" r="r" b="b"/>
              <a:pathLst>
                <a:path w="1035" h="924" extrusionOk="0">
                  <a:moveTo>
                    <a:pt x="156" y="0"/>
                  </a:moveTo>
                  <a:cubicBezTo>
                    <a:pt x="138" y="0"/>
                    <a:pt x="119" y="5"/>
                    <a:pt x="103" y="17"/>
                  </a:cubicBezTo>
                  <a:cubicBezTo>
                    <a:pt x="80" y="33"/>
                    <a:pt x="62" y="59"/>
                    <a:pt x="51" y="87"/>
                  </a:cubicBezTo>
                  <a:cubicBezTo>
                    <a:pt x="1" y="202"/>
                    <a:pt x="25" y="334"/>
                    <a:pt x="74" y="437"/>
                  </a:cubicBezTo>
                  <a:cubicBezTo>
                    <a:pt x="181" y="663"/>
                    <a:pt x="394" y="799"/>
                    <a:pt x="612" y="882"/>
                  </a:cubicBezTo>
                  <a:cubicBezTo>
                    <a:pt x="673" y="905"/>
                    <a:pt x="735" y="924"/>
                    <a:pt x="801" y="924"/>
                  </a:cubicBezTo>
                  <a:cubicBezTo>
                    <a:pt x="812" y="924"/>
                    <a:pt x="823" y="923"/>
                    <a:pt x="835" y="922"/>
                  </a:cubicBezTo>
                  <a:cubicBezTo>
                    <a:pt x="903" y="913"/>
                    <a:pt x="1034" y="858"/>
                    <a:pt x="1010" y="764"/>
                  </a:cubicBezTo>
                  <a:cubicBezTo>
                    <a:pt x="992" y="694"/>
                    <a:pt x="810" y="616"/>
                    <a:pt x="757" y="574"/>
                  </a:cubicBezTo>
                  <a:cubicBezTo>
                    <a:pt x="587" y="437"/>
                    <a:pt x="432" y="280"/>
                    <a:pt x="297" y="104"/>
                  </a:cubicBezTo>
                  <a:cubicBezTo>
                    <a:pt x="274" y="72"/>
                    <a:pt x="249" y="38"/>
                    <a:pt x="215" y="18"/>
                  </a:cubicBezTo>
                  <a:cubicBezTo>
                    <a:pt x="198" y="7"/>
                    <a:pt x="177" y="0"/>
                    <a:pt x="156" y="0"/>
                  </a:cubicBezTo>
                  <a:close/>
                </a:path>
              </a:pathLst>
            </a:custGeom>
            <a:solidFill>
              <a:srgbClr val="DBC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9"/>
            <p:cNvSpPr/>
            <p:nvPr/>
          </p:nvSpPr>
          <p:spPr>
            <a:xfrm>
              <a:off x="1828886" y="1094450"/>
              <a:ext cx="722741" cy="3231953"/>
            </a:xfrm>
            <a:custGeom>
              <a:avLst/>
              <a:gdLst/>
              <a:ahLst/>
              <a:cxnLst/>
              <a:rect l="l" t="t" r="r" b="b"/>
              <a:pathLst>
                <a:path w="7715" h="34499" fill="none" extrusionOk="0">
                  <a:moveTo>
                    <a:pt x="0" y="1"/>
                  </a:moveTo>
                  <a:cubicBezTo>
                    <a:pt x="1934" y="2004"/>
                    <a:pt x="2794" y="4801"/>
                    <a:pt x="3326" y="7534"/>
                  </a:cubicBezTo>
                  <a:cubicBezTo>
                    <a:pt x="3858" y="10268"/>
                    <a:pt x="4133" y="13082"/>
                    <a:pt x="5172" y="15667"/>
                  </a:cubicBezTo>
                  <a:cubicBezTo>
                    <a:pt x="5508" y="16503"/>
                    <a:pt x="5921" y="17308"/>
                    <a:pt x="6232" y="18154"/>
                  </a:cubicBezTo>
                  <a:cubicBezTo>
                    <a:pt x="6507" y="18902"/>
                    <a:pt x="6698" y="19679"/>
                    <a:pt x="6862" y="20459"/>
                  </a:cubicBezTo>
                  <a:cubicBezTo>
                    <a:pt x="7534" y="23675"/>
                    <a:pt x="7714" y="26994"/>
                    <a:pt x="7393" y="30264"/>
                  </a:cubicBezTo>
                  <a:cubicBezTo>
                    <a:pt x="7250" y="31725"/>
                    <a:pt x="6998" y="33205"/>
                    <a:pt x="6306" y="34498"/>
                  </a:cubicBezTo>
                </a:path>
              </a:pathLst>
            </a:custGeom>
            <a:noFill/>
            <a:ln w="19050" cap="flat" cmpd="sng">
              <a:solidFill>
                <a:schemeClr val="accent5"/>
              </a:solidFill>
              <a:prstDash val="solid"/>
              <a:miter lim="10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9"/>
            <p:cNvSpPr/>
            <p:nvPr/>
          </p:nvSpPr>
          <p:spPr>
            <a:xfrm>
              <a:off x="2233787" y="2555909"/>
              <a:ext cx="213028" cy="163851"/>
            </a:xfrm>
            <a:custGeom>
              <a:avLst/>
              <a:gdLst/>
              <a:ahLst/>
              <a:cxnLst/>
              <a:rect l="l" t="t" r="r" b="b"/>
              <a:pathLst>
                <a:path w="2274" h="1749" extrusionOk="0">
                  <a:moveTo>
                    <a:pt x="1087" y="1"/>
                  </a:moveTo>
                  <a:cubicBezTo>
                    <a:pt x="891" y="1"/>
                    <a:pt x="692" y="20"/>
                    <a:pt x="508" y="33"/>
                  </a:cubicBezTo>
                  <a:cubicBezTo>
                    <a:pt x="338" y="45"/>
                    <a:pt x="155" y="58"/>
                    <a:pt x="47" y="247"/>
                  </a:cubicBezTo>
                  <a:cubicBezTo>
                    <a:pt x="15" y="304"/>
                    <a:pt x="0" y="379"/>
                    <a:pt x="25" y="435"/>
                  </a:cubicBezTo>
                  <a:cubicBezTo>
                    <a:pt x="42" y="473"/>
                    <a:pt x="76" y="498"/>
                    <a:pt x="109" y="521"/>
                  </a:cubicBezTo>
                  <a:cubicBezTo>
                    <a:pt x="201" y="583"/>
                    <a:pt x="296" y="640"/>
                    <a:pt x="394" y="691"/>
                  </a:cubicBezTo>
                  <a:cubicBezTo>
                    <a:pt x="252" y="856"/>
                    <a:pt x="371" y="1033"/>
                    <a:pt x="519" y="1076"/>
                  </a:cubicBezTo>
                  <a:cubicBezTo>
                    <a:pt x="471" y="1121"/>
                    <a:pt x="480" y="1208"/>
                    <a:pt x="519" y="1252"/>
                  </a:cubicBezTo>
                  <a:cubicBezTo>
                    <a:pt x="559" y="1295"/>
                    <a:pt x="620" y="1309"/>
                    <a:pt x="678" y="1319"/>
                  </a:cubicBezTo>
                  <a:cubicBezTo>
                    <a:pt x="632" y="1365"/>
                    <a:pt x="635" y="1449"/>
                    <a:pt x="672" y="1495"/>
                  </a:cubicBezTo>
                  <a:cubicBezTo>
                    <a:pt x="705" y="1536"/>
                    <a:pt x="756" y="1552"/>
                    <a:pt x="809" y="1552"/>
                  </a:cubicBezTo>
                  <a:cubicBezTo>
                    <a:pt x="815" y="1552"/>
                    <a:pt x="822" y="1552"/>
                    <a:pt x="828" y="1551"/>
                  </a:cubicBezTo>
                  <a:cubicBezTo>
                    <a:pt x="887" y="1547"/>
                    <a:pt x="944" y="1530"/>
                    <a:pt x="1003" y="1522"/>
                  </a:cubicBezTo>
                  <a:cubicBezTo>
                    <a:pt x="1031" y="1518"/>
                    <a:pt x="1058" y="1516"/>
                    <a:pt x="1085" y="1516"/>
                  </a:cubicBezTo>
                  <a:cubicBezTo>
                    <a:pt x="1198" y="1516"/>
                    <a:pt x="1308" y="1548"/>
                    <a:pt x="1413" y="1585"/>
                  </a:cubicBezTo>
                  <a:cubicBezTo>
                    <a:pt x="1530" y="1626"/>
                    <a:pt x="1621" y="1731"/>
                    <a:pt x="1746" y="1747"/>
                  </a:cubicBezTo>
                  <a:cubicBezTo>
                    <a:pt x="1756" y="1748"/>
                    <a:pt x="1767" y="1749"/>
                    <a:pt x="1777" y="1749"/>
                  </a:cubicBezTo>
                  <a:cubicBezTo>
                    <a:pt x="1883" y="1749"/>
                    <a:pt x="1993" y="1683"/>
                    <a:pt x="2068" y="1588"/>
                  </a:cubicBezTo>
                  <a:cubicBezTo>
                    <a:pt x="2151" y="1485"/>
                    <a:pt x="2199" y="1352"/>
                    <a:pt x="2222" y="1220"/>
                  </a:cubicBezTo>
                  <a:cubicBezTo>
                    <a:pt x="2274" y="926"/>
                    <a:pt x="2215" y="623"/>
                    <a:pt x="2061" y="404"/>
                  </a:cubicBezTo>
                  <a:cubicBezTo>
                    <a:pt x="1829" y="73"/>
                    <a:pt x="1464" y="1"/>
                    <a:pt x="1087" y="1"/>
                  </a:cubicBezTo>
                  <a:close/>
                </a:path>
              </a:pathLst>
            </a:custGeom>
            <a:solidFill>
              <a:srgbClr val="EDC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6" name="Google Shape;1236;p49"/>
          <p:cNvSpPr txBox="1"/>
          <p:nvPr/>
        </p:nvSpPr>
        <p:spPr>
          <a:xfrm>
            <a:off x="6523188" y="1423538"/>
            <a:ext cx="2162100" cy="62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a:latin typeface="Fira Sans"/>
                <a:ea typeface="Fira Sans"/>
                <a:cs typeface="Fira Sans"/>
                <a:sym typeface="Fira Sans"/>
              </a:rPr>
              <a:t>Pulse checks throughout the Nearpod Lesson</a:t>
            </a:r>
            <a:r>
              <a:rPr lang="en">
                <a:solidFill>
                  <a:srgbClr val="000000"/>
                </a:solidFill>
                <a:latin typeface="Fira Sans"/>
                <a:ea typeface="Fira Sans"/>
                <a:cs typeface="Fira Sans"/>
                <a:sym typeface="Fira Sans"/>
              </a:rPr>
              <a:t> </a:t>
            </a:r>
            <a:endParaRPr>
              <a:solidFill>
                <a:srgbClr val="000000"/>
              </a:solidFill>
              <a:latin typeface="Fira Sans"/>
              <a:ea typeface="Fira Sans"/>
              <a:cs typeface="Fira Sans"/>
              <a:sym typeface="Fira Sans"/>
            </a:endParaRPr>
          </a:p>
        </p:txBody>
      </p:sp>
      <p:sp>
        <p:nvSpPr>
          <p:cNvPr id="1237" name="Google Shape;1237;p49"/>
          <p:cNvSpPr txBox="1"/>
          <p:nvPr/>
        </p:nvSpPr>
        <p:spPr>
          <a:xfrm>
            <a:off x="6523211" y="2729656"/>
            <a:ext cx="2162100" cy="62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a:latin typeface="Fira Sans"/>
                <a:ea typeface="Fira Sans"/>
                <a:cs typeface="Fira Sans"/>
                <a:sym typeface="Fira Sans"/>
              </a:rPr>
              <a:t>Cultural Dance Workshop</a:t>
            </a:r>
            <a:r>
              <a:rPr lang="en">
                <a:solidFill>
                  <a:srgbClr val="000000"/>
                </a:solidFill>
                <a:latin typeface="Fira Sans"/>
                <a:ea typeface="Fira Sans"/>
                <a:cs typeface="Fira Sans"/>
                <a:sym typeface="Fira Sans"/>
              </a:rPr>
              <a:t> </a:t>
            </a:r>
            <a:endParaRPr>
              <a:solidFill>
                <a:srgbClr val="000000"/>
              </a:solidFill>
              <a:latin typeface="Fira Sans"/>
              <a:ea typeface="Fira Sans"/>
              <a:cs typeface="Fira Sans"/>
              <a:sym typeface="Fira Sans"/>
            </a:endParaRPr>
          </a:p>
        </p:txBody>
      </p:sp>
      <p:sp>
        <p:nvSpPr>
          <p:cNvPr id="1238" name="Google Shape;1238;p49"/>
          <p:cNvSpPr txBox="1"/>
          <p:nvPr/>
        </p:nvSpPr>
        <p:spPr>
          <a:xfrm>
            <a:off x="6523211" y="4044034"/>
            <a:ext cx="2162100" cy="62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a:latin typeface="Fira Sans"/>
                <a:ea typeface="Fira Sans"/>
                <a:cs typeface="Fira Sans"/>
                <a:sym typeface="Fira Sans"/>
              </a:rPr>
              <a:t>Proficiency expected, clear options for advancement given</a:t>
            </a:r>
            <a:endParaRPr>
              <a:solidFill>
                <a:srgbClr val="000000"/>
              </a:solidFill>
              <a:latin typeface="Fira Sans"/>
              <a:ea typeface="Fira Sans"/>
              <a:cs typeface="Fira Sans"/>
              <a:sym typeface="Fira Sans"/>
            </a:endParaRPr>
          </a:p>
        </p:txBody>
      </p:sp>
      <p:sp>
        <p:nvSpPr>
          <p:cNvPr id="1239" name="Google Shape;1239;p49"/>
          <p:cNvSpPr txBox="1"/>
          <p:nvPr/>
        </p:nvSpPr>
        <p:spPr>
          <a:xfrm>
            <a:off x="5802849" y="4165234"/>
            <a:ext cx="924900" cy="382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200" b="1">
                <a:solidFill>
                  <a:schemeClr val="accent4"/>
                </a:solidFill>
                <a:latin typeface="Fira Sans"/>
                <a:ea typeface="Fira Sans"/>
                <a:cs typeface="Fira Sans"/>
                <a:sym typeface="Fira Sans"/>
              </a:rPr>
              <a:t>STATED IN BOTH</a:t>
            </a:r>
            <a:endParaRPr sz="1200" b="1">
              <a:solidFill>
                <a:schemeClr val="accent4"/>
              </a:solidFill>
              <a:latin typeface="Fira Sans"/>
              <a:ea typeface="Fira Sans"/>
              <a:cs typeface="Fira Sans"/>
              <a:sym typeface="Fira Sans"/>
            </a:endParaRPr>
          </a:p>
        </p:txBody>
      </p:sp>
      <p:sp>
        <p:nvSpPr>
          <p:cNvPr id="1240" name="Google Shape;1240;p49"/>
          <p:cNvSpPr txBox="1"/>
          <p:nvPr/>
        </p:nvSpPr>
        <p:spPr>
          <a:xfrm>
            <a:off x="5802850" y="1544738"/>
            <a:ext cx="924900" cy="382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200" b="1">
                <a:solidFill>
                  <a:schemeClr val="accent1"/>
                </a:solidFill>
                <a:latin typeface="Fira Sans"/>
                <a:ea typeface="Fira Sans"/>
                <a:cs typeface="Fira Sans"/>
                <a:sym typeface="Fira Sans"/>
              </a:rPr>
              <a:t>IN NEARPOD</a:t>
            </a:r>
            <a:endParaRPr sz="1200" b="1">
              <a:solidFill>
                <a:schemeClr val="accent1"/>
              </a:solidFill>
              <a:latin typeface="Fira Sans"/>
              <a:ea typeface="Fira Sans"/>
              <a:cs typeface="Fira Sans"/>
              <a:sym typeface="Fira Sans"/>
            </a:endParaRPr>
          </a:p>
        </p:txBody>
      </p:sp>
      <p:sp>
        <p:nvSpPr>
          <p:cNvPr id="1241" name="Google Shape;1241;p49"/>
          <p:cNvSpPr txBox="1"/>
          <p:nvPr/>
        </p:nvSpPr>
        <p:spPr>
          <a:xfrm>
            <a:off x="5802862" y="2850856"/>
            <a:ext cx="924900" cy="382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200" b="1">
                <a:solidFill>
                  <a:schemeClr val="accent2"/>
                </a:solidFill>
                <a:latin typeface="Fira Sans"/>
                <a:ea typeface="Fira Sans"/>
                <a:cs typeface="Fira Sans"/>
                <a:sym typeface="Fira Sans"/>
              </a:rPr>
              <a:t>IN FLIPGRID</a:t>
            </a:r>
            <a:endParaRPr sz="1200" b="1">
              <a:solidFill>
                <a:schemeClr val="accent2"/>
              </a:solidFill>
              <a:latin typeface="Fira Sans"/>
              <a:ea typeface="Fira Sans"/>
              <a:cs typeface="Fira Sans"/>
              <a:sym typeface="Fira Sans"/>
            </a:endParaRPr>
          </a:p>
        </p:txBody>
      </p:sp>
      <p:grpSp>
        <p:nvGrpSpPr>
          <p:cNvPr id="1242" name="Google Shape;1242;p49"/>
          <p:cNvGrpSpPr/>
          <p:nvPr/>
        </p:nvGrpSpPr>
        <p:grpSpPr>
          <a:xfrm>
            <a:off x="3330546" y="1078453"/>
            <a:ext cx="2067244" cy="1018500"/>
            <a:chOff x="3340871" y="1159785"/>
            <a:chExt cx="2067244" cy="1018500"/>
          </a:xfrm>
        </p:grpSpPr>
        <p:grpSp>
          <p:nvGrpSpPr>
            <p:cNvPr id="1243" name="Google Shape;1243;p49"/>
            <p:cNvGrpSpPr/>
            <p:nvPr/>
          </p:nvGrpSpPr>
          <p:grpSpPr>
            <a:xfrm>
              <a:off x="4389615" y="1159785"/>
              <a:ext cx="1018500" cy="1018500"/>
              <a:chOff x="4389615" y="1159785"/>
              <a:chExt cx="1018500" cy="1018500"/>
            </a:xfrm>
          </p:grpSpPr>
          <p:sp>
            <p:nvSpPr>
              <p:cNvPr id="1244" name="Google Shape;1244;p49"/>
              <p:cNvSpPr/>
              <p:nvPr/>
            </p:nvSpPr>
            <p:spPr>
              <a:xfrm>
                <a:off x="4395839" y="1166025"/>
                <a:ext cx="1005900" cy="10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9"/>
              <p:cNvSpPr/>
              <p:nvPr/>
            </p:nvSpPr>
            <p:spPr>
              <a:xfrm>
                <a:off x="4389615" y="1159785"/>
                <a:ext cx="1018500" cy="1018500"/>
              </a:xfrm>
              <a:prstGeom prst="pie">
                <a:avLst>
                  <a:gd name="adj1" fmla="val 5374189"/>
                  <a:gd name="adj2" fmla="val 16176139"/>
                </a:avLst>
              </a:prstGeom>
              <a:solidFill>
                <a:srgbClr val="FFFFFF">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46" name="Google Shape;1246;p49"/>
            <p:cNvCxnSpPr/>
            <p:nvPr/>
          </p:nvCxnSpPr>
          <p:spPr>
            <a:xfrm>
              <a:off x="3340871" y="1697975"/>
              <a:ext cx="642000" cy="0"/>
            </a:xfrm>
            <a:prstGeom prst="straightConnector1">
              <a:avLst/>
            </a:prstGeom>
            <a:noFill/>
            <a:ln w="28575" cap="flat" cmpd="sng">
              <a:solidFill>
                <a:schemeClr val="accent1"/>
              </a:solidFill>
              <a:prstDash val="dot"/>
              <a:round/>
              <a:headEnd type="none" w="med" len="med"/>
              <a:tailEnd type="oval" w="med" len="med"/>
            </a:ln>
          </p:spPr>
        </p:cxnSp>
      </p:grpSp>
      <p:grpSp>
        <p:nvGrpSpPr>
          <p:cNvPr id="1247" name="Google Shape;1247;p49"/>
          <p:cNvGrpSpPr/>
          <p:nvPr/>
        </p:nvGrpSpPr>
        <p:grpSpPr>
          <a:xfrm>
            <a:off x="3340871" y="2394432"/>
            <a:ext cx="2046613" cy="1018500"/>
            <a:chOff x="3340871" y="2334847"/>
            <a:chExt cx="2046613" cy="1018500"/>
          </a:xfrm>
        </p:grpSpPr>
        <p:grpSp>
          <p:nvGrpSpPr>
            <p:cNvPr id="1248" name="Google Shape;1248;p49"/>
            <p:cNvGrpSpPr/>
            <p:nvPr/>
          </p:nvGrpSpPr>
          <p:grpSpPr>
            <a:xfrm>
              <a:off x="4368984" y="2334847"/>
              <a:ext cx="1018500" cy="1018500"/>
              <a:chOff x="4368984" y="2334847"/>
              <a:chExt cx="1018500" cy="1018500"/>
            </a:xfrm>
          </p:grpSpPr>
          <p:sp>
            <p:nvSpPr>
              <p:cNvPr id="1249" name="Google Shape;1249;p49"/>
              <p:cNvSpPr/>
              <p:nvPr/>
            </p:nvSpPr>
            <p:spPr>
              <a:xfrm>
                <a:off x="4375208" y="2341087"/>
                <a:ext cx="1005900" cy="1005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9"/>
              <p:cNvSpPr/>
              <p:nvPr/>
            </p:nvSpPr>
            <p:spPr>
              <a:xfrm>
                <a:off x="4368984" y="2334847"/>
                <a:ext cx="1018500" cy="1018500"/>
              </a:xfrm>
              <a:prstGeom prst="pie">
                <a:avLst>
                  <a:gd name="adj1" fmla="val 10575803"/>
                  <a:gd name="adj2" fmla="val 16156714"/>
                </a:avLst>
              </a:prstGeom>
              <a:solidFill>
                <a:srgbClr val="FFFFFF">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51" name="Google Shape;1251;p49"/>
            <p:cNvCxnSpPr/>
            <p:nvPr/>
          </p:nvCxnSpPr>
          <p:spPr>
            <a:xfrm>
              <a:off x="3340871" y="2844097"/>
              <a:ext cx="642000" cy="0"/>
            </a:xfrm>
            <a:prstGeom prst="straightConnector1">
              <a:avLst/>
            </a:prstGeom>
            <a:noFill/>
            <a:ln w="28575" cap="flat" cmpd="sng">
              <a:solidFill>
                <a:schemeClr val="accent2"/>
              </a:solidFill>
              <a:prstDash val="dot"/>
              <a:round/>
              <a:headEnd type="none" w="med" len="med"/>
              <a:tailEnd type="oval" w="med" len="med"/>
            </a:ln>
          </p:spPr>
        </p:cxnSp>
      </p:grpSp>
      <p:grpSp>
        <p:nvGrpSpPr>
          <p:cNvPr id="1252" name="Google Shape;1252;p49"/>
          <p:cNvGrpSpPr/>
          <p:nvPr/>
        </p:nvGrpSpPr>
        <p:grpSpPr>
          <a:xfrm>
            <a:off x="3327071" y="3710410"/>
            <a:ext cx="2074213" cy="1018500"/>
            <a:chOff x="3340871" y="3509935"/>
            <a:chExt cx="2074213" cy="1018500"/>
          </a:xfrm>
        </p:grpSpPr>
        <p:grpSp>
          <p:nvGrpSpPr>
            <p:cNvPr id="1253" name="Google Shape;1253;p49"/>
            <p:cNvGrpSpPr/>
            <p:nvPr/>
          </p:nvGrpSpPr>
          <p:grpSpPr>
            <a:xfrm>
              <a:off x="4396584" y="3509935"/>
              <a:ext cx="1018500" cy="1018500"/>
              <a:chOff x="4368984" y="2334847"/>
              <a:chExt cx="1018500" cy="1018500"/>
            </a:xfrm>
          </p:grpSpPr>
          <p:sp>
            <p:nvSpPr>
              <p:cNvPr id="1254" name="Google Shape;1254;p49"/>
              <p:cNvSpPr/>
              <p:nvPr/>
            </p:nvSpPr>
            <p:spPr>
              <a:xfrm>
                <a:off x="4375208" y="2341087"/>
                <a:ext cx="1005900" cy="1005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9"/>
              <p:cNvSpPr/>
              <p:nvPr/>
            </p:nvSpPr>
            <p:spPr>
              <a:xfrm>
                <a:off x="4368984" y="2334847"/>
                <a:ext cx="1018500" cy="1018500"/>
              </a:xfrm>
              <a:prstGeom prst="pie">
                <a:avLst>
                  <a:gd name="adj1" fmla="val 16206579"/>
                  <a:gd name="adj2" fmla="val 10913373"/>
                </a:avLst>
              </a:prstGeom>
              <a:solidFill>
                <a:srgbClr val="FFFFFF">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56" name="Google Shape;1256;p49"/>
            <p:cNvCxnSpPr/>
            <p:nvPr/>
          </p:nvCxnSpPr>
          <p:spPr>
            <a:xfrm>
              <a:off x="3340871" y="4019185"/>
              <a:ext cx="642000" cy="0"/>
            </a:xfrm>
            <a:prstGeom prst="straightConnector1">
              <a:avLst/>
            </a:prstGeom>
            <a:noFill/>
            <a:ln w="28575" cap="flat" cmpd="sng">
              <a:solidFill>
                <a:schemeClr val="accent4"/>
              </a:solidFill>
              <a:prstDash val="dot"/>
              <a:round/>
              <a:headEnd type="none" w="med" len="med"/>
              <a:tailEnd type="oval" w="med" len="med"/>
            </a:ln>
          </p:spPr>
        </p:cxnSp>
      </p:grpSp>
      <p:sp>
        <p:nvSpPr>
          <p:cNvPr id="1257" name="Google Shape;1257;p49"/>
          <p:cNvSpPr txBox="1"/>
          <p:nvPr/>
        </p:nvSpPr>
        <p:spPr>
          <a:xfrm>
            <a:off x="7376388" y="1159770"/>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b="1">
                <a:solidFill>
                  <a:schemeClr val="accent1"/>
                </a:solidFill>
                <a:latin typeface="Fira Sans"/>
                <a:ea typeface="Fira Sans"/>
                <a:cs typeface="Fira Sans"/>
                <a:sym typeface="Fira Sans"/>
              </a:rPr>
              <a:t>FORMATIVE</a:t>
            </a:r>
            <a:endParaRPr sz="1600" b="1">
              <a:solidFill>
                <a:schemeClr val="accent1"/>
              </a:solidFill>
              <a:latin typeface="Fira Sans"/>
              <a:ea typeface="Fira Sans"/>
              <a:cs typeface="Fira Sans"/>
              <a:sym typeface="Fira Sans"/>
            </a:endParaRPr>
          </a:p>
        </p:txBody>
      </p:sp>
      <p:sp>
        <p:nvSpPr>
          <p:cNvPr id="1258" name="Google Shape;1258;p49"/>
          <p:cNvSpPr txBox="1"/>
          <p:nvPr/>
        </p:nvSpPr>
        <p:spPr>
          <a:xfrm>
            <a:off x="7376411" y="2465306"/>
            <a:ext cx="13089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600" b="1">
                <a:solidFill>
                  <a:schemeClr val="accent2"/>
                </a:solidFill>
                <a:latin typeface="Fira Sans"/>
                <a:ea typeface="Fira Sans"/>
                <a:cs typeface="Fira Sans"/>
                <a:sym typeface="Fira Sans"/>
              </a:rPr>
              <a:t>SUMMATIVE</a:t>
            </a:r>
            <a:endParaRPr sz="1600" b="1">
              <a:solidFill>
                <a:schemeClr val="accent2"/>
              </a:solidFill>
              <a:latin typeface="Fira Sans"/>
              <a:ea typeface="Fira Sans"/>
              <a:cs typeface="Fira Sans"/>
              <a:sym typeface="Fira Sans"/>
            </a:endParaRPr>
          </a:p>
        </p:txBody>
      </p:sp>
      <p:sp>
        <p:nvSpPr>
          <p:cNvPr id="1259" name="Google Shape;1259;p49"/>
          <p:cNvSpPr txBox="1"/>
          <p:nvPr/>
        </p:nvSpPr>
        <p:spPr>
          <a:xfrm>
            <a:off x="7376411" y="3779940"/>
            <a:ext cx="13089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600" b="1">
                <a:solidFill>
                  <a:schemeClr val="accent4"/>
                </a:solidFill>
                <a:latin typeface="Fira Sans"/>
                <a:ea typeface="Fira Sans"/>
                <a:cs typeface="Fira Sans"/>
                <a:sym typeface="Fira Sans"/>
              </a:rPr>
              <a:t>RUBRIC</a:t>
            </a:r>
            <a:endParaRPr sz="1600" b="1">
              <a:solidFill>
                <a:schemeClr val="accent4"/>
              </a:solidFill>
              <a:latin typeface="Fira Sans"/>
              <a:ea typeface="Fira Sans"/>
              <a:cs typeface="Fira Sans"/>
              <a:sym typeface="Fira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50"/>
          <p:cNvSpPr/>
          <p:nvPr/>
        </p:nvSpPr>
        <p:spPr>
          <a:xfrm>
            <a:off x="3446469" y="1764175"/>
            <a:ext cx="2242500" cy="2242200"/>
          </a:xfrm>
          <a:prstGeom prst="blockArc">
            <a:avLst>
              <a:gd name="adj1" fmla="val 10800000"/>
              <a:gd name="adj2" fmla="val 18613371"/>
              <a:gd name="adj3" fmla="val 1687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0"/>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Fira Sans"/>
                <a:ea typeface="Fira Sans"/>
                <a:cs typeface="Fira Sans"/>
                <a:sym typeface="Fira Sans"/>
              </a:rPr>
              <a:t>GOOSECHASE is an amazing tool to gamify learning and assessment</a:t>
            </a:r>
            <a:endParaRPr sz="2000" b="1">
              <a:solidFill>
                <a:srgbClr val="000000"/>
              </a:solidFill>
              <a:latin typeface="Fira Sans"/>
              <a:ea typeface="Fira Sans"/>
              <a:cs typeface="Fira Sans"/>
              <a:sym typeface="Fira Sans"/>
            </a:endParaRPr>
          </a:p>
        </p:txBody>
      </p:sp>
      <p:sp>
        <p:nvSpPr>
          <p:cNvPr id="1266" name="Google Shape;1266;p50"/>
          <p:cNvSpPr txBox="1"/>
          <p:nvPr/>
        </p:nvSpPr>
        <p:spPr>
          <a:xfrm>
            <a:off x="6113100" y="3140375"/>
            <a:ext cx="2719200" cy="687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200" b="1">
                <a:solidFill>
                  <a:schemeClr val="accent4"/>
                </a:solidFill>
                <a:latin typeface="Fira Sans"/>
                <a:ea typeface="Fira Sans"/>
                <a:cs typeface="Fira Sans"/>
                <a:sym typeface="Fira Sans"/>
              </a:rPr>
              <a:t>TEAMWORK</a:t>
            </a:r>
            <a:endParaRPr sz="2200" b="1">
              <a:solidFill>
                <a:schemeClr val="accent4"/>
              </a:solidFill>
              <a:latin typeface="Fira Sans"/>
              <a:ea typeface="Fira Sans"/>
              <a:cs typeface="Fira Sans"/>
              <a:sym typeface="Fira Sans"/>
            </a:endParaRPr>
          </a:p>
        </p:txBody>
      </p:sp>
      <p:sp>
        <p:nvSpPr>
          <p:cNvPr id="1267" name="Google Shape;1267;p50"/>
          <p:cNvSpPr txBox="1"/>
          <p:nvPr/>
        </p:nvSpPr>
        <p:spPr>
          <a:xfrm>
            <a:off x="6671075" y="942650"/>
            <a:ext cx="20793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200" b="1">
                <a:solidFill>
                  <a:schemeClr val="accent2"/>
                </a:solidFill>
                <a:latin typeface="Fira Sans"/>
                <a:ea typeface="Fira Sans"/>
                <a:cs typeface="Fira Sans"/>
                <a:sym typeface="Fira Sans"/>
              </a:rPr>
              <a:t>COMPETITION</a:t>
            </a:r>
            <a:endParaRPr sz="2200" b="1">
              <a:solidFill>
                <a:schemeClr val="accent2"/>
              </a:solidFill>
              <a:latin typeface="Fira Sans"/>
              <a:ea typeface="Fira Sans"/>
              <a:cs typeface="Fira Sans"/>
              <a:sym typeface="Fira Sans"/>
            </a:endParaRPr>
          </a:p>
        </p:txBody>
      </p:sp>
      <p:sp>
        <p:nvSpPr>
          <p:cNvPr id="1268" name="Google Shape;1268;p50"/>
          <p:cNvSpPr txBox="1"/>
          <p:nvPr/>
        </p:nvSpPr>
        <p:spPr>
          <a:xfrm>
            <a:off x="363250" y="2944850"/>
            <a:ext cx="2242500" cy="76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200" b="1">
                <a:solidFill>
                  <a:schemeClr val="accent4"/>
                </a:solidFill>
                <a:latin typeface="Fira Sans"/>
                <a:ea typeface="Fira Sans"/>
                <a:cs typeface="Fira Sans"/>
                <a:sym typeface="Fira Sans"/>
              </a:rPr>
              <a:t>OBJECTIVES</a:t>
            </a:r>
            <a:endParaRPr sz="2200" b="1">
              <a:solidFill>
                <a:schemeClr val="accent4"/>
              </a:solidFill>
              <a:latin typeface="Fira Sans"/>
              <a:ea typeface="Fira Sans"/>
              <a:cs typeface="Fira Sans"/>
              <a:sym typeface="Fira Sans"/>
            </a:endParaRPr>
          </a:p>
        </p:txBody>
      </p:sp>
      <p:sp>
        <p:nvSpPr>
          <p:cNvPr id="1269" name="Google Shape;1269;p50"/>
          <p:cNvSpPr txBox="1"/>
          <p:nvPr/>
        </p:nvSpPr>
        <p:spPr>
          <a:xfrm>
            <a:off x="537559" y="942648"/>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200" b="1">
                <a:solidFill>
                  <a:schemeClr val="accent1"/>
                </a:solidFill>
                <a:latin typeface="Fira Sans"/>
                <a:ea typeface="Fira Sans"/>
                <a:cs typeface="Fira Sans"/>
                <a:sym typeface="Fira Sans"/>
              </a:rPr>
              <a:t>GOALS</a:t>
            </a:r>
            <a:endParaRPr sz="2200" b="1">
              <a:solidFill>
                <a:schemeClr val="accent1"/>
              </a:solidFill>
              <a:latin typeface="Fira Sans"/>
              <a:ea typeface="Fira Sans"/>
              <a:cs typeface="Fira Sans"/>
              <a:sym typeface="Fira Sans"/>
            </a:endParaRPr>
          </a:p>
        </p:txBody>
      </p:sp>
      <p:grpSp>
        <p:nvGrpSpPr>
          <p:cNvPr id="1270" name="Google Shape;1270;p50"/>
          <p:cNvGrpSpPr/>
          <p:nvPr/>
        </p:nvGrpSpPr>
        <p:grpSpPr>
          <a:xfrm>
            <a:off x="4371624" y="4251123"/>
            <a:ext cx="391986" cy="391948"/>
            <a:chOff x="4371624" y="4251123"/>
            <a:chExt cx="391986" cy="391948"/>
          </a:xfrm>
        </p:grpSpPr>
        <p:sp>
          <p:nvSpPr>
            <p:cNvPr id="1271" name="Google Shape;1271;p50"/>
            <p:cNvSpPr/>
            <p:nvPr/>
          </p:nvSpPr>
          <p:spPr>
            <a:xfrm>
              <a:off x="4371624" y="4251123"/>
              <a:ext cx="391986" cy="391948"/>
            </a:xfrm>
            <a:custGeom>
              <a:avLst/>
              <a:gdLst/>
              <a:ahLst/>
              <a:cxnLst/>
              <a:rect l="l" t="t" r="r" b="b"/>
              <a:pathLst>
                <a:path w="15372" h="15372" extrusionOk="0">
                  <a:moveTo>
                    <a:pt x="7693" y="1"/>
                  </a:moveTo>
                  <a:cubicBezTo>
                    <a:pt x="3440" y="1"/>
                    <a:pt x="1" y="3440"/>
                    <a:pt x="1" y="7679"/>
                  </a:cubicBezTo>
                  <a:cubicBezTo>
                    <a:pt x="1" y="11932"/>
                    <a:pt x="3440" y="15372"/>
                    <a:pt x="7693" y="15372"/>
                  </a:cubicBezTo>
                  <a:cubicBezTo>
                    <a:pt x="11932" y="15372"/>
                    <a:pt x="15371" y="11932"/>
                    <a:pt x="15371" y="7679"/>
                  </a:cubicBezTo>
                  <a:cubicBezTo>
                    <a:pt x="15371" y="3440"/>
                    <a:pt x="11932" y="1"/>
                    <a:pt x="7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0"/>
            <p:cNvSpPr/>
            <p:nvPr/>
          </p:nvSpPr>
          <p:spPr>
            <a:xfrm>
              <a:off x="4376291" y="4265453"/>
              <a:ext cx="382296" cy="363314"/>
            </a:xfrm>
            <a:custGeom>
              <a:avLst/>
              <a:gdLst/>
              <a:ahLst/>
              <a:cxnLst/>
              <a:rect l="l" t="t" r="r" b="b"/>
              <a:pathLst>
                <a:path w="14992" h="14249" extrusionOk="0">
                  <a:moveTo>
                    <a:pt x="10360" y="0"/>
                  </a:moveTo>
                  <a:lnTo>
                    <a:pt x="7370" y="6752"/>
                  </a:lnTo>
                  <a:lnTo>
                    <a:pt x="4660" y="5559"/>
                  </a:lnTo>
                  <a:cubicBezTo>
                    <a:pt x="5222" y="4127"/>
                    <a:pt x="5250" y="2555"/>
                    <a:pt x="4689" y="1095"/>
                  </a:cubicBezTo>
                  <a:cubicBezTo>
                    <a:pt x="4562" y="772"/>
                    <a:pt x="4408" y="463"/>
                    <a:pt x="4225" y="169"/>
                  </a:cubicBezTo>
                  <a:cubicBezTo>
                    <a:pt x="4071" y="239"/>
                    <a:pt x="3888" y="337"/>
                    <a:pt x="3734" y="421"/>
                  </a:cubicBezTo>
                  <a:cubicBezTo>
                    <a:pt x="3888" y="702"/>
                    <a:pt x="4057" y="997"/>
                    <a:pt x="4155" y="1292"/>
                  </a:cubicBezTo>
                  <a:cubicBezTo>
                    <a:pt x="4660" y="2611"/>
                    <a:pt x="4660" y="4029"/>
                    <a:pt x="4155" y="5334"/>
                  </a:cubicBezTo>
                  <a:lnTo>
                    <a:pt x="590" y="3748"/>
                  </a:lnTo>
                  <a:cubicBezTo>
                    <a:pt x="505" y="3917"/>
                    <a:pt x="435" y="4085"/>
                    <a:pt x="365" y="4268"/>
                  </a:cubicBezTo>
                  <a:lnTo>
                    <a:pt x="3931" y="5840"/>
                  </a:lnTo>
                  <a:cubicBezTo>
                    <a:pt x="3144" y="7398"/>
                    <a:pt x="1685" y="8493"/>
                    <a:pt x="0" y="8830"/>
                  </a:cubicBezTo>
                  <a:cubicBezTo>
                    <a:pt x="28" y="8998"/>
                    <a:pt x="84" y="9181"/>
                    <a:pt x="140" y="9349"/>
                  </a:cubicBezTo>
                  <a:cubicBezTo>
                    <a:pt x="1979" y="8984"/>
                    <a:pt x="3580" y="7777"/>
                    <a:pt x="4422" y="6064"/>
                  </a:cubicBezTo>
                  <a:lnTo>
                    <a:pt x="7117" y="7258"/>
                  </a:lnTo>
                  <a:lnTo>
                    <a:pt x="4127" y="14009"/>
                  </a:lnTo>
                  <a:cubicBezTo>
                    <a:pt x="4281" y="14108"/>
                    <a:pt x="4450" y="14178"/>
                    <a:pt x="4632" y="14248"/>
                  </a:cubicBezTo>
                  <a:lnTo>
                    <a:pt x="7636" y="7496"/>
                  </a:lnTo>
                  <a:lnTo>
                    <a:pt x="10332" y="8689"/>
                  </a:lnTo>
                  <a:cubicBezTo>
                    <a:pt x="9616" y="10514"/>
                    <a:pt x="9840" y="12493"/>
                    <a:pt x="10767" y="14066"/>
                  </a:cubicBezTo>
                  <a:cubicBezTo>
                    <a:pt x="10935" y="13995"/>
                    <a:pt x="11104" y="13911"/>
                    <a:pt x="11258" y="13827"/>
                  </a:cubicBezTo>
                  <a:cubicBezTo>
                    <a:pt x="10402" y="12381"/>
                    <a:pt x="10191" y="10584"/>
                    <a:pt x="10837" y="8914"/>
                  </a:cubicBezTo>
                  <a:lnTo>
                    <a:pt x="10837" y="8914"/>
                  </a:lnTo>
                  <a:lnTo>
                    <a:pt x="14402" y="10486"/>
                  </a:lnTo>
                  <a:cubicBezTo>
                    <a:pt x="14487" y="10332"/>
                    <a:pt x="14557" y="10149"/>
                    <a:pt x="14627" y="9981"/>
                  </a:cubicBezTo>
                  <a:lnTo>
                    <a:pt x="11076" y="8395"/>
                  </a:lnTo>
                  <a:cubicBezTo>
                    <a:pt x="11862" y="6836"/>
                    <a:pt x="13322" y="5756"/>
                    <a:pt x="14992" y="5419"/>
                  </a:cubicBezTo>
                  <a:cubicBezTo>
                    <a:pt x="14964" y="5250"/>
                    <a:pt x="14908" y="5068"/>
                    <a:pt x="14852" y="4899"/>
                  </a:cubicBezTo>
                  <a:cubicBezTo>
                    <a:pt x="13013" y="5264"/>
                    <a:pt x="11412" y="6471"/>
                    <a:pt x="10570" y="8170"/>
                  </a:cubicBezTo>
                  <a:lnTo>
                    <a:pt x="7875" y="6977"/>
                  </a:lnTo>
                  <a:lnTo>
                    <a:pt x="10879" y="225"/>
                  </a:lnTo>
                  <a:cubicBezTo>
                    <a:pt x="10711" y="141"/>
                    <a:pt x="10542" y="70"/>
                    <a:pt x="10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0"/>
            <p:cNvSpPr/>
            <p:nvPr/>
          </p:nvSpPr>
          <p:spPr>
            <a:xfrm>
              <a:off x="4597134" y="4593665"/>
              <a:ext cx="22568" cy="22565"/>
            </a:xfrm>
            <a:custGeom>
              <a:avLst/>
              <a:gdLst/>
              <a:ahLst/>
              <a:cxnLst/>
              <a:rect l="l" t="t" r="r" b="b"/>
              <a:pathLst>
                <a:path w="885" h="885" extrusionOk="0">
                  <a:moveTo>
                    <a:pt x="449" y="0"/>
                  </a:moveTo>
                  <a:cubicBezTo>
                    <a:pt x="211" y="0"/>
                    <a:pt x="28" y="197"/>
                    <a:pt x="0" y="436"/>
                  </a:cubicBezTo>
                  <a:cubicBezTo>
                    <a:pt x="0" y="688"/>
                    <a:pt x="197" y="885"/>
                    <a:pt x="449" y="885"/>
                  </a:cubicBezTo>
                  <a:cubicBezTo>
                    <a:pt x="688" y="885"/>
                    <a:pt x="884" y="688"/>
                    <a:pt x="884" y="436"/>
                  </a:cubicBezTo>
                  <a:cubicBezTo>
                    <a:pt x="884" y="197"/>
                    <a:pt x="688"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0"/>
            <p:cNvSpPr/>
            <p:nvPr/>
          </p:nvSpPr>
          <p:spPr>
            <a:xfrm>
              <a:off x="4600347" y="4550701"/>
              <a:ext cx="22568" cy="22591"/>
            </a:xfrm>
            <a:custGeom>
              <a:avLst/>
              <a:gdLst/>
              <a:ahLst/>
              <a:cxnLst/>
              <a:rect l="l" t="t" r="r" b="b"/>
              <a:pathLst>
                <a:path w="885" h="886" extrusionOk="0">
                  <a:moveTo>
                    <a:pt x="436" y="1"/>
                  </a:moveTo>
                  <a:cubicBezTo>
                    <a:pt x="211" y="1"/>
                    <a:pt x="14" y="197"/>
                    <a:pt x="0" y="450"/>
                  </a:cubicBezTo>
                  <a:cubicBezTo>
                    <a:pt x="0" y="689"/>
                    <a:pt x="197" y="885"/>
                    <a:pt x="436" y="885"/>
                  </a:cubicBezTo>
                  <a:cubicBezTo>
                    <a:pt x="688" y="885"/>
                    <a:pt x="885" y="689"/>
                    <a:pt x="885" y="450"/>
                  </a:cubicBezTo>
                  <a:cubicBezTo>
                    <a:pt x="885" y="197"/>
                    <a:pt x="688" y="1"/>
                    <a:pt x="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0"/>
            <p:cNvSpPr/>
            <p:nvPr/>
          </p:nvSpPr>
          <p:spPr>
            <a:xfrm>
              <a:off x="4670493" y="4566459"/>
              <a:ext cx="22593" cy="22565"/>
            </a:xfrm>
            <a:custGeom>
              <a:avLst/>
              <a:gdLst/>
              <a:ahLst/>
              <a:cxnLst/>
              <a:rect l="l" t="t" r="r" b="b"/>
              <a:pathLst>
                <a:path w="886" h="885" extrusionOk="0">
                  <a:moveTo>
                    <a:pt x="450" y="1"/>
                  </a:moveTo>
                  <a:cubicBezTo>
                    <a:pt x="197" y="1"/>
                    <a:pt x="1" y="197"/>
                    <a:pt x="1" y="436"/>
                  </a:cubicBezTo>
                  <a:cubicBezTo>
                    <a:pt x="1" y="688"/>
                    <a:pt x="197" y="885"/>
                    <a:pt x="450" y="885"/>
                  </a:cubicBezTo>
                  <a:cubicBezTo>
                    <a:pt x="689" y="885"/>
                    <a:pt x="885" y="688"/>
                    <a:pt x="885" y="436"/>
                  </a:cubicBezTo>
                  <a:cubicBezTo>
                    <a:pt x="885" y="197"/>
                    <a:pt x="689" y="1"/>
                    <a:pt x="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0"/>
            <p:cNvSpPr/>
            <p:nvPr/>
          </p:nvSpPr>
          <p:spPr>
            <a:xfrm>
              <a:off x="4567785" y="4611565"/>
              <a:ext cx="22211" cy="22565"/>
            </a:xfrm>
            <a:custGeom>
              <a:avLst/>
              <a:gdLst/>
              <a:ahLst/>
              <a:cxnLst/>
              <a:rect l="l" t="t" r="r" b="b"/>
              <a:pathLst>
                <a:path w="871" h="885" extrusionOk="0">
                  <a:moveTo>
                    <a:pt x="435" y="0"/>
                  </a:moveTo>
                  <a:cubicBezTo>
                    <a:pt x="197" y="0"/>
                    <a:pt x="0" y="197"/>
                    <a:pt x="0" y="435"/>
                  </a:cubicBezTo>
                  <a:cubicBezTo>
                    <a:pt x="0" y="688"/>
                    <a:pt x="197" y="885"/>
                    <a:pt x="435" y="885"/>
                  </a:cubicBezTo>
                  <a:cubicBezTo>
                    <a:pt x="688" y="885"/>
                    <a:pt x="870" y="688"/>
                    <a:pt x="870" y="435"/>
                  </a:cubicBezTo>
                  <a:cubicBezTo>
                    <a:pt x="870" y="197"/>
                    <a:pt x="688" y="0"/>
                    <a:pt x="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0"/>
            <p:cNvSpPr/>
            <p:nvPr/>
          </p:nvSpPr>
          <p:spPr>
            <a:xfrm>
              <a:off x="4538054" y="4582573"/>
              <a:ext cx="22593" cy="22208"/>
            </a:xfrm>
            <a:custGeom>
              <a:avLst/>
              <a:gdLst/>
              <a:ahLst/>
              <a:cxnLst/>
              <a:rect l="l" t="t" r="r" b="b"/>
              <a:pathLst>
                <a:path w="886" h="871" extrusionOk="0">
                  <a:moveTo>
                    <a:pt x="450" y="0"/>
                  </a:moveTo>
                  <a:cubicBezTo>
                    <a:pt x="212" y="0"/>
                    <a:pt x="1" y="197"/>
                    <a:pt x="1" y="435"/>
                  </a:cubicBezTo>
                  <a:cubicBezTo>
                    <a:pt x="1" y="688"/>
                    <a:pt x="197" y="871"/>
                    <a:pt x="450" y="871"/>
                  </a:cubicBezTo>
                  <a:cubicBezTo>
                    <a:pt x="689" y="871"/>
                    <a:pt x="885" y="688"/>
                    <a:pt x="885" y="435"/>
                  </a:cubicBezTo>
                  <a:cubicBezTo>
                    <a:pt x="885" y="197"/>
                    <a:pt x="689" y="0"/>
                    <a:pt x="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0"/>
            <p:cNvSpPr/>
            <p:nvPr/>
          </p:nvSpPr>
          <p:spPr>
            <a:xfrm>
              <a:off x="4423539" y="4499169"/>
              <a:ext cx="22568" cy="22565"/>
            </a:xfrm>
            <a:custGeom>
              <a:avLst/>
              <a:gdLst/>
              <a:ahLst/>
              <a:cxnLst/>
              <a:rect l="l" t="t" r="r" b="b"/>
              <a:pathLst>
                <a:path w="885" h="885" extrusionOk="0">
                  <a:moveTo>
                    <a:pt x="449" y="1"/>
                  </a:moveTo>
                  <a:cubicBezTo>
                    <a:pt x="197" y="1"/>
                    <a:pt x="0" y="197"/>
                    <a:pt x="0" y="450"/>
                  </a:cubicBezTo>
                  <a:cubicBezTo>
                    <a:pt x="0" y="688"/>
                    <a:pt x="197" y="885"/>
                    <a:pt x="449" y="885"/>
                  </a:cubicBezTo>
                  <a:cubicBezTo>
                    <a:pt x="688" y="885"/>
                    <a:pt x="884" y="688"/>
                    <a:pt x="884" y="450"/>
                  </a:cubicBezTo>
                  <a:cubicBezTo>
                    <a:pt x="884" y="197"/>
                    <a:pt x="688"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0"/>
            <p:cNvSpPr/>
            <p:nvPr/>
          </p:nvSpPr>
          <p:spPr>
            <a:xfrm>
              <a:off x="4699128" y="4338811"/>
              <a:ext cx="22593" cy="22234"/>
            </a:xfrm>
            <a:custGeom>
              <a:avLst/>
              <a:gdLst/>
              <a:ahLst/>
              <a:cxnLst/>
              <a:rect l="l" t="t" r="r" b="b"/>
              <a:pathLst>
                <a:path w="886" h="872" extrusionOk="0">
                  <a:moveTo>
                    <a:pt x="450" y="1"/>
                  </a:moveTo>
                  <a:cubicBezTo>
                    <a:pt x="211" y="1"/>
                    <a:pt x="29" y="197"/>
                    <a:pt x="1" y="436"/>
                  </a:cubicBezTo>
                  <a:cubicBezTo>
                    <a:pt x="1" y="689"/>
                    <a:pt x="197" y="871"/>
                    <a:pt x="450" y="871"/>
                  </a:cubicBezTo>
                  <a:cubicBezTo>
                    <a:pt x="689" y="871"/>
                    <a:pt x="885" y="689"/>
                    <a:pt x="885" y="436"/>
                  </a:cubicBezTo>
                  <a:cubicBezTo>
                    <a:pt x="885" y="197"/>
                    <a:pt x="689" y="1"/>
                    <a:pt x="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0"/>
            <p:cNvSpPr/>
            <p:nvPr/>
          </p:nvSpPr>
          <p:spPr>
            <a:xfrm>
              <a:off x="4718813" y="4465537"/>
              <a:ext cx="22593" cy="22208"/>
            </a:xfrm>
            <a:custGeom>
              <a:avLst/>
              <a:gdLst/>
              <a:ahLst/>
              <a:cxnLst/>
              <a:rect l="l" t="t" r="r" b="b"/>
              <a:pathLst>
                <a:path w="886" h="871" extrusionOk="0">
                  <a:moveTo>
                    <a:pt x="450" y="0"/>
                  </a:moveTo>
                  <a:cubicBezTo>
                    <a:pt x="211" y="0"/>
                    <a:pt x="29" y="183"/>
                    <a:pt x="1" y="435"/>
                  </a:cubicBezTo>
                  <a:cubicBezTo>
                    <a:pt x="1" y="674"/>
                    <a:pt x="197" y="870"/>
                    <a:pt x="450" y="870"/>
                  </a:cubicBezTo>
                  <a:cubicBezTo>
                    <a:pt x="689" y="870"/>
                    <a:pt x="885" y="674"/>
                    <a:pt x="885" y="435"/>
                  </a:cubicBezTo>
                  <a:cubicBezTo>
                    <a:pt x="885" y="183"/>
                    <a:pt x="689" y="0"/>
                    <a:pt x="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0"/>
            <p:cNvSpPr/>
            <p:nvPr/>
          </p:nvSpPr>
          <p:spPr>
            <a:xfrm>
              <a:off x="4651879" y="4338811"/>
              <a:ext cx="22236" cy="22234"/>
            </a:xfrm>
            <a:custGeom>
              <a:avLst/>
              <a:gdLst/>
              <a:ahLst/>
              <a:cxnLst/>
              <a:rect l="l" t="t" r="r" b="b"/>
              <a:pathLst>
                <a:path w="872" h="872" extrusionOk="0">
                  <a:moveTo>
                    <a:pt x="436" y="1"/>
                  </a:moveTo>
                  <a:cubicBezTo>
                    <a:pt x="197" y="1"/>
                    <a:pt x="1" y="197"/>
                    <a:pt x="1" y="436"/>
                  </a:cubicBezTo>
                  <a:cubicBezTo>
                    <a:pt x="1" y="689"/>
                    <a:pt x="197" y="871"/>
                    <a:pt x="436" y="871"/>
                  </a:cubicBezTo>
                  <a:cubicBezTo>
                    <a:pt x="689" y="871"/>
                    <a:pt x="871" y="689"/>
                    <a:pt x="871" y="436"/>
                  </a:cubicBezTo>
                  <a:cubicBezTo>
                    <a:pt x="871" y="197"/>
                    <a:pt x="689" y="1"/>
                    <a:pt x="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0"/>
            <p:cNvSpPr/>
            <p:nvPr/>
          </p:nvSpPr>
          <p:spPr>
            <a:xfrm>
              <a:off x="4433917" y="4314129"/>
              <a:ext cx="22568" cy="22565"/>
            </a:xfrm>
            <a:custGeom>
              <a:avLst/>
              <a:gdLst/>
              <a:ahLst/>
              <a:cxnLst/>
              <a:rect l="l" t="t" r="r" b="b"/>
              <a:pathLst>
                <a:path w="885" h="885" extrusionOk="0">
                  <a:moveTo>
                    <a:pt x="435" y="0"/>
                  </a:moveTo>
                  <a:cubicBezTo>
                    <a:pt x="197" y="0"/>
                    <a:pt x="0" y="197"/>
                    <a:pt x="0" y="435"/>
                  </a:cubicBezTo>
                  <a:cubicBezTo>
                    <a:pt x="0" y="688"/>
                    <a:pt x="197" y="885"/>
                    <a:pt x="435" y="885"/>
                  </a:cubicBezTo>
                  <a:cubicBezTo>
                    <a:pt x="688" y="885"/>
                    <a:pt x="884" y="688"/>
                    <a:pt x="884" y="435"/>
                  </a:cubicBezTo>
                  <a:cubicBezTo>
                    <a:pt x="884" y="197"/>
                    <a:pt x="688" y="0"/>
                    <a:pt x="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0"/>
            <p:cNvSpPr/>
            <p:nvPr/>
          </p:nvSpPr>
          <p:spPr>
            <a:xfrm>
              <a:off x="4549528" y="4262215"/>
              <a:ext cx="22211" cy="22234"/>
            </a:xfrm>
            <a:custGeom>
              <a:avLst/>
              <a:gdLst/>
              <a:ahLst/>
              <a:cxnLst/>
              <a:rect l="l" t="t" r="r" b="b"/>
              <a:pathLst>
                <a:path w="871" h="872" extrusionOk="0">
                  <a:moveTo>
                    <a:pt x="435" y="1"/>
                  </a:moveTo>
                  <a:cubicBezTo>
                    <a:pt x="183" y="1"/>
                    <a:pt x="0" y="197"/>
                    <a:pt x="0" y="436"/>
                  </a:cubicBezTo>
                  <a:cubicBezTo>
                    <a:pt x="0" y="689"/>
                    <a:pt x="183" y="871"/>
                    <a:pt x="435" y="871"/>
                  </a:cubicBezTo>
                  <a:cubicBezTo>
                    <a:pt x="674" y="871"/>
                    <a:pt x="870" y="689"/>
                    <a:pt x="870" y="436"/>
                  </a:cubicBezTo>
                  <a:cubicBezTo>
                    <a:pt x="870" y="197"/>
                    <a:pt x="674"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0"/>
            <p:cNvSpPr/>
            <p:nvPr/>
          </p:nvSpPr>
          <p:spPr>
            <a:xfrm>
              <a:off x="4445009" y="4347047"/>
              <a:ext cx="22568" cy="22591"/>
            </a:xfrm>
            <a:custGeom>
              <a:avLst/>
              <a:gdLst/>
              <a:ahLst/>
              <a:cxnLst/>
              <a:rect l="l" t="t" r="r" b="b"/>
              <a:pathLst>
                <a:path w="885" h="886" extrusionOk="0">
                  <a:moveTo>
                    <a:pt x="449" y="1"/>
                  </a:moveTo>
                  <a:cubicBezTo>
                    <a:pt x="197" y="1"/>
                    <a:pt x="0" y="197"/>
                    <a:pt x="0" y="450"/>
                  </a:cubicBezTo>
                  <a:cubicBezTo>
                    <a:pt x="0" y="689"/>
                    <a:pt x="197" y="885"/>
                    <a:pt x="449" y="885"/>
                  </a:cubicBezTo>
                  <a:cubicBezTo>
                    <a:pt x="688" y="885"/>
                    <a:pt x="885" y="689"/>
                    <a:pt x="885" y="450"/>
                  </a:cubicBezTo>
                  <a:cubicBezTo>
                    <a:pt x="885" y="197"/>
                    <a:pt x="688"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50"/>
          <p:cNvGrpSpPr/>
          <p:nvPr/>
        </p:nvGrpSpPr>
        <p:grpSpPr>
          <a:xfrm>
            <a:off x="2584150" y="2742401"/>
            <a:ext cx="438189" cy="438217"/>
            <a:chOff x="2584150" y="2742401"/>
            <a:chExt cx="438189" cy="438217"/>
          </a:xfrm>
        </p:grpSpPr>
        <p:sp>
          <p:nvSpPr>
            <p:cNvPr id="1286" name="Google Shape;1286;p50"/>
            <p:cNvSpPr/>
            <p:nvPr/>
          </p:nvSpPr>
          <p:spPr>
            <a:xfrm>
              <a:off x="2584150" y="2742401"/>
              <a:ext cx="438189" cy="438217"/>
            </a:xfrm>
            <a:custGeom>
              <a:avLst/>
              <a:gdLst/>
              <a:ahLst/>
              <a:cxnLst/>
              <a:rect l="l" t="t" r="r" b="b"/>
              <a:pathLst>
                <a:path w="15371" h="15372" extrusionOk="0">
                  <a:moveTo>
                    <a:pt x="7693" y="1"/>
                  </a:moveTo>
                  <a:cubicBezTo>
                    <a:pt x="3439" y="1"/>
                    <a:pt x="0" y="3440"/>
                    <a:pt x="0" y="7679"/>
                  </a:cubicBezTo>
                  <a:cubicBezTo>
                    <a:pt x="0" y="11932"/>
                    <a:pt x="3439" y="15372"/>
                    <a:pt x="7693" y="15372"/>
                  </a:cubicBezTo>
                  <a:cubicBezTo>
                    <a:pt x="11932" y="15372"/>
                    <a:pt x="15371" y="11932"/>
                    <a:pt x="15371" y="7679"/>
                  </a:cubicBezTo>
                  <a:cubicBezTo>
                    <a:pt x="15371" y="3440"/>
                    <a:pt x="11932" y="1"/>
                    <a:pt x="7693" y="1"/>
                  </a:cubicBezTo>
                  <a:close/>
                </a:path>
              </a:pathLst>
            </a:custGeom>
            <a:solidFill>
              <a:srgbClr val="E9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0"/>
            <p:cNvSpPr/>
            <p:nvPr/>
          </p:nvSpPr>
          <p:spPr>
            <a:xfrm>
              <a:off x="2719389" y="3032115"/>
              <a:ext cx="168508" cy="148096"/>
            </a:xfrm>
            <a:custGeom>
              <a:avLst/>
              <a:gdLst/>
              <a:ahLst/>
              <a:cxnLst/>
              <a:rect l="l" t="t" r="r" b="b"/>
              <a:pathLst>
                <a:path w="5911" h="5195" extrusionOk="0">
                  <a:moveTo>
                    <a:pt x="1166" y="1"/>
                  </a:moveTo>
                  <a:lnTo>
                    <a:pt x="1" y="1573"/>
                  </a:lnTo>
                  <a:lnTo>
                    <a:pt x="1082" y="4956"/>
                  </a:lnTo>
                  <a:cubicBezTo>
                    <a:pt x="1685" y="5124"/>
                    <a:pt x="2317" y="5195"/>
                    <a:pt x="2949" y="5195"/>
                  </a:cubicBezTo>
                  <a:cubicBezTo>
                    <a:pt x="3594" y="5195"/>
                    <a:pt x="4212" y="5096"/>
                    <a:pt x="4801" y="4956"/>
                  </a:cubicBezTo>
                  <a:lnTo>
                    <a:pt x="5910" y="1573"/>
                  </a:lnTo>
                  <a:lnTo>
                    <a:pt x="4731" y="1"/>
                  </a:lnTo>
                  <a:close/>
                </a:path>
              </a:pathLst>
            </a:custGeom>
            <a:solidFill>
              <a:srgbClr val="C4C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0"/>
            <p:cNvSpPr/>
            <p:nvPr/>
          </p:nvSpPr>
          <p:spPr>
            <a:xfrm>
              <a:off x="2853859" y="2916862"/>
              <a:ext cx="167681" cy="160098"/>
            </a:xfrm>
            <a:custGeom>
              <a:avLst/>
              <a:gdLst/>
              <a:ahLst/>
              <a:cxnLst/>
              <a:rect l="l" t="t" r="r" b="b"/>
              <a:pathLst>
                <a:path w="5882" h="5616" extrusionOk="0">
                  <a:moveTo>
                    <a:pt x="3004" y="1"/>
                  </a:moveTo>
                  <a:lnTo>
                    <a:pt x="1109" y="647"/>
                  </a:lnTo>
                  <a:lnTo>
                    <a:pt x="0" y="4044"/>
                  </a:lnTo>
                  <a:lnTo>
                    <a:pt x="1179" y="5616"/>
                  </a:lnTo>
                  <a:lnTo>
                    <a:pt x="4731" y="5616"/>
                  </a:lnTo>
                  <a:cubicBezTo>
                    <a:pt x="5391" y="4577"/>
                    <a:pt x="5784" y="3370"/>
                    <a:pt x="5882" y="2093"/>
                  </a:cubicBezTo>
                  <a:lnTo>
                    <a:pt x="3004" y="1"/>
                  </a:lnTo>
                  <a:close/>
                </a:path>
              </a:pathLst>
            </a:custGeom>
            <a:solidFill>
              <a:srgbClr val="D5D6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0"/>
            <p:cNvSpPr/>
            <p:nvPr/>
          </p:nvSpPr>
          <p:spPr>
            <a:xfrm>
              <a:off x="2635749" y="2758421"/>
              <a:ext cx="167710" cy="176490"/>
            </a:xfrm>
            <a:custGeom>
              <a:avLst/>
              <a:gdLst/>
              <a:ahLst/>
              <a:cxnLst/>
              <a:rect l="l" t="t" r="r" b="b"/>
              <a:pathLst>
                <a:path w="5883" h="6191" extrusionOk="0">
                  <a:moveTo>
                    <a:pt x="3005" y="0"/>
                  </a:moveTo>
                  <a:cubicBezTo>
                    <a:pt x="1826" y="477"/>
                    <a:pt x="801" y="1221"/>
                    <a:pt x="1" y="2176"/>
                  </a:cubicBezTo>
                  <a:lnTo>
                    <a:pt x="1096" y="5559"/>
                  </a:lnTo>
                  <a:lnTo>
                    <a:pt x="3005" y="6191"/>
                  </a:lnTo>
                  <a:lnTo>
                    <a:pt x="5883" y="4099"/>
                  </a:lnTo>
                  <a:lnTo>
                    <a:pt x="5883" y="2092"/>
                  </a:lnTo>
                  <a:lnTo>
                    <a:pt x="3005" y="0"/>
                  </a:lnTo>
                  <a:close/>
                </a:path>
              </a:pathLst>
            </a:custGeom>
            <a:solidFill>
              <a:srgbClr val="C4C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0"/>
            <p:cNvSpPr/>
            <p:nvPr/>
          </p:nvSpPr>
          <p:spPr>
            <a:xfrm>
              <a:off x="2721385" y="2875270"/>
              <a:ext cx="164118" cy="156877"/>
            </a:xfrm>
            <a:custGeom>
              <a:avLst/>
              <a:gdLst/>
              <a:ahLst/>
              <a:cxnLst/>
              <a:rect l="l" t="t" r="r" b="b"/>
              <a:pathLst>
                <a:path w="5757" h="5503" extrusionOk="0">
                  <a:moveTo>
                    <a:pt x="2879" y="0"/>
                  </a:moveTo>
                  <a:lnTo>
                    <a:pt x="1" y="2092"/>
                  </a:lnTo>
                  <a:lnTo>
                    <a:pt x="1082" y="5503"/>
                  </a:lnTo>
                  <a:lnTo>
                    <a:pt x="4661" y="5503"/>
                  </a:lnTo>
                  <a:lnTo>
                    <a:pt x="5756" y="2092"/>
                  </a:lnTo>
                  <a:lnTo>
                    <a:pt x="2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0"/>
            <p:cNvSpPr/>
            <p:nvPr/>
          </p:nvSpPr>
          <p:spPr>
            <a:xfrm>
              <a:off x="2721385" y="2742401"/>
              <a:ext cx="164118" cy="75659"/>
            </a:xfrm>
            <a:custGeom>
              <a:avLst/>
              <a:gdLst/>
              <a:ahLst/>
              <a:cxnLst/>
              <a:rect l="l" t="t" r="r" b="b"/>
              <a:pathLst>
                <a:path w="5757" h="2654" extrusionOk="0">
                  <a:moveTo>
                    <a:pt x="2879" y="1"/>
                  </a:moveTo>
                  <a:cubicBezTo>
                    <a:pt x="1854" y="1"/>
                    <a:pt x="871" y="197"/>
                    <a:pt x="1" y="562"/>
                  </a:cubicBezTo>
                  <a:lnTo>
                    <a:pt x="2879" y="2654"/>
                  </a:lnTo>
                  <a:lnTo>
                    <a:pt x="5756" y="562"/>
                  </a:lnTo>
                  <a:cubicBezTo>
                    <a:pt x="4872" y="197"/>
                    <a:pt x="3889" y="1"/>
                    <a:pt x="28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0"/>
            <p:cNvSpPr/>
            <p:nvPr/>
          </p:nvSpPr>
          <p:spPr>
            <a:xfrm>
              <a:off x="2584150" y="2820424"/>
              <a:ext cx="82843" cy="156506"/>
            </a:xfrm>
            <a:custGeom>
              <a:avLst/>
              <a:gdLst/>
              <a:ahLst/>
              <a:cxnLst/>
              <a:rect l="l" t="t" r="r" b="b"/>
              <a:pathLst>
                <a:path w="2906" h="5490" extrusionOk="0">
                  <a:moveTo>
                    <a:pt x="1811" y="1"/>
                  </a:moveTo>
                  <a:cubicBezTo>
                    <a:pt x="688" y="1335"/>
                    <a:pt x="0" y="3047"/>
                    <a:pt x="0" y="4942"/>
                  </a:cubicBezTo>
                  <a:cubicBezTo>
                    <a:pt x="0" y="5125"/>
                    <a:pt x="0" y="5321"/>
                    <a:pt x="14" y="5490"/>
                  </a:cubicBezTo>
                  <a:lnTo>
                    <a:pt x="2906" y="3384"/>
                  </a:lnTo>
                  <a:lnTo>
                    <a:pt x="18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0"/>
            <p:cNvSpPr/>
            <p:nvPr/>
          </p:nvSpPr>
          <p:spPr>
            <a:xfrm>
              <a:off x="2617760" y="3076927"/>
              <a:ext cx="132873" cy="96469"/>
            </a:xfrm>
            <a:custGeom>
              <a:avLst/>
              <a:gdLst/>
              <a:ahLst/>
              <a:cxnLst/>
              <a:rect l="l" t="t" r="r" b="b"/>
              <a:pathLst>
                <a:path w="4661" h="3384" extrusionOk="0">
                  <a:moveTo>
                    <a:pt x="0" y="1"/>
                  </a:moveTo>
                  <a:cubicBezTo>
                    <a:pt x="1039" y="1671"/>
                    <a:pt x="2695" y="2921"/>
                    <a:pt x="4661" y="3384"/>
                  </a:cubicBezTo>
                  <a:lnTo>
                    <a:pt x="35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0"/>
            <p:cNvSpPr/>
            <p:nvPr/>
          </p:nvSpPr>
          <p:spPr>
            <a:xfrm>
              <a:off x="2939495" y="2820424"/>
              <a:ext cx="82843" cy="156506"/>
            </a:xfrm>
            <a:custGeom>
              <a:avLst/>
              <a:gdLst/>
              <a:ahLst/>
              <a:cxnLst/>
              <a:rect l="l" t="t" r="r" b="b"/>
              <a:pathLst>
                <a:path w="2906" h="5490" extrusionOk="0">
                  <a:moveTo>
                    <a:pt x="1095" y="1"/>
                  </a:moveTo>
                  <a:lnTo>
                    <a:pt x="0" y="3384"/>
                  </a:lnTo>
                  <a:lnTo>
                    <a:pt x="2892" y="5490"/>
                  </a:lnTo>
                  <a:cubicBezTo>
                    <a:pt x="2906" y="5321"/>
                    <a:pt x="2906" y="5125"/>
                    <a:pt x="2906" y="4942"/>
                  </a:cubicBezTo>
                  <a:cubicBezTo>
                    <a:pt x="2906" y="3047"/>
                    <a:pt x="2218" y="1335"/>
                    <a:pt x="1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0"/>
            <p:cNvSpPr/>
            <p:nvPr/>
          </p:nvSpPr>
          <p:spPr>
            <a:xfrm>
              <a:off x="2855854" y="3076927"/>
              <a:ext cx="132873" cy="96469"/>
            </a:xfrm>
            <a:custGeom>
              <a:avLst/>
              <a:gdLst/>
              <a:ahLst/>
              <a:cxnLst/>
              <a:rect l="l" t="t" r="r" b="b"/>
              <a:pathLst>
                <a:path w="4661" h="3384" extrusionOk="0">
                  <a:moveTo>
                    <a:pt x="1109" y="1"/>
                  </a:moveTo>
                  <a:lnTo>
                    <a:pt x="0" y="3384"/>
                  </a:lnTo>
                  <a:cubicBezTo>
                    <a:pt x="1966" y="2921"/>
                    <a:pt x="3636" y="1671"/>
                    <a:pt x="4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50"/>
          <p:cNvGrpSpPr/>
          <p:nvPr/>
        </p:nvGrpSpPr>
        <p:grpSpPr>
          <a:xfrm>
            <a:off x="4380173" y="1239444"/>
            <a:ext cx="375274" cy="369670"/>
            <a:chOff x="4300701" y="1161299"/>
            <a:chExt cx="533818" cy="525846"/>
          </a:xfrm>
        </p:grpSpPr>
        <p:sp>
          <p:nvSpPr>
            <p:cNvPr id="1297" name="Google Shape;1297;p50"/>
            <p:cNvSpPr/>
            <p:nvPr/>
          </p:nvSpPr>
          <p:spPr>
            <a:xfrm>
              <a:off x="4300701" y="1161299"/>
              <a:ext cx="533818" cy="525846"/>
            </a:xfrm>
            <a:custGeom>
              <a:avLst/>
              <a:gdLst/>
              <a:ahLst/>
              <a:cxnLst/>
              <a:rect l="l" t="t" r="r" b="b"/>
              <a:pathLst>
                <a:path w="15611" h="15379" extrusionOk="0">
                  <a:moveTo>
                    <a:pt x="7798" y="1"/>
                  </a:moveTo>
                  <a:cubicBezTo>
                    <a:pt x="3662" y="1"/>
                    <a:pt x="237" y="3297"/>
                    <a:pt x="127" y="7458"/>
                  </a:cubicBezTo>
                  <a:cubicBezTo>
                    <a:pt x="1" y="11711"/>
                    <a:pt x="3342" y="15249"/>
                    <a:pt x="7581" y="15375"/>
                  </a:cubicBezTo>
                  <a:cubicBezTo>
                    <a:pt x="7659" y="15378"/>
                    <a:pt x="7736" y="15379"/>
                    <a:pt x="7814" y="15379"/>
                  </a:cubicBezTo>
                  <a:cubicBezTo>
                    <a:pt x="11949" y="15379"/>
                    <a:pt x="15360" y="12083"/>
                    <a:pt x="15484" y="7907"/>
                  </a:cubicBezTo>
                  <a:cubicBezTo>
                    <a:pt x="15610" y="3668"/>
                    <a:pt x="12269" y="131"/>
                    <a:pt x="8030" y="4"/>
                  </a:cubicBezTo>
                  <a:cubicBezTo>
                    <a:pt x="7952" y="2"/>
                    <a:pt x="7875" y="1"/>
                    <a:pt x="7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0"/>
            <p:cNvSpPr/>
            <p:nvPr/>
          </p:nvSpPr>
          <p:spPr>
            <a:xfrm>
              <a:off x="4305044" y="1161436"/>
              <a:ext cx="525133" cy="525128"/>
            </a:xfrm>
            <a:custGeom>
              <a:avLst/>
              <a:gdLst/>
              <a:ahLst/>
              <a:cxnLst/>
              <a:rect l="l" t="t" r="r" b="b"/>
              <a:pathLst>
                <a:path w="15357" h="15358" extrusionOk="0">
                  <a:moveTo>
                    <a:pt x="8998" y="127"/>
                  </a:moveTo>
                  <a:lnTo>
                    <a:pt x="8998" y="127"/>
                  </a:lnTo>
                  <a:cubicBezTo>
                    <a:pt x="9068" y="253"/>
                    <a:pt x="9153" y="365"/>
                    <a:pt x="9265" y="478"/>
                  </a:cubicBezTo>
                  <a:cubicBezTo>
                    <a:pt x="9544" y="774"/>
                    <a:pt x="9920" y="919"/>
                    <a:pt x="10300" y="919"/>
                  </a:cubicBezTo>
                  <a:cubicBezTo>
                    <a:pt x="10531" y="919"/>
                    <a:pt x="10765" y="865"/>
                    <a:pt x="10977" y="758"/>
                  </a:cubicBezTo>
                  <a:cubicBezTo>
                    <a:pt x="10346" y="464"/>
                    <a:pt x="9686" y="253"/>
                    <a:pt x="8998" y="127"/>
                  </a:cubicBezTo>
                  <a:close/>
                  <a:moveTo>
                    <a:pt x="7468" y="0"/>
                  </a:moveTo>
                  <a:cubicBezTo>
                    <a:pt x="6528" y="14"/>
                    <a:pt x="5601" y="211"/>
                    <a:pt x="4703" y="576"/>
                  </a:cubicBezTo>
                  <a:cubicBezTo>
                    <a:pt x="4661" y="1025"/>
                    <a:pt x="4801" y="1474"/>
                    <a:pt x="5138" y="1811"/>
                  </a:cubicBezTo>
                  <a:cubicBezTo>
                    <a:pt x="5426" y="2099"/>
                    <a:pt x="5808" y="2243"/>
                    <a:pt x="6191" y="2243"/>
                  </a:cubicBezTo>
                  <a:cubicBezTo>
                    <a:pt x="6573" y="2243"/>
                    <a:pt x="6956" y="2099"/>
                    <a:pt x="7243" y="1811"/>
                  </a:cubicBezTo>
                  <a:cubicBezTo>
                    <a:pt x="7735" y="1320"/>
                    <a:pt x="7805" y="576"/>
                    <a:pt x="7468" y="0"/>
                  </a:cubicBezTo>
                  <a:close/>
                  <a:moveTo>
                    <a:pt x="3369" y="1320"/>
                  </a:moveTo>
                  <a:lnTo>
                    <a:pt x="3369" y="1320"/>
                  </a:lnTo>
                  <a:cubicBezTo>
                    <a:pt x="2976" y="1587"/>
                    <a:pt x="2597" y="1895"/>
                    <a:pt x="2246" y="2246"/>
                  </a:cubicBezTo>
                  <a:cubicBezTo>
                    <a:pt x="1895" y="2597"/>
                    <a:pt x="1572" y="2962"/>
                    <a:pt x="1320" y="3369"/>
                  </a:cubicBezTo>
                  <a:cubicBezTo>
                    <a:pt x="1558" y="3514"/>
                    <a:pt x="1827" y="3588"/>
                    <a:pt x="2096" y="3588"/>
                  </a:cubicBezTo>
                  <a:cubicBezTo>
                    <a:pt x="2477" y="3588"/>
                    <a:pt x="2857" y="3441"/>
                    <a:pt x="3145" y="3145"/>
                  </a:cubicBezTo>
                  <a:cubicBezTo>
                    <a:pt x="3636" y="2653"/>
                    <a:pt x="3706" y="1895"/>
                    <a:pt x="3369" y="1320"/>
                  </a:cubicBezTo>
                  <a:close/>
                  <a:moveTo>
                    <a:pt x="11918" y="1278"/>
                  </a:moveTo>
                  <a:lnTo>
                    <a:pt x="11918" y="1278"/>
                  </a:lnTo>
                  <a:cubicBezTo>
                    <a:pt x="11455" y="1867"/>
                    <a:pt x="11497" y="2724"/>
                    <a:pt x="12030" y="3243"/>
                  </a:cubicBezTo>
                  <a:cubicBezTo>
                    <a:pt x="12325" y="3537"/>
                    <a:pt x="12708" y="3686"/>
                    <a:pt x="13092" y="3686"/>
                  </a:cubicBezTo>
                  <a:cubicBezTo>
                    <a:pt x="13421" y="3686"/>
                    <a:pt x="13751" y="3576"/>
                    <a:pt x="14023" y="3355"/>
                  </a:cubicBezTo>
                  <a:cubicBezTo>
                    <a:pt x="13757" y="2962"/>
                    <a:pt x="13434" y="2597"/>
                    <a:pt x="13111" y="2246"/>
                  </a:cubicBezTo>
                  <a:cubicBezTo>
                    <a:pt x="12732" y="1881"/>
                    <a:pt x="12339" y="1558"/>
                    <a:pt x="11918" y="1278"/>
                  </a:cubicBezTo>
                  <a:close/>
                  <a:moveTo>
                    <a:pt x="8984" y="2039"/>
                  </a:moveTo>
                  <a:cubicBezTo>
                    <a:pt x="8602" y="2039"/>
                    <a:pt x="8219" y="2183"/>
                    <a:pt x="7931" y="2471"/>
                  </a:cubicBezTo>
                  <a:cubicBezTo>
                    <a:pt x="7356" y="3060"/>
                    <a:pt x="7356" y="4001"/>
                    <a:pt x="7931" y="4576"/>
                  </a:cubicBezTo>
                  <a:cubicBezTo>
                    <a:pt x="8219" y="4871"/>
                    <a:pt x="8602" y="5019"/>
                    <a:pt x="8984" y="5019"/>
                  </a:cubicBezTo>
                  <a:cubicBezTo>
                    <a:pt x="9367" y="5019"/>
                    <a:pt x="9749" y="4871"/>
                    <a:pt x="10037" y="4576"/>
                  </a:cubicBezTo>
                  <a:cubicBezTo>
                    <a:pt x="10612" y="4001"/>
                    <a:pt x="10612" y="3060"/>
                    <a:pt x="10037" y="2471"/>
                  </a:cubicBezTo>
                  <a:cubicBezTo>
                    <a:pt x="9749" y="2183"/>
                    <a:pt x="9367" y="2039"/>
                    <a:pt x="8984" y="2039"/>
                  </a:cubicBezTo>
                  <a:close/>
                  <a:moveTo>
                    <a:pt x="14543" y="4268"/>
                  </a:moveTo>
                  <a:lnTo>
                    <a:pt x="14543" y="4268"/>
                  </a:lnTo>
                  <a:cubicBezTo>
                    <a:pt x="14248" y="4829"/>
                    <a:pt x="14332" y="5545"/>
                    <a:pt x="14810" y="6022"/>
                  </a:cubicBezTo>
                  <a:cubicBezTo>
                    <a:pt x="14936" y="6149"/>
                    <a:pt x="15076" y="6247"/>
                    <a:pt x="15231" y="6317"/>
                  </a:cubicBezTo>
                  <a:cubicBezTo>
                    <a:pt x="15104" y="5615"/>
                    <a:pt x="14880" y="4913"/>
                    <a:pt x="14543" y="4268"/>
                  </a:cubicBezTo>
                  <a:close/>
                  <a:moveTo>
                    <a:pt x="4857" y="3380"/>
                  </a:moveTo>
                  <a:cubicBezTo>
                    <a:pt x="4475" y="3380"/>
                    <a:pt x="4092" y="3531"/>
                    <a:pt x="3804" y="3833"/>
                  </a:cubicBezTo>
                  <a:cubicBezTo>
                    <a:pt x="3229" y="4408"/>
                    <a:pt x="3229" y="5349"/>
                    <a:pt x="3804" y="5938"/>
                  </a:cubicBezTo>
                  <a:cubicBezTo>
                    <a:pt x="4092" y="6226"/>
                    <a:pt x="4475" y="6370"/>
                    <a:pt x="4857" y="6370"/>
                  </a:cubicBezTo>
                  <a:cubicBezTo>
                    <a:pt x="5240" y="6370"/>
                    <a:pt x="5622" y="6226"/>
                    <a:pt x="5910" y="5938"/>
                  </a:cubicBezTo>
                  <a:cubicBezTo>
                    <a:pt x="6485" y="5349"/>
                    <a:pt x="6485" y="4408"/>
                    <a:pt x="5910" y="3833"/>
                  </a:cubicBezTo>
                  <a:cubicBezTo>
                    <a:pt x="5622" y="3531"/>
                    <a:pt x="5240" y="3380"/>
                    <a:pt x="4857" y="3380"/>
                  </a:cubicBezTo>
                  <a:close/>
                  <a:moveTo>
                    <a:pt x="763" y="4733"/>
                  </a:moveTo>
                  <a:cubicBezTo>
                    <a:pt x="701" y="4733"/>
                    <a:pt x="638" y="4737"/>
                    <a:pt x="576" y="4745"/>
                  </a:cubicBezTo>
                  <a:cubicBezTo>
                    <a:pt x="211" y="5615"/>
                    <a:pt x="14" y="6570"/>
                    <a:pt x="0" y="7510"/>
                  </a:cubicBezTo>
                  <a:cubicBezTo>
                    <a:pt x="237" y="7649"/>
                    <a:pt x="499" y="7718"/>
                    <a:pt x="762" y="7718"/>
                  </a:cubicBezTo>
                  <a:cubicBezTo>
                    <a:pt x="1138" y="7718"/>
                    <a:pt x="1513" y="7575"/>
                    <a:pt x="1811" y="7286"/>
                  </a:cubicBezTo>
                  <a:cubicBezTo>
                    <a:pt x="2387" y="6682"/>
                    <a:pt x="2387" y="5742"/>
                    <a:pt x="1811" y="5166"/>
                  </a:cubicBezTo>
                  <a:cubicBezTo>
                    <a:pt x="1522" y="4877"/>
                    <a:pt x="1141" y="4733"/>
                    <a:pt x="763" y="4733"/>
                  </a:cubicBezTo>
                  <a:close/>
                  <a:moveTo>
                    <a:pt x="11755" y="4822"/>
                  </a:moveTo>
                  <a:cubicBezTo>
                    <a:pt x="11374" y="4822"/>
                    <a:pt x="10991" y="4970"/>
                    <a:pt x="10697" y="5264"/>
                  </a:cubicBezTo>
                  <a:cubicBezTo>
                    <a:pt x="10121" y="5840"/>
                    <a:pt x="10121" y="6794"/>
                    <a:pt x="10697" y="7370"/>
                  </a:cubicBezTo>
                  <a:cubicBezTo>
                    <a:pt x="10991" y="7658"/>
                    <a:pt x="11374" y="7802"/>
                    <a:pt x="11755" y="7802"/>
                  </a:cubicBezTo>
                  <a:cubicBezTo>
                    <a:pt x="12135" y="7802"/>
                    <a:pt x="12514" y="7658"/>
                    <a:pt x="12802" y="7370"/>
                  </a:cubicBezTo>
                  <a:cubicBezTo>
                    <a:pt x="13392" y="6794"/>
                    <a:pt x="13392" y="5840"/>
                    <a:pt x="12802" y="5264"/>
                  </a:cubicBezTo>
                  <a:cubicBezTo>
                    <a:pt x="12514" y="4970"/>
                    <a:pt x="12135" y="4822"/>
                    <a:pt x="11755" y="4822"/>
                  </a:cubicBezTo>
                  <a:close/>
                  <a:moveTo>
                    <a:pt x="7635" y="6166"/>
                  </a:moveTo>
                  <a:cubicBezTo>
                    <a:pt x="7254" y="6166"/>
                    <a:pt x="6871" y="6310"/>
                    <a:pt x="6570" y="6598"/>
                  </a:cubicBezTo>
                  <a:cubicBezTo>
                    <a:pt x="5994" y="7173"/>
                    <a:pt x="5994" y="8128"/>
                    <a:pt x="6570" y="8703"/>
                  </a:cubicBezTo>
                  <a:cubicBezTo>
                    <a:pt x="6864" y="8991"/>
                    <a:pt x="7247" y="9135"/>
                    <a:pt x="7629" y="9135"/>
                  </a:cubicBezTo>
                  <a:cubicBezTo>
                    <a:pt x="8012" y="9135"/>
                    <a:pt x="8395" y="8991"/>
                    <a:pt x="8689" y="8703"/>
                  </a:cubicBezTo>
                  <a:cubicBezTo>
                    <a:pt x="9265" y="8128"/>
                    <a:pt x="9265" y="7173"/>
                    <a:pt x="8689" y="6598"/>
                  </a:cubicBezTo>
                  <a:cubicBezTo>
                    <a:pt x="8395" y="6310"/>
                    <a:pt x="8015" y="6166"/>
                    <a:pt x="7635" y="6166"/>
                  </a:cubicBezTo>
                  <a:close/>
                  <a:moveTo>
                    <a:pt x="3524" y="7500"/>
                  </a:moveTo>
                  <a:cubicBezTo>
                    <a:pt x="3141" y="7500"/>
                    <a:pt x="2759" y="7644"/>
                    <a:pt x="2471" y="7931"/>
                  </a:cubicBezTo>
                  <a:cubicBezTo>
                    <a:pt x="1895" y="8507"/>
                    <a:pt x="1895" y="9461"/>
                    <a:pt x="2471" y="10037"/>
                  </a:cubicBezTo>
                  <a:cubicBezTo>
                    <a:pt x="2759" y="10325"/>
                    <a:pt x="3141" y="10469"/>
                    <a:pt x="3524" y="10469"/>
                  </a:cubicBezTo>
                  <a:cubicBezTo>
                    <a:pt x="3906" y="10469"/>
                    <a:pt x="4289" y="10325"/>
                    <a:pt x="4576" y="10037"/>
                  </a:cubicBezTo>
                  <a:cubicBezTo>
                    <a:pt x="5152" y="9461"/>
                    <a:pt x="5152" y="8507"/>
                    <a:pt x="4576" y="7931"/>
                  </a:cubicBezTo>
                  <a:cubicBezTo>
                    <a:pt x="4289" y="7644"/>
                    <a:pt x="3906" y="7500"/>
                    <a:pt x="3524" y="7500"/>
                  </a:cubicBezTo>
                  <a:close/>
                  <a:moveTo>
                    <a:pt x="14531" y="7596"/>
                  </a:moveTo>
                  <a:cubicBezTo>
                    <a:pt x="14147" y="7596"/>
                    <a:pt x="13766" y="7746"/>
                    <a:pt x="13476" y="8044"/>
                  </a:cubicBezTo>
                  <a:cubicBezTo>
                    <a:pt x="12900" y="8619"/>
                    <a:pt x="12900" y="9560"/>
                    <a:pt x="13476" y="10149"/>
                  </a:cubicBezTo>
                  <a:cubicBezTo>
                    <a:pt x="13754" y="10427"/>
                    <a:pt x="14128" y="10573"/>
                    <a:pt x="14502" y="10573"/>
                  </a:cubicBezTo>
                  <a:cubicBezTo>
                    <a:pt x="14601" y="10573"/>
                    <a:pt x="14699" y="10563"/>
                    <a:pt x="14796" y="10542"/>
                  </a:cubicBezTo>
                  <a:cubicBezTo>
                    <a:pt x="15146" y="9686"/>
                    <a:pt x="15315" y="8760"/>
                    <a:pt x="15357" y="7847"/>
                  </a:cubicBezTo>
                  <a:cubicBezTo>
                    <a:pt x="15105" y="7679"/>
                    <a:pt x="14818" y="7596"/>
                    <a:pt x="14531" y="7596"/>
                  </a:cubicBezTo>
                  <a:close/>
                  <a:moveTo>
                    <a:pt x="127" y="8998"/>
                  </a:moveTo>
                  <a:lnTo>
                    <a:pt x="127" y="8998"/>
                  </a:lnTo>
                  <a:cubicBezTo>
                    <a:pt x="239" y="9686"/>
                    <a:pt x="449" y="10360"/>
                    <a:pt x="758" y="10992"/>
                  </a:cubicBezTo>
                  <a:cubicBezTo>
                    <a:pt x="1039" y="10444"/>
                    <a:pt x="927" y="9742"/>
                    <a:pt x="477" y="9265"/>
                  </a:cubicBezTo>
                  <a:cubicBezTo>
                    <a:pt x="365" y="9167"/>
                    <a:pt x="239" y="9068"/>
                    <a:pt x="127" y="8998"/>
                  </a:cubicBezTo>
                  <a:close/>
                  <a:moveTo>
                    <a:pt x="10421" y="8935"/>
                  </a:moveTo>
                  <a:cubicBezTo>
                    <a:pt x="10040" y="8935"/>
                    <a:pt x="9658" y="9082"/>
                    <a:pt x="9363" y="9377"/>
                  </a:cubicBezTo>
                  <a:cubicBezTo>
                    <a:pt x="8788" y="9953"/>
                    <a:pt x="8788" y="10893"/>
                    <a:pt x="9363" y="11483"/>
                  </a:cubicBezTo>
                  <a:cubicBezTo>
                    <a:pt x="9658" y="11771"/>
                    <a:pt x="10040" y="11915"/>
                    <a:pt x="10421" y="11915"/>
                  </a:cubicBezTo>
                  <a:cubicBezTo>
                    <a:pt x="10802" y="11915"/>
                    <a:pt x="11181" y="11771"/>
                    <a:pt x="11469" y="11483"/>
                  </a:cubicBezTo>
                  <a:cubicBezTo>
                    <a:pt x="12058" y="10893"/>
                    <a:pt x="12058" y="9953"/>
                    <a:pt x="11469" y="9377"/>
                  </a:cubicBezTo>
                  <a:cubicBezTo>
                    <a:pt x="11181" y="9082"/>
                    <a:pt x="10802" y="8935"/>
                    <a:pt x="10421" y="8935"/>
                  </a:cubicBezTo>
                  <a:close/>
                  <a:moveTo>
                    <a:pt x="6298" y="10269"/>
                  </a:moveTo>
                  <a:cubicBezTo>
                    <a:pt x="5917" y="10269"/>
                    <a:pt x="5538" y="10416"/>
                    <a:pt x="5250" y="10711"/>
                  </a:cubicBezTo>
                  <a:cubicBezTo>
                    <a:pt x="4661" y="11286"/>
                    <a:pt x="4661" y="12227"/>
                    <a:pt x="5250" y="12816"/>
                  </a:cubicBezTo>
                  <a:cubicBezTo>
                    <a:pt x="5538" y="13104"/>
                    <a:pt x="5917" y="13248"/>
                    <a:pt x="6298" y="13248"/>
                  </a:cubicBezTo>
                  <a:cubicBezTo>
                    <a:pt x="6678" y="13248"/>
                    <a:pt x="7061" y="13104"/>
                    <a:pt x="7356" y="12816"/>
                  </a:cubicBezTo>
                  <a:cubicBezTo>
                    <a:pt x="7931" y="12227"/>
                    <a:pt x="7931" y="11286"/>
                    <a:pt x="7356" y="10711"/>
                  </a:cubicBezTo>
                  <a:cubicBezTo>
                    <a:pt x="7061" y="10416"/>
                    <a:pt x="6678" y="10269"/>
                    <a:pt x="6298" y="10269"/>
                  </a:cubicBezTo>
                  <a:close/>
                  <a:moveTo>
                    <a:pt x="2183" y="11600"/>
                  </a:moveTo>
                  <a:cubicBezTo>
                    <a:pt x="1861" y="11600"/>
                    <a:pt x="1541" y="11706"/>
                    <a:pt x="1278" y="11918"/>
                  </a:cubicBezTo>
                  <a:cubicBezTo>
                    <a:pt x="1558" y="12339"/>
                    <a:pt x="1867" y="12746"/>
                    <a:pt x="2246" y="13111"/>
                  </a:cubicBezTo>
                  <a:cubicBezTo>
                    <a:pt x="2597" y="13462"/>
                    <a:pt x="2962" y="13757"/>
                    <a:pt x="3355" y="14024"/>
                  </a:cubicBezTo>
                  <a:cubicBezTo>
                    <a:pt x="3818" y="13448"/>
                    <a:pt x="3790" y="12578"/>
                    <a:pt x="3243" y="12044"/>
                  </a:cubicBezTo>
                  <a:cubicBezTo>
                    <a:pt x="2946" y="11748"/>
                    <a:pt x="2563" y="11600"/>
                    <a:pt x="2183" y="11600"/>
                  </a:cubicBezTo>
                  <a:close/>
                  <a:moveTo>
                    <a:pt x="13187" y="11706"/>
                  </a:moveTo>
                  <a:cubicBezTo>
                    <a:pt x="12806" y="11706"/>
                    <a:pt x="12426" y="11851"/>
                    <a:pt x="12142" y="12143"/>
                  </a:cubicBezTo>
                  <a:cubicBezTo>
                    <a:pt x="11637" y="12648"/>
                    <a:pt x="11553" y="13462"/>
                    <a:pt x="11960" y="14038"/>
                  </a:cubicBezTo>
                  <a:cubicBezTo>
                    <a:pt x="12367" y="13771"/>
                    <a:pt x="12760" y="13462"/>
                    <a:pt x="13111" y="13111"/>
                  </a:cubicBezTo>
                  <a:cubicBezTo>
                    <a:pt x="13462" y="12760"/>
                    <a:pt x="13771" y="12367"/>
                    <a:pt x="14038" y="11974"/>
                  </a:cubicBezTo>
                  <a:cubicBezTo>
                    <a:pt x="13785" y="11795"/>
                    <a:pt x="13486" y="11706"/>
                    <a:pt x="13187" y="11706"/>
                  </a:cubicBezTo>
                  <a:close/>
                  <a:moveTo>
                    <a:pt x="4982" y="14385"/>
                  </a:moveTo>
                  <a:cubicBezTo>
                    <a:pt x="4733" y="14385"/>
                    <a:pt x="4486" y="14448"/>
                    <a:pt x="4268" y="14571"/>
                  </a:cubicBezTo>
                  <a:cubicBezTo>
                    <a:pt x="4913" y="14894"/>
                    <a:pt x="5615" y="15105"/>
                    <a:pt x="6317" y="15245"/>
                  </a:cubicBezTo>
                  <a:cubicBezTo>
                    <a:pt x="6247" y="15090"/>
                    <a:pt x="6135" y="14950"/>
                    <a:pt x="6022" y="14824"/>
                  </a:cubicBezTo>
                  <a:cubicBezTo>
                    <a:pt x="5735" y="14528"/>
                    <a:pt x="5357" y="14385"/>
                    <a:pt x="4982" y="14385"/>
                  </a:cubicBezTo>
                  <a:close/>
                  <a:moveTo>
                    <a:pt x="9068" y="13045"/>
                  </a:moveTo>
                  <a:cubicBezTo>
                    <a:pt x="8686" y="13045"/>
                    <a:pt x="8303" y="13188"/>
                    <a:pt x="8015" y="13476"/>
                  </a:cubicBezTo>
                  <a:cubicBezTo>
                    <a:pt x="7510" y="13982"/>
                    <a:pt x="7440" y="14782"/>
                    <a:pt x="7819" y="15357"/>
                  </a:cubicBezTo>
                  <a:cubicBezTo>
                    <a:pt x="8759" y="15329"/>
                    <a:pt x="9672" y="15147"/>
                    <a:pt x="10528" y="14796"/>
                  </a:cubicBezTo>
                  <a:cubicBezTo>
                    <a:pt x="10626" y="14332"/>
                    <a:pt x="10486" y="13841"/>
                    <a:pt x="10121" y="13476"/>
                  </a:cubicBezTo>
                  <a:cubicBezTo>
                    <a:pt x="9833" y="13188"/>
                    <a:pt x="9451" y="13045"/>
                    <a:pt x="9068" y="13045"/>
                  </a:cubicBezTo>
                  <a:close/>
                </a:path>
              </a:pathLst>
            </a:custGeom>
            <a:solidFill>
              <a:srgbClr val="F3F3F3">
                <a:alpha val="36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50"/>
          <p:cNvGrpSpPr/>
          <p:nvPr/>
        </p:nvGrpSpPr>
        <p:grpSpPr>
          <a:xfrm>
            <a:off x="6023629" y="2771995"/>
            <a:ext cx="378770" cy="378770"/>
            <a:chOff x="5914221" y="2662850"/>
            <a:chExt cx="597240" cy="597241"/>
          </a:xfrm>
        </p:grpSpPr>
        <p:sp>
          <p:nvSpPr>
            <p:cNvPr id="1300" name="Google Shape;1300;p50"/>
            <p:cNvSpPr/>
            <p:nvPr/>
          </p:nvSpPr>
          <p:spPr>
            <a:xfrm>
              <a:off x="5914221" y="2662850"/>
              <a:ext cx="597240" cy="597241"/>
            </a:xfrm>
            <a:custGeom>
              <a:avLst/>
              <a:gdLst/>
              <a:ahLst/>
              <a:cxnLst/>
              <a:rect l="l" t="t" r="r" b="b"/>
              <a:pathLst>
                <a:path w="15371" h="15372" extrusionOk="0">
                  <a:moveTo>
                    <a:pt x="7679" y="1"/>
                  </a:moveTo>
                  <a:cubicBezTo>
                    <a:pt x="3439" y="1"/>
                    <a:pt x="0" y="3440"/>
                    <a:pt x="0" y="7679"/>
                  </a:cubicBezTo>
                  <a:cubicBezTo>
                    <a:pt x="0" y="11932"/>
                    <a:pt x="3439" y="15372"/>
                    <a:pt x="7679" y="15372"/>
                  </a:cubicBezTo>
                  <a:cubicBezTo>
                    <a:pt x="11918" y="15372"/>
                    <a:pt x="15371" y="11932"/>
                    <a:pt x="15371" y="7679"/>
                  </a:cubicBezTo>
                  <a:cubicBezTo>
                    <a:pt x="15371" y="3440"/>
                    <a:pt x="11918" y="1"/>
                    <a:pt x="7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0"/>
            <p:cNvSpPr/>
            <p:nvPr/>
          </p:nvSpPr>
          <p:spPr>
            <a:xfrm>
              <a:off x="6326539" y="2702131"/>
              <a:ext cx="24595" cy="24594"/>
            </a:xfrm>
            <a:custGeom>
              <a:avLst/>
              <a:gdLst/>
              <a:ahLst/>
              <a:cxnLst/>
              <a:rect l="l" t="t" r="r" b="b"/>
              <a:pathLst>
                <a:path w="633" h="633" extrusionOk="0">
                  <a:moveTo>
                    <a:pt x="309" y="0"/>
                  </a:moveTo>
                  <a:cubicBezTo>
                    <a:pt x="141" y="0"/>
                    <a:pt x="0" y="141"/>
                    <a:pt x="0" y="323"/>
                  </a:cubicBezTo>
                  <a:cubicBezTo>
                    <a:pt x="0" y="492"/>
                    <a:pt x="141" y="632"/>
                    <a:pt x="309" y="632"/>
                  </a:cubicBezTo>
                  <a:cubicBezTo>
                    <a:pt x="492" y="632"/>
                    <a:pt x="632" y="492"/>
                    <a:pt x="632" y="323"/>
                  </a:cubicBezTo>
                  <a:cubicBezTo>
                    <a:pt x="632" y="141"/>
                    <a:pt x="492"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0"/>
            <p:cNvSpPr/>
            <p:nvPr/>
          </p:nvSpPr>
          <p:spPr>
            <a:xfrm>
              <a:off x="6448696" y="3046836"/>
              <a:ext cx="24595" cy="24555"/>
            </a:xfrm>
            <a:custGeom>
              <a:avLst/>
              <a:gdLst/>
              <a:ahLst/>
              <a:cxnLst/>
              <a:rect l="l" t="t" r="r" b="b"/>
              <a:pathLst>
                <a:path w="633" h="632" extrusionOk="0">
                  <a:moveTo>
                    <a:pt x="310" y="0"/>
                  </a:moveTo>
                  <a:cubicBezTo>
                    <a:pt x="141" y="0"/>
                    <a:pt x="1" y="140"/>
                    <a:pt x="1" y="309"/>
                  </a:cubicBezTo>
                  <a:cubicBezTo>
                    <a:pt x="1" y="491"/>
                    <a:pt x="141" y="632"/>
                    <a:pt x="310" y="632"/>
                  </a:cubicBezTo>
                  <a:cubicBezTo>
                    <a:pt x="492" y="632"/>
                    <a:pt x="632" y="491"/>
                    <a:pt x="632" y="309"/>
                  </a:cubicBezTo>
                  <a:cubicBezTo>
                    <a:pt x="632" y="140"/>
                    <a:pt x="492"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0"/>
            <p:cNvSpPr/>
            <p:nvPr/>
          </p:nvSpPr>
          <p:spPr>
            <a:xfrm>
              <a:off x="6338545" y="3028264"/>
              <a:ext cx="24556" cy="24594"/>
            </a:xfrm>
            <a:custGeom>
              <a:avLst/>
              <a:gdLst/>
              <a:ahLst/>
              <a:cxnLst/>
              <a:rect l="l" t="t" r="r" b="b"/>
              <a:pathLst>
                <a:path w="632" h="633" extrusionOk="0">
                  <a:moveTo>
                    <a:pt x="323" y="1"/>
                  </a:moveTo>
                  <a:cubicBezTo>
                    <a:pt x="141" y="1"/>
                    <a:pt x="0" y="141"/>
                    <a:pt x="0" y="310"/>
                  </a:cubicBezTo>
                  <a:cubicBezTo>
                    <a:pt x="0" y="492"/>
                    <a:pt x="141" y="632"/>
                    <a:pt x="323" y="632"/>
                  </a:cubicBezTo>
                  <a:cubicBezTo>
                    <a:pt x="491" y="632"/>
                    <a:pt x="632" y="492"/>
                    <a:pt x="632" y="310"/>
                  </a:cubicBezTo>
                  <a:cubicBezTo>
                    <a:pt x="632" y="141"/>
                    <a:pt x="491" y="1"/>
                    <a:pt x="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0"/>
            <p:cNvSpPr/>
            <p:nvPr/>
          </p:nvSpPr>
          <p:spPr>
            <a:xfrm>
              <a:off x="6402887" y="3075704"/>
              <a:ext cx="24595" cy="24594"/>
            </a:xfrm>
            <a:custGeom>
              <a:avLst/>
              <a:gdLst/>
              <a:ahLst/>
              <a:cxnLst/>
              <a:rect l="l" t="t" r="r" b="b"/>
              <a:pathLst>
                <a:path w="633" h="633" extrusionOk="0">
                  <a:moveTo>
                    <a:pt x="309" y="1"/>
                  </a:moveTo>
                  <a:cubicBezTo>
                    <a:pt x="141" y="1"/>
                    <a:pt x="1" y="141"/>
                    <a:pt x="1" y="324"/>
                  </a:cubicBezTo>
                  <a:cubicBezTo>
                    <a:pt x="1" y="492"/>
                    <a:pt x="141" y="633"/>
                    <a:pt x="309" y="633"/>
                  </a:cubicBezTo>
                  <a:cubicBezTo>
                    <a:pt x="492" y="633"/>
                    <a:pt x="632" y="492"/>
                    <a:pt x="632" y="324"/>
                  </a:cubicBezTo>
                  <a:cubicBezTo>
                    <a:pt x="632" y="141"/>
                    <a:pt x="492"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0"/>
            <p:cNvSpPr/>
            <p:nvPr/>
          </p:nvSpPr>
          <p:spPr>
            <a:xfrm>
              <a:off x="6263828" y="2805208"/>
              <a:ext cx="24556" cy="24594"/>
            </a:xfrm>
            <a:custGeom>
              <a:avLst/>
              <a:gdLst/>
              <a:ahLst/>
              <a:cxnLst/>
              <a:rect l="l" t="t" r="r" b="b"/>
              <a:pathLst>
                <a:path w="632" h="633" extrusionOk="0">
                  <a:moveTo>
                    <a:pt x="309" y="0"/>
                  </a:moveTo>
                  <a:cubicBezTo>
                    <a:pt x="140" y="0"/>
                    <a:pt x="0" y="141"/>
                    <a:pt x="0" y="323"/>
                  </a:cubicBezTo>
                  <a:cubicBezTo>
                    <a:pt x="0" y="492"/>
                    <a:pt x="140" y="632"/>
                    <a:pt x="309" y="632"/>
                  </a:cubicBezTo>
                  <a:cubicBezTo>
                    <a:pt x="491" y="632"/>
                    <a:pt x="632" y="492"/>
                    <a:pt x="632" y="323"/>
                  </a:cubicBezTo>
                  <a:cubicBezTo>
                    <a:pt x="632" y="141"/>
                    <a:pt x="491"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0"/>
            <p:cNvSpPr/>
            <p:nvPr/>
          </p:nvSpPr>
          <p:spPr>
            <a:xfrm>
              <a:off x="6033114" y="2755593"/>
              <a:ext cx="438012" cy="411798"/>
            </a:xfrm>
            <a:custGeom>
              <a:avLst/>
              <a:gdLst/>
              <a:ahLst/>
              <a:cxnLst/>
              <a:rect l="l" t="t" r="r" b="b"/>
              <a:pathLst>
                <a:path w="11273" h="10599" extrusionOk="0">
                  <a:moveTo>
                    <a:pt x="5306" y="0"/>
                  </a:moveTo>
                  <a:cubicBezTo>
                    <a:pt x="2373" y="0"/>
                    <a:pt x="0" y="2386"/>
                    <a:pt x="0" y="5292"/>
                  </a:cubicBezTo>
                  <a:cubicBezTo>
                    <a:pt x="0" y="8226"/>
                    <a:pt x="2387" y="10598"/>
                    <a:pt x="5306" y="10598"/>
                  </a:cubicBezTo>
                  <a:cubicBezTo>
                    <a:pt x="6949" y="10598"/>
                    <a:pt x="8072" y="10332"/>
                    <a:pt x="9153" y="10079"/>
                  </a:cubicBezTo>
                  <a:cubicBezTo>
                    <a:pt x="9714" y="9953"/>
                    <a:pt x="10276" y="9826"/>
                    <a:pt x="10879" y="9728"/>
                  </a:cubicBezTo>
                  <a:cubicBezTo>
                    <a:pt x="11020" y="9545"/>
                    <a:pt x="11146" y="9349"/>
                    <a:pt x="11272" y="9138"/>
                  </a:cubicBezTo>
                  <a:lnTo>
                    <a:pt x="11272" y="9138"/>
                  </a:lnTo>
                  <a:cubicBezTo>
                    <a:pt x="10430" y="9223"/>
                    <a:pt x="9714" y="9377"/>
                    <a:pt x="9026" y="9559"/>
                  </a:cubicBezTo>
                  <a:cubicBezTo>
                    <a:pt x="7988" y="9784"/>
                    <a:pt x="6907" y="10051"/>
                    <a:pt x="5306" y="10051"/>
                  </a:cubicBezTo>
                  <a:cubicBezTo>
                    <a:pt x="2667" y="10051"/>
                    <a:pt x="548" y="7917"/>
                    <a:pt x="548" y="5292"/>
                  </a:cubicBezTo>
                  <a:cubicBezTo>
                    <a:pt x="548" y="2667"/>
                    <a:pt x="2681" y="548"/>
                    <a:pt x="5306" y="548"/>
                  </a:cubicBezTo>
                  <a:cubicBezTo>
                    <a:pt x="6907" y="548"/>
                    <a:pt x="7973" y="786"/>
                    <a:pt x="9026" y="1039"/>
                  </a:cubicBezTo>
                  <a:cubicBezTo>
                    <a:pt x="9714" y="1193"/>
                    <a:pt x="10430" y="1362"/>
                    <a:pt x="11272" y="1460"/>
                  </a:cubicBezTo>
                  <a:cubicBezTo>
                    <a:pt x="11146" y="1249"/>
                    <a:pt x="11020" y="1053"/>
                    <a:pt x="10879" y="856"/>
                  </a:cubicBezTo>
                  <a:cubicBezTo>
                    <a:pt x="10276" y="772"/>
                    <a:pt x="9728" y="646"/>
                    <a:pt x="9153" y="505"/>
                  </a:cubicBezTo>
                  <a:cubicBezTo>
                    <a:pt x="8072" y="267"/>
                    <a:pt x="6949" y="0"/>
                    <a:pt x="5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7" name="Google Shape;1307;p50"/>
          <p:cNvSpPr/>
          <p:nvPr/>
        </p:nvSpPr>
        <p:spPr>
          <a:xfrm rot="5400000">
            <a:off x="3446406" y="1764025"/>
            <a:ext cx="2242200" cy="2242500"/>
          </a:xfrm>
          <a:prstGeom prst="blockArc">
            <a:avLst>
              <a:gd name="adj1" fmla="val 13199101"/>
              <a:gd name="adj2" fmla="val 19963083"/>
              <a:gd name="adj3" fmla="val 1691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0"/>
          <p:cNvSpPr/>
          <p:nvPr/>
        </p:nvSpPr>
        <p:spPr>
          <a:xfrm rot="5400000">
            <a:off x="3446406" y="1764025"/>
            <a:ext cx="2242200" cy="2242500"/>
          </a:xfrm>
          <a:prstGeom prst="blockArc">
            <a:avLst>
              <a:gd name="adj1" fmla="val 1317532"/>
              <a:gd name="adj2" fmla="val 5377531"/>
              <a:gd name="adj3" fmla="val 1709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0"/>
          <p:cNvSpPr/>
          <p:nvPr/>
        </p:nvSpPr>
        <p:spPr>
          <a:xfrm rot="5400000">
            <a:off x="3446406" y="1764025"/>
            <a:ext cx="2242200" cy="2242500"/>
          </a:xfrm>
          <a:prstGeom prst="blockArc">
            <a:avLst>
              <a:gd name="adj1" fmla="val 19949776"/>
              <a:gd name="adj2" fmla="val 1331182"/>
              <a:gd name="adj3" fmla="val 1698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0" name="Google Shape;1310;p50"/>
          <p:cNvPicPr preferRelativeResize="0"/>
          <p:nvPr/>
        </p:nvPicPr>
        <p:blipFill>
          <a:blip r:embed="rId3">
            <a:alphaModFix/>
          </a:blip>
          <a:stretch>
            <a:fillRect/>
          </a:stretch>
        </p:blipFill>
        <p:spPr>
          <a:xfrm>
            <a:off x="4183567" y="2412317"/>
            <a:ext cx="768300" cy="768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5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Let’s go on a GOOSE CHASE</a:t>
            </a:r>
            <a:endParaRPr/>
          </a:p>
        </p:txBody>
      </p:sp>
      <p:sp>
        <p:nvSpPr>
          <p:cNvPr id="1316" name="Google Shape;1316;p5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Find your Justice League Matches and the team tablet.</a:t>
            </a:r>
            <a:endParaRPr/>
          </a:p>
        </p:txBody>
      </p:sp>
      <p:sp>
        <p:nvSpPr>
          <p:cNvPr id="1317" name="Google Shape;1317;p5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1318" name="Google Shape;1318;p51"/>
          <p:cNvPicPr preferRelativeResize="0"/>
          <p:nvPr/>
        </p:nvPicPr>
        <p:blipFill>
          <a:blip r:embed="rId3">
            <a:alphaModFix/>
          </a:blip>
          <a:stretch>
            <a:fillRect/>
          </a:stretch>
        </p:blipFill>
        <p:spPr>
          <a:xfrm>
            <a:off x="4953000" y="733800"/>
            <a:ext cx="3810000" cy="3810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52"/>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WHAT DID WE DO TODAY</a:t>
            </a:r>
            <a:endParaRPr sz="2800" b="1">
              <a:solidFill>
                <a:srgbClr val="000000"/>
              </a:solidFill>
              <a:latin typeface="Fira Sans"/>
              <a:ea typeface="Fira Sans"/>
              <a:cs typeface="Fira Sans"/>
              <a:sym typeface="Fira Sans"/>
            </a:endParaRPr>
          </a:p>
        </p:txBody>
      </p:sp>
      <p:sp>
        <p:nvSpPr>
          <p:cNvPr id="1324" name="Google Shape;1324;p52"/>
          <p:cNvSpPr/>
          <p:nvPr/>
        </p:nvSpPr>
        <p:spPr>
          <a:xfrm>
            <a:off x="3781473" y="4549544"/>
            <a:ext cx="1613509" cy="179355"/>
          </a:xfrm>
          <a:custGeom>
            <a:avLst/>
            <a:gdLst/>
            <a:ahLst/>
            <a:cxnLst/>
            <a:rect l="l" t="t" r="r" b="b"/>
            <a:pathLst>
              <a:path w="11263" h="1252" extrusionOk="0">
                <a:moveTo>
                  <a:pt x="5632" y="1"/>
                </a:moveTo>
                <a:cubicBezTo>
                  <a:pt x="4138" y="1"/>
                  <a:pt x="2705" y="66"/>
                  <a:pt x="1649" y="184"/>
                </a:cubicBezTo>
                <a:cubicBezTo>
                  <a:pt x="594" y="302"/>
                  <a:pt x="0" y="460"/>
                  <a:pt x="0" y="626"/>
                </a:cubicBezTo>
                <a:cubicBezTo>
                  <a:pt x="0" y="792"/>
                  <a:pt x="594" y="951"/>
                  <a:pt x="1649" y="1068"/>
                </a:cubicBezTo>
                <a:cubicBezTo>
                  <a:pt x="2705" y="1186"/>
                  <a:pt x="4138" y="1251"/>
                  <a:pt x="5632" y="1251"/>
                </a:cubicBezTo>
                <a:cubicBezTo>
                  <a:pt x="7125" y="1251"/>
                  <a:pt x="8557" y="1186"/>
                  <a:pt x="9613" y="1068"/>
                </a:cubicBezTo>
                <a:cubicBezTo>
                  <a:pt x="10669" y="951"/>
                  <a:pt x="11262" y="792"/>
                  <a:pt x="11262" y="626"/>
                </a:cubicBezTo>
                <a:cubicBezTo>
                  <a:pt x="11262" y="460"/>
                  <a:pt x="10669" y="302"/>
                  <a:pt x="9613" y="184"/>
                </a:cubicBezTo>
                <a:cubicBezTo>
                  <a:pt x="8557" y="66"/>
                  <a:pt x="7125" y="1"/>
                  <a:pt x="5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2"/>
          <p:cNvSpPr/>
          <p:nvPr/>
        </p:nvSpPr>
        <p:spPr>
          <a:xfrm>
            <a:off x="3764998" y="2048991"/>
            <a:ext cx="1629697" cy="1629669"/>
          </a:xfrm>
          <a:custGeom>
            <a:avLst/>
            <a:gdLst/>
            <a:ahLst/>
            <a:cxnLst/>
            <a:rect l="l" t="t" r="r" b="b"/>
            <a:pathLst>
              <a:path w="11376" h="11376" extrusionOk="0">
                <a:moveTo>
                  <a:pt x="5688" y="0"/>
                </a:moveTo>
                <a:cubicBezTo>
                  <a:pt x="4179" y="0"/>
                  <a:pt x="2732" y="599"/>
                  <a:pt x="1666" y="1666"/>
                </a:cubicBezTo>
                <a:cubicBezTo>
                  <a:pt x="599" y="2732"/>
                  <a:pt x="1" y="4179"/>
                  <a:pt x="1" y="5687"/>
                </a:cubicBezTo>
                <a:cubicBezTo>
                  <a:pt x="1" y="7196"/>
                  <a:pt x="599" y="8643"/>
                  <a:pt x="1666" y="9709"/>
                </a:cubicBezTo>
                <a:cubicBezTo>
                  <a:pt x="2732" y="10775"/>
                  <a:pt x="4179" y="11375"/>
                  <a:pt x="5688" y="11375"/>
                </a:cubicBezTo>
                <a:cubicBezTo>
                  <a:pt x="7197" y="11375"/>
                  <a:pt x="8643" y="10775"/>
                  <a:pt x="9710" y="9709"/>
                </a:cubicBezTo>
                <a:cubicBezTo>
                  <a:pt x="10777" y="8643"/>
                  <a:pt x="11375" y="7196"/>
                  <a:pt x="11375" y="5687"/>
                </a:cubicBezTo>
                <a:cubicBezTo>
                  <a:pt x="11375" y="4179"/>
                  <a:pt x="10777" y="2732"/>
                  <a:pt x="9710" y="1666"/>
                </a:cubicBezTo>
                <a:cubicBezTo>
                  <a:pt x="8643" y="599"/>
                  <a:pt x="7197" y="0"/>
                  <a:pt x="5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2"/>
          <p:cNvSpPr/>
          <p:nvPr/>
        </p:nvSpPr>
        <p:spPr>
          <a:xfrm>
            <a:off x="3656266" y="1939829"/>
            <a:ext cx="1847449" cy="1847560"/>
          </a:xfrm>
          <a:custGeom>
            <a:avLst/>
            <a:gdLst/>
            <a:ahLst/>
            <a:cxnLst/>
            <a:rect l="l" t="t" r="r" b="b"/>
            <a:pathLst>
              <a:path w="12896" h="12897" extrusionOk="0">
                <a:moveTo>
                  <a:pt x="6447" y="228"/>
                </a:moveTo>
                <a:cubicBezTo>
                  <a:pt x="9878" y="228"/>
                  <a:pt x="12668" y="3018"/>
                  <a:pt x="12668" y="6449"/>
                </a:cubicBezTo>
                <a:cubicBezTo>
                  <a:pt x="12668" y="9879"/>
                  <a:pt x="9878" y="12670"/>
                  <a:pt x="6447" y="12670"/>
                </a:cubicBezTo>
                <a:cubicBezTo>
                  <a:pt x="3018" y="12670"/>
                  <a:pt x="226" y="9879"/>
                  <a:pt x="226" y="6449"/>
                </a:cubicBezTo>
                <a:cubicBezTo>
                  <a:pt x="226" y="3018"/>
                  <a:pt x="3018" y="228"/>
                  <a:pt x="6447" y="228"/>
                </a:cubicBezTo>
                <a:close/>
                <a:moveTo>
                  <a:pt x="6447" y="1"/>
                </a:moveTo>
                <a:cubicBezTo>
                  <a:pt x="2892" y="1"/>
                  <a:pt x="0" y="2893"/>
                  <a:pt x="0" y="6449"/>
                </a:cubicBezTo>
                <a:cubicBezTo>
                  <a:pt x="0" y="10005"/>
                  <a:pt x="2892" y="12896"/>
                  <a:pt x="6447" y="12896"/>
                </a:cubicBezTo>
                <a:cubicBezTo>
                  <a:pt x="10003" y="12896"/>
                  <a:pt x="12896" y="10005"/>
                  <a:pt x="12896" y="6449"/>
                </a:cubicBezTo>
                <a:cubicBezTo>
                  <a:pt x="12896" y="2893"/>
                  <a:pt x="10003" y="1"/>
                  <a:pt x="6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2"/>
          <p:cNvSpPr/>
          <p:nvPr/>
        </p:nvSpPr>
        <p:spPr>
          <a:xfrm>
            <a:off x="3529483" y="1813047"/>
            <a:ext cx="2101158" cy="2101121"/>
          </a:xfrm>
          <a:custGeom>
            <a:avLst/>
            <a:gdLst/>
            <a:ahLst/>
            <a:cxnLst/>
            <a:rect l="l" t="t" r="r" b="b"/>
            <a:pathLst>
              <a:path w="14667" h="14667" extrusionOk="0">
                <a:moveTo>
                  <a:pt x="7332" y="228"/>
                </a:moveTo>
                <a:cubicBezTo>
                  <a:pt x="11251" y="228"/>
                  <a:pt x="14438" y="3415"/>
                  <a:pt x="14438" y="7334"/>
                </a:cubicBezTo>
                <a:cubicBezTo>
                  <a:pt x="14438" y="11252"/>
                  <a:pt x="11250" y="14439"/>
                  <a:pt x="7332" y="14439"/>
                </a:cubicBezTo>
                <a:cubicBezTo>
                  <a:pt x="3414" y="14439"/>
                  <a:pt x="226" y="11251"/>
                  <a:pt x="226" y="7334"/>
                </a:cubicBezTo>
                <a:cubicBezTo>
                  <a:pt x="226" y="3415"/>
                  <a:pt x="3416" y="228"/>
                  <a:pt x="7332" y="228"/>
                </a:cubicBezTo>
                <a:close/>
                <a:moveTo>
                  <a:pt x="7332" y="1"/>
                </a:moveTo>
                <a:cubicBezTo>
                  <a:pt x="3290" y="1"/>
                  <a:pt x="0" y="3290"/>
                  <a:pt x="0" y="7334"/>
                </a:cubicBezTo>
                <a:cubicBezTo>
                  <a:pt x="0" y="11377"/>
                  <a:pt x="3290" y="14666"/>
                  <a:pt x="7332" y="14666"/>
                </a:cubicBezTo>
                <a:cubicBezTo>
                  <a:pt x="11377" y="14666"/>
                  <a:pt x="14667" y="11377"/>
                  <a:pt x="14666" y="7334"/>
                </a:cubicBezTo>
                <a:cubicBezTo>
                  <a:pt x="14666" y="3290"/>
                  <a:pt x="11376" y="1"/>
                  <a:pt x="7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2"/>
          <p:cNvSpPr/>
          <p:nvPr/>
        </p:nvSpPr>
        <p:spPr>
          <a:xfrm>
            <a:off x="3398402" y="1682253"/>
            <a:ext cx="2363319" cy="2362991"/>
          </a:xfrm>
          <a:custGeom>
            <a:avLst/>
            <a:gdLst/>
            <a:ahLst/>
            <a:cxnLst/>
            <a:rect l="l" t="t" r="r" b="b"/>
            <a:pathLst>
              <a:path w="16497" h="16495" extrusionOk="0">
                <a:moveTo>
                  <a:pt x="8247" y="226"/>
                </a:moveTo>
                <a:cubicBezTo>
                  <a:pt x="12671" y="226"/>
                  <a:pt x="16268" y="3824"/>
                  <a:pt x="16268" y="8247"/>
                </a:cubicBezTo>
                <a:cubicBezTo>
                  <a:pt x="16268" y="12669"/>
                  <a:pt x="12671" y="16267"/>
                  <a:pt x="8247" y="16267"/>
                </a:cubicBezTo>
                <a:cubicBezTo>
                  <a:pt x="3825" y="16267"/>
                  <a:pt x="228" y="12669"/>
                  <a:pt x="228" y="8247"/>
                </a:cubicBezTo>
                <a:cubicBezTo>
                  <a:pt x="228" y="3824"/>
                  <a:pt x="3825" y="226"/>
                  <a:pt x="8247" y="226"/>
                </a:cubicBezTo>
                <a:close/>
                <a:moveTo>
                  <a:pt x="8247" y="0"/>
                </a:moveTo>
                <a:cubicBezTo>
                  <a:pt x="3701" y="0"/>
                  <a:pt x="1" y="3699"/>
                  <a:pt x="1" y="8247"/>
                </a:cubicBezTo>
                <a:cubicBezTo>
                  <a:pt x="1" y="12793"/>
                  <a:pt x="3699" y="16494"/>
                  <a:pt x="8247" y="16494"/>
                </a:cubicBezTo>
                <a:cubicBezTo>
                  <a:pt x="12795" y="16494"/>
                  <a:pt x="16496" y="12793"/>
                  <a:pt x="16494" y="8247"/>
                </a:cubicBezTo>
                <a:cubicBezTo>
                  <a:pt x="16494" y="3700"/>
                  <a:pt x="12795" y="0"/>
                  <a:pt x="8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2"/>
          <p:cNvSpPr/>
          <p:nvPr/>
        </p:nvSpPr>
        <p:spPr>
          <a:xfrm>
            <a:off x="4058390" y="2064176"/>
            <a:ext cx="349548" cy="665419"/>
          </a:xfrm>
          <a:custGeom>
            <a:avLst/>
            <a:gdLst/>
            <a:ahLst/>
            <a:cxnLst/>
            <a:rect l="l" t="t" r="r" b="b"/>
            <a:pathLst>
              <a:path w="2440" h="4645" extrusionOk="0">
                <a:moveTo>
                  <a:pt x="2405" y="1"/>
                </a:moveTo>
                <a:cubicBezTo>
                  <a:pt x="2405" y="1"/>
                  <a:pt x="1341" y="172"/>
                  <a:pt x="1082" y="1065"/>
                </a:cubicBezTo>
                <a:cubicBezTo>
                  <a:pt x="826" y="1957"/>
                  <a:pt x="1" y="4482"/>
                  <a:pt x="482" y="4637"/>
                </a:cubicBezTo>
                <a:cubicBezTo>
                  <a:pt x="497" y="4642"/>
                  <a:pt x="513" y="4644"/>
                  <a:pt x="530" y="4644"/>
                </a:cubicBezTo>
                <a:cubicBezTo>
                  <a:pt x="1018" y="4644"/>
                  <a:pt x="1831" y="2488"/>
                  <a:pt x="1831" y="2488"/>
                </a:cubicBezTo>
                <a:cubicBezTo>
                  <a:pt x="1844" y="2313"/>
                  <a:pt x="1886" y="2136"/>
                  <a:pt x="1976" y="1958"/>
                </a:cubicBezTo>
                <a:cubicBezTo>
                  <a:pt x="2371" y="1168"/>
                  <a:pt x="2439" y="430"/>
                  <a:pt x="2405" y="1"/>
                </a:cubicBezTo>
                <a:close/>
              </a:path>
            </a:pathLst>
          </a:custGeom>
          <a:solidFill>
            <a:srgbClr val="F9B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2"/>
          <p:cNvSpPr/>
          <p:nvPr/>
        </p:nvSpPr>
        <p:spPr>
          <a:xfrm>
            <a:off x="3721018" y="1917911"/>
            <a:ext cx="663139" cy="355416"/>
          </a:xfrm>
          <a:custGeom>
            <a:avLst/>
            <a:gdLst/>
            <a:ahLst/>
            <a:cxnLst/>
            <a:rect l="l" t="t" r="r" b="b"/>
            <a:pathLst>
              <a:path w="4629" h="2481" extrusionOk="0">
                <a:moveTo>
                  <a:pt x="761" y="1"/>
                </a:moveTo>
                <a:cubicBezTo>
                  <a:pt x="591" y="1"/>
                  <a:pt x="454" y="138"/>
                  <a:pt x="454" y="307"/>
                </a:cubicBezTo>
                <a:lnTo>
                  <a:pt x="454" y="551"/>
                </a:lnTo>
                <a:cubicBezTo>
                  <a:pt x="454" y="425"/>
                  <a:pt x="353" y="325"/>
                  <a:pt x="228" y="325"/>
                </a:cubicBezTo>
                <a:cubicBezTo>
                  <a:pt x="102" y="325"/>
                  <a:pt x="1" y="425"/>
                  <a:pt x="1" y="551"/>
                </a:cubicBezTo>
                <a:lnTo>
                  <a:pt x="1" y="1931"/>
                </a:lnTo>
                <a:cubicBezTo>
                  <a:pt x="1" y="2056"/>
                  <a:pt x="102" y="2157"/>
                  <a:pt x="228" y="2157"/>
                </a:cubicBezTo>
                <a:cubicBezTo>
                  <a:pt x="353" y="2157"/>
                  <a:pt x="454" y="2056"/>
                  <a:pt x="454" y="1931"/>
                </a:cubicBezTo>
                <a:lnTo>
                  <a:pt x="454" y="2174"/>
                </a:lnTo>
                <a:cubicBezTo>
                  <a:pt x="454" y="2343"/>
                  <a:pt x="591" y="2481"/>
                  <a:pt x="761" y="2481"/>
                </a:cubicBezTo>
                <a:cubicBezTo>
                  <a:pt x="931" y="2481"/>
                  <a:pt x="1068" y="2344"/>
                  <a:pt x="1068" y="2174"/>
                </a:cubicBezTo>
                <a:lnTo>
                  <a:pt x="1068" y="1537"/>
                </a:lnTo>
                <a:lnTo>
                  <a:pt x="3562" y="1537"/>
                </a:lnTo>
                <a:lnTo>
                  <a:pt x="3562" y="2174"/>
                </a:lnTo>
                <a:cubicBezTo>
                  <a:pt x="3562" y="2343"/>
                  <a:pt x="3698" y="2481"/>
                  <a:pt x="3869" y="2481"/>
                </a:cubicBezTo>
                <a:cubicBezTo>
                  <a:pt x="4038" y="2481"/>
                  <a:pt x="4176" y="2344"/>
                  <a:pt x="4176" y="2174"/>
                </a:cubicBezTo>
                <a:lnTo>
                  <a:pt x="4176" y="1931"/>
                </a:lnTo>
                <a:cubicBezTo>
                  <a:pt x="4176" y="2056"/>
                  <a:pt x="4276" y="2157"/>
                  <a:pt x="4402" y="2157"/>
                </a:cubicBezTo>
                <a:cubicBezTo>
                  <a:pt x="4527" y="2157"/>
                  <a:pt x="4628" y="2056"/>
                  <a:pt x="4628" y="1931"/>
                </a:cubicBezTo>
                <a:lnTo>
                  <a:pt x="4628" y="551"/>
                </a:lnTo>
                <a:cubicBezTo>
                  <a:pt x="4628" y="425"/>
                  <a:pt x="4527" y="325"/>
                  <a:pt x="4402" y="325"/>
                </a:cubicBezTo>
                <a:cubicBezTo>
                  <a:pt x="4276" y="325"/>
                  <a:pt x="4176" y="425"/>
                  <a:pt x="4176" y="551"/>
                </a:cubicBezTo>
                <a:lnTo>
                  <a:pt x="4176" y="307"/>
                </a:lnTo>
                <a:cubicBezTo>
                  <a:pt x="4176" y="139"/>
                  <a:pt x="4039" y="1"/>
                  <a:pt x="3869" y="1"/>
                </a:cubicBezTo>
                <a:cubicBezTo>
                  <a:pt x="3699" y="1"/>
                  <a:pt x="3562" y="138"/>
                  <a:pt x="3562" y="307"/>
                </a:cubicBezTo>
                <a:lnTo>
                  <a:pt x="3562" y="945"/>
                </a:lnTo>
                <a:lnTo>
                  <a:pt x="1068" y="945"/>
                </a:lnTo>
                <a:lnTo>
                  <a:pt x="1068" y="307"/>
                </a:lnTo>
                <a:cubicBezTo>
                  <a:pt x="1068" y="139"/>
                  <a:pt x="931" y="1"/>
                  <a:pt x="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2"/>
          <p:cNvSpPr/>
          <p:nvPr/>
        </p:nvSpPr>
        <p:spPr>
          <a:xfrm>
            <a:off x="3945503" y="2003292"/>
            <a:ext cx="270470" cy="725157"/>
          </a:xfrm>
          <a:custGeom>
            <a:avLst/>
            <a:gdLst/>
            <a:ahLst/>
            <a:cxnLst/>
            <a:rect l="l" t="t" r="r" b="b"/>
            <a:pathLst>
              <a:path w="1888" h="5062" extrusionOk="0">
                <a:moveTo>
                  <a:pt x="884" y="1"/>
                </a:moveTo>
                <a:cubicBezTo>
                  <a:pt x="726" y="1"/>
                  <a:pt x="567" y="23"/>
                  <a:pt x="446" y="64"/>
                </a:cubicBezTo>
                <a:cubicBezTo>
                  <a:pt x="1" y="217"/>
                  <a:pt x="436" y="940"/>
                  <a:pt x="2" y="940"/>
                </a:cubicBezTo>
                <a:cubicBezTo>
                  <a:pt x="1" y="940"/>
                  <a:pt x="1" y="940"/>
                  <a:pt x="0" y="940"/>
                </a:cubicBezTo>
                <a:lnTo>
                  <a:pt x="0" y="940"/>
                </a:lnTo>
                <a:cubicBezTo>
                  <a:pt x="0" y="940"/>
                  <a:pt x="221" y="1164"/>
                  <a:pt x="325" y="1198"/>
                </a:cubicBezTo>
                <a:cubicBezTo>
                  <a:pt x="542" y="1266"/>
                  <a:pt x="721" y="1353"/>
                  <a:pt x="703" y="1748"/>
                </a:cubicBezTo>
                <a:cubicBezTo>
                  <a:pt x="687" y="2143"/>
                  <a:pt x="532" y="4152"/>
                  <a:pt x="668" y="4547"/>
                </a:cubicBezTo>
                <a:cubicBezTo>
                  <a:pt x="805" y="4942"/>
                  <a:pt x="909" y="5062"/>
                  <a:pt x="1270" y="5062"/>
                </a:cubicBezTo>
                <a:cubicBezTo>
                  <a:pt x="1614" y="5062"/>
                  <a:pt x="1888" y="4684"/>
                  <a:pt x="1802" y="4135"/>
                </a:cubicBezTo>
                <a:cubicBezTo>
                  <a:pt x="1716" y="3584"/>
                  <a:pt x="1372" y="1609"/>
                  <a:pt x="1390" y="1473"/>
                </a:cubicBezTo>
                <a:cubicBezTo>
                  <a:pt x="1407" y="1336"/>
                  <a:pt x="1594" y="426"/>
                  <a:pt x="1475" y="202"/>
                </a:cubicBezTo>
                <a:cubicBezTo>
                  <a:pt x="1402" y="62"/>
                  <a:pt x="1144" y="1"/>
                  <a:pt x="884" y="1"/>
                </a:cubicBezTo>
                <a:close/>
              </a:path>
            </a:pathLst>
          </a:custGeom>
          <a:solidFill>
            <a:srgbClr val="FFC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2"/>
          <p:cNvSpPr/>
          <p:nvPr/>
        </p:nvSpPr>
        <p:spPr>
          <a:xfrm>
            <a:off x="4752044" y="2064176"/>
            <a:ext cx="349548" cy="665419"/>
          </a:xfrm>
          <a:custGeom>
            <a:avLst/>
            <a:gdLst/>
            <a:ahLst/>
            <a:cxnLst/>
            <a:rect l="l" t="t" r="r" b="b"/>
            <a:pathLst>
              <a:path w="2440" h="4645" extrusionOk="0">
                <a:moveTo>
                  <a:pt x="35" y="1"/>
                </a:moveTo>
                <a:lnTo>
                  <a:pt x="35" y="1"/>
                </a:lnTo>
                <a:cubicBezTo>
                  <a:pt x="1" y="430"/>
                  <a:pt x="70" y="1168"/>
                  <a:pt x="465" y="1958"/>
                </a:cubicBezTo>
                <a:cubicBezTo>
                  <a:pt x="555" y="2136"/>
                  <a:pt x="597" y="2313"/>
                  <a:pt x="609" y="2488"/>
                </a:cubicBezTo>
                <a:cubicBezTo>
                  <a:pt x="609" y="2488"/>
                  <a:pt x="1423" y="4644"/>
                  <a:pt x="1911" y="4644"/>
                </a:cubicBezTo>
                <a:cubicBezTo>
                  <a:pt x="1927" y="4644"/>
                  <a:pt x="1943" y="4642"/>
                  <a:pt x="1959" y="4637"/>
                </a:cubicBezTo>
                <a:cubicBezTo>
                  <a:pt x="2440" y="4482"/>
                  <a:pt x="1616" y="1957"/>
                  <a:pt x="1357" y="1065"/>
                </a:cubicBezTo>
                <a:cubicBezTo>
                  <a:pt x="1100" y="172"/>
                  <a:pt x="36" y="1"/>
                  <a:pt x="35" y="1"/>
                </a:cubicBezTo>
                <a:close/>
              </a:path>
            </a:pathLst>
          </a:custGeom>
          <a:solidFill>
            <a:srgbClr val="F9B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2"/>
          <p:cNvSpPr/>
          <p:nvPr/>
        </p:nvSpPr>
        <p:spPr>
          <a:xfrm>
            <a:off x="4775538" y="1917911"/>
            <a:ext cx="663282" cy="355416"/>
          </a:xfrm>
          <a:custGeom>
            <a:avLst/>
            <a:gdLst/>
            <a:ahLst/>
            <a:cxnLst/>
            <a:rect l="l" t="t" r="r" b="b"/>
            <a:pathLst>
              <a:path w="4630" h="2481" extrusionOk="0">
                <a:moveTo>
                  <a:pt x="761" y="1"/>
                </a:moveTo>
                <a:cubicBezTo>
                  <a:pt x="592" y="1"/>
                  <a:pt x="454" y="138"/>
                  <a:pt x="454" y="307"/>
                </a:cubicBezTo>
                <a:lnTo>
                  <a:pt x="454" y="551"/>
                </a:lnTo>
                <a:cubicBezTo>
                  <a:pt x="454" y="425"/>
                  <a:pt x="352" y="325"/>
                  <a:pt x="226" y="325"/>
                </a:cubicBezTo>
                <a:cubicBezTo>
                  <a:pt x="102" y="325"/>
                  <a:pt x="0" y="425"/>
                  <a:pt x="0" y="551"/>
                </a:cubicBezTo>
                <a:lnTo>
                  <a:pt x="0" y="1931"/>
                </a:lnTo>
                <a:cubicBezTo>
                  <a:pt x="0" y="2056"/>
                  <a:pt x="102" y="2157"/>
                  <a:pt x="226" y="2157"/>
                </a:cubicBezTo>
                <a:cubicBezTo>
                  <a:pt x="352" y="2157"/>
                  <a:pt x="454" y="2056"/>
                  <a:pt x="454" y="1931"/>
                </a:cubicBezTo>
                <a:lnTo>
                  <a:pt x="454" y="2174"/>
                </a:lnTo>
                <a:cubicBezTo>
                  <a:pt x="454" y="2343"/>
                  <a:pt x="591" y="2481"/>
                  <a:pt x="761" y="2481"/>
                </a:cubicBezTo>
                <a:cubicBezTo>
                  <a:pt x="929" y="2481"/>
                  <a:pt x="1068" y="2344"/>
                  <a:pt x="1068" y="2174"/>
                </a:cubicBezTo>
                <a:lnTo>
                  <a:pt x="1068" y="1537"/>
                </a:lnTo>
                <a:lnTo>
                  <a:pt x="3561" y="1537"/>
                </a:lnTo>
                <a:lnTo>
                  <a:pt x="3561" y="2174"/>
                </a:lnTo>
                <a:cubicBezTo>
                  <a:pt x="3561" y="2343"/>
                  <a:pt x="3698" y="2481"/>
                  <a:pt x="3868" y="2481"/>
                </a:cubicBezTo>
                <a:cubicBezTo>
                  <a:pt x="4037" y="2481"/>
                  <a:pt x="4175" y="2344"/>
                  <a:pt x="4175" y="2174"/>
                </a:cubicBezTo>
                <a:lnTo>
                  <a:pt x="4175" y="1931"/>
                </a:lnTo>
                <a:cubicBezTo>
                  <a:pt x="4175" y="2056"/>
                  <a:pt x="4276" y="2157"/>
                  <a:pt x="4402" y="2157"/>
                </a:cubicBezTo>
                <a:cubicBezTo>
                  <a:pt x="4527" y="2157"/>
                  <a:pt x="4628" y="2056"/>
                  <a:pt x="4628" y="1931"/>
                </a:cubicBezTo>
                <a:lnTo>
                  <a:pt x="4628" y="551"/>
                </a:lnTo>
                <a:cubicBezTo>
                  <a:pt x="4629" y="425"/>
                  <a:pt x="4527" y="325"/>
                  <a:pt x="4402" y="325"/>
                </a:cubicBezTo>
                <a:cubicBezTo>
                  <a:pt x="4276" y="325"/>
                  <a:pt x="4175" y="425"/>
                  <a:pt x="4175" y="551"/>
                </a:cubicBezTo>
                <a:lnTo>
                  <a:pt x="4175" y="307"/>
                </a:lnTo>
                <a:cubicBezTo>
                  <a:pt x="4175" y="139"/>
                  <a:pt x="4038" y="1"/>
                  <a:pt x="3868" y="1"/>
                </a:cubicBezTo>
                <a:cubicBezTo>
                  <a:pt x="3699" y="1"/>
                  <a:pt x="3561" y="138"/>
                  <a:pt x="3561" y="307"/>
                </a:cubicBezTo>
                <a:lnTo>
                  <a:pt x="3561" y="945"/>
                </a:lnTo>
                <a:lnTo>
                  <a:pt x="1068" y="945"/>
                </a:lnTo>
                <a:lnTo>
                  <a:pt x="1068" y="307"/>
                </a:lnTo>
                <a:cubicBezTo>
                  <a:pt x="1068" y="139"/>
                  <a:pt x="930" y="1"/>
                  <a:pt x="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2"/>
          <p:cNvSpPr/>
          <p:nvPr/>
        </p:nvSpPr>
        <p:spPr>
          <a:xfrm>
            <a:off x="4944152" y="2003292"/>
            <a:ext cx="270470" cy="725157"/>
          </a:xfrm>
          <a:custGeom>
            <a:avLst/>
            <a:gdLst/>
            <a:ahLst/>
            <a:cxnLst/>
            <a:rect l="l" t="t" r="r" b="b"/>
            <a:pathLst>
              <a:path w="1888" h="5062" extrusionOk="0">
                <a:moveTo>
                  <a:pt x="1004" y="1"/>
                </a:moveTo>
                <a:cubicBezTo>
                  <a:pt x="743" y="1"/>
                  <a:pt x="486" y="62"/>
                  <a:pt x="412" y="202"/>
                </a:cubicBezTo>
                <a:cubicBezTo>
                  <a:pt x="294" y="426"/>
                  <a:pt x="481" y="1336"/>
                  <a:pt x="498" y="1473"/>
                </a:cubicBezTo>
                <a:cubicBezTo>
                  <a:pt x="516" y="1609"/>
                  <a:pt x="172" y="3584"/>
                  <a:pt x="86" y="4135"/>
                </a:cubicBezTo>
                <a:cubicBezTo>
                  <a:pt x="0" y="4684"/>
                  <a:pt x="274" y="5062"/>
                  <a:pt x="618" y="5062"/>
                </a:cubicBezTo>
                <a:cubicBezTo>
                  <a:pt x="979" y="5062"/>
                  <a:pt x="1082" y="4942"/>
                  <a:pt x="1219" y="4547"/>
                </a:cubicBezTo>
                <a:cubicBezTo>
                  <a:pt x="1356" y="4152"/>
                  <a:pt x="1201" y="2143"/>
                  <a:pt x="1185" y="1748"/>
                </a:cubicBezTo>
                <a:cubicBezTo>
                  <a:pt x="1166" y="1353"/>
                  <a:pt x="1346" y="1266"/>
                  <a:pt x="1561" y="1198"/>
                </a:cubicBezTo>
                <a:cubicBezTo>
                  <a:pt x="1667" y="1164"/>
                  <a:pt x="1888" y="940"/>
                  <a:pt x="1888" y="940"/>
                </a:cubicBezTo>
                <a:lnTo>
                  <a:pt x="1888" y="940"/>
                </a:lnTo>
                <a:cubicBezTo>
                  <a:pt x="1887" y="940"/>
                  <a:pt x="1887" y="940"/>
                  <a:pt x="1886" y="940"/>
                </a:cubicBezTo>
                <a:cubicBezTo>
                  <a:pt x="1452" y="940"/>
                  <a:pt x="1887" y="217"/>
                  <a:pt x="1442" y="64"/>
                </a:cubicBezTo>
                <a:cubicBezTo>
                  <a:pt x="1321" y="23"/>
                  <a:pt x="1162" y="1"/>
                  <a:pt x="1004" y="1"/>
                </a:cubicBezTo>
                <a:close/>
              </a:path>
            </a:pathLst>
          </a:custGeom>
          <a:solidFill>
            <a:srgbClr val="FFC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2"/>
          <p:cNvSpPr/>
          <p:nvPr/>
        </p:nvSpPr>
        <p:spPr>
          <a:xfrm>
            <a:off x="4284451" y="1950144"/>
            <a:ext cx="590937" cy="962817"/>
          </a:xfrm>
          <a:custGeom>
            <a:avLst/>
            <a:gdLst/>
            <a:ahLst/>
            <a:cxnLst/>
            <a:rect l="l" t="t" r="r" b="b"/>
            <a:pathLst>
              <a:path w="4125" h="6721" extrusionOk="0">
                <a:moveTo>
                  <a:pt x="1497" y="1"/>
                </a:moveTo>
                <a:lnTo>
                  <a:pt x="1497" y="659"/>
                </a:lnTo>
                <a:lnTo>
                  <a:pt x="826" y="796"/>
                </a:lnTo>
                <a:cubicBezTo>
                  <a:pt x="860" y="1225"/>
                  <a:pt x="792" y="1963"/>
                  <a:pt x="397" y="2753"/>
                </a:cubicBezTo>
                <a:cubicBezTo>
                  <a:pt x="1" y="3544"/>
                  <a:pt x="500" y="4316"/>
                  <a:pt x="671" y="4952"/>
                </a:cubicBezTo>
                <a:cubicBezTo>
                  <a:pt x="843" y="5587"/>
                  <a:pt x="516" y="6411"/>
                  <a:pt x="516" y="6411"/>
                </a:cubicBezTo>
                <a:cubicBezTo>
                  <a:pt x="1152" y="6669"/>
                  <a:pt x="2061" y="6721"/>
                  <a:pt x="2061" y="6721"/>
                </a:cubicBezTo>
                <a:cubicBezTo>
                  <a:pt x="2061" y="6721"/>
                  <a:pt x="2972" y="6670"/>
                  <a:pt x="3606" y="6411"/>
                </a:cubicBezTo>
                <a:cubicBezTo>
                  <a:pt x="3609" y="6411"/>
                  <a:pt x="3283" y="5587"/>
                  <a:pt x="3454" y="4952"/>
                </a:cubicBezTo>
                <a:cubicBezTo>
                  <a:pt x="3626" y="4316"/>
                  <a:pt x="4124" y="3544"/>
                  <a:pt x="3729" y="2753"/>
                </a:cubicBezTo>
                <a:cubicBezTo>
                  <a:pt x="3334" y="1963"/>
                  <a:pt x="3265" y="1225"/>
                  <a:pt x="3299" y="796"/>
                </a:cubicBezTo>
                <a:lnTo>
                  <a:pt x="2629" y="659"/>
                </a:lnTo>
                <a:lnTo>
                  <a:pt x="2629" y="1"/>
                </a:lnTo>
                <a:cubicBezTo>
                  <a:pt x="2467" y="92"/>
                  <a:pt x="2280" y="144"/>
                  <a:pt x="2062" y="144"/>
                </a:cubicBezTo>
                <a:cubicBezTo>
                  <a:pt x="1846" y="144"/>
                  <a:pt x="1658" y="93"/>
                  <a:pt x="1497" y="1"/>
                </a:cubicBezTo>
                <a:close/>
              </a:path>
            </a:pathLst>
          </a:custGeom>
          <a:solidFill>
            <a:srgbClr val="FFC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2"/>
          <p:cNvSpPr/>
          <p:nvPr/>
        </p:nvSpPr>
        <p:spPr>
          <a:xfrm>
            <a:off x="4549048" y="2840630"/>
            <a:ext cx="63463" cy="27935"/>
          </a:xfrm>
          <a:custGeom>
            <a:avLst/>
            <a:gdLst/>
            <a:ahLst/>
            <a:cxnLst/>
            <a:rect l="l" t="t" r="r" b="b"/>
            <a:pathLst>
              <a:path w="443" h="195" extrusionOk="0">
                <a:moveTo>
                  <a:pt x="228" y="1"/>
                </a:moveTo>
                <a:cubicBezTo>
                  <a:pt x="114" y="1"/>
                  <a:pt x="29" y="53"/>
                  <a:pt x="24" y="57"/>
                </a:cubicBezTo>
                <a:cubicBezTo>
                  <a:pt x="6" y="69"/>
                  <a:pt x="1" y="92"/>
                  <a:pt x="13" y="110"/>
                </a:cubicBezTo>
                <a:cubicBezTo>
                  <a:pt x="20" y="121"/>
                  <a:pt x="32" y="127"/>
                  <a:pt x="44" y="127"/>
                </a:cubicBezTo>
                <a:cubicBezTo>
                  <a:pt x="51" y="127"/>
                  <a:pt x="58" y="125"/>
                  <a:pt x="65" y="121"/>
                </a:cubicBezTo>
                <a:cubicBezTo>
                  <a:pt x="67" y="120"/>
                  <a:pt x="98" y="101"/>
                  <a:pt x="146" y="87"/>
                </a:cubicBezTo>
                <a:lnTo>
                  <a:pt x="146" y="87"/>
                </a:lnTo>
                <a:cubicBezTo>
                  <a:pt x="142" y="97"/>
                  <a:pt x="139" y="107"/>
                  <a:pt x="139" y="117"/>
                </a:cubicBezTo>
                <a:cubicBezTo>
                  <a:pt x="139" y="161"/>
                  <a:pt x="178" y="195"/>
                  <a:pt x="224" y="195"/>
                </a:cubicBezTo>
                <a:cubicBezTo>
                  <a:pt x="270" y="195"/>
                  <a:pt x="308" y="161"/>
                  <a:pt x="308" y="117"/>
                </a:cubicBezTo>
                <a:cubicBezTo>
                  <a:pt x="308" y="107"/>
                  <a:pt x="305" y="96"/>
                  <a:pt x="301" y="86"/>
                </a:cubicBezTo>
                <a:lnTo>
                  <a:pt x="301" y="86"/>
                </a:lnTo>
                <a:cubicBezTo>
                  <a:pt x="327" y="93"/>
                  <a:pt x="353" y="105"/>
                  <a:pt x="379" y="121"/>
                </a:cubicBezTo>
                <a:cubicBezTo>
                  <a:pt x="386" y="125"/>
                  <a:pt x="392" y="127"/>
                  <a:pt x="400" y="127"/>
                </a:cubicBezTo>
                <a:cubicBezTo>
                  <a:pt x="413" y="127"/>
                  <a:pt x="424" y="121"/>
                  <a:pt x="432" y="110"/>
                </a:cubicBezTo>
                <a:cubicBezTo>
                  <a:pt x="443" y="92"/>
                  <a:pt x="435" y="69"/>
                  <a:pt x="419" y="57"/>
                </a:cubicBezTo>
                <a:cubicBezTo>
                  <a:pt x="353" y="15"/>
                  <a:pt x="286" y="1"/>
                  <a:pt x="228" y="1"/>
                </a:cubicBezTo>
                <a:close/>
              </a:path>
            </a:pathLst>
          </a:custGeom>
          <a:solidFill>
            <a:srgbClr val="F9B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2"/>
          <p:cNvSpPr/>
          <p:nvPr/>
        </p:nvSpPr>
        <p:spPr>
          <a:xfrm>
            <a:off x="4498764" y="1950144"/>
            <a:ext cx="162454" cy="51429"/>
          </a:xfrm>
          <a:custGeom>
            <a:avLst/>
            <a:gdLst/>
            <a:ahLst/>
            <a:cxnLst/>
            <a:rect l="l" t="t" r="r" b="b"/>
            <a:pathLst>
              <a:path w="1134" h="359" extrusionOk="0">
                <a:moveTo>
                  <a:pt x="1" y="1"/>
                </a:moveTo>
                <a:lnTo>
                  <a:pt x="1" y="215"/>
                </a:lnTo>
                <a:cubicBezTo>
                  <a:pt x="162" y="307"/>
                  <a:pt x="350" y="359"/>
                  <a:pt x="566" y="359"/>
                </a:cubicBezTo>
                <a:cubicBezTo>
                  <a:pt x="784" y="359"/>
                  <a:pt x="973" y="307"/>
                  <a:pt x="1133" y="215"/>
                </a:cubicBezTo>
                <a:lnTo>
                  <a:pt x="1133" y="1"/>
                </a:lnTo>
                <a:cubicBezTo>
                  <a:pt x="971" y="92"/>
                  <a:pt x="784" y="144"/>
                  <a:pt x="566" y="144"/>
                </a:cubicBezTo>
                <a:cubicBezTo>
                  <a:pt x="350" y="144"/>
                  <a:pt x="162" y="93"/>
                  <a:pt x="1" y="1"/>
                </a:cubicBezTo>
                <a:close/>
              </a:path>
            </a:pathLst>
          </a:custGeom>
          <a:solidFill>
            <a:srgbClr val="F9B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2"/>
          <p:cNvSpPr/>
          <p:nvPr/>
        </p:nvSpPr>
        <p:spPr>
          <a:xfrm>
            <a:off x="4284451" y="2055438"/>
            <a:ext cx="590794" cy="710831"/>
          </a:xfrm>
          <a:custGeom>
            <a:avLst/>
            <a:gdLst/>
            <a:ahLst/>
            <a:cxnLst/>
            <a:rect l="l" t="t" r="r" b="b"/>
            <a:pathLst>
              <a:path w="4124" h="4962" extrusionOk="0">
                <a:moveTo>
                  <a:pt x="1119" y="0"/>
                </a:moveTo>
                <a:lnTo>
                  <a:pt x="826" y="60"/>
                </a:lnTo>
                <a:cubicBezTo>
                  <a:pt x="860" y="489"/>
                  <a:pt x="792" y="1228"/>
                  <a:pt x="397" y="2018"/>
                </a:cubicBezTo>
                <a:cubicBezTo>
                  <a:pt x="1" y="2809"/>
                  <a:pt x="500" y="3581"/>
                  <a:pt x="671" y="4217"/>
                </a:cubicBezTo>
                <a:cubicBezTo>
                  <a:pt x="736" y="4456"/>
                  <a:pt x="730" y="4722"/>
                  <a:pt x="696" y="4962"/>
                </a:cubicBezTo>
                <a:lnTo>
                  <a:pt x="3426" y="4962"/>
                </a:lnTo>
                <a:cubicBezTo>
                  <a:pt x="3393" y="4722"/>
                  <a:pt x="3387" y="4456"/>
                  <a:pt x="3452" y="4217"/>
                </a:cubicBezTo>
                <a:cubicBezTo>
                  <a:pt x="3626" y="3581"/>
                  <a:pt x="4123" y="2809"/>
                  <a:pt x="3729" y="2018"/>
                </a:cubicBezTo>
                <a:cubicBezTo>
                  <a:pt x="3334" y="1228"/>
                  <a:pt x="3265" y="490"/>
                  <a:pt x="3299" y="61"/>
                </a:cubicBezTo>
                <a:lnTo>
                  <a:pt x="3007" y="0"/>
                </a:lnTo>
                <a:lnTo>
                  <a:pt x="3007" y="0"/>
                </a:lnTo>
                <a:cubicBezTo>
                  <a:pt x="3023" y="566"/>
                  <a:pt x="2893" y="1313"/>
                  <a:pt x="2766" y="1537"/>
                </a:cubicBezTo>
                <a:cubicBezTo>
                  <a:pt x="2660" y="1726"/>
                  <a:pt x="2285" y="1809"/>
                  <a:pt x="2062" y="1843"/>
                </a:cubicBezTo>
                <a:cubicBezTo>
                  <a:pt x="1839" y="1810"/>
                  <a:pt x="1466" y="1726"/>
                  <a:pt x="1359" y="1537"/>
                </a:cubicBezTo>
                <a:cubicBezTo>
                  <a:pt x="1234" y="1313"/>
                  <a:pt x="1103" y="566"/>
                  <a:pt x="1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2"/>
          <p:cNvSpPr/>
          <p:nvPr/>
        </p:nvSpPr>
        <p:spPr>
          <a:xfrm>
            <a:off x="4045067" y="3293895"/>
            <a:ext cx="435933" cy="1169247"/>
          </a:xfrm>
          <a:custGeom>
            <a:avLst/>
            <a:gdLst/>
            <a:ahLst/>
            <a:cxnLst/>
            <a:rect l="l" t="t" r="r" b="b"/>
            <a:pathLst>
              <a:path w="3043" h="8162" extrusionOk="0">
                <a:moveTo>
                  <a:pt x="952" y="0"/>
                </a:moveTo>
                <a:cubicBezTo>
                  <a:pt x="763" y="687"/>
                  <a:pt x="613" y="1960"/>
                  <a:pt x="613" y="1960"/>
                </a:cubicBezTo>
                <a:cubicBezTo>
                  <a:pt x="219" y="2477"/>
                  <a:pt x="336" y="3160"/>
                  <a:pt x="336" y="3160"/>
                </a:cubicBezTo>
                <a:lnTo>
                  <a:pt x="1" y="7819"/>
                </a:lnTo>
                <a:cubicBezTo>
                  <a:pt x="73" y="8090"/>
                  <a:pt x="202" y="8162"/>
                  <a:pt x="319" y="8162"/>
                </a:cubicBezTo>
                <a:cubicBezTo>
                  <a:pt x="452" y="8162"/>
                  <a:pt x="571" y="8068"/>
                  <a:pt x="571" y="8068"/>
                </a:cubicBezTo>
                <a:cubicBezTo>
                  <a:pt x="571" y="8068"/>
                  <a:pt x="923" y="7011"/>
                  <a:pt x="1425" y="5873"/>
                </a:cubicBezTo>
                <a:cubicBezTo>
                  <a:pt x="1926" y="4734"/>
                  <a:pt x="1773" y="3532"/>
                  <a:pt x="1759" y="3305"/>
                </a:cubicBezTo>
                <a:cubicBezTo>
                  <a:pt x="1745" y="3077"/>
                  <a:pt x="2084" y="2786"/>
                  <a:pt x="2401" y="2248"/>
                </a:cubicBezTo>
                <a:cubicBezTo>
                  <a:pt x="2642" y="1842"/>
                  <a:pt x="2922" y="1219"/>
                  <a:pt x="3043" y="942"/>
                </a:cubicBezTo>
                <a:lnTo>
                  <a:pt x="952" y="0"/>
                </a:lnTo>
                <a:close/>
              </a:path>
            </a:pathLst>
          </a:custGeom>
          <a:solidFill>
            <a:srgbClr val="FFC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2"/>
          <p:cNvSpPr/>
          <p:nvPr/>
        </p:nvSpPr>
        <p:spPr>
          <a:xfrm>
            <a:off x="3638645" y="4414166"/>
            <a:ext cx="553404" cy="232933"/>
          </a:xfrm>
          <a:custGeom>
            <a:avLst/>
            <a:gdLst/>
            <a:ahLst/>
            <a:cxnLst/>
            <a:rect l="l" t="t" r="r" b="b"/>
            <a:pathLst>
              <a:path w="3863" h="1626" extrusionOk="0">
                <a:moveTo>
                  <a:pt x="2837" y="0"/>
                </a:moveTo>
                <a:cubicBezTo>
                  <a:pt x="2837" y="0"/>
                  <a:pt x="1" y="1018"/>
                  <a:pt x="156" y="1371"/>
                </a:cubicBezTo>
                <a:cubicBezTo>
                  <a:pt x="233" y="1544"/>
                  <a:pt x="1000" y="1626"/>
                  <a:pt x="1793" y="1626"/>
                </a:cubicBezTo>
                <a:cubicBezTo>
                  <a:pt x="2621" y="1626"/>
                  <a:pt x="3477" y="1537"/>
                  <a:pt x="3607" y="1371"/>
                </a:cubicBezTo>
                <a:cubicBezTo>
                  <a:pt x="3862" y="1048"/>
                  <a:pt x="3409" y="249"/>
                  <a:pt x="3409" y="249"/>
                </a:cubicBezTo>
                <a:cubicBezTo>
                  <a:pt x="3409" y="249"/>
                  <a:pt x="3290" y="343"/>
                  <a:pt x="3156" y="343"/>
                </a:cubicBezTo>
                <a:cubicBezTo>
                  <a:pt x="3038" y="343"/>
                  <a:pt x="2908" y="271"/>
                  <a:pt x="2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2"/>
          <p:cNvSpPr/>
          <p:nvPr/>
        </p:nvSpPr>
        <p:spPr>
          <a:xfrm>
            <a:off x="3956534" y="4438233"/>
            <a:ext cx="59165" cy="66757"/>
          </a:xfrm>
          <a:custGeom>
            <a:avLst/>
            <a:gdLst/>
            <a:ahLst/>
            <a:cxnLst/>
            <a:rect l="l" t="t" r="r" b="b"/>
            <a:pathLst>
              <a:path w="413" h="466" extrusionOk="0">
                <a:moveTo>
                  <a:pt x="171" y="0"/>
                </a:moveTo>
                <a:cubicBezTo>
                  <a:pt x="116" y="21"/>
                  <a:pt x="59" y="42"/>
                  <a:pt x="1" y="67"/>
                </a:cubicBezTo>
                <a:lnTo>
                  <a:pt x="236" y="425"/>
                </a:lnTo>
                <a:cubicBezTo>
                  <a:pt x="253" y="450"/>
                  <a:pt x="282" y="466"/>
                  <a:pt x="311" y="466"/>
                </a:cubicBezTo>
                <a:cubicBezTo>
                  <a:pt x="328" y="466"/>
                  <a:pt x="345" y="461"/>
                  <a:pt x="360" y="451"/>
                </a:cubicBezTo>
                <a:cubicBezTo>
                  <a:pt x="401" y="425"/>
                  <a:pt x="412" y="370"/>
                  <a:pt x="386" y="328"/>
                </a:cubicBezTo>
                <a:lnTo>
                  <a:pt x="1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2"/>
          <p:cNvSpPr/>
          <p:nvPr/>
        </p:nvSpPr>
        <p:spPr>
          <a:xfrm>
            <a:off x="3890779" y="4464306"/>
            <a:ext cx="60168" cy="68762"/>
          </a:xfrm>
          <a:custGeom>
            <a:avLst/>
            <a:gdLst/>
            <a:ahLst/>
            <a:cxnLst/>
            <a:rect l="l" t="t" r="r" b="b"/>
            <a:pathLst>
              <a:path w="420" h="480" extrusionOk="0">
                <a:moveTo>
                  <a:pt x="169" y="0"/>
                </a:moveTo>
                <a:cubicBezTo>
                  <a:pt x="114" y="22"/>
                  <a:pt x="58" y="44"/>
                  <a:pt x="0" y="69"/>
                </a:cubicBezTo>
                <a:lnTo>
                  <a:pt x="244" y="438"/>
                </a:lnTo>
                <a:cubicBezTo>
                  <a:pt x="260" y="464"/>
                  <a:pt x="290" y="479"/>
                  <a:pt x="319" y="479"/>
                </a:cubicBezTo>
                <a:cubicBezTo>
                  <a:pt x="335" y="479"/>
                  <a:pt x="352" y="474"/>
                  <a:pt x="368" y="466"/>
                </a:cubicBezTo>
                <a:cubicBezTo>
                  <a:pt x="409" y="438"/>
                  <a:pt x="420" y="383"/>
                  <a:pt x="393" y="341"/>
                </a:cubicBezTo>
                <a:lnTo>
                  <a:pt x="1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2"/>
          <p:cNvSpPr/>
          <p:nvPr/>
        </p:nvSpPr>
        <p:spPr>
          <a:xfrm>
            <a:off x="3825596" y="4491382"/>
            <a:ext cx="60598" cy="69908"/>
          </a:xfrm>
          <a:custGeom>
            <a:avLst/>
            <a:gdLst/>
            <a:ahLst/>
            <a:cxnLst/>
            <a:rect l="l" t="t" r="r" b="b"/>
            <a:pathLst>
              <a:path w="423" h="488" extrusionOk="0">
                <a:moveTo>
                  <a:pt x="167" y="1"/>
                </a:moveTo>
                <a:cubicBezTo>
                  <a:pt x="112" y="24"/>
                  <a:pt x="55" y="49"/>
                  <a:pt x="0" y="73"/>
                </a:cubicBezTo>
                <a:lnTo>
                  <a:pt x="246" y="447"/>
                </a:lnTo>
                <a:cubicBezTo>
                  <a:pt x="262" y="472"/>
                  <a:pt x="292" y="488"/>
                  <a:pt x="321" y="488"/>
                </a:cubicBezTo>
                <a:cubicBezTo>
                  <a:pt x="338" y="488"/>
                  <a:pt x="354" y="483"/>
                  <a:pt x="369" y="473"/>
                </a:cubicBezTo>
                <a:cubicBezTo>
                  <a:pt x="410" y="447"/>
                  <a:pt x="423" y="391"/>
                  <a:pt x="395" y="350"/>
                </a:cubicBezTo>
                <a:lnTo>
                  <a:pt x="1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2"/>
          <p:cNvSpPr/>
          <p:nvPr/>
        </p:nvSpPr>
        <p:spPr>
          <a:xfrm>
            <a:off x="4138901" y="2868422"/>
            <a:ext cx="882609" cy="582475"/>
          </a:xfrm>
          <a:custGeom>
            <a:avLst/>
            <a:gdLst/>
            <a:ahLst/>
            <a:cxnLst/>
            <a:rect l="l" t="t" r="r" b="b"/>
            <a:pathLst>
              <a:path w="6161" h="4066" extrusionOk="0">
                <a:moveTo>
                  <a:pt x="1535" y="1"/>
                </a:moveTo>
                <a:lnTo>
                  <a:pt x="49" y="2656"/>
                </a:lnTo>
                <a:cubicBezTo>
                  <a:pt x="1" y="2743"/>
                  <a:pt x="36" y="2854"/>
                  <a:pt x="127" y="2893"/>
                </a:cubicBezTo>
                <a:lnTo>
                  <a:pt x="2698" y="4051"/>
                </a:lnTo>
                <a:cubicBezTo>
                  <a:pt x="2720" y="4061"/>
                  <a:pt x="2744" y="4066"/>
                  <a:pt x="2767" y="4066"/>
                </a:cubicBezTo>
                <a:cubicBezTo>
                  <a:pt x="2833" y="4066"/>
                  <a:pt x="2897" y="4027"/>
                  <a:pt x="2924" y="3961"/>
                </a:cubicBezTo>
                <a:lnTo>
                  <a:pt x="3005" y="3766"/>
                </a:lnTo>
                <a:cubicBezTo>
                  <a:pt x="3019" y="3732"/>
                  <a:pt x="3049" y="3716"/>
                  <a:pt x="3080" y="3716"/>
                </a:cubicBezTo>
                <a:cubicBezTo>
                  <a:pt x="3111" y="3716"/>
                  <a:pt x="3141" y="3732"/>
                  <a:pt x="3155" y="3766"/>
                </a:cubicBezTo>
                <a:lnTo>
                  <a:pt x="3236" y="3961"/>
                </a:lnTo>
                <a:cubicBezTo>
                  <a:pt x="3263" y="4027"/>
                  <a:pt x="3326" y="4066"/>
                  <a:pt x="3393" y="4066"/>
                </a:cubicBezTo>
                <a:cubicBezTo>
                  <a:pt x="3416" y="4066"/>
                  <a:pt x="3440" y="4061"/>
                  <a:pt x="3462" y="4051"/>
                </a:cubicBezTo>
                <a:lnTo>
                  <a:pt x="6033" y="2893"/>
                </a:lnTo>
                <a:cubicBezTo>
                  <a:pt x="6124" y="2851"/>
                  <a:pt x="6160" y="2742"/>
                  <a:pt x="6111" y="2656"/>
                </a:cubicBezTo>
                <a:lnTo>
                  <a:pt x="4625" y="1"/>
                </a:lnTo>
                <a:cubicBezTo>
                  <a:pt x="3989" y="259"/>
                  <a:pt x="3080" y="311"/>
                  <a:pt x="3080" y="311"/>
                </a:cubicBezTo>
                <a:cubicBezTo>
                  <a:pt x="3080" y="311"/>
                  <a:pt x="2170" y="260"/>
                  <a:pt x="1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2"/>
          <p:cNvSpPr/>
          <p:nvPr/>
        </p:nvSpPr>
        <p:spPr>
          <a:xfrm>
            <a:off x="4323274" y="2868422"/>
            <a:ext cx="511716" cy="112885"/>
          </a:xfrm>
          <a:custGeom>
            <a:avLst/>
            <a:gdLst/>
            <a:ahLst/>
            <a:cxnLst/>
            <a:rect l="l" t="t" r="r" b="b"/>
            <a:pathLst>
              <a:path w="3572" h="788" extrusionOk="0">
                <a:moveTo>
                  <a:pt x="246" y="1"/>
                </a:moveTo>
                <a:lnTo>
                  <a:pt x="1" y="440"/>
                </a:lnTo>
                <a:cubicBezTo>
                  <a:pt x="760" y="666"/>
                  <a:pt x="1755" y="788"/>
                  <a:pt x="1755" y="788"/>
                </a:cubicBezTo>
                <a:cubicBezTo>
                  <a:pt x="1755" y="788"/>
                  <a:pt x="2806" y="663"/>
                  <a:pt x="3572" y="420"/>
                </a:cubicBezTo>
                <a:lnTo>
                  <a:pt x="3336" y="1"/>
                </a:lnTo>
                <a:cubicBezTo>
                  <a:pt x="2701" y="259"/>
                  <a:pt x="1791" y="311"/>
                  <a:pt x="1791" y="311"/>
                </a:cubicBezTo>
                <a:cubicBezTo>
                  <a:pt x="1791" y="311"/>
                  <a:pt x="881" y="260"/>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2"/>
          <p:cNvSpPr/>
          <p:nvPr/>
        </p:nvSpPr>
        <p:spPr>
          <a:xfrm>
            <a:off x="4678982" y="3293895"/>
            <a:ext cx="436076" cy="1169247"/>
          </a:xfrm>
          <a:custGeom>
            <a:avLst/>
            <a:gdLst/>
            <a:ahLst/>
            <a:cxnLst/>
            <a:rect l="l" t="t" r="r" b="b"/>
            <a:pathLst>
              <a:path w="3044" h="8162" extrusionOk="0">
                <a:moveTo>
                  <a:pt x="2091" y="0"/>
                </a:moveTo>
                <a:lnTo>
                  <a:pt x="0" y="942"/>
                </a:lnTo>
                <a:cubicBezTo>
                  <a:pt x="121" y="1219"/>
                  <a:pt x="402" y="1842"/>
                  <a:pt x="643" y="2248"/>
                </a:cubicBezTo>
                <a:cubicBezTo>
                  <a:pt x="960" y="2786"/>
                  <a:pt x="1299" y="3077"/>
                  <a:pt x="1284" y="3305"/>
                </a:cubicBezTo>
                <a:cubicBezTo>
                  <a:pt x="1271" y="3532"/>
                  <a:pt x="1117" y="4734"/>
                  <a:pt x="1619" y="5873"/>
                </a:cubicBezTo>
                <a:cubicBezTo>
                  <a:pt x="2121" y="7011"/>
                  <a:pt x="2473" y="8068"/>
                  <a:pt x="2473" y="8068"/>
                </a:cubicBezTo>
                <a:cubicBezTo>
                  <a:pt x="2473" y="8068"/>
                  <a:pt x="2591" y="8162"/>
                  <a:pt x="2725" y="8162"/>
                </a:cubicBezTo>
                <a:cubicBezTo>
                  <a:pt x="2842" y="8162"/>
                  <a:pt x="2971" y="8090"/>
                  <a:pt x="3043" y="7819"/>
                </a:cubicBezTo>
                <a:lnTo>
                  <a:pt x="2707" y="3160"/>
                </a:lnTo>
                <a:cubicBezTo>
                  <a:pt x="2707" y="3160"/>
                  <a:pt x="2824" y="2477"/>
                  <a:pt x="2430" y="1960"/>
                </a:cubicBezTo>
                <a:cubicBezTo>
                  <a:pt x="2430" y="1960"/>
                  <a:pt x="2281" y="687"/>
                  <a:pt x="2091" y="0"/>
                </a:cubicBezTo>
                <a:close/>
              </a:path>
            </a:pathLst>
          </a:custGeom>
          <a:solidFill>
            <a:srgbClr val="FFC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2"/>
          <p:cNvSpPr/>
          <p:nvPr/>
        </p:nvSpPr>
        <p:spPr>
          <a:xfrm>
            <a:off x="4968076" y="4414166"/>
            <a:ext cx="553404" cy="232933"/>
          </a:xfrm>
          <a:custGeom>
            <a:avLst/>
            <a:gdLst/>
            <a:ahLst/>
            <a:cxnLst/>
            <a:rect l="l" t="t" r="r" b="b"/>
            <a:pathLst>
              <a:path w="3863" h="1626" extrusionOk="0">
                <a:moveTo>
                  <a:pt x="1025" y="0"/>
                </a:moveTo>
                <a:cubicBezTo>
                  <a:pt x="953" y="271"/>
                  <a:pt x="824" y="343"/>
                  <a:pt x="706" y="343"/>
                </a:cubicBezTo>
                <a:cubicBezTo>
                  <a:pt x="572" y="343"/>
                  <a:pt x="454" y="249"/>
                  <a:pt x="454" y="249"/>
                </a:cubicBezTo>
                <a:cubicBezTo>
                  <a:pt x="454" y="249"/>
                  <a:pt x="1" y="1048"/>
                  <a:pt x="256" y="1371"/>
                </a:cubicBezTo>
                <a:cubicBezTo>
                  <a:pt x="386" y="1537"/>
                  <a:pt x="1242" y="1626"/>
                  <a:pt x="2069" y="1626"/>
                </a:cubicBezTo>
                <a:cubicBezTo>
                  <a:pt x="2863" y="1626"/>
                  <a:pt x="3630" y="1544"/>
                  <a:pt x="3706" y="1371"/>
                </a:cubicBezTo>
                <a:cubicBezTo>
                  <a:pt x="3862" y="1018"/>
                  <a:pt x="1025"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2"/>
          <p:cNvSpPr/>
          <p:nvPr/>
        </p:nvSpPr>
        <p:spPr>
          <a:xfrm>
            <a:off x="5144140" y="4438233"/>
            <a:ext cx="59309" cy="66757"/>
          </a:xfrm>
          <a:custGeom>
            <a:avLst/>
            <a:gdLst/>
            <a:ahLst/>
            <a:cxnLst/>
            <a:rect l="l" t="t" r="r" b="b"/>
            <a:pathLst>
              <a:path w="414" h="466" extrusionOk="0">
                <a:moveTo>
                  <a:pt x="243" y="0"/>
                </a:moveTo>
                <a:lnTo>
                  <a:pt x="28" y="328"/>
                </a:lnTo>
                <a:cubicBezTo>
                  <a:pt x="1" y="370"/>
                  <a:pt x="13" y="425"/>
                  <a:pt x="54" y="451"/>
                </a:cubicBezTo>
                <a:cubicBezTo>
                  <a:pt x="69" y="461"/>
                  <a:pt x="86" y="466"/>
                  <a:pt x="102" y="466"/>
                </a:cubicBezTo>
                <a:cubicBezTo>
                  <a:pt x="132" y="466"/>
                  <a:pt x="161" y="450"/>
                  <a:pt x="178" y="425"/>
                </a:cubicBezTo>
                <a:lnTo>
                  <a:pt x="413" y="67"/>
                </a:lnTo>
                <a:cubicBezTo>
                  <a:pt x="354" y="42"/>
                  <a:pt x="296" y="21"/>
                  <a:pt x="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2"/>
          <p:cNvSpPr/>
          <p:nvPr/>
        </p:nvSpPr>
        <p:spPr>
          <a:xfrm>
            <a:off x="5209035" y="4464306"/>
            <a:ext cx="60311" cy="68762"/>
          </a:xfrm>
          <a:custGeom>
            <a:avLst/>
            <a:gdLst/>
            <a:ahLst/>
            <a:cxnLst/>
            <a:rect l="l" t="t" r="r" b="b"/>
            <a:pathLst>
              <a:path w="421" h="480" extrusionOk="0">
                <a:moveTo>
                  <a:pt x="252" y="0"/>
                </a:moveTo>
                <a:lnTo>
                  <a:pt x="28" y="341"/>
                </a:lnTo>
                <a:cubicBezTo>
                  <a:pt x="1" y="383"/>
                  <a:pt x="12" y="438"/>
                  <a:pt x="53" y="466"/>
                </a:cubicBezTo>
                <a:cubicBezTo>
                  <a:pt x="68" y="474"/>
                  <a:pt x="85" y="479"/>
                  <a:pt x="102" y="479"/>
                </a:cubicBezTo>
                <a:cubicBezTo>
                  <a:pt x="131" y="479"/>
                  <a:pt x="161" y="464"/>
                  <a:pt x="177" y="438"/>
                </a:cubicBezTo>
                <a:lnTo>
                  <a:pt x="420" y="69"/>
                </a:lnTo>
                <a:cubicBezTo>
                  <a:pt x="363" y="44"/>
                  <a:pt x="307" y="22"/>
                  <a:pt x="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2"/>
          <p:cNvSpPr/>
          <p:nvPr/>
        </p:nvSpPr>
        <p:spPr>
          <a:xfrm>
            <a:off x="5273788" y="4491525"/>
            <a:ext cx="60598" cy="69765"/>
          </a:xfrm>
          <a:custGeom>
            <a:avLst/>
            <a:gdLst/>
            <a:ahLst/>
            <a:cxnLst/>
            <a:rect l="l" t="t" r="r" b="b"/>
            <a:pathLst>
              <a:path w="423" h="487" extrusionOk="0">
                <a:moveTo>
                  <a:pt x="256" y="1"/>
                </a:moveTo>
                <a:lnTo>
                  <a:pt x="27" y="349"/>
                </a:lnTo>
                <a:cubicBezTo>
                  <a:pt x="0" y="390"/>
                  <a:pt x="11" y="446"/>
                  <a:pt x="52" y="472"/>
                </a:cubicBezTo>
                <a:cubicBezTo>
                  <a:pt x="68" y="482"/>
                  <a:pt x="85" y="487"/>
                  <a:pt x="101" y="487"/>
                </a:cubicBezTo>
                <a:cubicBezTo>
                  <a:pt x="131" y="487"/>
                  <a:pt x="160" y="471"/>
                  <a:pt x="177" y="446"/>
                </a:cubicBezTo>
                <a:lnTo>
                  <a:pt x="423" y="73"/>
                </a:lnTo>
                <a:cubicBezTo>
                  <a:pt x="368" y="49"/>
                  <a:pt x="311" y="25"/>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a:off x="4485871" y="1301476"/>
            <a:ext cx="188240" cy="51285"/>
          </a:xfrm>
          <a:custGeom>
            <a:avLst/>
            <a:gdLst/>
            <a:ahLst/>
            <a:cxnLst/>
            <a:rect l="l" t="t" r="r" b="b"/>
            <a:pathLst>
              <a:path w="1314" h="358" extrusionOk="0">
                <a:moveTo>
                  <a:pt x="562" y="0"/>
                </a:moveTo>
                <a:cubicBezTo>
                  <a:pt x="395" y="0"/>
                  <a:pt x="61" y="41"/>
                  <a:pt x="1" y="357"/>
                </a:cubicBezTo>
                <a:cubicBezTo>
                  <a:pt x="119" y="338"/>
                  <a:pt x="233" y="332"/>
                  <a:pt x="332" y="332"/>
                </a:cubicBezTo>
                <a:cubicBezTo>
                  <a:pt x="522" y="332"/>
                  <a:pt x="656" y="355"/>
                  <a:pt x="656" y="355"/>
                </a:cubicBezTo>
                <a:cubicBezTo>
                  <a:pt x="656" y="355"/>
                  <a:pt x="792" y="332"/>
                  <a:pt x="983" y="332"/>
                </a:cubicBezTo>
                <a:cubicBezTo>
                  <a:pt x="1082" y="332"/>
                  <a:pt x="1196" y="338"/>
                  <a:pt x="1313" y="357"/>
                </a:cubicBezTo>
                <a:cubicBezTo>
                  <a:pt x="1253" y="41"/>
                  <a:pt x="918" y="0"/>
                  <a:pt x="751" y="0"/>
                </a:cubicBezTo>
                <a:cubicBezTo>
                  <a:pt x="694" y="0"/>
                  <a:pt x="656" y="5"/>
                  <a:pt x="656" y="5"/>
                </a:cubicBezTo>
                <a:cubicBezTo>
                  <a:pt x="656" y="5"/>
                  <a:pt x="619" y="0"/>
                  <a:pt x="5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a:off x="4518677" y="1266951"/>
            <a:ext cx="122628" cy="45985"/>
          </a:xfrm>
          <a:custGeom>
            <a:avLst/>
            <a:gdLst/>
            <a:ahLst/>
            <a:cxnLst/>
            <a:rect l="l" t="t" r="r" b="b"/>
            <a:pathLst>
              <a:path w="856" h="321" extrusionOk="0">
                <a:moveTo>
                  <a:pt x="427" y="1"/>
                </a:moveTo>
                <a:cubicBezTo>
                  <a:pt x="427" y="1"/>
                  <a:pt x="51" y="32"/>
                  <a:pt x="1" y="321"/>
                </a:cubicBezTo>
                <a:cubicBezTo>
                  <a:pt x="116" y="266"/>
                  <a:pt x="248" y="255"/>
                  <a:pt x="334" y="255"/>
                </a:cubicBezTo>
                <a:cubicBezTo>
                  <a:pt x="391" y="255"/>
                  <a:pt x="427" y="259"/>
                  <a:pt x="427" y="259"/>
                </a:cubicBezTo>
                <a:cubicBezTo>
                  <a:pt x="427" y="259"/>
                  <a:pt x="464" y="255"/>
                  <a:pt x="521" y="255"/>
                </a:cubicBezTo>
                <a:cubicBezTo>
                  <a:pt x="607" y="255"/>
                  <a:pt x="740" y="266"/>
                  <a:pt x="855" y="321"/>
                </a:cubicBezTo>
                <a:cubicBezTo>
                  <a:pt x="805" y="31"/>
                  <a:pt x="427" y="1"/>
                  <a:pt x="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2"/>
          <p:cNvSpPr/>
          <p:nvPr/>
        </p:nvSpPr>
        <p:spPr>
          <a:xfrm>
            <a:off x="4427279" y="1080287"/>
            <a:ext cx="416450" cy="347250"/>
          </a:xfrm>
          <a:custGeom>
            <a:avLst/>
            <a:gdLst/>
            <a:ahLst/>
            <a:cxnLst/>
            <a:rect l="l" t="t" r="r" b="b"/>
            <a:pathLst>
              <a:path w="2907" h="2424" extrusionOk="0">
                <a:moveTo>
                  <a:pt x="999" y="0"/>
                </a:moveTo>
                <a:cubicBezTo>
                  <a:pt x="881" y="0"/>
                  <a:pt x="758" y="17"/>
                  <a:pt x="634" y="53"/>
                </a:cubicBezTo>
                <a:cubicBezTo>
                  <a:pt x="0" y="237"/>
                  <a:pt x="421" y="673"/>
                  <a:pt x="637" y="1074"/>
                </a:cubicBezTo>
                <a:cubicBezTo>
                  <a:pt x="717" y="1223"/>
                  <a:pt x="793" y="1310"/>
                  <a:pt x="859" y="1360"/>
                </a:cubicBezTo>
                <a:cubicBezTo>
                  <a:pt x="963" y="1312"/>
                  <a:pt x="1065" y="1303"/>
                  <a:pt x="1065" y="1303"/>
                </a:cubicBezTo>
                <a:cubicBezTo>
                  <a:pt x="1065" y="1303"/>
                  <a:pt x="1443" y="1334"/>
                  <a:pt x="1493" y="1622"/>
                </a:cubicBezTo>
                <a:cubicBezTo>
                  <a:pt x="1601" y="1672"/>
                  <a:pt x="1694" y="1760"/>
                  <a:pt x="1721" y="1913"/>
                </a:cubicBezTo>
                <a:cubicBezTo>
                  <a:pt x="2023" y="1962"/>
                  <a:pt x="2351" y="2095"/>
                  <a:pt x="2517" y="2424"/>
                </a:cubicBezTo>
                <a:cubicBezTo>
                  <a:pt x="2906" y="1924"/>
                  <a:pt x="2406" y="1243"/>
                  <a:pt x="2406" y="1243"/>
                </a:cubicBezTo>
                <a:lnTo>
                  <a:pt x="2406" y="1243"/>
                </a:lnTo>
                <a:cubicBezTo>
                  <a:pt x="2406" y="1243"/>
                  <a:pt x="2466" y="1906"/>
                  <a:pt x="2166" y="1947"/>
                </a:cubicBezTo>
                <a:cubicBezTo>
                  <a:pt x="2158" y="1948"/>
                  <a:pt x="2149" y="1949"/>
                  <a:pt x="2141" y="1949"/>
                </a:cubicBezTo>
                <a:cubicBezTo>
                  <a:pt x="1866" y="1949"/>
                  <a:pt x="1845" y="1302"/>
                  <a:pt x="1865" y="749"/>
                </a:cubicBezTo>
                <a:cubicBezTo>
                  <a:pt x="1880" y="290"/>
                  <a:pt x="1484" y="0"/>
                  <a:pt x="9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2"/>
          <p:cNvSpPr/>
          <p:nvPr/>
        </p:nvSpPr>
        <p:spPr>
          <a:xfrm>
            <a:off x="4301212" y="1631683"/>
            <a:ext cx="87101" cy="157724"/>
          </a:xfrm>
          <a:custGeom>
            <a:avLst/>
            <a:gdLst/>
            <a:ahLst/>
            <a:cxnLst/>
            <a:rect l="l" t="t" r="r" b="b"/>
            <a:pathLst>
              <a:path w="608" h="1101" extrusionOk="0">
                <a:moveTo>
                  <a:pt x="293" y="0"/>
                </a:moveTo>
                <a:cubicBezTo>
                  <a:pt x="278" y="0"/>
                  <a:pt x="263" y="2"/>
                  <a:pt x="249" y="5"/>
                </a:cubicBezTo>
                <a:cubicBezTo>
                  <a:pt x="78" y="47"/>
                  <a:pt x="0" y="325"/>
                  <a:pt x="75" y="626"/>
                </a:cubicBezTo>
                <a:cubicBezTo>
                  <a:pt x="142" y="901"/>
                  <a:pt x="314" y="1100"/>
                  <a:pt x="474" y="1100"/>
                </a:cubicBezTo>
                <a:cubicBezTo>
                  <a:pt x="489" y="1100"/>
                  <a:pt x="503" y="1099"/>
                  <a:pt x="518" y="1095"/>
                </a:cubicBezTo>
                <a:cubicBezTo>
                  <a:pt x="552" y="1087"/>
                  <a:pt x="582" y="1069"/>
                  <a:pt x="607" y="1045"/>
                </a:cubicBezTo>
                <a:cubicBezTo>
                  <a:pt x="517" y="729"/>
                  <a:pt x="461" y="385"/>
                  <a:pt x="428" y="44"/>
                </a:cubicBezTo>
                <a:cubicBezTo>
                  <a:pt x="383" y="16"/>
                  <a:pt x="338" y="0"/>
                  <a:pt x="293" y="0"/>
                </a:cubicBezTo>
                <a:close/>
              </a:path>
            </a:pathLst>
          </a:custGeom>
          <a:solidFill>
            <a:srgbClr val="FFC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a:off x="4771670" y="1631683"/>
            <a:ext cx="86957" cy="157724"/>
          </a:xfrm>
          <a:custGeom>
            <a:avLst/>
            <a:gdLst/>
            <a:ahLst/>
            <a:cxnLst/>
            <a:rect l="l" t="t" r="r" b="b"/>
            <a:pathLst>
              <a:path w="607" h="1101" extrusionOk="0">
                <a:moveTo>
                  <a:pt x="314" y="0"/>
                </a:moveTo>
                <a:cubicBezTo>
                  <a:pt x="270" y="0"/>
                  <a:pt x="224" y="16"/>
                  <a:pt x="180" y="44"/>
                </a:cubicBezTo>
                <a:cubicBezTo>
                  <a:pt x="146" y="385"/>
                  <a:pt x="92" y="729"/>
                  <a:pt x="1" y="1045"/>
                </a:cubicBezTo>
                <a:cubicBezTo>
                  <a:pt x="26" y="1069"/>
                  <a:pt x="56" y="1087"/>
                  <a:pt x="89" y="1095"/>
                </a:cubicBezTo>
                <a:cubicBezTo>
                  <a:pt x="103" y="1099"/>
                  <a:pt x="118" y="1100"/>
                  <a:pt x="133" y="1100"/>
                </a:cubicBezTo>
                <a:cubicBezTo>
                  <a:pt x="294" y="1100"/>
                  <a:pt x="465" y="901"/>
                  <a:pt x="533" y="626"/>
                </a:cubicBezTo>
                <a:cubicBezTo>
                  <a:pt x="606" y="325"/>
                  <a:pt x="529" y="47"/>
                  <a:pt x="359" y="5"/>
                </a:cubicBezTo>
                <a:cubicBezTo>
                  <a:pt x="344" y="2"/>
                  <a:pt x="329" y="0"/>
                  <a:pt x="314" y="0"/>
                </a:cubicBezTo>
                <a:close/>
              </a:path>
            </a:pathLst>
          </a:custGeom>
          <a:solidFill>
            <a:srgbClr val="FFC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2"/>
          <p:cNvSpPr/>
          <p:nvPr/>
        </p:nvSpPr>
        <p:spPr>
          <a:xfrm>
            <a:off x="4356080" y="1347175"/>
            <a:ext cx="447823" cy="623589"/>
          </a:xfrm>
          <a:custGeom>
            <a:avLst/>
            <a:gdLst/>
            <a:ahLst/>
            <a:cxnLst/>
            <a:rect l="l" t="t" r="r" b="b"/>
            <a:pathLst>
              <a:path w="3126" h="4353" extrusionOk="0">
                <a:moveTo>
                  <a:pt x="1233" y="1"/>
                </a:moveTo>
                <a:cubicBezTo>
                  <a:pt x="775" y="1"/>
                  <a:pt x="0" y="137"/>
                  <a:pt x="0" y="1056"/>
                </a:cubicBezTo>
                <a:cubicBezTo>
                  <a:pt x="0" y="2361"/>
                  <a:pt x="206" y="4353"/>
                  <a:pt x="1562" y="4353"/>
                </a:cubicBezTo>
                <a:cubicBezTo>
                  <a:pt x="2920" y="4353"/>
                  <a:pt x="3126" y="2362"/>
                  <a:pt x="3126" y="1056"/>
                </a:cubicBezTo>
                <a:cubicBezTo>
                  <a:pt x="3126" y="137"/>
                  <a:pt x="2351" y="1"/>
                  <a:pt x="1892" y="1"/>
                </a:cubicBezTo>
                <a:cubicBezTo>
                  <a:pt x="1699" y="1"/>
                  <a:pt x="1562" y="25"/>
                  <a:pt x="1562" y="25"/>
                </a:cubicBezTo>
                <a:cubicBezTo>
                  <a:pt x="1562" y="25"/>
                  <a:pt x="1426" y="1"/>
                  <a:pt x="1233" y="1"/>
                </a:cubicBezTo>
                <a:close/>
              </a:path>
            </a:pathLst>
          </a:custGeom>
          <a:solidFill>
            <a:srgbClr val="FFC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2"/>
          <p:cNvSpPr/>
          <p:nvPr/>
        </p:nvSpPr>
        <p:spPr>
          <a:xfrm>
            <a:off x="4356080" y="1347175"/>
            <a:ext cx="447823" cy="349542"/>
          </a:xfrm>
          <a:custGeom>
            <a:avLst/>
            <a:gdLst/>
            <a:ahLst/>
            <a:cxnLst/>
            <a:rect l="l" t="t" r="r" b="b"/>
            <a:pathLst>
              <a:path w="3126" h="2440" extrusionOk="0">
                <a:moveTo>
                  <a:pt x="1233" y="1"/>
                </a:moveTo>
                <a:cubicBezTo>
                  <a:pt x="775" y="1"/>
                  <a:pt x="0" y="137"/>
                  <a:pt x="0" y="1056"/>
                </a:cubicBezTo>
                <a:cubicBezTo>
                  <a:pt x="0" y="1333"/>
                  <a:pt x="9" y="1641"/>
                  <a:pt x="37" y="1957"/>
                </a:cubicBezTo>
                <a:cubicBezTo>
                  <a:pt x="211" y="2150"/>
                  <a:pt x="334" y="2440"/>
                  <a:pt x="334" y="2440"/>
                </a:cubicBezTo>
                <a:cubicBezTo>
                  <a:pt x="334" y="2440"/>
                  <a:pt x="175" y="1461"/>
                  <a:pt x="334" y="1087"/>
                </a:cubicBezTo>
                <a:cubicBezTo>
                  <a:pt x="460" y="789"/>
                  <a:pt x="1163" y="758"/>
                  <a:pt x="1445" y="758"/>
                </a:cubicBezTo>
                <a:cubicBezTo>
                  <a:pt x="1518" y="758"/>
                  <a:pt x="1562" y="760"/>
                  <a:pt x="1562" y="760"/>
                </a:cubicBezTo>
                <a:cubicBezTo>
                  <a:pt x="1562" y="760"/>
                  <a:pt x="1607" y="758"/>
                  <a:pt x="1680" y="758"/>
                </a:cubicBezTo>
                <a:cubicBezTo>
                  <a:pt x="1962" y="758"/>
                  <a:pt x="2666" y="789"/>
                  <a:pt x="2792" y="1087"/>
                </a:cubicBezTo>
                <a:cubicBezTo>
                  <a:pt x="2951" y="1461"/>
                  <a:pt x="2792" y="2440"/>
                  <a:pt x="2792" y="2440"/>
                </a:cubicBezTo>
                <a:cubicBezTo>
                  <a:pt x="2792" y="2440"/>
                  <a:pt x="2915" y="2149"/>
                  <a:pt x="3089" y="1957"/>
                </a:cubicBezTo>
                <a:cubicBezTo>
                  <a:pt x="3117" y="1641"/>
                  <a:pt x="3126" y="1333"/>
                  <a:pt x="3126" y="1056"/>
                </a:cubicBezTo>
                <a:cubicBezTo>
                  <a:pt x="3126" y="137"/>
                  <a:pt x="2351" y="1"/>
                  <a:pt x="1892" y="1"/>
                </a:cubicBezTo>
                <a:cubicBezTo>
                  <a:pt x="1699" y="1"/>
                  <a:pt x="1562" y="25"/>
                  <a:pt x="1562" y="25"/>
                </a:cubicBezTo>
                <a:cubicBezTo>
                  <a:pt x="1562" y="25"/>
                  <a:pt x="1426" y="1"/>
                  <a:pt x="1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2"/>
          <p:cNvSpPr/>
          <p:nvPr/>
        </p:nvSpPr>
        <p:spPr>
          <a:xfrm>
            <a:off x="4653769" y="1665205"/>
            <a:ext cx="27649" cy="66041"/>
          </a:xfrm>
          <a:custGeom>
            <a:avLst/>
            <a:gdLst/>
            <a:ahLst/>
            <a:cxnLst/>
            <a:rect l="l" t="t" r="r" b="b"/>
            <a:pathLst>
              <a:path w="193" h="461" extrusionOk="0">
                <a:moveTo>
                  <a:pt x="96" y="1"/>
                </a:moveTo>
                <a:cubicBezTo>
                  <a:pt x="43" y="1"/>
                  <a:pt x="0" y="104"/>
                  <a:pt x="0" y="231"/>
                </a:cubicBezTo>
                <a:cubicBezTo>
                  <a:pt x="0" y="359"/>
                  <a:pt x="43" y="461"/>
                  <a:pt x="96" y="461"/>
                </a:cubicBezTo>
                <a:cubicBezTo>
                  <a:pt x="149" y="461"/>
                  <a:pt x="192" y="359"/>
                  <a:pt x="192" y="231"/>
                </a:cubicBezTo>
                <a:cubicBezTo>
                  <a:pt x="192" y="104"/>
                  <a:pt x="149" y="1"/>
                  <a:pt x="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2"/>
          <p:cNvSpPr/>
          <p:nvPr/>
        </p:nvSpPr>
        <p:spPr>
          <a:xfrm>
            <a:off x="4615662" y="1608476"/>
            <a:ext cx="112027" cy="31659"/>
          </a:xfrm>
          <a:custGeom>
            <a:avLst/>
            <a:gdLst/>
            <a:ahLst/>
            <a:cxnLst/>
            <a:rect l="l" t="t" r="r" b="b"/>
            <a:pathLst>
              <a:path w="782" h="221" extrusionOk="0">
                <a:moveTo>
                  <a:pt x="371" y="1"/>
                </a:moveTo>
                <a:cubicBezTo>
                  <a:pt x="265" y="1"/>
                  <a:pt x="147" y="29"/>
                  <a:pt x="32" y="113"/>
                </a:cubicBezTo>
                <a:cubicBezTo>
                  <a:pt x="5" y="133"/>
                  <a:pt x="0" y="169"/>
                  <a:pt x="20" y="196"/>
                </a:cubicBezTo>
                <a:cubicBezTo>
                  <a:pt x="31" y="212"/>
                  <a:pt x="48" y="221"/>
                  <a:pt x="67" y="221"/>
                </a:cubicBezTo>
                <a:cubicBezTo>
                  <a:pt x="79" y="221"/>
                  <a:pt x="92" y="217"/>
                  <a:pt x="102" y="209"/>
                </a:cubicBezTo>
                <a:cubicBezTo>
                  <a:pt x="195" y="142"/>
                  <a:pt x="289" y="119"/>
                  <a:pt x="374" y="119"/>
                </a:cubicBezTo>
                <a:cubicBezTo>
                  <a:pt x="540" y="119"/>
                  <a:pt x="671" y="206"/>
                  <a:pt x="679" y="210"/>
                </a:cubicBezTo>
                <a:cubicBezTo>
                  <a:pt x="690" y="216"/>
                  <a:pt x="701" y="221"/>
                  <a:pt x="712" y="221"/>
                </a:cubicBezTo>
                <a:cubicBezTo>
                  <a:pt x="732" y="221"/>
                  <a:pt x="751" y="211"/>
                  <a:pt x="762" y="195"/>
                </a:cubicBezTo>
                <a:cubicBezTo>
                  <a:pt x="782" y="168"/>
                  <a:pt x="774" y="132"/>
                  <a:pt x="747" y="112"/>
                </a:cubicBezTo>
                <a:cubicBezTo>
                  <a:pt x="744" y="110"/>
                  <a:pt x="581" y="1"/>
                  <a:pt x="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2"/>
          <p:cNvSpPr/>
          <p:nvPr/>
        </p:nvSpPr>
        <p:spPr>
          <a:xfrm>
            <a:off x="4540022" y="1680964"/>
            <a:ext cx="80654" cy="123199"/>
          </a:xfrm>
          <a:custGeom>
            <a:avLst/>
            <a:gdLst/>
            <a:ahLst/>
            <a:cxnLst/>
            <a:rect l="l" t="t" r="r" b="b"/>
            <a:pathLst>
              <a:path w="563" h="860" extrusionOk="0">
                <a:moveTo>
                  <a:pt x="280" y="1"/>
                </a:moveTo>
                <a:cubicBezTo>
                  <a:pt x="273" y="1"/>
                  <a:pt x="265" y="2"/>
                  <a:pt x="258" y="5"/>
                </a:cubicBezTo>
                <a:cubicBezTo>
                  <a:pt x="227" y="16"/>
                  <a:pt x="212" y="51"/>
                  <a:pt x="223" y="82"/>
                </a:cubicBezTo>
                <a:cubicBezTo>
                  <a:pt x="324" y="345"/>
                  <a:pt x="416" y="666"/>
                  <a:pt x="392" y="722"/>
                </a:cubicBezTo>
                <a:cubicBezTo>
                  <a:pt x="385" y="734"/>
                  <a:pt x="359" y="740"/>
                  <a:pt x="321" y="740"/>
                </a:cubicBezTo>
                <a:cubicBezTo>
                  <a:pt x="260" y="740"/>
                  <a:pt x="169" y="725"/>
                  <a:pt x="85" y="698"/>
                </a:cubicBezTo>
                <a:cubicBezTo>
                  <a:pt x="79" y="696"/>
                  <a:pt x="73" y="695"/>
                  <a:pt x="67" y="695"/>
                </a:cubicBezTo>
                <a:cubicBezTo>
                  <a:pt x="41" y="695"/>
                  <a:pt x="19" y="711"/>
                  <a:pt x="10" y="737"/>
                </a:cubicBezTo>
                <a:cubicBezTo>
                  <a:pt x="0" y="768"/>
                  <a:pt x="18" y="802"/>
                  <a:pt x="48" y="811"/>
                </a:cubicBezTo>
                <a:cubicBezTo>
                  <a:pt x="97" y="828"/>
                  <a:pt x="210" y="859"/>
                  <a:pt x="312" y="859"/>
                </a:cubicBezTo>
                <a:cubicBezTo>
                  <a:pt x="388" y="859"/>
                  <a:pt x="457" y="843"/>
                  <a:pt x="493" y="786"/>
                </a:cubicBezTo>
                <a:cubicBezTo>
                  <a:pt x="563" y="676"/>
                  <a:pt x="425" y="271"/>
                  <a:pt x="335" y="40"/>
                </a:cubicBezTo>
                <a:cubicBezTo>
                  <a:pt x="326" y="16"/>
                  <a:pt x="304" y="1"/>
                  <a:pt x="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2"/>
          <p:cNvSpPr/>
          <p:nvPr/>
        </p:nvSpPr>
        <p:spPr>
          <a:xfrm>
            <a:off x="4523834" y="1834679"/>
            <a:ext cx="132943" cy="42833"/>
          </a:xfrm>
          <a:custGeom>
            <a:avLst/>
            <a:gdLst/>
            <a:ahLst/>
            <a:cxnLst/>
            <a:rect l="l" t="t" r="r" b="b"/>
            <a:pathLst>
              <a:path w="928" h="299" extrusionOk="0">
                <a:moveTo>
                  <a:pt x="861" y="1"/>
                </a:moveTo>
                <a:cubicBezTo>
                  <a:pt x="848" y="1"/>
                  <a:pt x="836" y="5"/>
                  <a:pt x="825" y="13"/>
                </a:cubicBezTo>
                <a:cubicBezTo>
                  <a:pt x="643" y="146"/>
                  <a:pt x="448" y="178"/>
                  <a:pt x="304" y="178"/>
                </a:cubicBezTo>
                <a:cubicBezTo>
                  <a:pt x="175" y="178"/>
                  <a:pt x="86" y="153"/>
                  <a:pt x="83" y="152"/>
                </a:cubicBezTo>
                <a:cubicBezTo>
                  <a:pt x="78" y="150"/>
                  <a:pt x="72" y="150"/>
                  <a:pt x="67" y="150"/>
                </a:cubicBezTo>
                <a:cubicBezTo>
                  <a:pt x="41" y="150"/>
                  <a:pt x="16" y="165"/>
                  <a:pt x="9" y="192"/>
                </a:cubicBezTo>
                <a:cubicBezTo>
                  <a:pt x="1" y="222"/>
                  <a:pt x="17" y="256"/>
                  <a:pt x="49" y="266"/>
                </a:cubicBezTo>
                <a:cubicBezTo>
                  <a:pt x="58" y="268"/>
                  <a:pt x="159" y="298"/>
                  <a:pt x="306" y="298"/>
                </a:cubicBezTo>
                <a:cubicBezTo>
                  <a:pt x="468" y="298"/>
                  <a:pt x="688" y="261"/>
                  <a:pt x="896" y="109"/>
                </a:cubicBezTo>
                <a:cubicBezTo>
                  <a:pt x="922" y="89"/>
                  <a:pt x="928" y="53"/>
                  <a:pt x="908" y="26"/>
                </a:cubicBezTo>
                <a:cubicBezTo>
                  <a:pt x="897" y="9"/>
                  <a:pt x="879" y="1"/>
                  <a:pt x="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2"/>
          <p:cNvSpPr/>
          <p:nvPr/>
        </p:nvSpPr>
        <p:spPr>
          <a:xfrm>
            <a:off x="4478708" y="1665349"/>
            <a:ext cx="27649" cy="66041"/>
          </a:xfrm>
          <a:custGeom>
            <a:avLst/>
            <a:gdLst/>
            <a:ahLst/>
            <a:cxnLst/>
            <a:rect l="l" t="t" r="r" b="b"/>
            <a:pathLst>
              <a:path w="193" h="461" extrusionOk="0">
                <a:moveTo>
                  <a:pt x="97" y="1"/>
                </a:moveTo>
                <a:cubicBezTo>
                  <a:pt x="44" y="1"/>
                  <a:pt x="0" y="104"/>
                  <a:pt x="0" y="231"/>
                </a:cubicBezTo>
                <a:cubicBezTo>
                  <a:pt x="0" y="357"/>
                  <a:pt x="44" y="461"/>
                  <a:pt x="97" y="461"/>
                </a:cubicBezTo>
                <a:cubicBezTo>
                  <a:pt x="149" y="461"/>
                  <a:pt x="193" y="359"/>
                  <a:pt x="193" y="231"/>
                </a:cubicBezTo>
                <a:cubicBezTo>
                  <a:pt x="193" y="104"/>
                  <a:pt x="149" y="1"/>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2"/>
          <p:cNvSpPr/>
          <p:nvPr/>
        </p:nvSpPr>
        <p:spPr>
          <a:xfrm>
            <a:off x="4432436" y="1608476"/>
            <a:ext cx="112027" cy="31659"/>
          </a:xfrm>
          <a:custGeom>
            <a:avLst/>
            <a:gdLst/>
            <a:ahLst/>
            <a:cxnLst/>
            <a:rect l="l" t="t" r="r" b="b"/>
            <a:pathLst>
              <a:path w="782" h="221" extrusionOk="0">
                <a:moveTo>
                  <a:pt x="410" y="1"/>
                </a:moveTo>
                <a:cubicBezTo>
                  <a:pt x="201" y="1"/>
                  <a:pt x="38" y="110"/>
                  <a:pt x="35" y="112"/>
                </a:cubicBezTo>
                <a:cubicBezTo>
                  <a:pt x="8" y="132"/>
                  <a:pt x="0" y="168"/>
                  <a:pt x="20" y="195"/>
                </a:cubicBezTo>
                <a:cubicBezTo>
                  <a:pt x="31" y="211"/>
                  <a:pt x="49" y="221"/>
                  <a:pt x="68" y="221"/>
                </a:cubicBezTo>
                <a:cubicBezTo>
                  <a:pt x="80" y="221"/>
                  <a:pt x="91" y="219"/>
                  <a:pt x="102" y="210"/>
                </a:cubicBezTo>
                <a:cubicBezTo>
                  <a:pt x="104" y="209"/>
                  <a:pt x="238" y="120"/>
                  <a:pt x="408" y="120"/>
                </a:cubicBezTo>
                <a:cubicBezTo>
                  <a:pt x="493" y="120"/>
                  <a:pt x="588" y="142"/>
                  <a:pt x="679" y="209"/>
                </a:cubicBezTo>
                <a:cubicBezTo>
                  <a:pt x="690" y="217"/>
                  <a:pt x="703" y="221"/>
                  <a:pt x="715" y="221"/>
                </a:cubicBezTo>
                <a:cubicBezTo>
                  <a:pt x="733" y="221"/>
                  <a:pt x="751" y="212"/>
                  <a:pt x="762" y="196"/>
                </a:cubicBezTo>
                <a:cubicBezTo>
                  <a:pt x="782" y="169"/>
                  <a:pt x="777" y="133"/>
                  <a:pt x="750" y="113"/>
                </a:cubicBezTo>
                <a:cubicBezTo>
                  <a:pt x="635" y="29"/>
                  <a:pt x="517"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2"/>
          <p:cNvSpPr/>
          <p:nvPr/>
        </p:nvSpPr>
        <p:spPr>
          <a:xfrm>
            <a:off x="10670209" y="3261808"/>
            <a:ext cx="433067" cy="432917"/>
          </a:xfrm>
          <a:custGeom>
            <a:avLst/>
            <a:gdLst/>
            <a:ahLst/>
            <a:cxnLst/>
            <a:rect l="l" t="t" r="r" b="b"/>
            <a:pathLst>
              <a:path w="3023" h="3022" extrusionOk="0">
                <a:moveTo>
                  <a:pt x="1512" y="305"/>
                </a:moveTo>
                <a:cubicBezTo>
                  <a:pt x="2177" y="305"/>
                  <a:pt x="2717" y="846"/>
                  <a:pt x="2717" y="1511"/>
                </a:cubicBezTo>
                <a:cubicBezTo>
                  <a:pt x="2718" y="2176"/>
                  <a:pt x="2178" y="2715"/>
                  <a:pt x="1512" y="2715"/>
                </a:cubicBezTo>
                <a:cubicBezTo>
                  <a:pt x="847" y="2715"/>
                  <a:pt x="307" y="2176"/>
                  <a:pt x="307" y="1511"/>
                </a:cubicBezTo>
                <a:cubicBezTo>
                  <a:pt x="307" y="846"/>
                  <a:pt x="847" y="305"/>
                  <a:pt x="1512" y="305"/>
                </a:cubicBezTo>
                <a:close/>
                <a:moveTo>
                  <a:pt x="1512" y="1"/>
                </a:moveTo>
                <a:cubicBezTo>
                  <a:pt x="678" y="1"/>
                  <a:pt x="1" y="677"/>
                  <a:pt x="1" y="1511"/>
                </a:cubicBezTo>
                <a:cubicBezTo>
                  <a:pt x="1" y="2345"/>
                  <a:pt x="678" y="3021"/>
                  <a:pt x="1512" y="3021"/>
                </a:cubicBezTo>
                <a:cubicBezTo>
                  <a:pt x="2346" y="3021"/>
                  <a:pt x="3022" y="2345"/>
                  <a:pt x="3022" y="1511"/>
                </a:cubicBezTo>
                <a:cubicBezTo>
                  <a:pt x="3022" y="677"/>
                  <a:pt x="2347" y="1"/>
                  <a:pt x="1512" y="1"/>
                </a:cubicBezTo>
                <a:close/>
              </a:path>
            </a:pathLst>
          </a:custGeom>
          <a:solidFill>
            <a:srgbClr val="EC0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5" name="Google Shape;1365;p52"/>
          <p:cNvGrpSpPr/>
          <p:nvPr/>
        </p:nvGrpSpPr>
        <p:grpSpPr>
          <a:xfrm>
            <a:off x="6416053" y="3246596"/>
            <a:ext cx="433067" cy="432773"/>
            <a:chOff x="6464832" y="2750378"/>
            <a:chExt cx="433067" cy="432773"/>
          </a:xfrm>
        </p:grpSpPr>
        <p:sp>
          <p:nvSpPr>
            <p:cNvPr id="1366" name="Google Shape;1366;p52"/>
            <p:cNvSpPr/>
            <p:nvPr/>
          </p:nvSpPr>
          <p:spPr>
            <a:xfrm>
              <a:off x="6464832" y="2750378"/>
              <a:ext cx="433067" cy="432773"/>
            </a:xfrm>
            <a:custGeom>
              <a:avLst/>
              <a:gdLst/>
              <a:ahLst/>
              <a:cxnLst/>
              <a:rect l="l" t="t" r="r" b="b"/>
              <a:pathLst>
                <a:path w="3023" h="3021" extrusionOk="0">
                  <a:moveTo>
                    <a:pt x="1512" y="306"/>
                  </a:moveTo>
                  <a:cubicBezTo>
                    <a:pt x="2177" y="306"/>
                    <a:pt x="2716" y="845"/>
                    <a:pt x="2716" y="1510"/>
                  </a:cubicBezTo>
                  <a:cubicBezTo>
                    <a:pt x="2716" y="2176"/>
                    <a:pt x="2177" y="2716"/>
                    <a:pt x="1512" y="2716"/>
                  </a:cubicBezTo>
                  <a:cubicBezTo>
                    <a:pt x="847" y="2716"/>
                    <a:pt x="307" y="2176"/>
                    <a:pt x="307" y="1510"/>
                  </a:cubicBezTo>
                  <a:cubicBezTo>
                    <a:pt x="307" y="845"/>
                    <a:pt x="847" y="306"/>
                    <a:pt x="1512" y="306"/>
                  </a:cubicBezTo>
                  <a:close/>
                  <a:moveTo>
                    <a:pt x="1512" y="0"/>
                  </a:moveTo>
                  <a:cubicBezTo>
                    <a:pt x="678" y="0"/>
                    <a:pt x="1" y="677"/>
                    <a:pt x="1" y="1510"/>
                  </a:cubicBezTo>
                  <a:cubicBezTo>
                    <a:pt x="1" y="2344"/>
                    <a:pt x="678" y="3021"/>
                    <a:pt x="1512" y="3021"/>
                  </a:cubicBezTo>
                  <a:cubicBezTo>
                    <a:pt x="2346" y="3021"/>
                    <a:pt x="3022" y="2344"/>
                    <a:pt x="3022" y="1510"/>
                  </a:cubicBezTo>
                  <a:cubicBezTo>
                    <a:pt x="3022" y="677"/>
                    <a:pt x="2346" y="0"/>
                    <a:pt x="1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2"/>
            <p:cNvSpPr/>
            <p:nvPr/>
          </p:nvSpPr>
          <p:spPr>
            <a:xfrm>
              <a:off x="6495059" y="2794215"/>
              <a:ext cx="371467" cy="345388"/>
            </a:xfrm>
            <a:custGeom>
              <a:avLst/>
              <a:gdLst/>
              <a:ahLst/>
              <a:cxnLst/>
              <a:rect l="l" t="t" r="r" b="b"/>
              <a:pathLst>
                <a:path w="2593" h="2411" extrusionOk="0">
                  <a:moveTo>
                    <a:pt x="1294" y="1"/>
                  </a:moveTo>
                  <a:cubicBezTo>
                    <a:pt x="713" y="1"/>
                    <a:pt x="203" y="421"/>
                    <a:pt x="107" y="1013"/>
                  </a:cubicBezTo>
                  <a:cubicBezTo>
                    <a:pt x="0" y="1670"/>
                    <a:pt x="448" y="2289"/>
                    <a:pt x="1104" y="2394"/>
                  </a:cubicBezTo>
                  <a:cubicBezTo>
                    <a:pt x="1170" y="2405"/>
                    <a:pt x="1235" y="2410"/>
                    <a:pt x="1299" y="2410"/>
                  </a:cubicBezTo>
                  <a:cubicBezTo>
                    <a:pt x="1879" y="2410"/>
                    <a:pt x="2390" y="1989"/>
                    <a:pt x="2486" y="1398"/>
                  </a:cubicBezTo>
                  <a:cubicBezTo>
                    <a:pt x="2592" y="741"/>
                    <a:pt x="2145" y="122"/>
                    <a:pt x="1488" y="17"/>
                  </a:cubicBezTo>
                  <a:cubicBezTo>
                    <a:pt x="1423" y="6"/>
                    <a:pt x="1358" y="1"/>
                    <a:pt x="1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a:off x="6581730" y="2841060"/>
              <a:ext cx="214456" cy="232073"/>
            </a:xfrm>
            <a:custGeom>
              <a:avLst/>
              <a:gdLst/>
              <a:ahLst/>
              <a:cxnLst/>
              <a:rect l="l" t="t" r="r" b="b"/>
              <a:pathLst>
                <a:path w="1497" h="1620" extrusionOk="0">
                  <a:moveTo>
                    <a:pt x="659" y="0"/>
                  </a:moveTo>
                  <a:cubicBezTo>
                    <a:pt x="637" y="0"/>
                    <a:pt x="614" y="9"/>
                    <a:pt x="597" y="26"/>
                  </a:cubicBezTo>
                  <a:cubicBezTo>
                    <a:pt x="563" y="61"/>
                    <a:pt x="563" y="115"/>
                    <a:pt x="597" y="150"/>
                  </a:cubicBezTo>
                  <a:lnTo>
                    <a:pt x="790" y="343"/>
                  </a:lnTo>
                  <a:cubicBezTo>
                    <a:pt x="734" y="399"/>
                    <a:pt x="698" y="476"/>
                    <a:pt x="698" y="560"/>
                  </a:cubicBezTo>
                  <a:cubicBezTo>
                    <a:pt x="698" y="661"/>
                    <a:pt x="746" y="747"/>
                    <a:pt x="820" y="804"/>
                  </a:cubicBezTo>
                  <a:cubicBezTo>
                    <a:pt x="737" y="833"/>
                    <a:pt x="675" y="905"/>
                    <a:pt x="658" y="993"/>
                  </a:cubicBezTo>
                  <a:cubicBezTo>
                    <a:pt x="635" y="985"/>
                    <a:pt x="610" y="980"/>
                    <a:pt x="584" y="980"/>
                  </a:cubicBezTo>
                  <a:cubicBezTo>
                    <a:pt x="477" y="980"/>
                    <a:pt x="386" y="1050"/>
                    <a:pt x="353" y="1148"/>
                  </a:cubicBezTo>
                  <a:lnTo>
                    <a:pt x="175" y="1148"/>
                  </a:lnTo>
                  <a:cubicBezTo>
                    <a:pt x="78" y="1148"/>
                    <a:pt x="0" y="1225"/>
                    <a:pt x="0" y="1323"/>
                  </a:cubicBezTo>
                  <a:lnTo>
                    <a:pt x="0" y="1532"/>
                  </a:lnTo>
                  <a:cubicBezTo>
                    <a:pt x="0" y="1581"/>
                    <a:pt x="39" y="1619"/>
                    <a:pt x="86" y="1619"/>
                  </a:cubicBezTo>
                  <a:cubicBezTo>
                    <a:pt x="135" y="1619"/>
                    <a:pt x="173" y="1580"/>
                    <a:pt x="173" y="1532"/>
                  </a:cubicBezTo>
                  <a:lnTo>
                    <a:pt x="173" y="1381"/>
                  </a:lnTo>
                  <a:cubicBezTo>
                    <a:pt x="173" y="1348"/>
                    <a:pt x="199" y="1321"/>
                    <a:pt x="232" y="1321"/>
                  </a:cubicBezTo>
                  <a:lnTo>
                    <a:pt x="361" y="1321"/>
                  </a:lnTo>
                  <a:cubicBezTo>
                    <a:pt x="386" y="1377"/>
                    <a:pt x="428" y="1423"/>
                    <a:pt x="483" y="1447"/>
                  </a:cubicBezTo>
                  <a:cubicBezTo>
                    <a:pt x="483" y="1447"/>
                    <a:pt x="484" y="1448"/>
                    <a:pt x="486" y="1448"/>
                  </a:cubicBezTo>
                  <a:cubicBezTo>
                    <a:pt x="487" y="1449"/>
                    <a:pt x="489" y="1449"/>
                    <a:pt x="492" y="1450"/>
                  </a:cubicBezTo>
                  <a:cubicBezTo>
                    <a:pt x="521" y="1462"/>
                    <a:pt x="626" y="1500"/>
                    <a:pt x="759" y="1500"/>
                  </a:cubicBezTo>
                  <a:cubicBezTo>
                    <a:pt x="930" y="1500"/>
                    <a:pt x="1146" y="1437"/>
                    <a:pt x="1301" y="1172"/>
                  </a:cubicBezTo>
                  <a:cubicBezTo>
                    <a:pt x="1497" y="844"/>
                    <a:pt x="1353" y="542"/>
                    <a:pt x="1274" y="416"/>
                  </a:cubicBezTo>
                  <a:cubicBezTo>
                    <a:pt x="1262" y="394"/>
                    <a:pt x="1248" y="374"/>
                    <a:pt x="1231" y="356"/>
                  </a:cubicBezTo>
                  <a:lnTo>
                    <a:pt x="1230" y="355"/>
                  </a:lnTo>
                  <a:cubicBezTo>
                    <a:pt x="1174" y="293"/>
                    <a:pt x="1095" y="255"/>
                    <a:pt x="1005" y="255"/>
                  </a:cubicBezTo>
                  <a:cubicBezTo>
                    <a:pt x="988" y="255"/>
                    <a:pt x="972" y="257"/>
                    <a:pt x="955" y="260"/>
                  </a:cubicBezTo>
                  <a:lnTo>
                    <a:pt x="721" y="26"/>
                  </a:lnTo>
                  <a:cubicBezTo>
                    <a:pt x="704" y="9"/>
                    <a:pt x="682" y="0"/>
                    <a:pt x="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52"/>
          <p:cNvGrpSpPr/>
          <p:nvPr/>
        </p:nvGrpSpPr>
        <p:grpSpPr>
          <a:xfrm>
            <a:off x="6416124" y="1853744"/>
            <a:ext cx="432924" cy="432773"/>
            <a:chOff x="6367273" y="1929944"/>
            <a:chExt cx="432924" cy="432773"/>
          </a:xfrm>
        </p:grpSpPr>
        <p:sp>
          <p:nvSpPr>
            <p:cNvPr id="1370" name="Google Shape;1370;p52"/>
            <p:cNvSpPr/>
            <p:nvPr/>
          </p:nvSpPr>
          <p:spPr>
            <a:xfrm>
              <a:off x="6367273" y="1929944"/>
              <a:ext cx="432924" cy="432773"/>
            </a:xfrm>
            <a:custGeom>
              <a:avLst/>
              <a:gdLst/>
              <a:ahLst/>
              <a:cxnLst/>
              <a:rect l="l" t="t" r="r" b="b"/>
              <a:pathLst>
                <a:path w="3022" h="3021" extrusionOk="0">
                  <a:moveTo>
                    <a:pt x="1510" y="305"/>
                  </a:moveTo>
                  <a:cubicBezTo>
                    <a:pt x="2175" y="305"/>
                    <a:pt x="2716" y="846"/>
                    <a:pt x="2716" y="1511"/>
                  </a:cubicBezTo>
                  <a:cubicBezTo>
                    <a:pt x="2716" y="2176"/>
                    <a:pt x="2175" y="2715"/>
                    <a:pt x="1510" y="2715"/>
                  </a:cubicBezTo>
                  <a:cubicBezTo>
                    <a:pt x="845" y="2715"/>
                    <a:pt x="306" y="2176"/>
                    <a:pt x="306" y="1511"/>
                  </a:cubicBezTo>
                  <a:cubicBezTo>
                    <a:pt x="306" y="846"/>
                    <a:pt x="845" y="305"/>
                    <a:pt x="1510" y="305"/>
                  </a:cubicBezTo>
                  <a:close/>
                  <a:moveTo>
                    <a:pt x="1510" y="0"/>
                  </a:moveTo>
                  <a:cubicBezTo>
                    <a:pt x="676" y="0"/>
                    <a:pt x="0" y="677"/>
                    <a:pt x="0" y="1511"/>
                  </a:cubicBezTo>
                  <a:cubicBezTo>
                    <a:pt x="0" y="2345"/>
                    <a:pt x="676" y="3021"/>
                    <a:pt x="1510" y="3021"/>
                  </a:cubicBezTo>
                  <a:cubicBezTo>
                    <a:pt x="2344" y="3021"/>
                    <a:pt x="3022" y="2345"/>
                    <a:pt x="3022" y="1511"/>
                  </a:cubicBezTo>
                  <a:cubicBezTo>
                    <a:pt x="3022" y="677"/>
                    <a:pt x="2344" y="0"/>
                    <a:pt x="1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2"/>
            <p:cNvSpPr/>
            <p:nvPr/>
          </p:nvSpPr>
          <p:spPr>
            <a:xfrm>
              <a:off x="6391771" y="1972922"/>
              <a:ext cx="382354" cy="345388"/>
            </a:xfrm>
            <a:custGeom>
              <a:avLst/>
              <a:gdLst/>
              <a:ahLst/>
              <a:cxnLst/>
              <a:rect l="l" t="t" r="r" b="b"/>
              <a:pathLst>
                <a:path w="2669" h="2411" extrusionOk="0">
                  <a:moveTo>
                    <a:pt x="1334" y="0"/>
                  </a:moveTo>
                  <a:cubicBezTo>
                    <a:pt x="800" y="0"/>
                    <a:pt x="311" y="359"/>
                    <a:pt x="169" y="901"/>
                  </a:cubicBezTo>
                  <a:cubicBezTo>
                    <a:pt x="0" y="1544"/>
                    <a:pt x="385" y="2202"/>
                    <a:pt x="1028" y="2371"/>
                  </a:cubicBezTo>
                  <a:cubicBezTo>
                    <a:pt x="1131" y="2398"/>
                    <a:pt x="1234" y="2411"/>
                    <a:pt x="1335" y="2411"/>
                  </a:cubicBezTo>
                  <a:cubicBezTo>
                    <a:pt x="1869" y="2411"/>
                    <a:pt x="2358" y="2053"/>
                    <a:pt x="2500" y="1511"/>
                  </a:cubicBezTo>
                  <a:cubicBezTo>
                    <a:pt x="2669" y="868"/>
                    <a:pt x="2284" y="209"/>
                    <a:pt x="1640" y="40"/>
                  </a:cubicBezTo>
                  <a:cubicBezTo>
                    <a:pt x="1538" y="13"/>
                    <a:pt x="1435" y="0"/>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2"/>
            <p:cNvSpPr/>
            <p:nvPr/>
          </p:nvSpPr>
          <p:spPr>
            <a:xfrm>
              <a:off x="6412686" y="2045266"/>
              <a:ext cx="342099" cy="225197"/>
            </a:xfrm>
            <a:custGeom>
              <a:avLst/>
              <a:gdLst/>
              <a:ahLst/>
              <a:cxnLst/>
              <a:rect l="l" t="t" r="r" b="b"/>
              <a:pathLst>
                <a:path w="2388" h="1572" extrusionOk="0">
                  <a:moveTo>
                    <a:pt x="697" y="0"/>
                  </a:moveTo>
                  <a:cubicBezTo>
                    <a:pt x="600" y="0"/>
                    <a:pt x="498" y="37"/>
                    <a:pt x="400" y="138"/>
                  </a:cubicBezTo>
                  <a:cubicBezTo>
                    <a:pt x="0" y="548"/>
                    <a:pt x="1040" y="1417"/>
                    <a:pt x="1193" y="1571"/>
                  </a:cubicBezTo>
                  <a:cubicBezTo>
                    <a:pt x="1347" y="1417"/>
                    <a:pt x="2387" y="549"/>
                    <a:pt x="1986" y="138"/>
                  </a:cubicBezTo>
                  <a:cubicBezTo>
                    <a:pt x="1888" y="37"/>
                    <a:pt x="1786" y="0"/>
                    <a:pt x="1690" y="0"/>
                  </a:cubicBezTo>
                  <a:cubicBezTo>
                    <a:pt x="1422" y="0"/>
                    <a:pt x="1193" y="280"/>
                    <a:pt x="1193" y="280"/>
                  </a:cubicBezTo>
                  <a:cubicBezTo>
                    <a:pt x="1193" y="280"/>
                    <a:pt x="964" y="0"/>
                    <a:pt x="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3" name="Google Shape;1373;p52"/>
          <p:cNvSpPr txBox="1"/>
          <p:nvPr/>
        </p:nvSpPr>
        <p:spPr>
          <a:xfrm>
            <a:off x="368899" y="2748584"/>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a:ea typeface="Roboto"/>
                <a:cs typeface="Roboto"/>
                <a:sym typeface="Roboto"/>
              </a:rPr>
              <a:t>By using simple, free tech</a:t>
            </a:r>
            <a:endParaRPr sz="1200">
              <a:solidFill>
                <a:srgbClr val="000000"/>
              </a:solidFill>
              <a:latin typeface="Roboto"/>
              <a:ea typeface="Roboto"/>
              <a:cs typeface="Roboto"/>
              <a:sym typeface="Roboto"/>
            </a:endParaRPr>
          </a:p>
          <a:p>
            <a:pPr marL="0" lvl="0" indent="0" algn="l" rtl="0">
              <a:spcBef>
                <a:spcPts val="0"/>
              </a:spcBef>
              <a:spcAft>
                <a:spcPts val="0"/>
              </a:spcAft>
              <a:buNone/>
            </a:pPr>
            <a:endParaRPr sz="1200">
              <a:solidFill>
                <a:srgbClr val="000000"/>
              </a:solidFill>
              <a:latin typeface="Roboto"/>
              <a:ea typeface="Roboto"/>
              <a:cs typeface="Roboto"/>
              <a:sym typeface="Roboto"/>
            </a:endParaRPr>
          </a:p>
        </p:txBody>
      </p:sp>
      <p:sp>
        <p:nvSpPr>
          <p:cNvPr id="1374" name="Google Shape;1374;p52"/>
          <p:cNvSpPr txBox="1"/>
          <p:nvPr/>
        </p:nvSpPr>
        <p:spPr>
          <a:xfrm>
            <a:off x="368899" y="4158416"/>
            <a:ext cx="1926600" cy="57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By exploring the set up required to gamify learning and assessment</a:t>
            </a:r>
            <a:endParaRPr sz="1200">
              <a:solidFill>
                <a:srgbClr val="000000"/>
              </a:solidFill>
              <a:latin typeface="Roboto"/>
              <a:ea typeface="Roboto"/>
              <a:cs typeface="Roboto"/>
              <a:sym typeface="Roboto"/>
            </a:endParaRPr>
          </a:p>
        </p:txBody>
      </p:sp>
      <p:sp>
        <p:nvSpPr>
          <p:cNvPr id="1375" name="Google Shape;1375;p52"/>
          <p:cNvSpPr txBox="1"/>
          <p:nvPr/>
        </p:nvSpPr>
        <p:spPr>
          <a:xfrm>
            <a:off x="368899" y="1338752"/>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a:ea typeface="Roboto"/>
                <a:cs typeface="Roboto"/>
                <a:sym typeface="Roboto"/>
              </a:rPr>
              <a:t>Reasons behind cross curricular work and assessment</a:t>
            </a:r>
            <a:endParaRPr sz="1200">
              <a:solidFill>
                <a:srgbClr val="000000"/>
              </a:solidFill>
              <a:latin typeface="Roboto"/>
              <a:ea typeface="Roboto"/>
              <a:cs typeface="Roboto"/>
              <a:sym typeface="Roboto"/>
            </a:endParaRPr>
          </a:p>
          <a:p>
            <a:pPr marL="0" lvl="0" indent="0" algn="l" rtl="0">
              <a:lnSpc>
                <a:spcPct val="115000"/>
              </a:lnSpc>
              <a:spcBef>
                <a:spcPts val="0"/>
              </a:spcBef>
              <a:spcAft>
                <a:spcPts val="1600"/>
              </a:spcAft>
              <a:buNone/>
            </a:pPr>
            <a:endParaRPr sz="1200">
              <a:solidFill>
                <a:srgbClr val="000000"/>
              </a:solidFill>
              <a:latin typeface="Roboto"/>
              <a:ea typeface="Roboto"/>
              <a:cs typeface="Roboto"/>
              <a:sym typeface="Roboto"/>
            </a:endParaRPr>
          </a:p>
        </p:txBody>
      </p:sp>
      <p:sp>
        <p:nvSpPr>
          <p:cNvPr id="1376" name="Google Shape;1376;p52"/>
          <p:cNvSpPr txBox="1"/>
          <p:nvPr/>
        </p:nvSpPr>
        <p:spPr>
          <a:xfrm>
            <a:off x="368900" y="1027250"/>
            <a:ext cx="16308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b="1">
                <a:solidFill>
                  <a:schemeClr val="accent1"/>
                </a:solidFill>
                <a:latin typeface="Fira Sans"/>
                <a:ea typeface="Fira Sans"/>
                <a:cs typeface="Fira Sans"/>
                <a:sym typeface="Fira Sans"/>
              </a:rPr>
              <a:t>CONSIDERED</a:t>
            </a:r>
            <a:endParaRPr sz="1600" b="1">
              <a:solidFill>
                <a:schemeClr val="accent1"/>
              </a:solidFill>
              <a:latin typeface="Fira Sans"/>
              <a:ea typeface="Fira Sans"/>
              <a:cs typeface="Fira Sans"/>
              <a:sym typeface="Fira Sans"/>
            </a:endParaRPr>
          </a:p>
        </p:txBody>
      </p:sp>
      <p:sp>
        <p:nvSpPr>
          <p:cNvPr id="1377" name="Google Shape;1377;p52"/>
          <p:cNvSpPr txBox="1"/>
          <p:nvPr/>
        </p:nvSpPr>
        <p:spPr>
          <a:xfrm>
            <a:off x="115125" y="3811825"/>
            <a:ext cx="21012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b="1">
                <a:solidFill>
                  <a:schemeClr val="accent3"/>
                </a:solidFill>
                <a:latin typeface="Fira Sans"/>
                <a:ea typeface="Fira Sans"/>
                <a:cs typeface="Fira Sans"/>
                <a:sym typeface="Fira Sans"/>
              </a:rPr>
              <a:t>DID THE LEG WORK</a:t>
            </a:r>
            <a:endParaRPr sz="1600" b="1">
              <a:solidFill>
                <a:schemeClr val="accent3"/>
              </a:solidFill>
              <a:latin typeface="Fira Sans"/>
              <a:ea typeface="Fira Sans"/>
              <a:cs typeface="Fira Sans"/>
              <a:sym typeface="Fira Sans"/>
            </a:endParaRPr>
          </a:p>
        </p:txBody>
      </p:sp>
      <p:sp>
        <p:nvSpPr>
          <p:cNvPr id="1378" name="Google Shape;1378;p52"/>
          <p:cNvSpPr txBox="1"/>
          <p:nvPr/>
        </p:nvSpPr>
        <p:spPr>
          <a:xfrm>
            <a:off x="368900" y="2419525"/>
            <a:ext cx="16671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b="1">
                <a:solidFill>
                  <a:schemeClr val="accent2"/>
                </a:solidFill>
                <a:latin typeface="Fira Sans"/>
                <a:ea typeface="Fira Sans"/>
                <a:cs typeface="Fira Sans"/>
                <a:sym typeface="Fira Sans"/>
              </a:rPr>
              <a:t>GEEKED OUT</a:t>
            </a:r>
            <a:endParaRPr sz="1600" b="1">
              <a:solidFill>
                <a:schemeClr val="accent2"/>
              </a:solidFill>
              <a:latin typeface="Fira Sans"/>
              <a:ea typeface="Fira Sans"/>
              <a:cs typeface="Fira Sans"/>
              <a:sym typeface="Fira Sans"/>
            </a:endParaRPr>
          </a:p>
        </p:txBody>
      </p:sp>
      <p:sp>
        <p:nvSpPr>
          <p:cNvPr id="1379" name="Google Shape;1379;p52"/>
          <p:cNvSpPr txBox="1"/>
          <p:nvPr/>
        </p:nvSpPr>
        <p:spPr>
          <a:xfrm>
            <a:off x="6831061" y="2019823"/>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a:ea typeface="Roboto"/>
                <a:cs typeface="Roboto"/>
                <a:sym typeface="Roboto"/>
              </a:rPr>
              <a:t>You completed 15 minutes of physical activity</a:t>
            </a:r>
            <a:endParaRPr sz="1200">
              <a:solidFill>
                <a:srgbClr val="000000"/>
              </a:solidFill>
              <a:latin typeface="Roboto"/>
              <a:ea typeface="Roboto"/>
              <a:cs typeface="Roboto"/>
              <a:sym typeface="Roboto"/>
            </a:endParaRPr>
          </a:p>
          <a:p>
            <a:pPr marL="0" lvl="0" indent="0" algn="r" rtl="0">
              <a:spcBef>
                <a:spcPts val="0"/>
              </a:spcBef>
              <a:spcAft>
                <a:spcPts val="0"/>
              </a:spcAft>
              <a:buNone/>
            </a:pPr>
            <a:endParaRPr sz="1200">
              <a:solidFill>
                <a:srgbClr val="000000"/>
              </a:solidFill>
              <a:latin typeface="Roboto"/>
              <a:ea typeface="Roboto"/>
              <a:cs typeface="Roboto"/>
              <a:sym typeface="Roboto"/>
            </a:endParaRPr>
          </a:p>
        </p:txBody>
      </p:sp>
      <p:sp>
        <p:nvSpPr>
          <p:cNvPr id="1380" name="Google Shape;1380;p52"/>
          <p:cNvSpPr txBox="1"/>
          <p:nvPr/>
        </p:nvSpPr>
        <p:spPr>
          <a:xfrm>
            <a:off x="7448761" y="1698566"/>
            <a:ext cx="13089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600" b="1">
                <a:solidFill>
                  <a:schemeClr val="accent5"/>
                </a:solidFill>
                <a:latin typeface="Fira Sans"/>
                <a:ea typeface="Fira Sans"/>
                <a:cs typeface="Fira Sans"/>
                <a:sym typeface="Fira Sans"/>
              </a:rPr>
              <a:t>MOVED</a:t>
            </a:r>
            <a:endParaRPr sz="1600" b="1">
              <a:solidFill>
                <a:schemeClr val="accent5"/>
              </a:solidFill>
              <a:latin typeface="Fira Sans"/>
              <a:ea typeface="Fira Sans"/>
              <a:cs typeface="Fira Sans"/>
              <a:sym typeface="Fira Sans"/>
            </a:endParaRPr>
          </a:p>
        </p:txBody>
      </p:sp>
      <p:sp>
        <p:nvSpPr>
          <p:cNvPr id="1381" name="Google Shape;1381;p52"/>
          <p:cNvSpPr txBox="1"/>
          <p:nvPr/>
        </p:nvSpPr>
        <p:spPr>
          <a:xfrm>
            <a:off x="7448761" y="3098098"/>
            <a:ext cx="13089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600" b="1">
                <a:solidFill>
                  <a:schemeClr val="accent4"/>
                </a:solidFill>
                <a:latin typeface="Fira Sans"/>
                <a:ea typeface="Fira Sans"/>
                <a:cs typeface="Fira Sans"/>
                <a:sym typeface="Fira Sans"/>
              </a:rPr>
              <a:t>DIGESTED</a:t>
            </a:r>
            <a:endParaRPr sz="1600" b="1">
              <a:solidFill>
                <a:schemeClr val="accent4"/>
              </a:solidFill>
              <a:latin typeface="Fira Sans"/>
              <a:ea typeface="Fira Sans"/>
              <a:cs typeface="Fira Sans"/>
              <a:sym typeface="Fira Sans"/>
            </a:endParaRPr>
          </a:p>
        </p:txBody>
      </p:sp>
      <p:sp>
        <p:nvSpPr>
          <p:cNvPr id="1382" name="Google Shape;1382;p52"/>
          <p:cNvSpPr txBox="1"/>
          <p:nvPr/>
        </p:nvSpPr>
        <p:spPr>
          <a:xfrm>
            <a:off x="6770161" y="3434375"/>
            <a:ext cx="1987500" cy="57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latin typeface="Roboto"/>
                <a:ea typeface="Roboto"/>
                <a:cs typeface="Roboto"/>
                <a:sym typeface="Roboto"/>
              </a:rPr>
              <a:t>Higher level thinking on a variety assessment techniques</a:t>
            </a:r>
            <a:endParaRPr sz="1200">
              <a:solidFill>
                <a:srgbClr val="000000"/>
              </a:solidFill>
              <a:latin typeface="Roboto"/>
              <a:ea typeface="Roboto"/>
              <a:cs typeface="Roboto"/>
              <a:sym typeface="Roboto"/>
            </a:endParaRPr>
          </a:p>
          <a:p>
            <a:pPr marL="0" lvl="0" indent="0" algn="l" rtl="0">
              <a:spcBef>
                <a:spcPts val="0"/>
              </a:spcBef>
              <a:spcAft>
                <a:spcPts val="0"/>
              </a:spcAft>
              <a:buNone/>
            </a:pPr>
            <a:endParaRPr sz="1200">
              <a:solidFill>
                <a:srgbClr val="000000"/>
              </a:solidFill>
              <a:latin typeface="Roboto"/>
              <a:ea typeface="Roboto"/>
              <a:cs typeface="Roboto"/>
              <a:sym typeface="Roboto"/>
            </a:endParaRPr>
          </a:p>
        </p:txBody>
      </p:sp>
      <p:grpSp>
        <p:nvGrpSpPr>
          <p:cNvPr id="1383" name="Google Shape;1383;p52"/>
          <p:cNvGrpSpPr/>
          <p:nvPr/>
        </p:nvGrpSpPr>
        <p:grpSpPr>
          <a:xfrm>
            <a:off x="2613858" y="1080000"/>
            <a:ext cx="1988317" cy="471975"/>
            <a:chOff x="2613858" y="1080000"/>
            <a:chExt cx="1988317" cy="471975"/>
          </a:xfrm>
        </p:grpSpPr>
        <p:grpSp>
          <p:nvGrpSpPr>
            <p:cNvPr id="1384" name="Google Shape;1384;p52"/>
            <p:cNvGrpSpPr/>
            <p:nvPr/>
          </p:nvGrpSpPr>
          <p:grpSpPr>
            <a:xfrm>
              <a:off x="2613858" y="1080000"/>
              <a:ext cx="433067" cy="433060"/>
              <a:chOff x="3057592" y="1080000"/>
              <a:chExt cx="433067" cy="433060"/>
            </a:xfrm>
          </p:grpSpPr>
          <p:sp>
            <p:nvSpPr>
              <p:cNvPr id="1385" name="Google Shape;1385;p52"/>
              <p:cNvSpPr/>
              <p:nvPr/>
            </p:nvSpPr>
            <p:spPr>
              <a:xfrm>
                <a:off x="3057592" y="1080000"/>
                <a:ext cx="433067" cy="433060"/>
              </a:xfrm>
              <a:custGeom>
                <a:avLst/>
                <a:gdLst/>
                <a:ahLst/>
                <a:cxnLst/>
                <a:rect l="l" t="t" r="r" b="b"/>
                <a:pathLst>
                  <a:path w="3023" h="3023" extrusionOk="0">
                    <a:moveTo>
                      <a:pt x="1512" y="307"/>
                    </a:moveTo>
                    <a:cubicBezTo>
                      <a:pt x="2177" y="307"/>
                      <a:pt x="2716" y="846"/>
                      <a:pt x="2716" y="1511"/>
                    </a:cubicBezTo>
                    <a:cubicBezTo>
                      <a:pt x="2716" y="2178"/>
                      <a:pt x="2178" y="2717"/>
                      <a:pt x="1512" y="2717"/>
                    </a:cubicBezTo>
                    <a:cubicBezTo>
                      <a:pt x="847" y="2717"/>
                      <a:pt x="307" y="2176"/>
                      <a:pt x="307" y="1511"/>
                    </a:cubicBezTo>
                    <a:cubicBezTo>
                      <a:pt x="307" y="846"/>
                      <a:pt x="847" y="307"/>
                      <a:pt x="1512" y="307"/>
                    </a:cubicBezTo>
                    <a:close/>
                    <a:moveTo>
                      <a:pt x="1512" y="1"/>
                    </a:moveTo>
                    <a:cubicBezTo>
                      <a:pt x="677" y="1"/>
                      <a:pt x="1" y="677"/>
                      <a:pt x="1" y="1511"/>
                    </a:cubicBezTo>
                    <a:cubicBezTo>
                      <a:pt x="1" y="2345"/>
                      <a:pt x="677" y="3022"/>
                      <a:pt x="1512" y="3022"/>
                    </a:cubicBezTo>
                    <a:cubicBezTo>
                      <a:pt x="2346" y="3022"/>
                      <a:pt x="3022" y="2345"/>
                      <a:pt x="3022" y="1511"/>
                    </a:cubicBezTo>
                    <a:cubicBezTo>
                      <a:pt x="3022" y="677"/>
                      <a:pt x="2346" y="1"/>
                      <a:pt x="1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2"/>
              <p:cNvSpPr/>
              <p:nvPr/>
            </p:nvSpPr>
            <p:spPr>
              <a:xfrm>
                <a:off x="3084381" y="1123980"/>
                <a:ext cx="379059" cy="345388"/>
              </a:xfrm>
              <a:custGeom>
                <a:avLst/>
                <a:gdLst/>
                <a:ahLst/>
                <a:cxnLst/>
                <a:rect l="l" t="t" r="r" b="b"/>
                <a:pathLst>
                  <a:path w="2646" h="2411" extrusionOk="0">
                    <a:moveTo>
                      <a:pt x="1323" y="1"/>
                    </a:moveTo>
                    <a:cubicBezTo>
                      <a:pt x="1015" y="1"/>
                      <a:pt x="707" y="119"/>
                      <a:pt x="472" y="354"/>
                    </a:cubicBezTo>
                    <a:cubicBezTo>
                      <a:pt x="1" y="824"/>
                      <a:pt x="1" y="1587"/>
                      <a:pt x="472" y="2058"/>
                    </a:cubicBezTo>
                    <a:cubicBezTo>
                      <a:pt x="707" y="2293"/>
                      <a:pt x="1015" y="2411"/>
                      <a:pt x="1323" y="2411"/>
                    </a:cubicBezTo>
                    <a:cubicBezTo>
                      <a:pt x="1632" y="2411"/>
                      <a:pt x="1940" y="2293"/>
                      <a:pt x="2175" y="2058"/>
                    </a:cubicBezTo>
                    <a:cubicBezTo>
                      <a:pt x="2646" y="1587"/>
                      <a:pt x="2646" y="824"/>
                      <a:pt x="2175" y="354"/>
                    </a:cubicBezTo>
                    <a:cubicBezTo>
                      <a:pt x="1940" y="119"/>
                      <a:pt x="1632"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2"/>
              <p:cNvSpPr/>
              <p:nvPr/>
            </p:nvSpPr>
            <p:spPr>
              <a:xfrm>
                <a:off x="3142974" y="1193030"/>
                <a:ext cx="262448" cy="206860"/>
              </a:xfrm>
              <a:custGeom>
                <a:avLst/>
                <a:gdLst/>
                <a:ahLst/>
                <a:cxnLst/>
                <a:rect l="l" t="t" r="r" b="b"/>
                <a:pathLst>
                  <a:path w="1832" h="1444" extrusionOk="0">
                    <a:moveTo>
                      <a:pt x="646" y="1"/>
                    </a:moveTo>
                    <a:cubicBezTo>
                      <a:pt x="499" y="1"/>
                      <a:pt x="376" y="95"/>
                      <a:pt x="329" y="224"/>
                    </a:cubicBezTo>
                    <a:cubicBezTo>
                      <a:pt x="145" y="234"/>
                      <a:pt x="0" y="385"/>
                      <a:pt x="0" y="571"/>
                    </a:cubicBezTo>
                    <a:cubicBezTo>
                      <a:pt x="0" y="762"/>
                      <a:pt x="155" y="917"/>
                      <a:pt x="346" y="917"/>
                    </a:cubicBezTo>
                    <a:cubicBezTo>
                      <a:pt x="382" y="917"/>
                      <a:pt x="418" y="911"/>
                      <a:pt x="450" y="901"/>
                    </a:cubicBezTo>
                    <a:cubicBezTo>
                      <a:pt x="482" y="1040"/>
                      <a:pt x="607" y="1146"/>
                      <a:pt x="757" y="1146"/>
                    </a:cubicBezTo>
                    <a:cubicBezTo>
                      <a:pt x="825" y="1146"/>
                      <a:pt x="888" y="1124"/>
                      <a:pt x="939" y="1086"/>
                    </a:cubicBezTo>
                    <a:cubicBezTo>
                      <a:pt x="1067" y="1137"/>
                      <a:pt x="1175" y="1237"/>
                      <a:pt x="1200" y="1444"/>
                    </a:cubicBezTo>
                    <a:lnTo>
                      <a:pt x="1408" y="1444"/>
                    </a:lnTo>
                    <a:cubicBezTo>
                      <a:pt x="1303" y="1324"/>
                      <a:pt x="1357" y="1179"/>
                      <a:pt x="1357" y="1179"/>
                    </a:cubicBezTo>
                    <a:cubicBezTo>
                      <a:pt x="1461" y="1179"/>
                      <a:pt x="1547" y="1096"/>
                      <a:pt x="1551" y="991"/>
                    </a:cubicBezTo>
                    <a:cubicBezTo>
                      <a:pt x="1557" y="991"/>
                      <a:pt x="1564" y="992"/>
                      <a:pt x="1571" y="992"/>
                    </a:cubicBezTo>
                    <a:cubicBezTo>
                      <a:pt x="1715" y="992"/>
                      <a:pt x="1832" y="876"/>
                      <a:pt x="1832" y="731"/>
                    </a:cubicBezTo>
                    <a:cubicBezTo>
                      <a:pt x="1832" y="620"/>
                      <a:pt x="1761" y="525"/>
                      <a:pt x="1663" y="487"/>
                    </a:cubicBezTo>
                    <a:cubicBezTo>
                      <a:pt x="1667" y="465"/>
                      <a:pt x="1671" y="444"/>
                      <a:pt x="1671" y="420"/>
                    </a:cubicBezTo>
                    <a:cubicBezTo>
                      <a:pt x="1671" y="276"/>
                      <a:pt x="1555" y="159"/>
                      <a:pt x="1410" y="159"/>
                    </a:cubicBezTo>
                    <a:cubicBezTo>
                      <a:pt x="1368" y="159"/>
                      <a:pt x="1328" y="170"/>
                      <a:pt x="1294" y="187"/>
                    </a:cubicBezTo>
                    <a:cubicBezTo>
                      <a:pt x="1260" y="95"/>
                      <a:pt x="1172" y="29"/>
                      <a:pt x="1066" y="29"/>
                    </a:cubicBezTo>
                    <a:cubicBezTo>
                      <a:pt x="998" y="29"/>
                      <a:pt x="934" y="59"/>
                      <a:pt x="890" y="106"/>
                    </a:cubicBezTo>
                    <a:cubicBezTo>
                      <a:pt x="829" y="42"/>
                      <a:pt x="742"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88" name="Google Shape;1388;p52"/>
            <p:cNvCxnSpPr/>
            <p:nvPr/>
          </p:nvCxnSpPr>
          <p:spPr>
            <a:xfrm>
              <a:off x="3090175" y="1297875"/>
              <a:ext cx="1512000" cy="254100"/>
            </a:xfrm>
            <a:prstGeom prst="bentConnector3">
              <a:avLst>
                <a:gd name="adj1" fmla="val 12705"/>
              </a:avLst>
            </a:prstGeom>
            <a:noFill/>
            <a:ln w="19050" cap="flat" cmpd="sng">
              <a:solidFill>
                <a:schemeClr val="accent1"/>
              </a:solidFill>
              <a:prstDash val="solid"/>
              <a:round/>
              <a:headEnd type="none" w="med" len="med"/>
              <a:tailEnd type="oval" w="med" len="med"/>
            </a:ln>
          </p:spPr>
        </p:cxnSp>
      </p:grpSp>
      <p:grpSp>
        <p:nvGrpSpPr>
          <p:cNvPr id="1389" name="Google Shape;1389;p52"/>
          <p:cNvGrpSpPr/>
          <p:nvPr/>
        </p:nvGrpSpPr>
        <p:grpSpPr>
          <a:xfrm>
            <a:off x="2613858" y="2450390"/>
            <a:ext cx="1901617" cy="551934"/>
            <a:chOff x="2613858" y="2450390"/>
            <a:chExt cx="1901617" cy="551934"/>
          </a:xfrm>
        </p:grpSpPr>
        <p:grpSp>
          <p:nvGrpSpPr>
            <p:cNvPr id="1390" name="Google Shape;1390;p52"/>
            <p:cNvGrpSpPr/>
            <p:nvPr/>
          </p:nvGrpSpPr>
          <p:grpSpPr>
            <a:xfrm>
              <a:off x="2613858" y="2569551"/>
              <a:ext cx="433067" cy="432773"/>
              <a:chOff x="2319399" y="2075169"/>
              <a:chExt cx="433067" cy="432773"/>
            </a:xfrm>
          </p:grpSpPr>
          <p:sp>
            <p:nvSpPr>
              <p:cNvPr id="1391" name="Google Shape;1391;p52"/>
              <p:cNvSpPr/>
              <p:nvPr/>
            </p:nvSpPr>
            <p:spPr>
              <a:xfrm>
                <a:off x="2319399" y="2075169"/>
                <a:ext cx="433067" cy="432773"/>
              </a:xfrm>
              <a:custGeom>
                <a:avLst/>
                <a:gdLst/>
                <a:ahLst/>
                <a:cxnLst/>
                <a:rect l="l" t="t" r="r" b="b"/>
                <a:pathLst>
                  <a:path w="3023" h="3021" extrusionOk="0">
                    <a:moveTo>
                      <a:pt x="1511" y="305"/>
                    </a:moveTo>
                    <a:cubicBezTo>
                      <a:pt x="2176" y="305"/>
                      <a:pt x="2716" y="845"/>
                      <a:pt x="2716" y="1510"/>
                    </a:cubicBezTo>
                    <a:cubicBezTo>
                      <a:pt x="2716" y="2176"/>
                      <a:pt x="2177" y="2716"/>
                      <a:pt x="1511" y="2716"/>
                    </a:cubicBezTo>
                    <a:cubicBezTo>
                      <a:pt x="846" y="2716"/>
                      <a:pt x="307" y="2176"/>
                      <a:pt x="307" y="1510"/>
                    </a:cubicBezTo>
                    <a:cubicBezTo>
                      <a:pt x="307" y="845"/>
                      <a:pt x="846" y="305"/>
                      <a:pt x="1511" y="305"/>
                    </a:cubicBezTo>
                    <a:close/>
                    <a:moveTo>
                      <a:pt x="1511" y="0"/>
                    </a:moveTo>
                    <a:cubicBezTo>
                      <a:pt x="677" y="0"/>
                      <a:pt x="1" y="677"/>
                      <a:pt x="1" y="1510"/>
                    </a:cubicBezTo>
                    <a:cubicBezTo>
                      <a:pt x="1" y="2344"/>
                      <a:pt x="677" y="3021"/>
                      <a:pt x="1511" y="3021"/>
                    </a:cubicBezTo>
                    <a:cubicBezTo>
                      <a:pt x="2345" y="3021"/>
                      <a:pt x="3022" y="2344"/>
                      <a:pt x="3022" y="1510"/>
                    </a:cubicBezTo>
                    <a:cubicBezTo>
                      <a:pt x="3022" y="677"/>
                      <a:pt x="2345" y="0"/>
                      <a:pt x="1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2"/>
              <p:cNvSpPr/>
              <p:nvPr/>
            </p:nvSpPr>
            <p:spPr>
              <a:xfrm>
                <a:off x="2363236" y="2118862"/>
                <a:ext cx="345394" cy="345245"/>
              </a:xfrm>
              <a:custGeom>
                <a:avLst/>
                <a:gdLst/>
                <a:ahLst/>
                <a:cxnLst/>
                <a:rect l="l" t="t" r="r" b="b"/>
                <a:pathLst>
                  <a:path w="2411" h="2410" extrusionOk="0">
                    <a:moveTo>
                      <a:pt x="1205" y="0"/>
                    </a:moveTo>
                    <a:cubicBezTo>
                      <a:pt x="540" y="0"/>
                      <a:pt x="1" y="540"/>
                      <a:pt x="1" y="1205"/>
                    </a:cubicBezTo>
                    <a:cubicBezTo>
                      <a:pt x="1" y="1871"/>
                      <a:pt x="540" y="2410"/>
                      <a:pt x="1205" y="2410"/>
                    </a:cubicBezTo>
                    <a:cubicBezTo>
                      <a:pt x="1871" y="2410"/>
                      <a:pt x="2410" y="1871"/>
                      <a:pt x="2410" y="1205"/>
                    </a:cubicBezTo>
                    <a:cubicBezTo>
                      <a:pt x="2410" y="540"/>
                      <a:pt x="1871" y="0"/>
                      <a:pt x="1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2"/>
              <p:cNvSpPr/>
              <p:nvPr/>
            </p:nvSpPr>
            <p:spPr>
              <a:xfrm>
                <a:off x="2407216" y="2159691"/>
                <a:ext cx="257004" cy="228348"/>
              </a:xfrm>
              <a:custGeom>
                <a:avLst/>
                <a:gdLst/>
                <a:ahLst/>
                <a:cxnLst/>
                <a:rect l="l" t="t" r="r" b="b"/>
                <a:pathLst>
                  <a:path w="1794" h="1594" extrusionOk="0">
                    <a:moveTo>
                      <a:pt x="897" y="1"/>
                    </a:moveTo>
                    <a:cubicBezTo>
                      <a:pt x="855" y="1"/>
                      <a:pt x="820" y="35"/>
                      <a:pt x="820" y="77"/>
                    </a:cubicBezTo>
                    <a:lnTo>
                      <a:pt x="820" y="414"/>
                    </a:lnTo>
                    <a:lnTo>
                      <a:pt x="657" y="578"/>
                    </a:lnTo>
                    <a:cubicBezTo>
                      <a:pt x="632" y="563"/>
                      <a:pt x="603" y="555"/>
                      <a:pt x="568" y="555"/>
                    </a:cubicBezTo>
                    <a:cubicBezTo>
                      <a:pt x="212" y="555"/>
                      <a:pt x="1" y="1371"/>
                      <a:pt x="190" y="1529"/>
                    </a:cubicBezTo>
                    <a:cubicBezTo>
                      <a:pt x="242" y="1573"/>
                      <a:pt x="311" y="1594"/>
                      <a:pt x="383" y="1594"/>
                    </a:cubicBezTo>
                    <a:cubicBezTo>
                      <a:pt x="573" y="1594"/>
                      <a:pt x="788" y="1449"/>
                      <a:pt x="788" y="1197"/>
                    </a:cubicBezTo>
                    <a:cubicBezTo>
                      <a:pt x="788" y="1001"/>
                      <a:pt x="788" y="821"/>
                      <a:pt x="748" y="701"/>
                    </a:cubicBezTo>
                    <a:lnTo>
                      <a:pt x="896" y="553"/>
                    </a:lnTo>
                    <a:lnTo>
                      <a:pt x="1044" y="701"/>
                    </a:lnTo>
                    <a:cubicBezTo>
                      <a:pt x="1005" y="821"/>
                      <a:pt x="1005" y="1000"/>
                      <a:pt x="1005" y="1197"/>
                    </a:cubicBezTo>
                    <a:cubicBezTo>
                      <a:pt x="1005" y="1449"/>
                      <a:pt x="1219" y="1594"/>
                      <a:pt x="1409" y="1594"/>
                    </a:cubicBezTo>
                    <a:cubicBezTo>
                      <a:pt x="1481" y="1594"/>
                      <a:pt x="1550" y="1573"/>
                      <a:pt x="1602" y="1529"/>
                    </a:cubicBezTo>
                    <a:cubicBezTo>
                      <a:pt x="1793" y="1371"/>
                      <a:pt x="1583" y="555"/>
                      <a:pt x="1228" y="555"/>
                    </a:cubicBezTo>
                    <a:cubicBezTo>
                      <a:pt x="1193" y="555"/>
                      <a:pt x="1163" y="563"/>
                      <a:pt x="1138" y="578"/>
                    </a:cubicBezTo>
                    <a:lnTo>
                      <a:pt x="974" y="414"/>
                    </a:lnTo>
                    <a:lnTo>
                      <a:pt x="974" y="77"/>
                    </a:lnTo>
                    <a:cubicBezTo>
                      <a:pt x="974" y="35"/>
                      <a:pt x="939" y="1"/>
                      <a:pt x="8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94" name="Google Shape;1394;p52"/>
            <p:cNvCxnSpPr/>
            <p:nvPr/>
          </p:nvCxnSpPr>
          <p:spPr>
            <a:xfrm rot="10800000" flipH="1">
              <a:off x="3090175" y="2450390"/>
              <a:ext cx="1425300" cy="340500"/>
            </a:xfrm>
            <a:prstGeom prst="bentConnector3">
              <a:avLst>
                <a:gd name="adj1" fmla="val 14783"/>
              </a:avLst>
            </a:prstGeom>
            <a:noFill/>
            <a:ln w="19050" cap="flat" cmpd="sng">
              <a:solidFill>
                <a:schemeClr val="accent2"/>
              </a:solidFill>
              <a:prstDash val="solid"/>
              <a:round/>
              <a:headEnd type="none" w="med" len="med"/>
              <a:tailEnd type="oval" w="med" len="med"/>
            </a:ln>
          </p:spPr>
        </p:cxnSp>
      </p:grpSp>
      <p:grpSp>
        <p:nvGrpSpPr>
          <p:cNvPr id="1395" name="Google Shape;1395;p52"/>
          <p:cNvGrpSpPr/>
          <p:nvPr/>
        </p:nvGrpSpPr>
        <p:grpSpPr>
          <a:xfrm>
            <a:off x="2630492" y="3597572"/>
            <a:ext cx="1630883" cy="806335"/>
            <a:chOff x="2630492" y="3597572"/>
            <a:chExt cx="1630883" cy="806335"/>
          </a:xfrm>
        </p:grpSpPr>
        <p:grpSp>
          <p:nvGrpSpPr>
            <p:cNvPr id="1396" name="Google Shape;1396;p52"/>
            <p:cNvGrpSpPr/>
            <p:nvPr/>
          </p:nvGrpSpPr>
          <p:grpSpPr>
            <a:xfrm>
              <a:off x="2630492" y="3971133"/>
              <a:ext cx="432924" cy="432773"/>
              <a:chOff x="2170124" y="3405976"/>
              <a:chExt cx="432924" cy="432773"/>
            </a:xfrm>
          </p:grpSpPr>
          <p:sp>
            <p:nvSpPr>
              <p:cNvPr id="1397" name="Google Shape;1397;p52"/>
              <p:cNvSpPr/>
              <p:nvPr/>
            </p:nvSpPr>
            <p:spPr>
              <a:xfrm>
                <a:off x="2170124" y="3405976"/>
                <a:ext cx="432924" cy="432773"/>
              </a:xfrm>
              <a:custGeom>
                <a:avLst/>
                <a:gdLst/>
                <a:ahLst/>
                <a:cxnLst/>
                <a:rect l="l" t="t" r="r" b="b"/>
                <a:pathLst>
                  <a:path w="3022" h="3021" extrusionOk="0">
                    <a:moveTo>
                      <a:pt x="1512" y="306"/>
                    </a:moveTo>
                    <a:cubicBezTo>
                      <a:pt x="2177" y="306"/>
                      <a:pt x="2716" y="846"/>
                      <a:pt x="2716" y="1511"/>
                    </a:cubicBezTo>
                    <a:cubicBezTo>
                      <a:pt x="2716" y="2176"/>
                      <a:pt x="2177" y="2716"/>
                      <a:pt x="1512" y="2716"/>
                    </a:cubicBezTo>
                    <a:cubicBezTo>
                      <a:pt x="846" y="2716"/>
                      <a:pt x="306" y="2176"/>
                      <a:pt x="306" y="1511"/>
                    </a:cubicBezTo>
                    <a:cubicBezTo>
                      <a:pt x="306" y="846"/>
                      <a:pt x="846" y="306"/>
                      <a:pt x="1512" y="306"/>
                    </a:cubicBezTo>
                    <a:close/>
                    <a:moveTo>
                      <a:pt x="1512" y="1"/>
                    </a:moveTo>
                    <a:cubicBezTo>
                      <a:pt x="678" y="1"/>
                      <a:pt x="0" y="677"/>
                      <a:pt x="0" y="1511"/>
                    </a:cubicBezTo>
                    <a:cubicBezTo>
                      <a:pt x="0" y="2345"/>
                      <a:pt x="678" y="3021"/>
                      <a:pt x="1512" y="3021"/>
                    </a:cubicBezTo>
                    <a:cubicBezTo>
                      <a:pt x="2345" y="3021"/>
                      <a:pt x="3022" y="2345"/>
                      <a:pt x="3022" y="1511"/>
                    </a:cubicBezTo>
                    <a:cubicBezTo>
                      <a:pt x="3022" y="677"/>
                      <a:pt x="2345" y="1"/>
                      <a:pt x="15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2"/>
              <p:cNvSpPr/>
              <p:nvPr/>
            </p:nvSpPr>
            <p:spPr>
              <a:xfrm>
                <a:off x="2196913" y="3449813"/>
                <a:ext cx="379059" cy="345388"/>
              </a:xfrm>
              <a:custGeom>
                <a:avLst/>
                <a:gdLst/>
                <a:ahLst/>
                <a:cxnLst/>
                <a:rect l="l" t="t" r="r" b="b"/>
                <a:pathLst>
                  <a:path w="2646" h="2411" extrusionOk="0">
                    <a:moveTo>
                      <a:pt x="1323" y="0"/>
                    </a:moveTo>
                    <a:cubicBezTo>
                      <a:pt x="1015" y="0"/>
                      <a:pt x="707" y="118"/>
                      <a:pt x="471" y="353"/>
                    </a:cubicBezTo>
                    <a:cubicBezTo>
                      <a:pt x="1" y="824"/>
                      <a:pt x="1" y="1586"/>
                      <a:pt x="471" y="2057"/>
                    </a:cubicBezTo>
                    <a:cubicBezTo>
                      <a:pt x="707" y="2292"/>
                      <a:pt x="1015" y="2410"/>
                      <a:pt x="1323" y="2410"/>
                    </a:cubicBezTo>
                    <a:cubicBezTo>
                      <a:pt x="1631" y="2410"/>
                      <a:pt x="1939" y="2292"/>
                      <a:pt x="2175" y="2057"/>
                    </a:cubicBezTo>
                    <a:cubicBezTo>
                      <a:pt x="2645" y="1586"/>
                      <a:pt x="2645" y="824"/>
                      <a:pt x="2175" y="353"/>
                    </a:cubicBezTo>
                    <a:cubicBezTo>
                      <a:pt x="1939" y="118"/>
                      <a:pt x="1631" y="0"/>
                      <a:pt x="1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2"/>
              <p:cNvSpPr/>
              <p:nvPr/>
            </p:nvSpPr>
            <p:spPr>
              <a:xfrm>
                <a:off x="2262812" y="3498950"/>
                <a:ext cx="246976" cy="247115"/>
              </a:xfrm>
              <a:custGeom>
                <a:avLst/>
                <a:gdLst/>
                <a:ahLst/>
                <a:cxnLst/>
                <a:rect l="l" t="t" r="r" b="b"/>
                <a:pathLst>
                  <a:path w="1724" h="1725" extrusionOk="0">
                    <a:moveTo>
                      <a:pt x="276" y="0"/>
                    </a:moveTo>
                    <a:lnTo>
                      <a:pt x="1" y="274"/>
                    </a:lnTo>
                    <a:lnTo>
                      <a:pt x="305" y="579"/>
                    </a:lnTo>
                    <a:lnTo>
                      <a:pt x="302" y="583"/>
                    </a:lnTo>
                    <a:cubicBezTo>
                      <a:pt x="353" y="734"/>
                      <a:pt x="473" y="918"/>
                      <a:pt x="645" y="1090"/>
                    </a:cubicBezTo>
                    <a:cubicBezTo>
                      <a:pt x="810" y="1256"/>
                      <a:pt x="988" y="1374"/>
                      <a:pt x="1137" y="1428"/>
                    </a:cubicBezTo>
                    <a:lnTo>
                      <a:pt x="1144" y="1419"/>
                    </a:lnTo>
                    <a:lnTo>
                      <a:pt x="1449" y="1724"/>
                    </a:lnTo>
                    <a:lnTo>
                      <a:pt x="1724" y="1449"/>
                    </a:lnTo>
                    <a:lnTo>
                      <a:pt x="1419" y="1144"/>
                    </a:lnTo>
                    <a:lnTo>
                      <a:pt x="1427" y="1137"/>
                    </a:lnTo>
                    <a:cubicBezTo>
                      <a:pt x="1373" y="989"/>
                      <a:pt x="1254" y="811"/>
                      <a:pt x="1090" y="645"/>
                    </a:cubicBezTo>
                    <a:cubicBezTo>
                      <a:pt x="921" y="473"/>
                      <a:pt x="735" y="351"/>
                      <a:pt x="584" y="300"/>
                    </a:cubicBezTo>
                    <a:lnTo>
                      <a:pt x="580" y="304"/>
                    </a:lnTo>
                    <a:lnTo>
                      <a:pt x="2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00" name="Google Shape;1400;p52"/>
            <p:cNvCxnSpPr/>
            <p:nvPr/>
          </p:nvCxnSpPr>
          <p:spPr>
            <a:xfrm rot="10800000" flipH="1">
              <a:off x="3090175" y="3597572"/>
              <a:ext cx="1171200" cy="602100"/>
            </a:xfrm>
            <a:prstGeom prst="bentConnector3">
              <a:avLst>
                <a:gd name="adj1" fmla="val 22223"/>
              </a:avLst>
            </a:prstGeom>
            <a:noFill/>
            <a:ln w="19050" cap="flat" cmpd="sng">
              <a:solidFill>
                <a:schemeClr val="accent3"/>
              </a:solidFill>
              <a:prstDash val="solid"/>
              <a:round/>
              <a:headEnd type="none" w="med" len="med"/>
              <a:tailEnd type="oval" w="med" len="med"/>
            </a:ln>
          </p:spPr>
        </p:cxnSp>
      </p:grpSp>
      <p:cxnSp>
        <p:nvCxnSpPr>
          <p:cNvPr id="1401" name="Google Shape;1401;p52"/>
          <p:cNvCxnSpPr/>
          <p:nvPr/>
        </p:nvCxnSpPr>
        <p:spPr>
          <a:xfrm rot="10800000" flipH="1">
            <a:off x="4691250" y="2080875"/>
            <a:ext cx="1667100" cy="328500"/>
          </a:xfrm>
          <a:prstGeom prst="bentConnector3">
            <a:avLst>
              <a:gd name="adj1" fmla="val 84008"/>
            </a:avLst>
          </a:prstGeom>
          <a:noFill/>
          <a:ln w="19050" cap="flat" cmpd="sng">
            <a:solidFill>
              <a:schemeClr val="accent5"/>
            </a:solidFill>
            <a:prstDash val="solid"/>
            <a:round/>
            <a:headEnd type="oval" w="med" len="med"/>
            <a:tailEnd type="none" w="med" len="med"/>
          </a:ln>
        </p:spPr>
      </p:cxnSp>
      <p:cxnSp>
        <p:nvCxnSpPr>
          <p:cNvPr id="1402" name="Google Shape;1402;p52"/>
          <p:cNvCxnSpPr/>
          <p:nvPr/>
        </p:nvCxnSpPr>
        <p:spPr>
          <a:xfrm>
            <a:off x="4691250" y="2815163"/>
            <a:ext cx="1685700" cy="665100"/>
          </a:xfrm>
          <a:prstGeom prst="bentConnector3">
            <a:avLst>
              <a:gd name="adj1" fmla="val 83449"/>
            </a:avLst>
          </a:prstGeom>
          <a:noFill/>
          <a:ln w="19050" cap="flat" cmpd="sng">
            <a:solidFill>
              <a:schemeClr val="accent4"/>
            </a:solidFill>
            <a:prstDash val="solid"/>
            <a:round/>
            <a:headEnd type="oval"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pic>
        <p:nvPicPr>
          <p:cNvPr id="1407" name="Google Shape;1407;p53"/>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1408" name="Google Shape;1408;p53"/>
          <p:cNvPicPr preferRelativeResize="0"/>
          <p:nvPr/>
        </p:nvPicPr>
        <p:blipFill>
          <a:blip r:embed="rId4">
            <a:alphaModFix/>
          </a:blip>
          <a:stretch>
            <a:fillRect/>
          </a:stretch>
        </p:blipFill>
        <p:spPr>
          <a:xfrm>
            <a:off x="1143000" y="0"/>
            <a:ext cx="6857999" cy="5143499"/>
          </a:xfrm>
          <a:prstGeom prst="rect">
            <a:avLst/>
          </a:prstGeom>
          <a:noFill/>
          <a:ln>
            <a:noFill/>
          </a:ln>
        </p:spPr>
      </p:pic>
      <p:pic>
        <p:nvPicPr>
          <p:cNvPr id="1409" name="Google Shape;1409;p53"/>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1410" name="Google Shape;1410;p53"/>
          <p:cNvPicPr preferRelativeResize="0"/>
          <p:nvPr/>
        </p:nvPicPr>
        <p:blipFill>
          <a:blip r:embed="rId4">
            <a:alphaModFix/>
          </a:blip>
          <a:stretch>
            <a:fillRect/>
          </a:stretch>
        </p:blipFill>
        <p:spPr>
          <a:xfrm>
            <a:off x="1143000" y="0"/>
            <a:ext cx="6857999" cy="51434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414"/>
        <p:cNvGrpSpPr/>
        <p:nvPr/>
      </p:nvGrpSpPr>
      <p:grpSpPr>
        <a:xfrm>
          <a:off x="0" y="0"/>
          <a:ext cx="0" cy="0"/>
          <a:chOff x="0" y="0"/>
          <a:chExt cx="0" cy="0"/>
        </a:xfrm>
      </p:grpSpPr>
      <p:sp>
        <p:nvSpPr>
          <p:cNvPr id="1415" name="Google Shape;1415;p54"/>
          <p:cNvSpPr txBox="1">
            <a:spLocks noGrp="1"/>
          </p:cNvSpPr>
          <p:nvPr>
            <p:ph type="title" idx="4294967295"/>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THANKS!</a:t>
            </a:r>
            <a:endParaRPr>
              <a:solidFill>
                <a:srgbClr val="FFFFFF"/>
              </a:solidFill>
              <a:latin typeface="Arial"/>
              <a:ea typeface="Arial"/>
              <a:cs typeface="Arial"/>
              <a:sym typeface="Arial"/>
            </a:endParaRPr>
          </a:p>
        </p:txBody>
      </p:sp>
      <p:sp>
        <p:nvSpPr>
          <p:cNvPr id="1416" name="Google Shape;1416;p54"/>
          <p:cNvSpPr txBox="1"/>
          <p:nvPr/>
        </p:nvSpPr>
        <p:spPr>
          <a:xfrm>
            <a:off x="1048350" y="4314290"/>
            <a:ext cx="7047300" cy="44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rgbClr val="FFFFFF"/>
                </a:solidFill>
              </a:rPr>
              <a:t>Slideshow and graphics courtesy of Slidesgo</a:t>
            </a:r>
            <a:endParaRPr sz="1000">
              <a:solidFill>
                <a:srgbClr val="FFFFFF"/>
              </a:solidFill>
            </a:endParaRPr>
          </a:p>
          <a:p>
            <a:pPr marL="0" lvl="0" indent="0" algn="ctr" rtl="0">
              <a:lnSpc>
                <a:spcPct val="115000"/>
              </a:lnSpc>
              <a:spcBef>
                <a:spcPts val="0"/>
              </a:spcBef>
              <a:spcAft>
                <a:spcPts val="0"/>
              </a:spcAft>
              <a:buNone/>
            </a:pPr>
            <a:r>
              <a:rPr lang="en" sz="1000" u="sng">
                <a:solidFill>
                  <a:srgbClr val="869FB2"/>
                </a:solidFill>
                <a:hlinkClick r:id="rId3">
                  <a:extLst>
                    <a:ext uri="{A12FA001-AC4F-418D-AE19-62706E023703}">
                      <ahyp:hlinkClr xmlns:ahyp="http://schemas.microsoft.com/office/drawing/2018/hyperlinkcolo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4">
                  <a:extLst>
                    <a:ext uri="{A12FA001-AC4F-418D-AE19-62706E023703}">
                      <ahyp:hlinkClr xmlns:ahyp="http://schemas.microsoft.com/office/drawing/2018/hyperlinkcolor" val="tx"/>
                    </a:ext>
                  </a:extLst>
                </a:hlinkClick>
              </a:rPr>
              <a:t>https://slidesgo.com/slidesgo-school</a:t>
            </a:r>
            <a:endParaRPr sz="1000" u="sng">
              <a:solidFill>
                <a:srgbClr val="869FB2"/>
              </a:solidFill>
            </a:endParaRPr>
          </a:p>
        </p:txBody>
      </p:sp>
      <p:sp>
        <p:nvSpPr>
          <p:cNvPr id="1417" name="Google Shape;1417;p54"/>
          <p:cNvSpPr txBox="1"/>
          <p:nvPr/>
        </p:nvSpPr>
        <p:spPr>
          <a:xfrm>
            <a:off x="2948375" y="1961200"/>
            <a:ext cx="5661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lt1"/>
                </a:solidFill>
                <a:latin typeface="Roboto"/>
                <a:ea typeface="Roboto"/>
                <a:cs typeface="Roboto"/>
                <a:sym typeface="Roboto"/>
              </a:rPr>
              <a:t>@leidunn_vb</a:t>
            </a:r>
            <a:endParaRPr sz="2400" b="1">
              <a:solidFill>
                <a:schemeClr val="lt1"/>
              </a:solidFill>
              <a:latin typeface="Roboto"/>
              <a:ea typeface="Roboto"/>
              <a:cs typeface="Roboto"/>
              <a:sym typeface="Roboto"/>
            </a:endParaRPr>
          </a:p>
        </p:txBody>
      </p:sp>
      <p:pic>
        <p:nvPicPr>
          <p:cNvPr id="1418" name="Google Shape;1418;p54"/>
          <p:cNvPicPr preferRelativeResize="0"/>
          <p:nvPr/>
        </p:nvPicPr>
        <p:blipFill>
          <a:blip r:embed="rId5">
            <a:alphaModFix/>
          </a:blip>
          <a:stretch>
            <a:fillRect/>
          </a:stretch>
        </p:blipFill>
        <p:spPr>
          <a:xfrm>
            <a:off x="2551675" y="1736225"/>
            <a:ext cx="1648090" cy="16480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p:nvPr/>
        </p:nvSpPr>
        <p:spPr>
          <a:xfrm>
            <a:off x="63000" y="111450"/>
            <a:ext cx="8797200" cy="889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600" b="1">
                <a:latin typeface="Fira Sans"/>
                <a:ea typeface="Fira Sans"/>
                <a:cs typeface="Fira Sans"/>
                <a:sym typeface="Fira Sans"/>
              </a:rPr>
              <a:t>Hi, I’m Lei!</a:t>
            </a:r>
            <a:endParaRPr sz="3600" b="1">
              <a:solidFill>
                <a:srgbClr val="000000"/>
              </a:solidFill>
              <a:latin typeface="Fira Sans"/>
              <a:ea typeface="Fira Sans"/>
              <a:cs typeface="Fira Sans"/>
              <a:sym typeface="Fira Sans"/>
            </a:endParaRPr>
          </a:p>
        </p:txBody>
      </p:sp>
      <p:sp>
        <p:nvSpPr>
          <p:cNvPr id="176" name="Google Shape;176;p29"/>
          <p:cNvSpPr txBox="1"/>
          <p:nvPr/>
        </p:nvSpPr>
        <p:spPr>
          <a:xfrm>
            <a:off x="642925" y="1097675"/>
            <a:ext cx="30000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Nationally Certified Health Education Specialist, Instructional Specialist for K-12 Health and PE for Virginia Beach City Public Schools, Adjunct Faculty at Old Dominion University, member of the School Health Professional Learning team</a:t>
            </a:r>
            <a:endParaRPr>
              <a:solidFill>
                <a:schemeClr val="dk1"/>
              </a:solidFill>
              <a:latin typeface="Roboto"/>
              <a:ea typeface="Roboto"/>
              <a:cs typeface="Roboto"/>
              <a:sym typeface="Roboto"/>
            </a:endParaRPr>
          </a:p>
        </p:txBody>
      </p:sp>
      <p:pic>
        <p:nvPicPr>
          <p:cNvPr id="177" name="Google Shape;177;p29"/>
          <p:cNvPicPr preferRelativeResize="0"/>
          <p:nvPr/>
        </p:nvPicPr>
        <p:blipFill>
          <a:blip r:embed="rId3">
            <a:alphaModFix/>
          </a:blip>
          <a:stretch>
            <a:fillRect/>
          </a:stretch>
        </p:blipFill>
        <p:spPr>
          <a:xfrm>
            <a:off x="5042850" y="1490750"/>
            <a:ext cx="3347950" cy="3347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Today’s Objectives</a:t>
            </a:r>
            <a:endParaRPr sz="2800" b="1">
              <a:solidFill>
                <a:srgbClr val="000000"/>
              </a:solidFill>
              <a:latin typeface="Fira Sans"/>
              <a:ea typeface="Fira Sans"/>
              <a:cs typeface="Fira Sans"/>
              <a:sym typeface="Fira Sans"/>
            </a:endParaRPr>
          </a:p>
        </p:txBody>
      </p:sp>
      <p:grpSp>
        <p:nvGrpSpPr>
          <p:cNvPr id="183" name="Google Shape;183;p30"/>
          <p:cNvGrpSpPr/>
          <p:nvPr/>
        </p:nvGrpSpPr>
        <p:grpSpPr>
          <a:xfrm>
            <a:off x="3495970" y="1176863"/>
            <a:ext cx="2152061" cy="3399375"/>
            <a:chOff x="3495970" y="1176863"/>
            <a:chExt cx="2152061" cy="3399375"/>
          </a:xfrm>
        </p:grpSpPr>
        <p:sp>
          <p:nvSpPr>
            <p:cNvPr id="184" name="Google Shape;184;p30"/>
            <p:cNvSpPr/>
            <p:nvPr/>
          </p:nvSpPr>
          <p:spPr>
            <a:xfrm>
              <a:off x="3550460" y="4475813"/>
              <a:ext cx="1911712" cy="100425"/>
            </a:xfrm>
            <a:custGeom>
              <a:avLst/>
              <a:gdLst/>
              <a:ahLst/>
              <a:cxnLst/>
              <a:rect l="l" t="t" r="r" b="b"/>
              <a:pathLst>
                <a:path w="21385" h="589" extrusionOk="0">
                  <a:moveTo>
                    <a:pt x="10692" y="0"/>
                  </a:moveTo>
                  <a:cubicBezTo>
                    <a:pt x="7856" y="0"/>
                    <a:pt x="5136" y="31"/>
                    <a:pt x="3131" y="86"/>
                  </a:cubicBezTo>
                  <a:cubicBezTo>
                    <a:pt x="1127" y="141"/>
                    <a:pt x="0" y="216"/>
                    <a:pt x="0" y="294"/>
                  </a:cubicBezTo>
                  <a:cubicBezTo>
                    <a:pt x="0" y="372"/>
                    <a:pt x="1127" y="447"/>
                    <a:pt x="3131" y="503"/>
                  </a:cubicBezTo>
                  <a:cubicBezTo>
                    <a:pt x="5136" y="557"/>
                    <a:pt x="7856" y="589"/>
                    <a:pt x="10692" y="589"/>
                  </a:cubicBezTo>
                  <a:cubicBezTo>
                    <a:pt x="13528" y="589"/>
                    <a:pt x="16247" y="557"/>
                    <a:pt x="18253" y="503"/>
                  </a:cubicBezTo>
                  <a:cubicBezTo>
                    <a:pt x="20258" y="447"/>
                    <a:pt x="21385" y="372"/>
                    <a:pt x="21385" y="294"/>
                  </a:cubicBezTo>
                  <a:cubicBezTo>
                    <a:pt x="21385" y="216"/>
                    <a:pt x="20258" y="141"/>
                    <a:pt x="18253" y="86"/>
                  </a:cubicBezTo>
                  <a:cubicBezTo>
                    <a:pt x="16247" y="31"/>
                    <a:pt x="13528" y="0"/>
                    <a:pt x="1069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0"/>
            <p:cNvSpPr/>
            <p:nvPr/>
          </p:nvSpPr>
          <p:spPr>
            <a:xfrm>
              <a:off x="3762483" y="2196709"/>
              <a:ext cx="1341271" cy="2294109"/>
            </a:xfrm>
            <a:custGeom>
              <a:avLst/>
              <a:gdLst/>
              <a:ahLst/>
              <a:cxnLst/>
              <a:rect l="l" t="t" r="r" b="b"/>
              <a:pathLst>
                <a:path w="7866" h="13454" extrusionOk="0">
                  <a:moveTo>
                    <a:pt x="3827" y="0"/>
                  </a:moveTo>
                  <a:cubicBezTo>
                    <a:pt x="3502" y="0"/>
                    <a:pt x="3180" y="57"/>
                    <a:pt x="2877" y="179"/>
                  </a:cubicBezTo>
                  <a:cubicBezTo>
                    <a:pt x="2232" y="440"/>
                    <a:pt x="1722" y="972"/>
                    <a:pt x="1379" y="1578"/>
                  </a:cubicBezTo>
                  <a:cubicBezTo>
                    <a:pt x="1035" y="2183"/>
                    <a:pt x="845" y="2862"/>
                    <a:pt x="698" y="3543"/>
                  </a:cubicBezTo>
                  <a:cubicBezTo>
                    <a:pt x="1" y="6753"/>
                    <a:pt x="234" y="10355"/>
                    <a:pt x="1327" y="13453"/>
                  </a:cubicBezTo>
                  <a:lnTo>
                    <a:pt x="6915" y="13453"/>
                  </a:lnTo>
                  <a:cubicBezTo>
                    <a:pt x="7650" y="10875"/>
                    <a:pt x="7865" y="8086"/>
                    <a:pt x="7676" y="5411"/>
                  </a:cubicBezTo>
                  <a:cubicBezTo>
                    <a:pt x="7610" y="4489"/>
                    <a:pt x="7488" y="3561"/>
                    <a:pt x="7161" y="2696"/>
                  </a:cubicBezTo>
                  <a:cubicBezTo>
                    <a:pt x="6835" y="1832"/>
                    <a:pt x="6291" y="1028"/>
                    <a:pt x="5520" y="520"/>
                  </a:cubicBezTo>
                  <a:cubicBezTo>
                    <a:pt x="5020" y="191"/>
                    <a:pt x="4420" y="0"/>
                    <a:pt x="3827" y="0"/>
                  </a:cubicBezTo>
                  <a:close/>
                </a:path>
              </a:pathLst>
            </a:custGeom>
            <a:solidFill>
              <a:srgbClr val="ECE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p:nvPr/>
          </p:nvSpPr>
          <p:spPr>
            <a:xfrm>
              <a:off x="4550598" y="3017395"/>
              <a:ext cx="738159" cy="1473250"/>
            </a:xfrm>
            <a:custGeom>
              <a:avLst/>
              <a:gdLst/>
              <a:ahLst/>
              <a:cxnLst/>
              <a:rect l="l" t="t" r="r" b="b"/>
              <a:pathLst>
                <a:path w="4329" h="8640" extrusionOk="0">
                  <a:moveTo>
                    <a:pt x="3841" y="0"/>
                  </a:moveTo>
                  <a:cubicBezTo>
                    <a:pt x="3715" y="0"/>
                    <a:pt x="3595" y="80"/>
                    <a:pt x="3493" y="158"/>
                  </a:cubicBezTo>
                  <a:cubicBezTo>
                    <a:pt x="2235" y="1114"/>
                    <a:pt x="1291" y="2452"/>
                    <a:pt x="716" y="3922"/>
                  </a:cubicBezTo>
                  <a:cubicBezTo>
                    <a:pt x="144" y="5380"/>
                    <a:pt x="1" y="7036"/>
                    <a:pt x="50" y="8603"/>
                  </a:cubicBezTo>
                  <a:cubicBezTo>
                    <a:pt x="242" y="7964"/>
                    <a:pt x="452" y="7330"/>
                    <a:pt x="681" y="6701"/>
                  </a:cubicBezTo>
                  <a:cubicBezTo>
                    <a:pt x="1083" y="5601"/>
                    <a:pt x="1539" y="4523"/>
                    <a:pt x="2048" y="3469"/>
                  </a:cubicBezTo>
                  <a:cubicBezTo>
                    <a:pt x="2564" y="2404"/>
                    <a:pt x="3135" y="1364"/>
                    <a:pt x="3756" y="357"/>
                  </a:cubicBezTo>
                  <a:cubicBezTo>
                    <a:pt x="3759" y="351"/>
                    <a:pt x="3764" y="348"/>
                    <a:pt x="3770" y="348"/>
                  </a:cubicBezTo>
                  <a:cubicBezTo>
                    <a:pt x="3781" y="348"/>
                    <a:pt x="3793" y="360"/>
                    <a:pt x="3785" y="373"/>
                  </a:cubicBezTo>
                  <a:cubicBezTo>
                    <a:pt x="3437" y="938"/>
                    <a:pt x="3105" y="1513"/>
                    <a:pt x="2789" y="2096"/>
                  </a:cubicBezTo>
                  <a:cubicBezTo>
                    <a:pt x="2226" y="3135"/>
                    <a:pt x="1717" y="4205"/>
                    <a:pt x="1264" y="5296"/>
                  </a:cubicBezTo>
                  <a:cubicBezTo>
                    <a:pt x="814" y="6381"/>
                    <a:pt x="420" y="7487"/>
                    <a:pt x="81" y="8612"/>
                  </a:cubicBezTo>
                  <a:cubicBezTo>
                    <a:pt x="79" y="8620"/>
                    <a:pt x="72" y="8624"/>
                    <a:pt x="66" y="8624"/>
                  </a:cubicBezTo>
                  <a:cubicBezTo>
                    <a:pt x="59" y="8624"/>
                    <a:pt x="53" y="8620"/>
                    <a:pt x="50" y="8615"/>
                  </a:cubicBezTo>
                  <a:lnTo>
                    <a:pt x="50" y="8615"/>
                  </a:lnTo>
                  <a:cubicBezTo>
                    <a:pt x="50" y="8622"/>
                    <a:pt x="50" y="8631"/>
                    <a:pt x="51" y="8639"/>
                  </a:cubicBezTo>
                  <a:cubicBezTo>
                    <a:pt x="556" y="8312"/>
                    <a:pt x="972" y="7864"/>
                    <a:pt x="1352" y="7396"/>
                  </a:cubicBezTo>
                  <a:cubicBezTo>
                    <a:pt x="2787" y="5633"/>
                    <a:pt x="3777" y="3514"/>
                    <a:pt x="4212" y="1284"/>
                  </a:cubicBezTo>
                  <a:cubicBezTo>
                    <a:pt x="4279" y="945"/>
                    <a:pt x="4329" y="578"/>
                    <a:pt x="4179" y="264"/>
                  </a:cubicBezTo>
                  <a:cubicBezTo>
                    <a:pt x="4122" y="143"/>
                    <a:pt x="4023" y="27"/>
                    <a:pt x="3890" y="5"/>
                  </a:cubicBezTo>
                  <a:cubicBezTo>
                    <a:pt x="3873" y="2"/>
                    <a:pt x="3857" y="0"/>
                    <a:pt x="384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0"/>
            <p:cNvSpPr/>
            <p:nvPr/>
          </p:nvSpPr>
          <p:spPr>
            <a:xfrm>
              <a:off x="4795626" y="3564405"/>
              <a:ext cx="852404" cy="931523"/>
            </a:xfrm>
            <a:custGeom>
              <a:avLst/>
              <a:gdLst/>
              <a:ahLst/>
              <a:cxnLst/>
              <a:rect l="l" t="t" r="r" b="b"/>
              <a:pathLst>
                <a:path w="4999" h="5463" extrusionOk="0">
                  <a:moveTo>
                    <a:pt x="4694" y="1"/>
                  </a:moveTo>
                  <a:cubicBezTo>
                    <a:pt x="4623" y="1"/>
                    <a:pt x="4549" y="24"/>
                    <a:pt x="4482" y="47"/>
                  </a:cubicBezTo>
                  <a:cubicBezTo>
                    <a:pt x="3341" y="456"/>
                    <a:pt x="2339" y="1219"/>
                    <a:pt x="1577" y="2162"/>
                  </a:cubicBezTo>
                  <a:cubicBezTo>
                    <a:pt x="821" y="3098"/>
                    <a:pt x="334" y="4277"/>
                    <a:pt x="6" y="5436"/>
                  </a:cubicBezTo>
                  <a:cubicBezTo>
                    <a:pt x="296" y="5012"/>
                    <a:pt x="596" y="4595"/>
                    <a:pt x="910" y="4189"/>
                  </a:cubicBezTo>
                  <a:cubicBezTo>
                    <a:pt x="1456" y="3477"/>
                    <a:pt x="2041" y="2792"/>
                    <a:pt x="2657" y="2139"/>
                  </a:cubicBezTo>
                  <a:cubicBezTo>
                    <a:pt x="3281" y="1478"/>
                    <a:pt x="3940" y="848"/>
                    <a:pt x="4628" y="254"/>
                  </a:cubicBezTo>
                  <a:cubicBezTo>
                    <a:pt x="4631" y="252"/>
                    <a:pt x="4634" y="251"/>
                    <a:pt x="4637" y="251"/>
                  </a:cubicBezTo>
                  <a:cubicBezTo>
                    <a:pt x="4647" y="251"/>
                    <a:pt x="4655" y="263"/>
                    <a:pt x="4646" y="272"/>
                  </a:cubicBezTo>
                  <a:cubicBezTo>
                    <a:pt x="4261" y="605"/>
                    <a:pt x="3884" y="950"/>
                    <a:pt x="3519" y="1304"/>
                  </a:cubicBezTo>
                  <a:cubicBezTo>
                    <a:pt x="2866" y="1935"/>
                    <a:pt x="2246" y="2600"/>
                    <a:pt x="1662" y="3296"/>
                  </a:cubicBezTo>
                  <a:cubicBezTo>
                    <a:pt x="1081" y="3986"/>
                    <a:pt x="536" y="4706"/>
                    <a:pt x="28" y="5452"/>
                  </a:cubicBezTo>
                  <a:cubicBezTo>
                    <a:pt x="25" y="5455"/>
                    <a:pt x="22" y="5457"/>
                    <a:pt x="19" y="5457"/>
                  </a:cubicBezTo>
                  <a:cubicBezTo>
                    <a:pt x="12" y="5457"/>
                    <a:pt x="6" y="5451"/>
                    <a:pt x="5" y="5445"/>
                  </a:cubicBezTo>
                  <a:cubicBezTo>
                    <a:pt x="4" y="5452"/>
                    <a:pt x="1" y="5458"/>
                    <a:pt x="0" y="5463"/>
                  </a:cubicBezTo>
                  <a:cubicBezTo>
                    <a:pt x="446" y="5340"/>
                    <a:pt x="854" y="5109"/>
                    <a:pt x="1240" y="4854"/>
                  </a:cubicBezTo>
                  <a:cubicBezTo>
                    <a:pt x="2698" y="3894"/>
                    <a:pt x="3915" y="2571"/>
                    <a:pt x="4749" y="1039"/>
                  </a:cubicBezTo>
                  <a:cubicBezTo>
                    <a:pt x="4876" y="806"/>
                    <a:pt x="4998" y="548"/>
                    <a:pt x="4961" y="285"/>
                  </a:cubicBezTo>
                  <a:cubicBezTo>
                    <a:pt x="4947" y="182"/>
                    <a:pt x="4901" y="75"/>
                    <a:pt x="4809" y="27"/>
                  </a:cubicBezTo>
                  <a:cubicBezTo>
                    <a:pt x="4773" y="8"/>
                    <a:pt x="4734" y="1"/>
                    <a:pt x="46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0"/>
            <p:cNvSpPr/>
            <p:nvPr/>
          </p:nvSpPr>
          <p:spPr>
            <a:xfrm>
              <a:off x="3685069" y="3291752"/>
              <a:ext cx="532689" cy="1151317"/>
            </a:xfrm>
            <a:custGeom>
              <a:avLst/>
              <a:gdLst/>
              <a:ahLst/>
              <a:cxnLst/>
              <a:rect l="l" t="t" r="r" b="b"/>
              <a:pathLst>
                <a:path w="3124" h="6752" extrusionOk="0">
                  <a:moveTo>
                    <a:pt x="416" y="0"/>
                  </a:moveTo>
                  <a:cubicBezTo>
                    <a:pt x="359" y="0"/>
                    <a:pt x="303" y="14"/>
                    <a:pt x="257" y="48"/>
                  </a:cubicBezTo>
                  <a:cubicBezTo>
                    <a:pt x="168" y="116"/>
                    <a:pt x="145" y="239"/>
                    <a:pt x="134" y="351"/>
                  </a:cubicBezTo>
                  <a:cubicBezTo>
                    <a:pt x="1" y="1556"/>
                    <a:pt x="248" y="2790"/>
                    <a:pt x="763" y="3887"/>
                  </a:cubicBezTo>
                  <a:cubicBezTo>
                    <a:pt x="1273" y="4977"/>
                    <a:pt x="2120" y="5931"/>
                    <a:pt x="3019" y="6733"/>
                  </a:cubicBezTo>
                  <a:cubicBezTo>
                    <a:pt x="2764" y="6288"/>
                    <a:pt x="2523" y="5835"/>
                    <a:pt x="2294" y="5376"/>
                  </a:cubicBezTo>
                  <a:cubicBezTo>
                    <a:pt x="1893" y="4571"/>
                    <a:pt x="1534" y="3747"/>
                    <a:pt x="1215" y="2907"/>
                  </a:cubicBezTo>
                  <a:cubicBezTo>
                    <a:pt x="895" y="2055"/>
                    <a:pt x="617" y="1189"/>
                    <a:pt x="384" y="309"/>
                  </a:cubicBezTo>
                  <a:cubicBezTo>
                    <a:pt x="382" y="299"/>
                    <a:pt x="390" y="292"/>
                    <a:pt x="398" y="292"/>
                  </a:cubicBezTo>
                  <a:cubicBezTo>
                    <a:pt x="403" y="292"/>
                    <a:pt x="407" y="295"/>
                    <a:pt x="409" y="301"/>
                  </a:cubicBezTo>
                  <a:cubicBezTo>
                    <a:pt x="539" y="794"/>
                    <a:pt x="683" y="1282"/>
                    <a:pt x="842" y="1767"/>
                  </a:cubicBezTo>
                  <a:cubicBezTo>
                    <a:pt x="1125" y="2631"/>
                    <a:pt x="1450" y="3480"/>
                    <a:pt x="1819" y="4310"/>
                  </a:cubicBezTo>
                  <a:cubicBezTo>
                    <a:pt x="2185" y="5133"/>
                    <a:pt x="2593" y="5938"/>
                    <a:pt x="3040" y="6720"/>
                  </a:cubicBezTo>
                  <a:cubicBezTo>
                    <a:pt x="3046" y="6730"/>
                    <a:pt x="3036" y="6740"/>
                    <a:pt x="3028" y="6740"/>
                  </a:cubicBezTo>
                  <a:cubicBezTo>
                    <a:pt x="3027" y="6740"/>
                    <a:pt x="3026" y="6740"/>
                    <a:pt x="3025" y="6740"/>
                  </a:cubicBezTo>
                  <a:lnTo>
                    <a:pt x="3025" y="6740"/>
                  </a:lnTo>
                  <a:cubicBezTo>
                    <a:pt x="3030" y="6743"/>
                    <a:pt x="3034" y="6749"/>
                    <a:pt x="3039" y="6752"/>
                  </a:cubicBezTo>
                  <a:cubicBezTo>
                    <a:pt x="3123" y="6297"/>
                    <a:pt x="3095" y="5829"/>
                    <a:pt x="3035" y="5371"/>
                  </a:cubicBezTo>
                  <a:cubicBezTo>
                    <a:pt x="2811" y="3640"/>
                    <a:pt x="2154" y="1967"/>
                    <a:pt x="1141" y="546"/>
                  </a:cubicBezTo>
                  <a:cubicBezTo>
                    <a:pt x="987" y="329"/>
                    <a:pt x="809" y="106"/>
                    <a:pt x="555" y="23"/>
                  </a:cubicBezTo>
                  <a:cubicBezTo>
                    <a:pt x="511" y="9"/>
                    <a:pt x="463" y="0"/>
                    <a:pt x="41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0"/>
            <p:cNvSpPr/>
            <p:nvPr/>
          </p:nvSpPr>
          <p:spPr>
            <a:xfrm>
              <a:off x="4224064" y="3666373"/>
              <a:ext cx="341371" cy="824611"/>
            </a:xfrm>
            <a:custGeom>
              <a:avLst/>
              <a:gdLst/>
              <a:ahLst/>
              <a:cxnLst/>
              <a:rect l="l" t="t" r="r" b="b"/>
              <a:pathLst>
                <a:path w="2002" h="4836" extrusionOk="0">
                  <a:moveTo>
                    <a:pt x="1725" y="0"/>
                  </a:moveTo>
                  <a:cubicBezTo>
                    <a:pt x="1650" y="0"/>
                    <a:pt x="1585" y="53"/>
                    <a:pt x="1530" y="104"/>
                  </a:cubicBezTo>
                  <a:cubicBezTo>
                    <a:pt x="903" y="682"/>
                    <a:pt x="464" y="1450"/>
                    <a:pt x="231" y="2268"/>
                  </a:cubicBezTo>
                  <a:cubicBezTo>
                    <a:pt x="0" y="3080"/>
                    <a:pt x="8" y="3976"/>
                    <a:pt x="116" y="4815"/>
                  </a:cubicBezTo>
                  <a:cubicBezTo>
                    <a:pt x="186" y="4462"/>
                    <a:pt x="267" y="4110"/>
                    <a:pt x="356" y="3762"/>
                  </a:cubicBezTo>
                  <a:cubicBezTo>
                    <a:pt x="515" y="3152"/>
                    <a:pt x="704" y="2548"/>
                    <a:pt x="924" y="1958"/>
                  </a:cubicBezTo>
                  <a:cubicBezTo>
                    <a:pt x="1147" y="1359"/>
                    <a:pt x="1399" y="772"/>
                    <a:pt x="1681" y="199"/>
                  </a:cubicBezTo>
                  <a:cubicBezTo>
                    <a:pt x="1683" y="196"/>
                    <a:pt x="1686" y="194"/>
                    <a:pt x="1689" y="194"/>
                  </a:cubicBezTo>
                  <a:cubicBezTo>
                    <a:pt x="1696" y="194"/>
                    <a:pt x="1702" y="200"/>
                    <a:pt x="1699" y="206"/>
                  </a:cubicBezTo>
                  <a:cubicBezTo>
                    <a:pt x="1540" y="528"/>
                    <a:pt x="1392" y="854"/>
                    <a:pt x="1252" y="1182"/>
                  </a:cubicBezTo>
                  <a:cubicBezTo>
                    <a:pt x="1004" y="1770"/>
                    <a:pt x="785" y="2369"/>
                    <a:pt x="599" y="2979"/>
                  </a:cubicBezTo>
                  <a:cubicBezTo>
                    <a:pt x="413" y="3585"/>
                    <a:pt x="258" y="4200"/>
                    <a:pt x="134" y="4820"/>
                  </a:cubicBezTo>
                  <a:cubicBezTo>
                    <a:pt x="134" y="4822"/>
                    <a:pt x="133" y="4823"/>
                    <a:pt x="132" y="4825"/>
                  </a:cubicBezTo>
                  <a:lnTo>
                    <a:pt x="132" y="4825"/>
                  </a:lnTo>
                  <a:cubicBezTo>
                    <a:pt x="381" y="4625"/>
                    <a:pt x="577" y="4366"/>
                    <a:pt x="754" y="4102"/>
                  </a:cubicBezTo>
                  <a:cubicBezTo>
                    <a:pt x="1435" y="3080"/>
                    <a:pt x="1858" y="1893"/>
                    <a:pt x="1976" y="672"/>
                  </a:cubicBezTo>
                  <a:cubicBezTo>
                    <a:pt x="1992" y="486"/>
                    <a:pt x="2002" y="286"/>
                    <a:pt x="1904" y="125"/>
                  </a:cubicBezTo>
                  <a:cubicBezTo>
                    <a:pt x="1866" y="62"/>
                    <a:pt x="1807" y="6"/>
                    <a:pt x="1735" y="1"/>
                  </a:cubicBezTo>
                  <a:cubicBezTo>
                    <a:pt x="1732" y="0"/>
                    <a:pt x="1729" y="0"/>
                    <a:pt x="1725" y="0"/>
                  </a:cubicBezTo>
                  <a:close/>
                  <a:moveTo>
                    <a:pt x="132" y="4825"/>
                  </a:moveTo>
                  <a:lnTo>
                    <a:pt x="132" y="4825"/>
                  </a:lnTo>
                  <a:cubicBezTo>
                    <a:pt x="132" y="4825"/>
                    <a:pt x="131" y="4826"/>
                    <a:pt x="130" y="4826"/>
                  </a:cubicBezTo>
                  <a:lnTo>
                    <a:pt x="130" y="4826"/>
                  </a:lnTo>
                  <a:cubicBezTo>
                    <a:pt x="131" y="4826"/>
                    <a:pt x="132" y="4825"/>
                    <a:pt x="132" y="4825"/>
                  </a:cubicBezTo>
                  <a:close/>
                  <a:moveTo>
                    <a:pt x="118" y="4823"/>
                  </a:moveTo>
                  <a:cubicBezTo>
                    <a:pt x="118" y="4826"/>
                    <a:pt x="119" y="4831"/>
                    <a:pt x="119" y="4835"/>
                  </a:cubicBezTo>
                  <a:cubicBezTo>
                    <a:pt x="123" y="4832"/>
                    <a:pt x="127" y="4829"/>
                    <a:pt x="130" y="4826"/>
                  </a:cubicBezTo>
                  <a:lnTo>
                    <a:pt x="130" y="4826"/>
                  </a:lnTo>
                  <a:cubicBezTo>
                    <a:pt x="129" y="4827"/>
                    <a:pt x="127" y="4827"/>
                    <a:pt x="126" y="4827"/>
                  </a:cubicBezTo>
                  <a:cubicBezTo>
                    <a:pt x="122" y="4827"/>
                    <a:pt x="119" y="4826"/>
                    <a:pt x="118" y="4823"/>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p:nvPr/>
          </p:nvSpPr>
          <p:spPr>
            <a:xfrm>
              <a:off x="4562192" y="3350409"/>
              <a:ext cx="869626" cy="1140745"/>
            </a:xfrm>
            <a:custGeom>
              <a:avLst/>
              <a:gdLst/>
              <a:ahLst/>
              <a:cxnLst/>
              <a:rect l="l" t="t" r="r" b="b"/>
              <a:pathLst>
                <a:path w="5100" h="6690" extrusionOk="0">
                  <a:moveTo>
                    <a:pt x="4847" y="1"/>
                  </a:moveTo>
                  <a:cubicBezTo>
                    <a:pt x="4802" y="1"/>
                    <a:pt x="4757" y="12"/>
                    <a:pt x="4718" y="35"/>
                  </a:cubicBezTo>
                  <a:cubicBezTo>
                    <a:pt x="4682" y="57"/>
                    <a:pt x="4654" y="87"/>
                    <a:pt x="4628" y="118"/>
                  </a:cubicBezTo>
                  <a:cubicBezTo>
                    <a:pt x="4569" y="191"/>
                    <a:pt x="4531" y="284"/>
                    <a:pt x="4537" y="378"/>
                  </a:cubicBezTo>
                  <a:cubicBezTo>
                    <a:pt x="4543" y="471"/>
                    <a:pt x="4599" y="559"/>
                    <a:pt x="4680" y="606"/>
                  </a:cubicBezTo>
                  <a:cubicBezTo>
                    <a:pt x="4676" y="609"/>
                    <a:pt x="4674" y="612"/>
                    <a:pt x="4673" y="616"/>
                  </a:cubicBezTo>
                  <a:cubicBezTo>
                    <a:pt x="4476" y="1143"/>
                    <a:pt x="4249" y="1658"/>
                    <a:pt x="3991" y="2159"/>
                  </a:cubicBezTo>
                  <a:cubicBezTo>
                    <a:pt x="4004" y="2023"/>
                    <a:pt x="3998" y="1885"/>
                    <a:pt x="3974" y="1752"/>
                  </a:cubicBezTo>
                  <a:cubicBezTo>
                    <a:pt x="3959" y="1664"/>
                    <a:pt x="3929" y="1570"/>
                    <a:pt x="3854" y="1522"/>
                  </a:cubicBezTo>
                  <a:cubicBezTo>
                    <a:pt x="3848" y="1519"/>
                    <a:pt x="3842" y="1516"/>
                    <a:pt x="3836" y="1516"/>
                  </a:cubicBezTo>
                  <a:cubicBezTo>
                    <a:pt x="3836" y="1516"/>
                    <a:pt x="3835" y="1516"/>
                    <a:pt x="3834" y="1516"/>
                  </a:cubicBezTo>
                  <a:cubicBezTo>
                    <a:pt x="3819" y="1517"/>
                    <a:pt x="3814" y="1537"/>
                    <a:pt x="3810" y="1551"/>
                  </a:cubicBezTo>
                  <a:cubicBezTo>
                    <a:pt x="3774" y="1788"/>
                    <a:pt x="3824" y="2038"/>
                    <a:pt x="3948" y="2243"/>
                  </a:cubicBezTo>
                  <a:cubicBezTo>
                    <a:pt x="3753" y="2612"/>
                    <a:pt x="3542" y="2973"/>
                    <a:pt x="3314" y="3322"/>
                  </a:cubicBezTo>
                  <a:cubicBezTo>
                    <a:pt x="3120" y="3620"/>
                    <a:pt x="2913" y="3909"/>
                    <a:pt x="2694" y="4190"/>
                  </a:cubicBezTo>
                  <a:cubicBezTo>
                    <a:pt x="2752" y="4027"/>
                    <a:pt x="2775" y="3812"/>
                    <a:pt x="2744" y="3653"/>
                  </a:cubicBezTo>
                  <a:cubicBezTo>
                    <a:pt x="2741" y="3643"/>
                    <a:pt x="2739" y="3632"/>
                    <a:pt x="2730" y="3628"/>
                  </a:cubicBezTo>
                  <a:cubicBezTo>
                    <a:pt x="2727" y="3627"/>
                    <a:pt x="2725" y="3626"/>
                    <a:pt x="2722" y="3626"/>
                  </a:cubicBezTo>
                  <a:cubicBezTo>
                    <a:pt x="2714" y="3626"/>
                    <a:pt x="2706" y="3631"/>
                    <a:pt x="2699" y="3637"/>
                  </a:cubicBezTo>
                  <a:cubicBezTo>
                    <a:pt x="2659" y="3670"/>
                    <a:pt x="2650" y="3725"/>
                    <a:pt x="2645" y="3776"/>
                  </a:cubicBezTo>
                  <a:cubicBezTo>
                    <a:pt x="2630" y="3931"/>
                    <a:pt x="2634" y="4087"/>
                    <a:pt x="2654" y="4241"/>
                  </a:cubicBezTo>
                  <a:cubicBezTo>
                    <a:pt x="2265" y="4732"/>
                    <a:pt x="1840" y="5190"/>
                    <a:pt x="1375" y="5612"/>
                  </a:cubicBezTo>
                  <a:cubicBezTo>
                    <a:pt x="952" y="5997"/>
                    <a:pt x="496" y="6345"/>
                    <a:pt x="15" y="6656"/>
                  </a:cubicBezTo>
                  <a:cubicBezTo>
                    <a:pt x="0" y="6666"/>
                    <a:pt x="10" y="6689"/>
                    <a:pt x="25" y="6689"/>
                  </a:cubicBezTo>
                  <a:cubicBezTo>
                    <a:pt x="28" y="6689"/>
                    <a:pt x="31" y="6688"/>
                    <a:pt x="34" y="6686"/>
                  </a:cubicBezTo>
                  <a:cubicBezTo>
                    <a:pt x="883" y="6140"/>
                    <a:pt x="1646" y="5469"/>
                    <a:pt x="2310" y="4708"/>
                  </a:cubicBezTo>
                  <a:cubicBezTo>
                    <a:pt x="2548" y="4437"/>
                    <a:pt x="2772" y="4155"/>
                    <a:pt x="2985" y="3863"/>
                  </a:cubicBezTo>
                  <a:cubicBezTo>
                    <a:pt x="2987" y="3863"/>
                    <a:pt x="2989" y="3863"/>
                    <a:pt x="2991" y="3863"/>
                  </a:cubicBezTo>
                  <a:cubicBezTo>
                    <a:pt x="3149" y="3863"/>
                    <a:pt x="3295" y="3784"/>
                    <a:pt x="3410" y="3671"/>
                  </a:cubicBezTo>
                  <a:cubicBezTo>
                    <a:pt x="3432" y="3650"/>
                    <a:pt x="3452" y="3628"/>
                    <a:pt x="3458" y="3598"/>
                  </a:cubicBezTo>
                  <a:cubicBezTo>
                    <a:pt x="3466" y="3570"/>
                    <a:pt x="3453" y="3534"/>
                    <a:pt x="3427" y="3525"/>
                  </a:cubicBezTo>
                  <a:cubicBezTo>
                    <a:pt x="3420" y="3522"/>
                    <a:pt x="3414" y="3521"/>
                    <a:pt x="3407" y="3521"/>
                  </a:cubicBezTo>
                  <a:cubicBezTo>
                    <a:pt x="3384" y="3521"/>
                    <a:pt x="3360" y="3536"/>
                    <a:pt x="3340" y="3551"/>
                  </a:cubicBezTo>
                  <a:cubicBezTo>
                    <a:pt x="3236" y="3628"/>
                    <a:pt x="3134" y="3710"/>
                    <a:pt x="3036" y="3793"/>
                  </a:cubicBezTo>
                  <a:cubicBezTo>
                    <a:pt x="3401" y="3282"/>
                    <a:pt x="3730" y="2744"/>
                    <a:pt x="4019" y="2186"/>
                  </a:cubicBezTo>
                  <a:cubicBezTo>
                    <a:pt x="4110" y="2011"/>
                    <a:pt x="4197" y="1833"/>
                    <a:pt x="4280" y="1654"/>
                  </a:cubicBezTo>
                  <a:lnTo>
                    <a:pt x="4305" y="1650"/>
                  </a:lnTo>
                  <a:cubicBezTo>
                    <a:pt x="4400" y="1641"/>
                    <a:pt x="4499" y="1633"/>
                    <a:pt x="4586" y="1590"/>
                  </a:cubicBezTo>
                  <a:cubicBezTo>
                    <a:pt x="4673" y="1548"/>
                    <a:pt x="4746" y="1465"/>
                    <a:pt x="4748" y="1368"/>
                  </a:cubicBezTo>
                  <a:lnTo>
                    <a:pt x="4748" y="1368"/>
                  </a:lnTo>
                  <a:cubicBezTo>
                    <a:pt x="4583" y="1416"/>
                    <a:pt x="4429" y="1501"/>
                    <a:pt x="4300" y="1613"/>
                  </a:cubicBezTo>
                  <a:cubicBezTo>
                    <a:pt x="4448" y="1290"/>
                    <a:pt x="4584" y="961"/>
                    <a:pt x="4709" y="627"/>
                  </a:cubicBezTo>
                  <a:cubicBezTo>
                    <a:pt x="4873" y="594"/>
                    <a:pt x="5016" y="476"/>
                    <a:pt x="5078" y="322"/>
                  </a:cubicBezTo>
                  <a:cubicBezTo>
                    <a:pt x="5090" y="291"/>
                    <a:pt x="5100" y="258"/>
                    <a:pt x="5100" y="223"/>
                  </a:cubicBezTo>
                  <a:cubicBezTo>
                    <a:pt x="5099" y="165"/>
                    <a:pt x="5072" y="113"/>
                    <a:pt x="5032" y="73"/>
                  </a:cubicBezTo>
                  <a:cubicBezTo>
                    <a:pt x="4984" y="26"/>
                    <a:pt x="4915" y="1"/>
                    <a:pt x="4847"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0"/>
            <p:cNvSpPr/>
            <p:nvPr/>
          </p:nvSpPr>
          <p:spPr>
            <a:xfrm>
              <a:off x="3495970" y="3730486"/>
              <a:ext cx="780447" cy="749584"/>
            </a:xfrm>
            <a:custGeom>
              <a:avLst/>
              <a:gdLst/>
              <a:ahLst/>
              <a:cxnLst/>
              <a:rect l="l" t="t" r="r" b="b"/>
              <a:pathLst>
                <a:path w="4577" h="4396" extrusionOk="0">
                  <a:moveTo>
                    <a:pt x="207" y="1"/>
                  </a:moveTo>
                  <a:cubicBezTo>
                    <a:pt x="145" y="1"/>
                    <a:pt x="82" y="28"/>
                    <a:pt x="42" y="75"/>
                  </a:cubicBezTo>
                  <a:cubicBezTo>
                    <a:pt x="16" y="107"/>
                    <a:pt x="0" y="150"/>
                    <a:pt x="7" y="192"/>
                  </a:cubicBezTo>
                  <a:cubicBezTo>
                    <a:pt x="11" y="216"/>
                    <a:pt x="21" y="239"/>
                    <a:pt x="34" y="260"/>
                  </a:cubicBezTo>
                  <a:cubicBezTo>
                    <a:pt x="97" y="367"/>
                    <a:pt x="219" y="438"/>
                    <a:pt x="348" y="446"/>
                  </a:cubicBezTo>
                  <a:cubicBezTo>
                    <a:pt x="477" y="678"/>
                    <a:pt x="614" y="904"/>
                    <a:pt x="762" y="1125"/>
                  </a:cubicBezTo>
                  <a:cubicBezTo>
                    <a:pt x="650" y="1056"/>
                    <a:pt x="522" y="1011"/>
                    <a:pt x="390" y="992"/>
                  </a:cubicBezTo>
                  <a:lnTo>
                    <a:pt x="390" y="992"/>
                  </a:lnTo>
                  <a:cubicBezTo>
                    <a:pt x="403" y="1062"/>
                    <a:pt x="466" y="1117"/>
                    <a:pt x="538" y="1138"/>
                  </a:cubicBezTo>
                  <a:cubicBezTo>
                    <a:pt x="584" y="1152"/>
                    <a:pt x="633" y="1156"/>
                    <a:pt x="682" y="1156"/>
                  </a:cubicBezTo>
                  <a:cubicBezTo>
                    <a:pt x="708" y="1156"/>
                    <a:pt x="735" y="1155"/>
                    <a:pt x="762" y="1153"/>
                  </a:cubicBezTo>
                  <a:lnTo>
                    <a:pt x="781" y="1153"/>
                  </a:lnTo>
                  <a:cubicBezTo>
                    <a:pt x="863" y="1275"/>
                    <a:pt x="947" y="1396"/>
                    <a:pt x="1034" y="1516"/>
                  </a:cubicBezTo>
                  <a:cubicBezTo>
                    <a:pt x="1311" y="1892"/>
                    <a:pt x="1618" y="2253"/>
                    <a:pt x="1951" y="2588"/>
                  </a:cubicBezTo>
                  <a:cubicBezTo>
                    <a:pt x="1867" y="2537"/>
                    <a:pt x="1781" y="2489"/>
                    <a:pt x="1693" y="2443"/>
                  </a:cubicBezTo>
                  <a:cubicBezTo>
                    <a:pt x="1678" y="2435"/>
                    <a:pt x="1659" y="2428"/>
                    <a:pt x="1643" y="2428"/>
                  </a:cubicBezTo>
                  <a:cubicBezTo>
                    <a:pt x="1635" y="2428"/>
                    <a:pt x="1629" y="2429"/>
                    <a:pt x="1622" y="2432"/>
                  </a:cubicBezTo>
                  <a:cubicBezTo>
                    <a:pt x="1602" y="2443"/>
                    <a:pt x="1597" y="2469"/>
                    <a:pt x="1605" y="2490"/>
                  </a:cubicBezTo>
                  <a:cubicBezTo>
                    <a:pt x="1613" y="2510"/>
                    <a:pt x="1631" y="2525"/>
                    <a:pt x="1649" y="2539"/>
                  </a:cubicBezTo>
                  <a:cubicBezTo>
                    <a:pt x="1734" y="2598"/>
                    <a:pt x="1835" y="2638"/>
                    <a:pt x="1939" y="2638"/>
                  </a:cubicBezTo>
                  <a:cubicBezTo>
                    <a:pt x="1958" y="2638"/>
                    <a:pt x="1978" y="2637"/>
                    <a:pt x="1997" y="2634"/>
                  </a:cubicBezTo>
                  <a:cubicBezTo>
                    <a:pt x="2190" y="2826"/>
                    <a:pt x="2391" y="3009"/>
                    <a:pt x="2600" y="3183"/>
                  </a:cubicBezTo>
                  <a:cubicBezTo>
                    <a:pt x="3188" y="3670"/>
                    <a:pt x="3842" y="4082"/>
                    <a:pt x="4553" y="4394"/>
                  </a:cubicBezTo>
                  <a:cubicBezTo>
                    <a:pt x="4554" y="4395"/>
                    <a:pt x="4556" y="4395"/>
                    <a:pt x="4558" y="4395"/>
                  </a:cubicBezTo>
                  <a:cubicBezTo>
                    <a:pt x="4570" y="4395"/>
                    <a:pt x="4576" y="4376"/>
                    <a:pt x="4563" y="4370"/>
                  </a:cubicBezTo>
                  <a:cubicBezTo>
                    <a:pt x="4161" y="4193"/>
                    <a:pt x="3775" y="3985"/>
                    <a:pt x="3411" y="3747"/>
                  </a:cubicBezTo>
                  <a:cubicBezTo>
                    <a:pt x="3012" y="3487"/>
                    <a:pt x="2636" y="3195"/>
                    <a:pt x="2288" y="2876"/>
                  </a:cubicBezTo>
                  <a:cubicBezTo>
                    <a:pt x="2290" y="2762"/>
                    <a:pt x="2277" y="2647"/>
                    <a:pt x="2250" y="2536"/>
                  </a:cubicBezTo>
                  <a:cubicBezTo>
                    <a:pt x="2241" y="2499"/>
                    <a:pt x="2229" y="2459"/>
                    <a:pt x="2195" y="2438"/>
                  </a:cubicBezTo>
                  <a:cubicBezTo>
                    <a:pt x="2190" y="2436"/>
                    <a:pt x="2185" y="2433"/>
                    <a:pt x="2179" y="2433"/>
                  </a:cubicBezTo>
                  <a:cubicBezTo>
                    <a:pt x="2176" y="2433"/>
                    <a:pt x="2173" y="2434"/>
                    <a:pt x="2171" y="2435"/>
                  </a:cubicBezTo>
                  <a:cubicBezTo>
                    <a:pt x="2163" y="2439"/>
                    <a:pt x="2162" y="2449"/>
                    <a:pt x="2162" y="2456"/>
                  </a:cubicBezTo>
                  <a:cubicBezTo>
                    <a:pt x="2153" y="2575"/>
                    <a:pt x="2191" y="2730"/>
                    <a:pt x="2252" y="2843"/>
                  </a:cubicBezTo>
                  <a:cubicBezTo>
                    <a:pt x="2057" y="2660"/>
                    <a:pt x="1868" y="2470"/>
                    <a:pt x="1689" y="2274"/>
                  </a:cubicBezTo>
                  <a:cubicBezTo>
                    <a:pt x="1479" y="2042"/>
                    <a:pt x="1280" y="1800"/>
                    <a:pt x="1094" y="1549"/>
                  </a:cubicBezTo>
                  <a:cubicBezTo>
                    <a:pt x="1171" y="1387"/>
                    <a:pt x="1185" y="1199"/>
                    <a:pt x="1132" y="1029"/>
                  </a:cubicBezTo>
                  <a:cubicBezTo>
                    <a:pt x="1129" y="1019"/>
                    <a:pt x="1122" y="1006"/>
                    <a:pt x="1111" y="1006"/>
                  </a:cubicBezTo>
                  <a:cubicBezTo>
                    <a:pt x="1104" y="1006"/>
                    <a:pt x="1099" y="1009"/>
                    <a:pt x="1095" y="1012"/>
                  </a:cubicBezTo>
                  <a:cubicBezTo>
                    <a:pt x="1042" y="1056"/>
                    <a:pt x="1029" y="1128"/>
                    <a:pt x="1025" y="1194"/>
                  </a:cubicBezTo>
                  <a:cubicBezTo>
                    <a:pt x="1020" y="1296"/>
                    <a:pt x="1029" y="1396"/>
                    <a:pt x="1051" y="1493"/>
                  </a:cubicBezTo>
                  <a:cubicBezTo>
                    <a:pt x="804" y="1154"/>
                    <a:pt x="577" y="801"/>
                    <a:pt x="374" y="435"/>
                  </a:cubicBezTo>
                  <a:cubicBezTo>
                    <a:pt x="373" y="432"/>
                    <a:pt x="370" y="431"/>
                    <a:pt x="368" y="429"/>
                  </a:cubicBezTo>
                  <a:cubicBezTo>
                    <a:pt x="425" y="386"/>
                    <a:pt x="460" y="315"/>
                    <a:pt x="456" y="247"/>
                  </a:cubicBezTo>
                  <a:cubicBezTo>
                    <a:pt x="452" y="177"/>
                    <a:pt x="412" y="114"/>
                    <a:pt x="360" y="66"/>
                  </a:cubicBezTo>
                  <a:cubicBezTo>
                    <a:pt x="337" y="45"/>
                    <a:pt x="311" y="26"/>
                    <a:pt x="282" y="15"/>
                  </a:cubicBezTo>
                  <a:cubicBezTo>
                    <a:pt x="258" y="5"/>
                    <a:pt x="233" y="1"/>
                    <a:pt x="207"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p:nvPr/>
          </p:nvSpPr>
          <p:spPr>
            <a:xfrm>
              <a:off x="4211957" y="1647653"/>
              <a:ext cx="764248" cy="873548"/>
            </a:xfrm>
            <a:custGeom>
              <a:avLst/>
              <a:gdLst/>
              <a:ahLst/>
              <a:cxnLst/>
              <a:rect l="l" t="t" r="r" b="b"/>
              <a:pathLst>
                <a:path w="4482" h="5123" extrusionOk="0">
                  <a:moveTo>
                    <a:pt x="151" y="0"/>
                  </a:moveTo>
                  <a:lnTo>
                    <a:pt x="151" y="310"/>
                  </a:lnTo>
                  <a:cubicBezTo>
                    <a:pt x="139" y="315"/>
                    <a:pt x="126" y="320"/>
                    <a:pt x="115" y="326"/>
                  </a:cubicBezTo>
                  <a:cubicBezTo>
                    <a:pt x="43" y="368"/>
                    <a:pt x="6" y="454"/>
                    <a:pt x="3" y="539"/>
                  </a:cubicBezTo>
                  <a:cubicBezTo>
                    <a:pt x="1" y="624"/>
                    <a:pt x="27" y="703"/>
                    <a:pt x="53" y="783"/>
                  </a:cubicBezTo>
                  <a:cubicBezTo>
                    <a:pt x="63" y="814"/>
                    <a:pt x="74" y="846"/>
                    <a:pt x="103" y="862"/>
                  </a:cubicBezTo>
                  <a:cubicBezTo>
                    <a:pt x="123" y="875"/>
                    <a:pt x="149" y="875"/>
                    <a:pt x="171" y="875"/>
                  </a:cubicBezTo>
                  <a:cubicBezTo>
                    <a:pt x="686" y="877"/>
                    <a:pt x="1200" y="946"/>
                    <a:pt x="1698" y="1077"/>
                  </a:cubicBezTo>
                  <a:cubicBezTo>
                    <a:pt x="1930" y="1138"/>
                    <a:pt x="2161" y="1214"/>
                    <a:pt x="2396" y="1264"/>
                  </a:cubicBezTo>
                  <a:cubicBezTo>
                    <a:pt x="2804" y="1350"/>
                    <a:pt x="3225" y="1357"/>
                    <a:pt x="3642" y="1363"/>
                  </a:cubicBezTo>
                  <a:cubicBezTo>
                    <a:pt x="3371" y="1906"/>
                    <a:pt x="3075" y="2436"/>
                    <a:pt x="2759" y="2952"/>
                  </a:cubicBezTo>
                  <a:cubicBezTo>
                    <a:pt x="2626" y="3169"/>
                    <a:pt x="2484" y="3405"/>
                    <a:pt x="2503" y="3658"/>
                  </a:cubicBezTo>
                  <a:lnTo>
                    <a:pt x="2172" y="4909"/>
                  </a:lnTo>
                  <a:cubicBezTo>
                    <a:pt x="2291" y="5035"/>
                    <a:pt x="2458" y="5122"/>
                    <a:pt x="2634" y="5122"/>
                  </a:cubicBezTo>
                  <a:cubicBezTo>
                    <a:pt x="2807" y="5122"/>
                    <a:pt x="2984" y="5024"/>
                    <a:pt x="3057" y="4866"/>
                  </a:cubicBezTo>
                  <a:cubicBezTo>
                    <a:pt x="3108" y="4754"/>
                    <a:pt x="3106" y="4627"/>
                    <a:pt x="3107" y="4507"/>
                  </a:cubicBezTo>
                  <a:cubicBezTo>
                    <a:pt x="3111" y="4179"/>
                    <a:pt x="3147" y="3843"/>
                    <a:pt x="3289" y="3548"/>
                  </a:cubicBezTo>
                  <a:cubicBezTo>
                    <a:pt x="3381" y="3356"/>
                    <a:pt x="3548" y="3048"/>
                    <a:pt x="3652" y="2861"/>
                  </a:cubicBezTo>
                  <a:cubicBezTo>
                    <a:pt x="4039" y="2164"/>
                    <a:pt x="4299" y="1842"/>
                    <a:pt x="4452" y="1190"/>
                  </a:cubicBezTo>
                  <a:cubicBezTo>
                    <a:pt x="4468" y="1115"/>
                    <a:pt x="4481" y="1026"/>
                    <a:pt x="4427" y="969"/>
                  </a:cubicBezTo>
                  <a:cubicBezTo>
                    <a:pt x="4402" y="946"/>
                    <a:pt x="4371" y="933"/>
                    <a:pt x="4339" y="920"/>
                  </a:cubicBezTo>
                  <a:cubicBezTo>
                    <a:pt x="3603" y="635"/>
                    <a:pt x="2935" y="500"/>
                    <a:pt x="2162" y="500"/>
                  </a:cubicBezTo>
                  <a:cubicBezTo>
                    <a:pt x="2107" y="500"/>
                    <a:pt x="2052" y="500"/>
                    <a:pt x="1996" y="502"/>
                  </a:cubicBezTo>
                  <a:cubicBezTo>
                    <a:pt x="1992" y="502"/>
                    <a:pt x="1988" y="502"/>
                    <a:pt x="1984" y="502"/>
                  </a:cubicBezTo>
                  <a:cubicBezTo>
                    <a:pt x="1765" y="502"/>
                    <a:pt x="1462" y="368"/>
                    <a:pt x="1241" y="368"/>
                  </a:cubicBezTo>
                  <a:cubicBezTo>
                    <a:pt x="1233" y="368"/>
                    <a:pt x="1226" y="368"/>
                    <a:pt x="1218" y="369"/>
                  </a:cubicBezTo>
                  <a:cubicBezTo>
                    <a:pt x="1160" y="371"/>
                    <a:pt x="1102" y="373"/>
                    <a:pt x="1044" y="373"/>
                  </a:cubicBezTo>
                  <a:cubicBezTo>
                    <a:pt x="821" y="373"/>
                    <a:pt x="598" y="354"/>
                    <a:pt x="379" y="317"/>
                  </a:cubicBezTo>
                  <a:cubicBezTo>
                    <a:pt x="349" y="304"/>
                    <a:pt x="324" y="284"/>
                    <a:pt x="310" y="256"/>
                  </a:cubicBezTo>
                  <a:cubicBezTo>
                    <a:pt x="296" y="228"/>
                    <a:pt x="293" y="196"/>
                    <a:pt x="284" y="166"/>
                  </a:cubicBezTo>
                  <a:cubicBezTo>
                    <a:pt x="266" y="96"/>
                    <a:pt x="215" y="35"/>
                    <a:pt x="151"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0"/>
            <p:cNvSpPr/>
            <p:nvPr/>
          </p:nvSpPr>
          <p:spPr>
            <a:xfrm>
              <a:off x="4559805" y="3145451"/>
              <a:ext cx="437371" cy="1271701"/>
            </a:xfrm>
            <a:custGeom>
              <a:avLst/>
              <a:gdLst/>
              <a:ahLst/>
              <a:cxnLst/>
              <a:rect l="l" t="t" r="r" b="b"/>
              <a:pathLst>
                <a:path w="2565" h="7458" extrusionOk="0">
                  <a:moveTo>
                    <a:pt x="1552" y="0"/>
                  </a:moveTo>
                  <a:lnTo>
                    <a:pt x="1" y="447"/>
                  </a:lnTo>
                  <a:cubicBezTo>
                    <a:pt x="217" y="1131"/>
                    <a:pt x="433" y="1817"/>
                    <a:pt x="648" y="2502"/>
                  </a:cubicBezTo>
                  <a:cubicBezTo>
                    <a:pt x="739" y="2788"/>
                    <a:pt x="830" y="3072"/>
                    <a:pt x="899" y="3363"/>
                  </a:cubicBezTo>
                  <a:cubicBezTo>
                    <a:pt x="1109" y="4221"/>
                    <a:pt x="1150" y="5122"/>
                    <a:pt x="1457" y="5950"/>
                  </a:cubicBezTo>
                  <a:cubicBezTo>
                    <a:pt x="1631" y="6417"/>
                    <a:pt x="1891" y="6876"/>
                    <a:pt x="1871" y="7375"/>
                  </a:cubicBezTo>
                  <a:cubicBezTo>
                    <a:pt x="1870" y="7403"/>
                    <a:pt x="1871" y="7438"/>
                    <a:pt x="1896" y="7451"/>
                  </a:cubicBezTo>
                  <a:cubicBezTo>
                    <a:pt x="1904" y="7456"/>
                    <a:pt x="1913" y="7458"/>
                    <a:pt x="1923" y="7458"/>
                  </a:cubicBezTo>
                  <a:cubicBezTo>
                    <a:pt x="1930" y="7458"/>
                    <a:pt x="1937" y="7457"/>
                    <a:pt x="1945" y="7455"/>
                  </a:cubicBezTo>
                  <a:cubicBezTo>
                    <a:pt x="2115" y="7433"/>
                    <a:pt x="2286" y="7410"/>
                    <a:pt x="2456" y="7388"/>
                  </a:cubicBezTo>
                  <a:cubicBezTo>
                    <a:pt x="2480" y="7384"/>
                    <a:pt x="2509" y="7380"/>
                    <a:pt x="2525" y="7361"/>
                  </a:cubicBezTo>
                  <a:cubicBezTo>
                    <a:pt x="2565" y="7318"/>
                    <a:pt x="2521" y="7255"/>
                    <a:pt x="2484" y="7210"/>
                  </a:cubicBezTo>
                  <a:cubicBezTo>
                    <a:pt x="2344" y="7040"/>
                    <a:pt x="2294" y="6816"/>
                    <a:pt x="2255" y="6600"/>
                  </a:cubicBezTo>
                  <a:cubicBezTo>
                    <a:pt x="2152" y="6006"/>
                    <a:pt x="2112" y="5400"/>
                    <a:pt x="2039" y="4800"/>
                  </a:cubicBezTo>
                  <a:cubicBezTo>
                    <a:pt x="1866" y="3366"/>
                    <a:pt x="1578" y="1499"/>
                    <a:pt x="1552"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p:nvPr/>
          </p:nvSpPr>
          <p:spPr>
            <a:xfrm>
              <a:off x="4862979" y="4362242"/>
              <a:ext cx="360298" cy="177165"/>
            </a:xfrm>
            <a:custGeom>
              <a:avLst/>
              <a:gdLst/>
              <a:ahLst/>
              <a:cxnLst/>
              <a:rect l="l" t="t" r="r" b="b"/>
              <a:pathLst>
                <a:path w="2113" h="1039" extrusionOk="0">
                  <a:moveTo>
                    <a:pt x="705" y="0"/>
                  </a:moveTo>
                  <a:lnTo>
                    <a:pt x="705" y="0"/>
                  </a:lnTo>
                  <a:cubicBezTo>
                    <a:pt x="711" y="3"/>
                    <a:pt x="716" y="6"/>
                    <a:pt x="722" y="9"/>
                  </a:cubicBezTo>
                  <a:lnTo>
                    <a:pt x="722" y="9"/>
                  </a:lnTo>
                  <a:cubicBezTo>
                    <a:pt x="725" y="7"/>
                    <a:pt x="727" y="5"/>
                    <a:pt x="730" y="3"/>
                  </a:cubicBezTo>
                  <a:lnTo>
                    <a:pt x="705" y="0"/>
                  </a:lnTo>
                  <a:close/>
                  <a:moveTo>
                    <a:pt x="722" y="9"/>
                  </a:moveTo>
                  <a:cubicBezTo>
                    <a:pt x="643" y="65"/>
                    <a:pt x="543" y="85"/>
                    <a:pt x="446" y="87"/>
                  </a:cubicBezTo>
                  <a:cubicBezTo>
                    <a:pt x="347" y="87"/>
                    <a:pt x="249" y="67"/>
                    <a:pt x="149" y="48"/>
                  </a:cubicBezTo>
                  <a:cubicBezTo>
                    <a:pt x="143" y="47"/>
                    <a:pt x="135" y="46"/>
                    <a:pt x="128" y="46"/>
                  </a:cubicBezTo>
                  <a:cubicBezTo>
                    <a:pt x="119" y="46"/>
                    <a:pt x="110" y="48"/>
                    <a:pt x="103" y="54"/>
                  </a:cubicBezTo>
                  <a:cubicBezTo>
                    <a:pt x="98" y="60"/>
                    <a:pt x="96" y="68"/>
                    <a:pt x="93" y="74"/>
                  </a:cubicBezTo>
                  <a:cubicBezTo>
                    <a:pt x="32" y="263"/>
                    <a:pt x="0" y="463"/>
                    <a:pt x="0" y="661"/>
                  </a:cubicBezTo>
                  <a:cubicBezTo>
                    <a:pt x="0" y="708"/>
                    <a:pt x="3" y="757"/>
                    <a:pt x="27" y="796"/>
                  </a:cubicBezTo>
                  <a:cubicBezTo>
                    <a:pt x="68" y="865"/>
                    <a:pt x="158" y="883"/>
                    <a:pt x="236" y="896"/>
                  </a:cubicBezTo>
                  <a:cubicBezTo>
                    <a:pt x="702" y="967"/>
                    <a:pt x="1172" y="1013"/>
                    <a:pt x="1642" y="1034"/>
                  </a:cubicBezTo>
                  <a:cubicBezTo>
                    <a:pt x="1703" y="1036"/>
                    <a:pt x="1763" y="1038"/>
                    <a:pt x="1823" y="1038"/>
                  </a:cubicBezTo>
                  <a:cubicBezTo>
                    <a:pt x="1869" y="1038"/>
                    <a:pt x="1915" y="1037"/>
                    <a:pt x="1961" y="1035"/>
                  </a:cubicBezTo>
                  <a:cubicBezTo>
                    <a:pt x="2027" y="1031"/>
                    <a:pt x="2112" y="1003"/>
                    <a:pt x="2113" y="936"/>
                  </a:cubicBezTo>
                  <a:cubicBezTo>
                    <a:pt x="2113" y="903"/>
                    <a:pt x="2091" y="875"/>
                    <a:pt x="2068" y="849"/>
                  </a:cubicBezTo>
                  <a:cubicBezTo>
                    <a:pt x="1822" y="574"/>
                    <a:pt x="1498" y="387"/>
                    <a:pt x="1178" y="205"/>
                  </a:cubicBezTo>
                  <a:cubicBezTo>
                    <a:pt x="1124" y="172"/>
                    <a:pt x="1068" y="141"/>
                    <a:pt x="1013" y="110"/>
                  </a:cubicBezTo>
                  <a:cubicBezTo>
                    <a:pt x="983" y="93"/>
                    <a:pt x="953" y="75"/>
                    <a:pt x="921" y="64"/>
                  </a:cubicBezTo>
                  <a:cubicBezTo>
                    <a:pt x="856" y="39"/>
                    <a:pt x="785" y="36"/>
                    <a:pt x="7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p:cNvSpPr/>
            <p:nvPr/>
          </p:nvSpPr>
          <p:spPr>
            <a:xfrm>
              <a:off x="4972960" y="4290967"/>
              <a:ext cx="145620" cy="88668"/>
            </a:xfrm>
            <a:custGeom>
              <a:avLst/>
              <a:gdLst/>
              <a:ahLst/>
              <a:cxnLst/>
              <a:rect l="l" t="t" r="r" b="b"/>
              <a:pathLst>
                <a:path w="854" h="520" extrusionOk="0">
                  <a:moveTo>
                    <a:pt x="273" y="75"/>
                  </a:moveTo>
                  <a:cubicBezTo>
                    <a:pt x="325" y="75"/>
                    <a:pt x="344" y="101"/>
                    <a:pt x="331" y="154"/>
                  </a:cubicBezTo>
                  <a:cubicBezTo>
                    <a:pt x="356" y="272"/>
                    <a:pt x="248" y="364"/>
                    <a:pt x="149" y="427"/>
                  </a:cubicBezTo>
                  <a:lnTo>
                    <a:pt x="149" y="427"/>
                  </a:lnTo>
                  <a:cubicBezTo>
                    <a:pt x="122" y="407"/>
                    <a:pt x="106" y="378"/>
                    <a:pt x="106" y="337"/>
                  </a:cubicBezTo>
                  <a:cubicBezTo>
                    <a:pt x="106" y="277"/>
                    <a:pt x="139" y="209"/>
                    <a:pt x="167" y="158"/>
                  </a:cubicBezTo>
                  <a:cubicBezTo>
                    <a:pt x="180" y="130"/>
                    <a:pt x="198" y="104"/>
                    <a:pt x="219" y="82"/>
                  </a:cubicBezTo>
                  <a:cubicBezTo>
                    <a:pt x="240" y="77"/>
                    <a:pt x="258" y="75"/>
                    <a:pt x="273" y="75"/>
                  </a:cubicBezTo>
                  <a:close/>
                  <a:moveTo>
                    <a:pt x="290" y="0"/>
                  </a:moveTo>
                  <a:cubicBezTo>
                    <a:pt x="233" y="0"/>
                    <a:pt x="167" y="51"/>
                    <a:pt x="131" y="116"/>
                  </a:cubicBezTo>
                  <a:cubicBezTo>
                    <a:pt x="85" y="198"/>
                    <a:pt x="0" y="383"/>
                    <a:pt x="78" y="469"/>
                  </a:cubicBezTo>
                  <a:lnTo>
                    <a:pt x="78" y="469"/>
                  </a:lnTo>
                  <a:cubicBezTo>
                    <a:pt x="78" y="469"/>
                    <a:pt x="78" y="469"/>
                    <a:pt x="77" y="469"/>
                  </a:cubicBezTo>
                  <a:cubicBezTo>
                    <a:pt x="53" y="481"/>
                    <a:pt x="69" y="515"/>
                    <a:pt x="93" y="515"/>
                  </a:cubicBezTo>
                  <a:cubicBezTo>
                    <a:pt x="97" y="515"/>
                    <a:pt x="101" y="514"/>
                    <a:pt x="105" y="512"/>
                  </a:cubicBezTo>
                  <a:cubicBezTo>
                    <a:pt x="112" y="508"/>
                    <a:pt x="119" y="505"/>
                    <a:pt x="126" y="500"/>
                  </a:cubicBezTo>
                  <a:lnTo>
                    <a:pt x="126" y="500"/>
                  </a:lnTo>
                  <a:cubicBezTo>
                    <a:pt x="162" y="515"/>
                    <a:pt x="206" y="520"/>
                    <a:pt x="251" y="520"/>
                  </a:cubicBezTo>
                  <a:cubicBezTo>
                    <a:pt x="316" y="520"/>
                    <a:pt x="384" y="510"/>
                    <a:pt x="438" y="505"/>
                  </a:cubicBezTo>
                  <a:cubicBezTo>
                    <a:pt x="571" y="492"/>
                    <a:pt x="699" y="462"/>
                    <a:pt x="824" y="420"/>
                  </a:cubicBezTo>
                  <a:cubicBezTo>
                    <a:pt x="854" y="411"/>
                    <a:pt x="845" y="368"/>
                    <a:pt x="820" y="368"/>
                  </a:cubicBezTo>
                  <a:cubicBezTo>
                    <a:pt x="817" y="368"/>
                    <a:pt x="814" y="369"/>
                    <a:pt x="811" y="370"/>
                  </a:cubicBezTo>
                  <a:cubicBezTo>
                    <a:pt x="730" y="397"/>
                    <a:pt x="494" y="467"/>
                    <a:pt x="317" y="467"/>
                  </a:cubicBezTo>
                  <a:cubicBezTo>
                    <a:pt x="273" y="467"/>
                    <a:pt x="234" y="462"/>
                    <a:pt x="200" y="452"/>
                  </a:cubicBezTo>
                  <a:lnTo>
                    <a:pt x="200" y="452"/>
                  </a:lnTo>
                  <a:cubicBezTo>
                    <a:pt x="314" y="371"/>
                    <a:pt x="412" y="257"/>
                    <a:pt x="384" y="107"/>
                  </a:cubicBezTo>
                  <a:cubicBezTo>
                    <a:pt x="371" y="30"/>
                    <a:pt x="333" y="0"/>
                    <a:pt x="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p:nvPr/>
          </p:nvSpPr>
          <p:spPr>
            <a:xfrm>
              <a:off x="4996491" y="4369062"/>
              <a:ext cx="31375" cy="55588"/>
            </a:xfrm>
            <a:custGeom>
              <a:avLst/>
              <a:gdLst/>
              <a:ahLst/>
              <a:cxnLst/>
              <a:rect l="l" t="t" r="r" b="b"/>
              <a:pathLst>
                <a:path w="184" h="326" extrusionOk="0">
                  <a:moveTo>
                    <a:pt x="147" y="1"/>
                  </a:moveTo>
                  <a:cubicBezTo>
                    <a:pt x="140" y="1"/>
                    <a:pt x="132" y="5"/>
                    <a:pt x="128" y="14"/>
                  </a:cubicBezTo>
                  <a:cubicBezTo>
                    <a:pt x="83" y="105"/>
                    <a:pt x="42" y="199"/>
                    <a:pt x="8" y="294"/>
                  </a:cubicBezTo>
                  <a:cubicBezTo>
                    <a:pt x="1" y="313"/>
                    <a:pt x="16" y="325"/>
                    <a:pt x="32" y="325"/>
                  </a:cubicBezTo>
                  <a:cubicBezTo>
                    <a:pt x="42" y="325"/>
                    <a:pt x="53" y="320"/>
                    <a:pt x="57" y="308"/>
                  </a:cubicBezTo>
                  <a:cubicBezTo>
                    <a:pt x="91" y="217"/>
                    <a:pt x="129" y="127"/>
                    <a:pt x="173" y="40"/>
                  </a:cubicBezTo>
                  <a:cubicBezTo>
                    <a:pt x="183" y="20"/>
                    <a:pt x="165" y="1"/>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p:nvPr/>
          </p:nvSpPr>
          <p:spPr>
            <a:xfrm>
              <a:off x="5027354" y="4388671"/>
              <a:ext cx="31545" cy="63432"/>
            </a:xfrm>
            <a:custGeom>
              <a:avLst/>
              <a:gdLst/>
              <a:ahLst/>
              <a:cxnLst/>
              <a:rect l="l" t="t" r="r" b="b"/>
              <a:pathLst>
                <a:path w="185" h="372" extrusionOk="0">
                  <a:moveTo>
                    <a:pt x="154" y="1"/>
                  </a:moveTo>
                  <a:cubicBezTo>
                    <a:pt x="144" y="1"/>
                    <a:pt x="134" y="7"/>
                    <a:pt x="130" y="20"/>
                  </a:cubicBezTo>
                  <a:cubicBezTo>
                    <a:pt x="100" y="128"/>
                    <a:pt x="60" y="232"/>
                    <a:pt x="11" y="332"/>
                  </a:cubicBezTo>
                  <a:cubicBezTo>
                    <a:pt x="1" y="352"/>
                    <a:pt x="20" y="372"/>
                    <a:pt x="37" y="372"/>
                  </a:cubicBezTo>
                  <a:cubicBezTo>
                    <a:pt x="44" y="372"/>
                    <a:pt x="51" y="368"/>
                    <a:pt x="55" y="359"/>
                  </a:cubicBezTo>
                  <a:cubicBezTo>
                    <a:pt x="106" y="254"/>
                    <a:pt x="149" y="147"/>
                    <a:pt x="180" y="34"/>
                  </a:cubicBezTo>
                  <a:cubicBezTo>
                    <a:pt x="185" y="14"/>
                    <a:pt x="169"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p:nvPr/>
          </p:nvSpPr>
          <p:spPr>
            <a:xfrm>
              <a:off x="5075269" y="4410497"/>
              <a:ext cx="23190" cy="46892"/>
            </a:xfrm>
            <a:custGeom>
              <a:avLst/>
              <a:gdLst/>
              <a:ahLst/>
              <a:cxnLst/>
              <a:rect l="l" t="t" r="r" b="b"/>
              <a:pathLst>
                <a:path w="136" h="275" extrusionOk="0">
                  <a:moveTo>
                    <a:pt x="101" y="0"/>
                  </a:moveTo>
                  <a:cubicBezTo>
                    <a:pt x="93" y="0"/>
                    <a:pt x="85" y="4"/>
                    <a:pt x="80" y="14"/>
                  </a:cubicBezTo>
                  <a:cubicBezTo>
                    <a:pt x="42" y="86"/>
                    <a:pt x="17" y="160"/>
                    <a:pt x="3" y="241"/>
                  </a:cubicBezTo>
                  <a:cubicBezTo>
                    <a:pt x="0" y="261"/>
                    <a:pt x="17" y="274"/>
                    <a:pt x="32" y="274"/>
                  </a:cubicBezTo>
                  <a:cubicBezTo>
                    <a:pt x="42" y="274"/>
                    <a:pt x="51" y="268"/>
                    <a:pt x="54" y="255"/>
                  </a:cubicBezTo>
                  <a:cubicBezTo>
                    <a:pt x="66" y="180"/>
                    <a:pt x="89" y="108"/>
                    <a:pt x="125" y="40"/>
                  </a:cubicBezTo>
                  <a:cubicBezTo>
                    <a:pt x="136" y="19"/>
                    <a:pt x="118" y="0"/>
                    <a:pt x="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p:cNvSpPr/>
            <p:nvPr/>
          </p:nvSpPr>
          <p:spPr>
            <a:xfrm>
              <a:off x="5118579" y="4435222"/>
              <a:ext cx="15858" cy="34785"/>
            </a:xfrm>
            <a:custGeom>
              <a:avLst/>
              <a:gdLst/>
              <a:ahLst/>
              <a:cxnLst/>
              <a:rect l="l" t="t" r="r" b="b"/>
              <a:pathLst>
                <a:path w="93" h="204" extrusionOk="0">
                  <a:moveTo>
                    <a:pt x="67" y="1"/>
                  </a:moveTo>
                  <a:cubicBezTo>
                    <a:pt x="54" y="1"/>
                    <a:pt x="41" y="9"/>
                    <a:pt x="40" y="25"/>
                  </a:cubicBezTo>
                  <a:cubicBezTo>
                    <a:pt x="36" y="76"/>
                    <a:pt x="25" y="125"/>
                    <a:pt x="8" y="172"/>
                  </a:cubicBezTo>
                  <a:cubicBezTo>
                    <a:pt x="1" y="191"/>
                    <a:pt x="17" y="203"/>
                    <a:pt x="33" y="203"/>
                  </a:cubicBezTo>
                  <a:cubicBezTo>
                    <a:pt x="43" y="203"/>
                    <a:pt x="53" y="198"/>
                    <a:pt x="57" y="186"/>
                  </a:cubicBezTo>
                  <a:cubicBezTo>
                    <a:pt x="76" y="133"/>
                    <a:pt x="87" y="81"/>
                    <a:pt x="91" y="25"/>
                  </a:cubicBezTo>
                  <a:cubicBezTo>
                    <a:pt x="92" y="9"/>
                    <a:pt x="80" y="1"/>
                    <a:pt x="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p:cNvSpPr/>
            <p:nvPr/>
          </p:nvSpPr>
          <p:spPr>
            <a:xfrm>
              <a:off x="4385540" y="2064731"/>
              <a:ext cx="281179" cy="417421"/>
            </a:xfrm>
            <a:custGeom>
              <a:avLst/>
              <a:gdLst/>
              <a:ahLst/>
              <a:cxnLst/>
              <a:rect l="l" t="t" r="r" b="b"/>
              <a:pathLst>
                <a:path w="1649" h="2448" extrusionOk="0">
                  <a:moveTo>
                    <a:pt x="1329" y="1"/>
                  </a:moveTo>
                  <a:lnTo>
                    <a:pt x="278" y="27"/>
                  </a:lnTo>
                  <a:cubicBezTo>
                    <a:pt x="402" y="125"/>
                    <a:pt x="448" y="292"/>
                    <a:pt x="458" y="451"/>
                  </a:cubicBezTo>
                  <a:cubicBezTo>
                    <a:pt x="466" y="575"/>
                    <a:pt x="457" y="705"/>
                    <a:pt x="402" y="817"/>
                  </a:cubicBezTo>
                  <a:cubicBezTo>
                    <a:pt x="349" y="930"/>
                    <a:pt x="243" y="1023"/>
                    <a:pt x="119" y="1039"/>
                  </a:cubicBezTo>
                  <a:cubicBezTo>
                    <a:pt x="93" y="1043"/>
                    <a:pt x="61" y="1044"/>
                    <a:pt x="44" y="1066"/>
                  </a:cubicBezTo>
                  <a:cubicBezTo>
                    <a:pt x="32" y="1080"/>
                    <a:pt x="30" y="1099"/>
                    <a:pt x="28" y="1116"/>
                  </a:cubicBezTo>
                  <a:cubicBezTo>
                    <a:pt x="1" y="1397"/>
                    <a:pt x="2" y="1690"/>
                    <a:pt x="113" y="1951"/>
                  </a:cubicBezTo>
                  <a:cubicBezTo>
                    <a:pt x="224" y="2211"/>
                    <a:pt x="466" y="2431"/>
                    <a:pt x="748" y="2446"/>
                  </a:cubicBezTo>
                  <a:cubicBezTo>
                    <a:pt x="758" y="2447"/>
                    <a:pt x="769" y="2447"/>
                    <a:pt x="779" y="2447"/>
                  </a:cubicBezTo>
                  <a:cubicBezTo>
                    <a:pt x="1030" y="2447"/>
                    <a:pt x="1266" y="2285"/>
                    <a:pt x="1405" y="2073"/>
                  </a:cubicBezTo>
                  <a:cubicBezTo>
                    <a:pt x="1552" y="1852"/>
                    <a:pt x="1609" y="1586"/>
                    <a:pt x="1639" y="1324"/>
                  </a:cubicBezTo>
                  <a:cubicBezTo>
                    <a:pt x="1649" y="1240"/>
                    <a:pt x="1645" y="1136"/>
                    <a:pt x="1571" y="1096"/>
                  </a:cubicBezTo>
                  <a:cubicBezTo>
                    <a:pt x="1546" y="1083"/>
                    <a:pt x="1519" y="1080"/>
                    <a:pt x="1492" y="1080"/>
                  </a:cubicBezTo>
                  <a:cubicBezTo>
                    <a:pt x="1469" y="1080"/>
                    <a:pt x="1446" y="1082"/>
                    <a:pt x="1423" y="1082"/>
                  </a:cubicBezTo>
                  <a:cubicBezTo>
                    <a:pt x="1414" y="1082"/>
                    <a:pt x="1406" y="1082"/>
                    <a:pt x="1397" y="1081"/>
                  </a:cubicBezTo>
                  <a:cubicBezTo>
                    <a:pt x="1308" y="1072"/>
                    <a:pt x="1235" y="1008"/>
                    <a:pt x="1196" y="927"/>
                  </a:cubicBezTo>
                  <a:cubicBezTo>
                    <a:pt x="1158" y="846"/>
                    <a:pt x="1150" y="757"/>
                    <a:pt x="1154" y="668"/>
                  </a:cubicBezTo>
                  <a:cubicBezTo>
                    <a:pt x="1158" y="537"/>
                    <a:pt x="1184" y="405"/>
                    <a:pt x="1229" y="281"/>
                  </a:cubicBezTo>
                  <a:cubicBezTo>
                    <a:pt x="1264" y="188"/>
                    <a:pt x="1310" y="98"/>
                    <a:pt x="1329" y="1"/>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0"/>
            <p:cNvSpPr/>
            <p:nvPr/>
          </p:nvSpPr>
          <p:spPr>
            <a:xfrm>
              <a:off x="4065656" y="3213486"/>
              <a:ext cx="437371" cy="1195651"/>
            </a:xfrm>
            <a:custGeom>
              <a:avLst/>
              <a:gdLst/>
              <a:ahLst/>
              <a:cxnLst/>
              <a:rect l="l" t="t" r="r" b="b"/>
              <a:pathLst>
                <a:path w="2565" h="7012" extrusionOk="0">
                  <a:moveTo>
                    <a:pt x="2564" y="0"/>
                  </a:moveTo>
                  <a:lnTo>
                    <a:pt x="886" y="47"/>
                  </a:lnTo>
                  <a:cubicBezTo>
                    <a:pt x="1064" y="1481"/>
                    <a:pt x="700" y="2921"/>
                    <a:pt x="526" y="4355"/>
                  </a:cubicBezTo>
                  <a:cubicBezTo>
                    <a:pt x="453" y="4955"/>
                    <a:pt x="413" y="5561"/>
                    <a:pt x="310" y="6155"/>
                  </a:cubicBezTo>
                  <a:cubicBezTo>
                    <a:pt x="271" y="6371"/>
                    <a:pt x="221" y="6595"/>
                    <a:pt x="81" y="6764"/>
                  </a:cubicBezTo>
                  <a:cubicBezTo>
                    <a:pt x="43" y="6809"/>
                    <a:pt x="0" y="6872"/>
                    <a:pt x="40" y="6914"/>
                  </a:cubicBezTo>
                  <a:cubicBezTo>
                    <a:pt x="56" y="6934"/>
                    <a:pt x="84" y="6938"/>
                    <a:pt x="109" y="6942"/>
                  </a:cubicBezTo>
                  <a:cubicBezTo>
                    <a:pt x="279" y="6964"/>
                    <a:pt x="450" y="6986"/>
                    <a:pt x="620" y="7009"/>
                  </a:cubicBezTo>
                  <a:cubicBezTo>
                    <a:pt x="628" y="7010"/>
                    <a:pt x="636" y="7011"/>
                    <a:pt x="643" y="7011"/>
                  </a:cubicBezTo>
                  <a:cubicBezTo>
                    <a:pt x="653" y="7011"/>
                    <a:pt x="661" y="7010"/>
                    <a:pt x="669" y="7005"/>
                  </a:cubicBezTo>
                  <a:cubicBezTo>
                    <a:pt x="694" y="6991"/>
                    <a:pt x="695" y="6957"/>
                    <a:pt x="694" y="6929"/>
                  </a:cubicBezTo>
                  <a:cubicBezTo>
                    <a:pt x="674" y="6430"/>
                    <a:pt x="934" y="5971"/>
                    <a:pt x="1108" y="5504"/>
                  </a:cubicBezTo>
                  <a:cubicBezTo>
                    <a:pt x="1415" y="4675"/>
                    <a:pt x="1456" y="3775"/>
                    <a:pt x="1666" y="2917"/>
                  </a:cubicBezTo>
                  <a:cubicBezTo>
                    <a:pt x="1735" y="2626"/>
                    <a:pt x="1827" y="2341"/>
                    <a:pt x="1917" y="2056"/>
                  </a:cubicBezTo>
                  <a:cubicBezTo>
                    <a:pt x="2132" y="1371"/>
                    <a:pt x="2348" y="685"/>
                    <a:pt x="2564"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0"/>
            <p:cNvSpPr/>
            <p:nvPr/>
          </p:nvSpPr>
          <p:spPr>
            <a:xfrm>
              <a:off x="4327224" y="2696487"/>
              <a:ext cx="394060" cy="207346"/>
            </a:xfrm>
            <a:custGeom>
              <a:avLst/>
              <a:gdLst/>
              <a:ahLst/>
              <a:cxnLst/>
              <a:rect l="l" t="t" r="r" b="b"/>
              <a:pathLst>
                <a:path w="2311" h="1216" extrusionOk="0">
                  <a:moveTo>
                    <a:pt x="244" y="1"/>
                  </a:moveTo>
                  <a:cubicBezTo>
                    <a:pt x="256" y="317"/>
                    <a:pt x="200" y="531"/>
                    <a:pt x="79" y="847"/>
                  </a:cubicBezTo>
                  <a:cubicBezTo>
                    <a:pt x="72" y="867"/>
                    <a:pt x="1" y="976"/>
                    <a:pt x="6" y="996"/>
                  </a:cubicBezTo>
                  <a:cubicBezTo>
                    <a:pt x="8" y="1004"/>
                    <a:pt x="9" y="1007"/>
                    <a:pt x="10" y="1007"/>
                  </a:cubicBezTo>
                  <a:cubicBezTo>
                    <a:pt x="11" y="1007"/>
                    <a:pt x="13" y="1003"/>
                    <a:pt x="19" y="1003"/>
                  </a:cubicBezTo>
                  <a:cubicBezTo>
                    <a:pt x="21" y="1003"/>
                    <a:pt x="24" y="1004"/>
                    <a:pt x="29" y="1006"/>
                  </a:cubicBezTo>
                  <a:cubicBezTo>
                    <a:pt x="408" y="1145"/>
                    <a:pt x="813" y="1215"/>
                    <a:pt x="1217" y="1215"/>
                  </a:cubicBezTo>
                  <a:cubicBezTo>
                    <a:pt x="1588" y="1215"/>
                    <a:pt x="1959" y="1156"/>
                    <a:pt x="2310" y="1038"/>
                  </a:cubicBezTo>
                  <a:cubicBezTo>
                    <a:pt x="2157" y="751"/>
                    <a:pt x="2109" y="409"/>
                    <a:pt x="2175" y="90"/>
                  </a:cubicBezTo>
                  <a:lnTo>
                    <a:pt x="244" y="1"/>
                  </a:ln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0"/>
            <p:cNvSpPr/>
            <p:nvPr/>
          </p:nvSpPr>
          <p:spPr>
            <a:xfrm>
              <a:off x="4145286" y="1176863"/>
              <a:ext cx="315623" cy="1362756"/>
            </a:xfrm>
            <a:custGeom>
              <a:avLst/>
              <a:gdLst/>
              <a:ahLst/>
              <a:cxnLst/>
              <a:rect l="l" t="t" r="r" b="b"/>
              <a:pathLst>
                <a:path w="1851" h="7992" extrusionOk="0">
                  <a:moveTo>
                    <a:pt x="494" y="0"/>
                  </a:moveTo>
                  <a:cubicBezTo>
                    <a:pt x="482" y="0"/>
                    <a:pt x="469" y="30"/>
                    <a:pt x="458" y="96"/>
                  </a:cubicBezTo>
                  <a:cubicBezTo>
                    <a:pt x="419" y="304"/>
                    <a:pt x="420" y="455"/>
                    <a:pt x="382" y="664"/>
                  </a:cubicBezTo>
                  <a:cubicBezTo>
                    <a:pt x="361" y="515"/>
                    <a:pt x="340" y="366"/>
                    <a:pt x="318" y="217"/>
                  </a:cubicBezTo>
                  <a:cubicBezTo>
                    <a:pt x="311" y="180"/>
                    <a:pt x="305" y="164"/>
                    <a:pt x="298" y="164"/>
                  </a:cubicBezTo>
                  <a:cubicBezTo>
                    <a:pt x="266" y="164"/>
                    <a:pt x="238" y="537"/>
                    <a:pt x="238" y="662"/>
                  </a:cubicBezTo>
                  <a:cubicBezTo>
                    <a:pt x="208" y="597"/>
                    <a:pt x="161" y="344"/>
                    <a:pt x="138" y="344"/>
                  </a:cubicBezTo>
                  <a:cubicBezTo>
                    <a:pt x="132" y="344"/>
                    <a:pt x="127" y="363"/>
                    <a:pt x="126" y="411"/>
                  </a:cubicBezTo>
                  <a:cubicBezTo>
                    <a:pt x="137" y="665"/>
                    <a:pt x="149" y="918"/>
                    <a:pt x="161" y="1171"/>
                  </a:cubicBezTo>
                  <a:cubicBezTo>
                    <a:pt x="170" y="1350"/>
                    <a:pt x="178" y="1529"/>
                    <a:pt x="175" y="1710"/>
                  </a:cubicBezTo>
                  <a:cubicBezTo>
                    <a:pt x="170" y="1964"/>
                    <a:pt x="139" y="2219"/>
                    <a:pt x="113" y="2472"/>
                  </a:cubicBezTo>
                  <a:cubicBezTo>
                    <a:pt x="64" y="2959"/>
                    <a:pt x="30" y="3448"/>
                    <a:pt x="11" y="3938"/>
                  </a:cubicBezTo>
                  <a:cubicBezTo>
                    <a:pt x="5" y="4103"/>
                    <a:pt x="1" y="4269"/>
                    <a:pt x="25" y="4434"/>
                  </a:cubicBezTo>
                  <a:cubicBezTo>
                    <a:pt x="60" y="4662"/>
                    <a:pt x="151" y="4879"/>
                    <a:pt x="224" y="5099"/>
                  </a:cubicBezTo>
                  <a:cubicBezTo>
                    <a:pt x="358" y="5506"/>
                    <a:pt x="433" y="5930"/>
                    <a:pt x="592" y="6328"/>
                  </a:cubicBezTo>
                  <a:cubicBezTo>
                    <a:pt x="663" y="6502"/>
                    <a:pt x="748" y="6671"/>
                    <a:pt x="814" y="6846"/>
                  </a:cubicBezTo>
                  <a:cubicBezTo>
                    <a:pt x="901" y="7075"/>
                    <a:pt x="939" y="7459"/>
                    <a:pt x="977" y="7699"/>
                  </a:cubicBezTo>
                  <a:cubicBezTo>
                    <a:pt x="1005" y="7869"/>
                    <a:pt x="1070" y="7930"/>
                    <a:pt x="1246" y="7981"/>
                  </a:cubicBezTo>
                  <a:cubicBezTo>
                    <a:pt x="1271" y="7988"/>
                    <a:pt x="1297" y="7991"/>
                    <a:pt x="1323" y="7991"/>
                  </a:cubicBezTo>
                  <a:cubicBezTo>
                    <a:pt x="1378" y="7991"/>
                    <a:pt x="1433" y="7977"/>
                    <a:pt x="1483" y="7956"/>
                  </a:cubicBezTo>
                  <a:cubicBezTo>
                    <a:pt x="1702" y="7867"/>
                    <a:pt x="1851" y="7646"/>
                    <a:pt x="1842" y="7422"/>
                  </a:cubicBezTo>
                  <a:lnTo>
                    <a:pt x="1441" y="6630"/>
                  </a:lnTo>
                  <a:cubicBezTo>
                    <a:pt x="1399" y="5791"/>
                    <a:pt x="742" y="5079"/>
                    <a:pt x="612" y="4249"/>
                  </a:cubicBezTo>
                  <a:cubicBezTo>
                    <a:pt x="585" y="4075"/>
                    <a:pt x="581" y="3897"/>
                    <a:pt x="577" y="3720"/>
                  </a:cubicBezTo>
                  <a:cubicBezTo>
                    <a:pt x="567" y="3165"/>
                    <a:pt x="555" y="2608"/>
                    <a:pt x="545" y="2051"/>
                  </a:cubicBezTo>
                  <a:cubicBezTo>
                    <a:pt x="542" y="1919"/>
                    <a:pt x="540" y="1785"/>
                    <a:pt x="582" y="1658"/>
                  </a:cubicBezTo>
                  <a:cubicBezTo>
                    <a:pt x="674" y="1377"/>
                    <a:pt x="977" y="1155"/>
                    <a:pt x="953" y="862"/>
                  </a:cubicBezTo>
                  <a:cubicBezTo>
                    <a:pt x="949" y="844"/>
                    <a:pt x="941" y="836"/>
                    <a:pt x="931" y="836"/>
                  </a:cubicBezTo>
                  <a:cubicBezTo>
                    <a:pt x="879" y="836"/>
                    <a:pt x="761" y="1051"/>
                    <a:pt x="673" y="1113"/>
                  </a:cubicBezTo>
                  <a:cubicBezTo>
                    <a:pt x="699" y="809"/>
                    <a:pt x="740" y="492"/>
                    <a:pt x="680" y="202"/>
                  </a:cubicBezTo>
                  <a:cubicBezTo>
                    <a:pt x="674" y="187"/>
                    <a:pt x="668" y="180"/>
                    <a:pt x="661" y="180"/>
                  </a:cubicBezTo>
                  <a:cubicBezTo>
                    <a:pt x="614" y="180"/>
                    <a:pt x="554" y="522"/>
                    <a:pt x="528" y="661"/>
                  </a:cubicBezTo>
                  <a:cubicBezTo>
                    <a:pt x="563" y="293"/>
                    <a:pt x="532" y="0"/>
                    <a:pt x="494"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0"/>
            <p:cNvSpPr/>
            <p:nvPr/>
          </p:nvSpPr>
          <p:spPr>
            <a:xfrm>
              <a:off x="4133350" y="1659077"/>
              <a:ext cx="53542" cy="119360"/>
            </a:xfrm>
            <a:custGeom>
              <a:avLst/>
              <a:gdLst/>
              <a:ahLst/>
              <a:cxnLst/>
              <a:rect l="l" t="t" r="r" b="b"/>
              <a:pathLst>
                <a:path w="314" h="700" extrusionOk="0">
                  <a:moveTo>
                    <a:pt x="156" y="1"/>
                  </a:moveTo>
                  <a:cubicBezTo>
                    <a:pt x="67" y="43"/>
                    <a:pt x="27" y="128"/>
                    <a:pt x="13" y="215"/>
                  </a:cubicBezTo>
                  <a:cubicBezTo>
                    <a:pt x="0" y="301"/>
                    <a:pt x="5" y="389"/>
                    <a:pt x="22" y="475"/>
                  </a:cubicBezTo>
                  <a:cubicBezTo>
                    <a:pt x="37" y="549"/>
                    <a:pt x="62" y="628"/>
                    <a:pt x="120" y="677"/>
                  </a:cubicBezTo>
                  <a:cubicBezTo>
                    <a:pt x="134" y="690"/>
                    <a:pt x="153" y="700"/>
                    <a:pt x="171" y="700"/>
                  </a:cubicBezTo>
                  <a:cubicBezTo>
                    <a:pt x="172" y="700"/>
                    <a:pt x="173" y="700"/>
                    <a:pt x="174" y="700"/>
                  </a:cubicBezTo>
                  <a:cubicBezTo>
                    <a:pt x="195" y="698"/>
                    <a:pt x="213" y="680"/>
                    <a:pt x="210" y="661"/>
                  </a:cubicBezTo>
                  <a:cubicBezTo>
                    <a:pt x="206" y="644"/>
                    <a:pt x="189" y="624"/>
                    <a:pt x="203" y="614"/>
                  </a:cubicBezTo>
                  <a:lnTo>
                    <a:pt x="203" y="614"/>
                  </a:lnTo>
                  <a:cubicBezTo>
                    <a:pt x="210" y="617"/>
                    <a:pt x="218" y="618"/>
                    <a:pt x="226" y="618"/>
                  </a:cubicBezTo>
                  <a:cubicBezTo>
                    <a:pt x="246" y="618"/>
                    <a:pt x="266" y="610"/>
                    <a:pt x="278" y="595"/>
                  </a:cubicBezTo>
                  <a:cubicBezTo>
                    <a:pt x="297" y="575"/>
                    <a:pt x="302" y="543"/>
                    <a:pt x="289" y="519"/>
                  </a:cubicBezTo>
                  <a:cubicBezTo>
                    <a:pt x="278" y="500"/>
                    <a:pt x="261" y="486"/>
                    <a:pt x="248" y="467"/>
                  </a:cubicBezTo>
                  <a:cubicBezTo>
                    <a:pt x="235" y="450"/>
                    <a:pt x="230" y="421"/>
                    <a:pt x="247" y="408"/>
                  </a:cubicBezTo>
                  <a:cubicBezTo>
                    <a:pt x="262" y="395"/>
                    <a:pt x="288" y="398"/>
                    <a:pt x="299" y="381"/>
                  </a:cubicBezTo>
                  <a:cubicBezTo>
                    <a:pt x="312" y="360"/>
                    <a:pt x="289" y="337"/>
                    <a:pt x="268" y="322"/>
                  </a:cubicBezTo>
                  <a:cubicBezTo>
                    <a:pt x="248" y="308"/>
                    <a:pt x="225" y="281"/>
                    <a:pt x="242" y="262"/>
                  </a:cubicBezTo>
                  <a:cubicBezTo>
                    <a:pt x="253" y="250"/>
                    <a:pt x="272" y="252"/>
                    <a:pt x="288" y="244"/>
                  </a:cubicBezTo>
                  <a:cubicBezTo>
                    <a:pt x="313" y="231"/>
                    <a:pt x="312" y="190"/>
                    <a:pt x="293" y="169"/>
                  </a:cubicBezTo>
                  <a:cubicBezTo>
                    <a:pt x="273" y="147"/>
                    <a:pt x="244" y="137"/>
                    <a:pt x="217" y="125"/>
                  </a:cubicBezTo>
                  <a:cubicBezTo>
                    <a:pt x="190" y="113"/>
                    <a:pt x="161" y="30"/>
                    <a:pt x="156" y="1"/>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45523" y="4364288"/>
              <a:ext cx="360469" cy="177336"/>
            </a:xfrm>
            <a:custGeom>
              <a:avLst/>
              <a:gdLst/>
              <a:ahLst/>
              <a:cxnLst/>
              <a:rect l="l" t="t" r="r" b="b"/>
              <a:pathLst>
                <a:path w="2114" h="1040" extrusionOk="0">
                  <a:moveTo>
                    <a:pt x="1409" y="0"/>
                  </a:moveTo>
                  <a:lnTo>
                    <a:pt x="1384" y="5"/>
                  </a:lnTo>
                  <a:cubicBezTo>
                    <a:pt x="1386" y="6"/>
                    <a:pt x="1389" y="8"/>
                    <a:pt x="1391" y="9"/>
                  </a:cubicBezTo>
                  <a:lnTo>
                    <a:pt x="1391" y="9"/>
                  </a:lnTo>
                  <a:cubicBezTo>
                    <a:pt x="1397" y="7"/>
                    <a:pt x="1403" y="4"/>
                    <a:pt x="1409" y="0"/>
                  </a:cubicBezTo>
                  <a:close/>
                  <a:moveTo>
                    <a:pt x="1391" y="9"/>
                  </a:moveTo>
                  <a:cubicBezTo>
                    <a:pt x="1328" y="37"/>
                    <a:pt x="1256" y="40"/>
                    <a:pt x="1193" y="65"/>
                  </a:cubicBezTo>
                  <a:cubicBezTo>
                    <a:pt x="1160" y="76"/>
                    <a:pt x="1129" y="94"/>
                    <a:pt x="1101" y="111"/>
                  </a:cubicBezTo>
                  <a:cubicBezTo>
                    <a:pt x="1046" y="143"/>
                    <a:pt x="990" y="173"/>
                    <a:pt x="935" y="205"/>
                  </a:cubicBezTo>
                  <a:cubicBezTo>
                    <a:pt x="616" y="388"/>
                    <a:pt x="290" y="574"/>
                    <a:pt x="45" y="850"/>
                  </a:cubicBezTo>
                  <a:cubicBezTo>
                    <a:pt x="22" y="875"/>
                    <a:pt x="1" y="904"/>
                    <a:pt x="1" y="937"/>
                  </a:cubicBezTo>
                  <a:cubicBezTo>
                    <a:pt x="2" y="1003"/>
                    <a:pt x="86" y="1032"/>
                    <a:pt x="152" y="1035"/>
                  </a:cubicBezTo>
                  <a:cubicBezTo>
                    <a:pt x="197" y="1038"/>
                    <a:pt x="242" y="1039"/>
                    <a:pt x="287" y="1039"/>
                  </a:cubicBezTo>
                  <a:cubicBezTo>
                    <a:pt x="348" y="1039"/>
                    <a:pt x="410" y="1037"/>
                    <a:pt x="472" y="1034"/>
                  </a:cubicBezTo>
                  <a:cubicBezTo>
                    <a:pt x="942" y="1013"/>
                    <a:pt x="1411" y="967"/>
                    <a:pt x="1877" y="897"/>
                  </a:cubicBezTo>
                  <a:cubicBezTo>
                    <a:pt x="1956" y="884"/>
                    <a:pt x="2046" y="865"/>
                    <a:pt x="2087" y="798"/>
                  </a:cubicBezTo>
                  <a:cubicBezTo>
                    <a:pt x="2111" y="758"/>
                    <a:pt x="2114" y="710"/>
                    <a:pt x="2114" y="661"/>
                  </a:cubicBezTo>
                  <a:cubicBezTo>
                    <a:pt x="2114" y="464"/>
                    <a:pt x="2082" y="264"/>
                    <a:pt x="2021" y="75"/>
                  </a:cubicBezTo>
                  <a:cubicBezTo>
                    <a:pt x="2018" y="68"/>
                    <a:pt x="2016" y="61"/>
                    <a:pt x="2010" y="56"/>
                  </a:cubicBezTo>
                  <a:cubicBezTo>
                    <a:pt x="2003" y="49"/>
                    <a:pt x="1994" y="47"/>
                    <a:pt x="1985" y="47"/>
                  </a:cubicBezTo>
                  <a:cubicBezTo>
                    <a:pt x="1978" y="47"/>
                    <a:pt x="1971" y="48"/>
                    <a:pt x="1964" y="50"/>
                  </a:cubicBezTo>
                  <a:cubicBezTo>
                    <a:pt x="1865" y="67"/>
                    <a:pt x="1767" y="87"/>
                    <a:pt x="1668" y="87"/>
                  </a:cubicBezTo>
                  <a:cubicBezTo>
                    <a:pt x="1570" y="86"/>
                    <a:pt x="1470" y="66"/>
                    <a:pt x="139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3950048" y="4292331"/>
              <a:ext cx="145620" cy="88838"/>
            </a:xfrm>
            <a:custGeom>
              <a:avLst/>
              <a:gdLst/>
              <a:ahLst/>
              <a:cxnLst/>
              <a:rect l="l" t="t" r="r" b="b"/>
              <a:pathLst>
                <a:path w="854" h="521" extrusionOk="0">
                  <a:moveTo>
                    <a:pt x="592" y="80"/>
                  </a:moveTo>
                  <a:cubicBezTo>
                    <a:pt x="605" y="80"/>
                    <a:pt x="620" y="81"/>
                    <a:pt x="636" y="84"/>
                  </a:cubicBezTo>
                  <a:cubicBezTo>
                    <a:pt x="657" y="106"/>
                    <a:pt x="674" y="132"/>
                    <a:pt x="687" y="161"/>
                  </a:cubicBezTo>
                  <a:cubicBezTo>
                    <a:pt x="715" y="210"/>
                    <a:pt x="748" y="279"/>
                    <a:pt x="749" y="340"/>
                  </a:cubicBezTo>
                  <a:cubicBezTo>
                    <a:pt x="749" y="380"/>
                    <a:pt x="733" y="409"/>
                    <a:pt x="706" y="430"/>
                  </a:cubicBezTo>
                  <a:lnTo>
                    <a:pt x="706" y="430"/>
                  </a:lnTo>
                  <a:cubicBezTo>
                    <a:pt x="623" y="376"/>
                    <a:pt x="545" y="308"/>
                    <a:pt x="524" y="208"/>
                  </a:cubicBezTo>
                  <a:cubicBezTo>
                    <a:pt x="494" y="123"/>
                    <a:pt x="518" y="80"/>
                    <a:pt x="592" y="80"/>
                  </a:cubicBezTo>
                  <a:close/>
                  <a:moveTo>
                    <a:pt x="563" y="0"/>
                  </a:moveTo>
                  <a:cubicBezTo>
                    <a:pt x="524" y="0"/>
                    <a:pt x="489" y="25"/>
                    <a:pt x="471" y="90"/>
                  </a:cubicBezTo>
                  <a:cubicBezTo>
                    <a:pt x="428" y="245"/>
                    <a:pt x="534" y="370"/>
                    <a:pt x="653" y="456"/>
                  </a:cubicBezTo>
                  <a:lnTo>
                    <a:pt x="653" y="456"/>
                  </a:lnTo>
                  <a:cubicBezTo>
                    <a:pt x="620" y="466"/>
                    <a:pt x="580" y="470"/>
                    <a:pt x="537" y="470"/>
                  </a:cubicBezTo>
                  <a:cubicBezTo>
                    <a:pt x="360" y="470"/>
                    <a:pt x="123" y="399"/>
                    <a:pt x="44" y="372"/>
                  </a:cubicBezTo>
                  <a:cubicBezTo>
                    <a:pt x="41" y="371"/>
                    <a:pt x="38" y="371"/>
                    <a:pt x="35" y="371"/>
                  </a:cubicBezTo>
                  <a:cubicBezTo>
                    <a:pt x="10" y="371"/>
                    <a:pt x="1" y="413"/>
                    <a:pt x="29" y="422"/>
                  </a:cubicBezTo>
                  <a:cubicBezTo>
                    <a:pt x="149" y="462"/>
                    <a:pt x="270" y="491"/>
                    <a:pt x="395" y="504"/>
                  </a:cubicBezTo>
                  <a:cubicBezTo>
                    <a:pt x="454" y="511"/>
                    <a:pt x="524" y="521"/>
                    <a:pt x="592" y="521"/>
                  </a:cubicBezTo>
                  <a:cubicBezTo>
                    <a:pt x="638" y="521"/>
                    <a:pt x="683" y="516"/>
                    <a:pt x="722" y="503"/>
                  </a:cubicBezTo>
                  <a:cubicBezTo>
                    <a:pt x="723" y="503"/>
                    <a:pt x="724" y="503"/>
                    <a:pt x="725" y="502"/>
                  </a:cubicBezTo>
                  <a:lnTo>
                    <a:pt x="725" y="502"/>
                  </a:lnTo>
                  <a:cubicBezTo>
                    <a:pt x="732" y="507"/>
                    <a:pt x="740" y="511"/>
                    <a:pt x="747" y="515"/>
                  </a:cubicBezTo>
                  <a:cubicBezTo>
                    <a:pt x="752" y="518"/>
                    <a:pt x="757" y="519"/>
                    <a:pt x="762" y="519"/>
                  </a:cubicBezTo>
                  <a:cubicBezTo>
                    <a:pt x="787" y="519"/>
                    <a:pt x="801" y="484"/>
                    <a:pt x="776" y="472"/>
                  </a:cubicBezTo>
                  <a:cubicBezTo>
                    <a:pt x="776" y="471"/>
                    <a:pt x="776" y="471"/>
                    <a:pt x="775" y="471"/>
                  </a:cubicBezTo>
                  <a:lnTo>
                    <a:pt x="775" y="471"/>
                  </a:lnTo>
                  <a:cubicBezTo>
                    <a:pt x="853" y="387"/>
                    <a:pt x="771" y="201"/>
                    <a:pt x="723" y="118"/>
                  </a:cubicBezTo>
                  <a:cubicBezTo>
                    <a:pt x="689" y="56"/>
                    <a:pt x="621"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041102" y="4371279"/>
              <a:ext cx="31034" cy="55247"/>
            </a:xfrm>
            <a:custGeom>
              <a:avLst/>
              <a:gdLst/>
              <a:ahLst/>
              <a:cxnLst/>
              <a:rect l="l" t="t" r="r" b="b"/>
              <a:pathLst>
                <a:path w="182" h="324" extrusionOk="0">
                  <a:moveTo>
                    <a:pt x="35" y="0"/>
                  </a:moveTo>
                  <a:cubicBezTo>
                    <a:pt x="18" y="0"/>
                    <a:pt x="0" y="19"/>
                    <a:pt x="10" y="39"/>
                  </a:cubicBezTo>
                  <a:cubicBezTo>
                    <a:pt x="53" y="126"/>
                    <a:pt x="92" y="214"/>
                    <a:pt x="125" y="306"/>
                  </a:cubicBezTo>
                  <a:cubicBezTo>
                    <a:pt x="130" y="318"/>
                    <a:pt x="140" y="324"/>
                    <a:pt x="150" y="324"/>
                  </a:cubicBezTo>
                  <a:cubicBezTo>
                    <a:pt x="166" y="324"/>
                    <a:pt x="182" y="311"/>
                    <a:pt x="175" y="292"/>
                  </a:cubicBezTo>
                  <a:cubicBezTo>
                    <a:pt x="140" y="196"/>
                    <a:pt x="101" y="104"/>
                    <a:pt x="55" y="14"/>
                  </a:cubicBezTo>
                  <a:cubicBezTo>
                    <a:pt x="51" y="4"/>
                    <a:pt x="43"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0"/>
            <p:cNvSpPr/>
            <p:nvPr/>
          </p:nvSpPr>
          <p:spPr>
            <a:xfrm>
              <a:off x="4009898" y="4390888"/>
              <a:ext cx="31716" cy="63261"/>
            </a:xfrm>
            <a:custGeom>
              <a:avLst/>
              <a:gdLst/>
              <a:ahLst/>
              <a:cxnLst/>
              <a:rect l="l" t="t" r="r" b="b"/>
              <a:pathLst>
                <a:path w="186" h="371" extrusionOk="0">
                  <a:moveTo>
                    <a:pt x="32" y="0"/>
                  </a:moveTo>
                  <a:cubicBezTo>
                    <a:pt x="17" y="0"/>
                    <a:pt x="1" y="13"/>
                    <a:pt x="6" y="33"/>
                  </a:cubicBezTo>
                  <a:cubicBezTo>
                    <a:pt x="37" y="145"/>
                    <a:pt x="80" y="253"/>
                    <a:pt x="131" y="357"/>
                  </a:cubicBezTo>
                  <a:cubicBezTo>
                    <a:pt x="135" y="366"/>
                    <a:pt x="143" y="370"/>
                    <a:pt x="151" y="370"/>
                  </a:cubicBezTo>
                  <a:cubicBezTo>
                    <a:pt x="168" y="370"/>
                    <a:pt x="185" y="352"/>
                    <a:pt x="175" y="330"/>
                  </a:cubicBezTo>
                  <a:cubicBezTo>
                    <a:pt x="126" y="229"/>
                    <a:pt x="87" y="126"/>
                    <a:pt x="56" y="18"/>
                  </a:cubicBezTo>
                  <a:cubicBezTo>
                    <a:pt x="52" y="6"/>
                    <a:pt x="42"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0"/>
            <p:cNvSpPr/>
            <p:nvPr/>
          </p:nvSpPr>
          <p:spPr>
            <a:xfrm>
              <a:off x="3970339" y="4412373"/>
              <a:ext cx="23361" cy="46721"/>
            </a:xfrm>
            <a:custGeom>
              <a:avLst/>
              <a:gdLst/>
              <a:ahLst/>
              <a:cxnLst/>
              <a:rect l="l" t="t" r="r" b="b"/>
              <a:pathLst>
                <a:path w="137" h="274" extrusionOk="0">
                  <a:moveTo>
                    <a:pt x="36" y="1"/>
                  </a:moveTo>
                  <a:cubicBezTo>
                    <a:pt x="18" y="1"/>
                    <a:pt x="0" y="19"/>
                    <a:pt x="12" y="40"/>
                  </a:cubicBezTo>
                  <a:cubicBezTo>
                    <a:pt x="48" y="107"/>
                    <a:pt x="72" y="179"/>
                    <a:pt x="83" y="255"/>
                  </a:cubicBezTo>
                  <a:cubicBezTo>
                    <a:pt x="85" y="268"/>
                    <a:pt x="94" y="273"/>
                    <a:pt x="104" y="273"/>
                  </a:cubicBezTo>
                  <a:cubicBezTo>
                    <a:pt x="119" y="273"/>
                    <a:pt x="137" y="260"/>
                    <a:pt x="133" y="240"/>
                  </a:cubicBezTo>
                  <a:cubicBezTo>
                    <a:pt x="120" y="159"/>
                    <a:pt x="94" y="84"/>
                    <a:pt x="57" y="13"/>
                  </a:cubicBezTo>
                  <a:cubicBezTo>
                    <a:pt x="52" y="4"/>
                    <a:pt x="4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0"/>
            <p:cNvSpPr/>
            <p:nvPr/>
          </p:nvSpPr>
          <p:spPr>
            <a:xfrm>
              <a:off x="3934361" y="4437268"/>
              <a:ext cx="15687" cy="34785"/>
            </a:xfrm>
            <a:custGeom>
              <a:avLst/>
              <a:gdLst/>
              <a:ahLst/>
              <a:cxnLst/>
              <a:rect l="l" t="t" r="r" b="b"/>
              <a:pathLst>
                <a:path w="92" h="204" extrusionOk="0">
                  <a:moveTo>
                    <a:pt x="26" y="0"/>
                  </a:moveTo>
                  <a:cubicBezTo>
                    <a:pt x="13" y="0"/>
                    <a:pt x="0" y="9"/>
                    <a:pt x="2" y="26"/>
                  </a:cubicBezTo>
                  <a:cubicBezTo>
                    <a:pt x="7" y="80"/>
                    <a:pt x="17" y="133"/>
                    <a:pt x="34" y="185"/>
                  </a:cubicBezTo>
                  <a:cubicBezTo>
                    <a:pt x="39" y="198"/>
                    <a:pt x="50" y="203"/>
                    <a:pt x="60" y="203"/>
                  </a:cubicBezTo>
                  <a:cubicBezTo>
                    <a:pt x="76" y="203"/>
                    <a:pt x="91" y="190"/>
                    <a:pt x="85" y="171"/>
                  </a:cubicBezTo>
                  <a:cubicBezTo>
                    <a:pt x="68" y="124"/>
                    <a:pt x="58" y="75"/>
                    <a:pt x="53" y="26"/>
                  </a:cubicBezTo>
                  <a:cubicBezTo>
                    <a:pt x="52" y="9"/>
                    <a:pt x="3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0"/>
            <p:cNvSpPr/>
            <p:nvPr/>
          </p:nvSpPr>
          <p:spPr>
            <a:xfrm>
              <a:off x="4168135" y="2839889"/>
              <a:ext cx="703545" cy="471474"/>
            </a:xfrm>
            <a:custGeom>
              <a:avLst/>
              <a:gdLst/>
              <a:ahLst/>
              <a:cxnLst/>
              <a:rect l="l" t="t" r="r" b="b"/>
              <a:pathLst>
                <a:path w="4126" h="2765" extrusionOk="0">
                  <a:moveTo>
                    <a:pt x="3176" y="1"/>
                  </a:moveTo>
                  <a:cubicBezTo>
                    <a:pt x="2826" y="122"/>
                    <a:pt x="2457" y="182"/>
                    <a:pt x="2089" y="182"/>
                  </a:cubicBezTo>
                  <a:cubicBezTo>
                    <a:pt x="1723" y="182"/>
                    <a:pt x="1359" y="123"/>
                    <a:pt x="1014" y="4"/>
                  </a:cubicBezTo>
                  <a:cubicBezTo>
                    <a:pt x="612" y="748"/>
                    <a:pt x="306" y="1405"/>
                    <a:pt x="19" y="2199"/>
                  </a:cubicBezTo>
                  <a:cubicBezTo>
                    <a:pt x="9" y="2227"/>
                    <a:pt x="1" y="2258"/>
                    <a:pt x="13" y="2285"/>
                  </a:cubicBezTo>
                  <a:cubicBezTo>
                    <a:pt x="24" y="2309"/>
                    <a:pt x="53" y="2321"/>
                    <a:pt x="79" y="2331"/>
                  </a:cubicBezTo>
                  <a:cubicBezTo>
                    <a:pt x="694" y="2570"/>
                    <a:pt x="1348" y="2709"/>
                    <a:pt x="2008" y="2744"/>
                  </a:cubicBezTo>
                  <a:cubicBezTo>
                    <a:pt x="2045" y="2641"/>
                    <a:pt x="2083" y="2535"/>
                    <a:pt x="2121" y="2432"/>
                  </a:cubicBezTo>
                  <a:cubicBezTo>
                    <a:pt x="2207" y="2518"/>
                    <a:pt x="2181" y="2687"/>
                    <a:pt x="2286" y="2745"/>
                  </a:cubicBezTo>
                  <a:cubicBezTo>
                    <a:pt x="2313" y="2760"/>
                    <a:pt x="2343" y="2764"/>
                    <a:pt x="2373" y="2764"/>
                  </a:cubicBezTo>
                  <a:cubicBezTo>
                    <a:pt x="2396" y="2764"/>
                    <a:pt x="2420" y="2761"/>
                    <a:pt x="2443" y="2758"/>
                  </a:cubicBezTo>
                  <a:cubicBezTo>
                    <a:pt x="3013" y="2679"/>
                    <a:pt x="3576" y="2551"/>
                    <a:pt x="4125" y="2380"/>
                  </a:cubicBezTo>
                  <a:cubicBezTo>
                    <a:pt x="3882" y="1559"/>
                    <a:pt x="3563" y="763"/>
                    <a:pt x="3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0"/>
            <p:cNvSpPr/>
            <p:nvPr/>
          </p:nvSpPr>
          <p:spPr>
            <a:xfrm>
              <a:off x="4208717" y="2846198"/>
              <a:ext cx="156533" cy="402074"/>
            </a:xfrm>
            <a:custGeom>
              <a:avLst/>
              <a:gdLst/>
              <a:ahLst/>
              <a:cxnLst/>
              <a:rect l="l" t="t" r="r" b="b"/>
              <a:pathLst>
                <a:path w="918" h="2358" extrusionOk="0">
                  <a:moveTo>
                    <a:pt x="881" y="0"/>
                  </a:moveTo>
                  <a:cubicBezTo>
                    <a:pt x="874" y="0"/>
                    <a:pt x="866" y="4"/>
                    <a:pt x="861" y="12"/>
                  </a:cubicBezTo>
                  <a:cubicBezTo>
                    <a:pt x="434" y="727"/>
                    <a:pt x="146" y="1505"/>
                    <a:pt x="3" y="2324"/>
                  </a:cubicBezTo>
                  <a:cubicBezTo>
                    <a:pt x="0" y="2345"/>
                    <a:pt x="17" y="2357"/>
                    <a:pt x="31" y="2357"/>
                  </a:cubicBezTo>
                  <a:cubicBezTo>
                    <a:pt x="41" y="2357"/>
                    <a:pt x="50" y="2352"/>
                    <a:pt x="52" y="2339"/>
                  </a:cubicBezTo>
                  <a:cubicBezTo>
                    <a:pt x="195" y="1522"/>
                    <a:pt x="481" y="750"/>
                    <a:pt x="906" y="39"/>
                  </a:cubicBezTo>
                  <a:cubicBezTo>
                    <a:pt x="917" y="19"/>
                    <a:pt x="899" y="0"/>
                    <a:pt x="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4674902" y="2847733"/>
              <a:ext cx="159090" cy="410941"/>
            </a:xfrm>
            <a:custGeom>
              <a:avLst/>
              <a:gdLst/>
              <a:ahLst/>
              <a:cxnLst/>
              <a:rect l="l" t="t" r="r" b="b"/>
              <a:pathLst>
                <a:path w="933" h="2410" extrusionOk="0">
                  <a:moveTo>
                    <a:pt x="36" y="0"/>
                  </a:moveTo>
                  <a:cubicBezTo>
                    <a:pt x="19" y="0"/>
                    <a:pt x="1" y="20"/>
                    <a:pt x="11" y="40"/>
                  </a:cubicBezTo>
                  <a:cubicBezTo>
                    <a:pt x="392" y="787"/>
                    <a:pt x="683" y="1575"/>
                    <a:pt x="878" y="2391"/>
                  </a:cubicBezTo>
                  <a:cubicBezTo>
                    <a:pt x="881" y="2404"/>
                    <a:pt x="891" y="2409"/>
                    <a:pt x="901" y="2409"/>
                  </a:cubicBezTo>
                  <a:cubicBezTo>
                    <a:pt x="916" y="2409"/>
                    <a:pt x="932" y="2397"/>
                    <a:pt x="928" y="2377"/>
                  </a:cubicBezTo>
                  <a:cubicBezTo>
                    <a:pt x="731" y="1557"/>
                    <a:pt x="439" y="765"/>
                    <a:pt x="55" y="13"/>
                  </a:cubicBezTo>
                  <a:cubicBezTo>
                    <a:pt x="51" y="4"/>
                    <a:pt x="43"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p:cNvSpPr/>
            <p:nvPr/>
          </p:nvSpPr>
          <p:spPr>
            <a:xfrm>
              <a:off x="4403444" y="2880983"/>
              <a:ext cx="106742" cy="196774"/>
            </a:xfrm>
            <a:custGeom>
              <a:avLst/>
              <a:gdLst/>
              <a:ahLst/>
              <a:cxnLst/>
              <a:rect l="l" t="t" r="r" b="b"/>
              <a:pathLst>
                <a:path w="626" h="1154" extrusionOk="0">
                  <a:moveTo>
                    <a:pt x="585" y="0"/>
                  </a:moveTo>
                  <a:cubicBezTo>
                    <a:pt x="581" y="0"/>
                    <a:pt x="577" y="1"/>
                    <a:pt x="573" y="3"/>
                  </a:cubicBezTo>
                  <a:cubicBezTo>
                    <a:pt x="367" y="109"/>
                    <a:pt x="296" y="276"/>
                    <a:pt x="169" y="455"/>
                  </a:cubicBezTo>
                  <a:cubicBezTo>
                    <a:pt x="113" y="535"/>
                    <a:pt x="94" y="612"/>
                    <a:pt x="86" y="709"/>
                  </a:cubicBezTo>
                  <a:cubicBezTo>
                    <a:pt x="74" y="852"/>
                    <a:pt x="51" y="986"/>
                    <a:pt x="7" y="1122"/>
                  </a:cubicBezTo>
                  <a:cubicBezTo>
                    <a:pt x="1" y="1141"/>
                    <a:pt x="17" y="1154"/>
                    <a:pt x="32" y="1154"/>
                  </a:cubicBezTo>
                  <a:cubicBezTo>
                    <a:pt x="42" y="1154"/>
                    <a:pt x="52" y="1148"/>
                    <a:pt x="56" y="1136"/>
                  </a:cubicBezTo>
                  <a:cubicBezTo>
                    <a:pt x="86" y="1047"/>
                    <a:pt x="109" y="958"/>
                    <a:pt x="123" y="866"/>
                  </a:cubicBezTo>
                  <a:cubicBezTo>
                    <a:pt x="140" y="749"/>
                    <a:pt x="128" y="622"/>
                    <a:pt x="189" y="518"/>
                  </a:cubicBezTo>
                  <a:cubicBezTo>
                    <a:pt x="299" y="334"/>
                    <a:pt x="403" y="150"/>
                    <a:pt x="601" y="49"/>
                  </a:cubicBezTo>
                  <a:cubicBezTo>
                    <a:pt x="625" y="35"/>
                    <a:pt x="609" y="0"/>
                    <a:pt x="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0"/>
            <p:cNvSpPr/>
            <p:nvPr/>
          </p:nvSpPr>
          <p:spPr>
            <a:xfrm>
              <a:off x="4547017" y="2876721"/>
              <a:ext cx="78096" cy="250487"/>
            </a:xfrm>
            <a:custGeom>
              <a:avLst/>
              <a:gdLst/>
              <a:ahLst/>
              <a:cxnLst/>
              <a:rect l="l" t="t" r="r" b="b"/>
              <a:pathLst>
                <a:path w="458" h="1469" extrusionOk="0">
                  <a:moveTo>
                    <a:pt x="36" y="0"/>
                  </a:moveTo>
                  <a:cubicBezTo>
                    <a:pt x="19" y="0"/>
                    <a:pt x="1" y="19"/>
                    <a:pt x="11" y="39"/>
                  </a:cubicBezTo>
                  <a:cubicBezTo>
                    <a:pt x="143" y="286"/>
                    <a:pt x="180" y="528"/>
                    <a:pt x="201" y="803"/>
                  </a:cubicBezTo>
                  <a:cubicBezTo>
                    <a:pt x="217" y="1030"/>
                    <a:pt x="318" y="1240"/>
                    <a:pt x="400" y="1451"/>
                  </a:cubicBezTo>
                  <a:cubicBezTo>
                    <a:pt x="405" y="1463"/>
                    <a:pt x="416" y="1468"/>
                    <a:pt x="426" y="1468"/>
                  </a:cubicBezTo>
                  <a:cubicBezTo>
                    <a:pt x="442" y="1468"/>
                    <a:pt x="458" y="1456"/>
                    <a:pt x="450" y="1437"/>
                  </a:cubicBezTo>
                  <a:cubicBezTo>
                    <a:pt x="404" y="1318"/>
                    <a:pt x="355" y="1200"/>
                    <a:pt x="312" y="1080"/>
                  </a:cubicBezTo>
                  <a:cubicBezTo>
                    <a:pt x="263" y="941"/>
                    <a:pt x="256" y="806"/>
                    <a:pt x="246" y="661"/>
                  </a:cubicBezTo>
                  <a:cubicBezTo>
                    <a:pt x="229" y="433"/>
                    <a:pt x="164" y="216"/>
                    <a:pt x="56" y="13"/>
                  </a:cubicBezTo>
                  <a:cubicBezTo>
                    <a:pt x="52" y="4"/>
                    <a:pt x="44"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p:nvPr/>
          </p:nvSpPr>
          <p:spPr>
            <a:xfrm>
              <a:off x="4312219" y="2235075"/>
              <a:ext cx="428845" cy="510351"/>
            </a:xfrm>
            <a:custGeom>
              <a:avLst/>
              <a:gdLst/>
              <a:ahLst/>
              <a:cxnLst/>
              <a:rect l="l" t="t" r="r" b="b"/>
              <a:pathLst>
                <a:path w="2515" h="2993" extrusionOk="0">
                  <a:moveTo>
                    <a:pt x="485" y="0"/>
                  </a:moveTo>
                  <a:cubicBezTo>
                    <a:pt x="448" y="0"/>
                    <a:pt x="418" y="9"/>
                    <a:pt x="404" y="41"/>
                  </a:cubicBezTo>
                  <a:cubicBezTo>
                    <a:pt x="391" y="71"/>
                    <a:pt x="392" y="103"/>
                    <a:pt x="392" y="134"/>
                  </a:cubicBezTo>
                  <a:cubicBezTo>
                    <a:pt x="395" y="612"/>
                    <a:pt x="274" y="1089"/>
                    <a:pt x="44" y="1508"/>
                  </a:cubicBezTo>
                  <a:cubicBezTo>
                    <a:pt x="23" y="1543"/>
                    <a:pt x="2" y="1581"/>
                    <a:pt x="1" y="1623"/>
                  </a:cubicBezTo>
                  <a:cubicBezTo>
                    <a:pt x="1" y="1656"/>
                    <a:pt x="11" y="1687"/>
                    <a:pt x="21" y="1717"/>
                  </a:cubicBezTo>
                  <a:cubicBezTo>
                    <a:pt x="151" y="2101"/>
                    <a:pt x="238" y="2498"/>
                    <a:pt x="282" y="2900"/>
                  </a:cubicBezTo>
                  <a:cubicBezTo>
                    <a:pt x="284" y="2925"/>
                    <a:pt x="289" y="2953"/>
                    <a:pt x="312" y="2967"/>
                  </a:cubicBezTo>
                  <a:cubicBezTo>
                    <a:pt x="321" y="2972"/>
                    <a:pt x="331" y="2974"/>
                    <a:pt x="341" y="2974"/>
                  </a:cubicBezTo>
                  <a:cubicBezTo>
                    <a:pt x="348" y="2974"/>
                    <a:pt x="356" y="2973"/>
                    <a:pt x="364" y="2972"/>
                  </a:cubicBezTo>
                  <a:cubicBezTo>
                    <a:pt x="644" y="2937"/>
                    <a:pt x="927" y="2919"/>
                    <a:pt x="1209" y="2919"/>
                  </a:cubicBezTo>
                  <a:cubicBezTo>
                    <a:pt x="1539" y="2919"/>
                    <a:pt x="1868" y="2943"/>
                    <a:pt x="2195" y="2991"/>
                  </a:cubicBezTo>
                  <a:cubicBezTo>
                    <a:pt x="2199" y="2992"/>
                    <a:pt x="2203" y="2992"/>
                    <a:pt x="2207" y="2992"/>
                  </a:cubicBezTo>
                  <a:cubicBezTo>
                    <a:pt x="2249" y="2992"/>
                    <a:pt x="2285" y="2959"/>
                    <a:pt x="2290" y="2917"/>
                  </a:cubicBezTo>
                  <a:cubicBezTo>
                    <a:pt x="2339" y="2435"/>
                    <a:pt x="2409" y="1954"/>
                    <a:pt x="2502" y="1478"/>
                  </a:cubicBezTo>
                  <a:cubicBezTo>
                    <a:pt x="2509" y="1438"/>
                    <a:pt x="2515" y="1397"/>
                    <a:pt x="2503" y="1359"/>
                  </a:cubicBezTo>
                  <a:cubicBezTo>
                    <a:pt x="2489" y="1323"/>
                    <a:pt x="2461" y="1297"/>
                    <a:pt x="2433" y="1269"/>
                  </a:cubicBezTo>
                  <a:cubicBezTo>
                    <a:pt x="2136" y="975"/>
                    <a:pt x="2042" y="536"/>
                    <a:pt x="1977" y="121"/>
                  </a:cubicBezTo>
                  <a:cubicBezTo>
                    <a:pt x="1973" y="101"/>
                    <a:pt x="1970" y="76"/>
                    <a:pt x="1951" y="64"/>
                  </a:cubicBezTo>
                  <a:cubicBezTo>
                    <a:pt x="1939" y="55"/>
                    <a:pt x="1921" y="54"/>
                    <a:pt x="1906" y="52"/>
                  </a:cubicBezTo>
                  <a:cubicBezTo>
                    <a:pt x="1842" y="47"/>
                    <a:pt x="1775" y="43"/>
                    <a:pt x="1710" y="38"/>
                  </a:cubicBezTo>
                  <a:lnTo>
                    <a:pt x="1710" y="38"/>
                  </a:lnTo>
                  <a:cubicBezTo>
                    <a:pt x="1750" y="296"/>
                    <a:pt x="1807" y="520"/>
                    <a:pt x="1721" y="767"/>
                  </a:cubicBezTo>
                  <a:cubicBezTo>
                    <a:pt x="1652" y="965"/>
                    <a:pt x="1520" y="1167"/>
                    <a:pt x="1292" y="1167"/>
                  </a:cubicBezTo>
                  <a:cubicBezTo>
                    <a:pt x="1275" y="1167"/>
                    <a:pt x="1257" y="1166"/>
                    <a:pt x="1238" y="1164"/>
                  </a:cubicBezTo>
                  <a:cubicBezTo>
                    <a:pt x="1195" y="1157"/>
                    <a:pt x="1153" y="1143"/>
                    <a:pt x="1115" y="1124"/>
                  </a:cubicBezTo>
                  <a:cubicBezTo>
                    <a:pt x="943" y="1036"/>
                    <a:pt x="849" y="870"/>
                    <a:pt x="779" y="700"/>
                  </a:cubicBezTo>
                  <a:cubicBezTo>
                    <a:pt x="680" y="462"/>
                    <a:pt x="651" y="271"/>
                    <a:pt x="641" y="14"/>
                  </a:cubicBezTo>
                  <a:cubicBezTo>
                    <a:pt x="638" y="14"/>
                    <a:pt x="635" y="14"/>
                    <a:pt x="632" y="14"/>
                  </a:cubicBezTo>
                  <a:cubicBezTo>
                    <a:pt x="586" y="14"/>
                    <a:pt x="531" y="0"/>
                    <a:pt x="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p:nvPr/>
          </p:nvSpPr>
          <p:spPr>
            <a:xfrm>
              <a:off x="4359111" y="2541830"/>
              <a:ext cx="303517" cy="151247"/>
            </a:xfrm>
            <a:custGeom>
              <a:avLst/>
              <a:gdLst/>
              <a:ahLst/>
              <a:cxnLst/>
              <a:rect l="l" t="t" r="r" b="b"/>
              <a:pathLst>
                <a:path w="1780" h="887" extrusionOk="0">
                  <a:moveTo>
                    <a:pt x="7" y="0"/>
                  </a:moveTo>
                  <a:lnTo>
                    <a:pt x="2" y="23"/>
                  </a:lnTo>
                  <a:cubicBezTo>
                    <a:pt x="4" y="25"/>
                    <a:pt x="5" y="28"/>
                    <a:pt x="7" y="31"/>
                  </a:cubicBezTo>
                  <a:lnTo>
                    <a:pt x="7" y="31"/>
                  </a:lnTo>
                  <a:cubicBezTo>
                    <a:pt x="7" y="21"/>
                    <a:pt x="7" y="10"/>
                    <a:pt x="7" y="0"/>
                  </a:cubicBezTo>
                  <a:close/>
                  <a:moveTo>
                    <a:pt x="7" y="31"/>
                  </a:moveTo>
                  <a:lnTo>
                    <a:pt x="7" y="31"/>
                  </a:lnTo>
                  <a:cubicBezTo>
                    <a:pt x="1" y="320"/>
                    <a:pt x="40" y="610"/>
                    <a:pt x="121" y="886"/>
                  </a:cubicBezTo>
                  <a:cubicBezTo>
                    <a:pt x="239" y="748"/>
                    <a:pt x="429" y="694"/>
                    <a:pt x="611" y="684"/>
                  </a:cubicBezTo>
                  <a:cubicBezTo>
                    <a:pt x="647" y="681"/>
                    <a:pt x="683" y="681"/>
                    <a:pt x="720" y="681"/>
                  </a:cubicBezTo>
                  <a:cubicBezTo>
                    <a:pt x="817" y="681"/>
                    <a:pt x="914" y="686"/>
                    <a:pt x="1011" y="686"/>
                  </a:cubicBezTo>
                  <a:cubicBezTo>
                    <a:pt x="1059" y="686"/>
                    <a:pt x="1107" y="685"/>
                    <a:pt x="1155" y="681"/>
                  </a:cubicBezTo>
                  <a:cubicBezTo>
                    <a:pt x="1382" y="659"/>
                    <a:pt x="1600" y="572"/>
                    <a:pt x="1779" y="432"/>
                  </a:cubicBezTo>
                  <a:lnTo>
                    <a:pt x="1779" y="432"/>
                  </a:lnTo>
                  <a:cubicBezTo>
                    <a:pt x="1715" y="451"/>
                    <a:pt x="1650" y="458"/>
                    <a:pt x="1584" y="458"/>
                  </a:cubicBezTo>
                  <a:cubicBezTo>
                    <a:pt x="1407" y="458"/>
                    <a:pt x="1226" y="408"/>
                    <a:pt x="1047" y="400"/>
                  </a:cubicBezTo>
                  <a:cubicBezTo>
                    <a:pt x="1031" y="400"/>
                    <a:pt x="1016" y="400"/>
                    <a:pt x="1000" y="400"/>
                  </a:cubicBezTo>
                  <a:cubicBezTo>
                    <a:pt x="895" y="400"/>
                    <a:pt x="789" y="411"/>
                    <a:pt x="684" y="411"/>
                  </a:cubicBezTo>
                  <a:cubicBezTo>
                    <a:pt x="630" y="411"/>
                    <a:pt x="578" y="408"/>
                    <a:pt x="525" y="399"/>
                  </a:cubicBezTo>
                  <a:cubicBezTo>
                    <a:pt x="308" y="364"/>
                    <a:pt x="111" y="224"/>
                    <a:pt x="7" y="31"/>
                  </a:cubicBezTo>
                  <a:close/>
                </a:path>
              </a:pathLst>
            </a:custGeom>
            <a:solidFill>
              <a:srgbClr val="696969">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0"/>
            <p:cNvSpPr/>
            <p:nvPr/>
          </p:nvSpPr>
          <p:spPr>
            <a:xfrm>
              <a:off x="4367636" y="2016476"/>
              <a:ext cx="56611" cy="119019"/>
            </a:xfrm>
            <a:custGeom>
              <a:avLst/>
              <a:gdLst/>
              <a:ahLst/>
              <a:cxnLst/>
              <a:rect l="l" t="t" r="r" b="b"/>
              <a:pathLst>
                <a:path w="332" h="698" extrusionOk="0">
                  <a:moveTo>
                    <a:pt x="163" y="0"/>
                  </a:moveTo>
                  <a:cubicBezTo>
                    <a:pt x="159" y="239"/>
                    <a:pt x="80" y="471"/>
                    <a:pt x="0" y="697"/>
                  </a:cubicBezTo>
                  <a:cubicBezTo>
                    <a:pt x="36" y="673"/>
                    <a:pt x="61" y="636"/>
                    <a:pt x="85" y="600"/>
                  </a:cubicBezTo>
                  <a:lnTo>
                    <a:pt x="230" y="381"/>
                  </a:lnTo>
                  <a:cubicBezTo>
                    <a:pt x="274" y="318"/>
                    <a:pt x="317" y="251"/>
                    <a:pt x="332" y="174"/>
                  </a:cubicBezTo>
                  <a:lnTo>
                    <a:pt x="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0"/>
            <p:cNvSpPr/>
            <p:nvPr/>
          </p:nvSpPr>
          <p:spPr>
            <a:xfrm>
              <a:off x="4614881" y="2002493"/>
              <a:ext cx="57975" cy="123282"/>
            </a:xfrm>
            <a:custGeom>
              <a:avLst/>
              <a:gdLst/>
              <a:ahLst/>
              <a:cxnLst/>
              <a:rect l="l" t="t" r="r" b="b"/>
              <a:pathLst>
                <a:path w="340" h="723" extrusionOk="0">
                  <a:moveTo>
                    <a:pt x="230" y="1"/>
                  </a:moveTo>
                  <a:lnTo>
                    <a:pt x="0" y="145"/>
                  </a:lnTo>
                  <a:cubicBezTo>
                    <a:pt x="15" y="208"/>
                    <a:pt x="31" y="273"/>
                    <a:pt x="47" y="336"/>
                  </a:cubicBezTo>
                  <a:cubicBezTo>
                    <a:pt x="59" y="385"/>
                    <a:pt x="73" y="433"/>
                    <a:pt x="99" y="476"/>
                  </a:cubicBezTo>
                  <a:cubicBezTo>
                    <a:pt x="119" y="507"/>
                    <a:pt x="143" y="533"/>
                    <a:pt x="165" y="561"/>
                  </a:cubicBezTo>
                  <a:cubicBezTo>
                    <a:pt x="189" y="595"/>
                    <a:pt x="210" y="631"/>
                    <a:pt x="236" y="663"/>
                  </a:cubicBezTo>
                  <a:cubicBezTo>
                    <a:pt x="263" y="693"/>
                    <a:pt x="299" y="720"/>
                    <a:pt x="340" y="723"/>
                  </a:cubicBezTo>
                  <a:cubicBezTo>
                    <a:pt x="232" y="500"/>
                    <a:pt x="192" y="246"/>
                    <a:pt x="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p:nvPr/>
          </p:nvSpPr>
          <p:spPr>
            <a:xfrm>
              <a:off x="4364055" y="1963275"/>
              <a:ext cx="49961" cy="71105"/>
            </a:xfrm>
            <a:custGeom>
              <a:avLst/>
              <a:gdLst/>
              <a:ahLst/>
              <a:cxnLst/>
              <a:rect l="l" t="t" r="r" b="b"/>
              <a:pathLst>
                <a:path w="293" h="417" extrusionOk="0">
                  <a:moveTo>
                    <a:pt x="117" y="0"/>
                  </a:moveTo>
                  <a:cubicBezTo>
                    <a:pt x="63" y="0"/>
                    <a:pt x="13" y="54"/>
                    <a:pt x="8" y="110"/>
                  </a:cubicBezTo>
                  <a:cubicBezTo>
                    <a:pt x="1" y="174"/>
                    <a:pt x="37" y="235"/>
                    <a:pt x="81" y="282"/>
                  </a:cubicBezTo>
                  <a:cubicBezTo>
                    <a:pt x="138" y="344"/>
                    <a:pt x="213" y="390"/>
                    <a:pt x="292" y="417"/>
                  </a:cubicBezTo>
                  <a:lnTo>
                    <a:pt x="225" y="100"/>
                  </a:lnTo>
                  <a:cubicBezTo>
                    <a:pt x="235" y="88"/>
                    <a:pt x="225" y="72"/>
                    <a:pt x="215" y="62"/>
                  </a:cubicBezTo>
                  <a:cubicBezTo>
                    <a:pt x="193" y="38"/>
                    <a:pt x="170" y="13"/>
                    <a:pt x="139" y="3"/>
                  </a:cubicBezTo>
                  <a:cubicBezTo>
                    <a:pt x="132" y="1"/>
                    <a:pt x="124" y="0"/>
                    <a:pt x="117"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p:nvPr/>
          </p:nvSpPr>
          <p:spPr>
            <a:xfrm>
              <a:off x="4640117" y="1963275"/>
              <a:ext cx="49961" cy="71105"/>
            </a:xfrm>
            <a:custGeom>
              <a:avLst/>
              <a:gdLst/>
              <a:ahLst/>
              <a:cxnLst/>
              <a:rect l="l" t="t" r="r" b="b"/>
              <a:pathLst>
                <a:path w="293" h="417" extrusionOk="0">
                  <a:moveTo>
                    <a:pt x="176" y="0"/>
                  </a:moveTo>
                  <a:cubicBezTo>
                    <a:pt x="169" y="0"/>
                    <a:pt x="161" y="1"/>
                    <a:pt x="154" y="3"/>
                  </a:cubicBezTo>
                  <a:cubicBezTo>
                    <a:pt x="123" y="13"/>
                    <a:pt x="100" y="38"/>
                    <a:pt x="78" y="62"/>
                  </a:cubicBezTo>
                  <a:cubicBezTo>
                    <a:pt x="68" y="72"/>
                    <a:pt x="58" y="88"/>
                    <a:pt x="68" y="100"/>
                  </a:cubicBezTo>
                  <a:lnTo>
                    <a:pt x="0" y="417"/>
                  </a:lnTo>
                  <a:cubicBezTo>
                    <a:pt x="80" y="390"/>
                    <a:pt x="155" y="344"/>
                    <a:pt x="212" y="282"/>
                  </a:cubicBezTo>
                  <a:cubicBezTo>
                    <a:pt x="256" y="235"/>
                    <a:pt x="292" y="174"/>
                    <a:pt x="285" y="110"/>
                  </a:cubicBezTo>
                  <a:cubicBezTo>
                    <a:pt x="280" y="54"/>
                    <a:pt x="230" y="0"/>
                    <a:pt x="176"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p:nvPr/>
          </p:nvSpPr>
          <p:spPr>
            <a:xfrm>
              <a:off x="4377014" y="1769059"/>
              <a:ext cx="294820" cy="382124"/>
            </a:xfrm>
            <a:custGeom>
              <a:avLst/>
              <a:gdLst/>
              <a:ahLst/>
              <a:cxnLst/>
              <a:rect l="l" t="t" r="r" b="b"/>
              <a:pathLst>
                <a:path w="1729" h="2241" extrusionOk="0">
                  <a:moveTo>
                    <a:pt x="1316" y="1"/>
                  </a:moveTo>
                  <a:lnTo>
                    <a:pt x="169" y="507"/>
                  </a:lnTo>
                  <a:cubicBezTo>
                    <a:pt x="1" y="1048"/>
                    <a:pt x="125" y="1689"/>
                    <a:pt x="539" y="2077"/>
                  </a:cubicBezTo>
                  <a:cubicBezTo>
                    <a:pt x="632" y="2164"/>
                    <a:pt x="747" y="2241"/>
                    <a:pt x="874" y="2241"/>
                  </a:cubicBezTo>
                  <a:cubicBezTo>
                    <a:pt x="880" y="2241"/>
                    <a:pt x="885" y="2241"/>
                    <a:pt x="891" y="2240"/>
                  </a:cubicBezTo>
                  <a:cubicBezTo>
                    <a:pt x="1011" y="2234"/>
                    <a:pt x="1116" y="2158"/>
                    <a:pt x="1203" y="2077"/>
                  </a:cubicBezTo>
                  <a:cubicBezTo>
                    <a:pt x="1518" y="1779"/>
                    <a:pt x="1692" y="1347"/>
                    <a:pt x="1712" y="914"/>
                  </a:cubicBezTo>
                  <a:cubicBezTo>
                    <a:pt x="1729" y="564"/>
                    <a:pt x="1621" y="172"/>
                    <a:pt x="1316" y="1"/>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4367125" y="1729841"/>
              <a:ext cx="319204" cy="245201"/>
            </a:xfrm>
            <a:custGeom>
              <a:avLst/>
              <a:gdLst/>
              <a:ahLst/>
              <a:cxnLst/>
              <a:rect l="l" t="t" r="r" b="b"/>
              <a:pathLst>
                <a:path w="1872" h="1438" extrusionOk="0">
                  <a:moveTo>
                    <a:pt x="928" y="0"/>
                  </a:moveTo>
                  <a:cubicBezTo>
                    <a:pt x="757" y="0"/>
                    <a:pt x="587" y="48"/>
                    <a:pt x="446" y="146"/>
                  </a:cubicBezTo>
                  <a:cubicBezTo>
                    <a:pt x="277" y="264"/>
                    <a:pt x="158" y="444"/>
                    <a:pt x="90" y="639"/>
                  </a:cubicBezTo>
                  <a:cubicBezTo>
                    <a:pt x="6" y="880"/>
                    <a:pt x="0" y="1155"/>
                    <a:pt x="106" y="1388"/>
                  </a:cubicBezTo>
                  <a:cubicBezTo>
                    <a:pt x="114" y="1404"/>
                    <a:pt x="123" y="1423"/>
                    <a:pt x="139" y="1432"/>
                  </a:cubicBezTo>
                  <a:cubicBezTo>
                    <a:pt x="147" y="1436"/>
                    <a:pt x="155" y="1437"/>
                    <a:pt x="163" y="1437"/>
                  </a:cubicBezTo>
                  <a:cubicBezTo>
                    <a:pt x="187" y="1437"/>
                    <a:pt x="213" y="1421"/>
                    <a:pt x="233" y="1403"/>
                  </a:cubicBezTo>
                  <a:cubicBezTo>
                    <a:pt x="442" y="1230"/>
                    <a:pt x="574" y="969"/>
                    <a:pt x="594" y="700"/>
                  </a:cubicBezTo>
                  <a:lnTo>
                    <a:pt x="594" y="700"/>
                  </a:lnTo>
                  <a:cubicBezTo>
                    <a:pt x="667" y="829"/>
                    <a:pt x="769" y="941"/>
                    <a:pt x="871" y="1050"/>
                  </a:cubicBezTo>
                  <a:cubicBezTo>
                    <a:pt x="906" y="1088"/>
                    <a:pt x="939" y="1125"/>
                    <a:pt x="976" y="1158"/>
                  </a:cubicBezTo>
                  <a:cubicBezTo>
                    <a:pt x="1089" y="1258"/>
                    <a:pt x="1230" y="1320"/>
                    <a:pt x="1367" y="1382"/>
                  </a:cubicBezTo>
                  <a:cubicBezTo>
                    <a:pt x="1429" y="1409"/>
                    <a:pt x="1492" y="1437"/>
                    <a:pt x="1558" y="1437"/>
                  </a:cubicBezTo>
                  <a:cubicBezTo>
                    <a:pt x="1563" y="1437"/>
                    <a:pt x="1569" y="1437"/>
                    <a:pt x="1574" y="1437"/>
                  </a:cubicBezTo>
                  <a:cubicBezTo>
                    <a:pt x="1667" y="1432"/>
                    <a:pt x="1751" y="1367"/>
                    <a:pt x="1798" y="1287"/>
                  </a:cubicBezTo>
                  <a:cubicBezTo>
                    <a:pt x="1845" y="1207"/>
                    <a:pt x="1860" y="1110"/>
                    <a:pt x="1863" y="1017"/>
                  </a:cubicBezTo>
                  <a:cubicBezTo>
                    <a:pt x="1872" y="675"/>
                    <a:pt x="1705" y="327"/>
                    <a:pt x="1415" y="142"/>
                  </a:cubicBezTo>
                  <a:cubicBezTo>
                    <a:pt x="1271" y="48"/>
                    <a:pt x="1099" y="0"/>
                    <a:pt x="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4373093" y="1610651"/>
              <a:ext cx="323126" cy="235822"/>
            </a:xfrm>
            <a:custGeom>
              <a:avLst/>
              <a:gdLst/>
              <a:ahLst/>
              <a:cxnLst/>
              <a:rect l="l" t="t" r="r" b="b"/>
              <a:pathLst>
                <a:path w="1895" h="1383" extrusionOk="0">
                  <a:moveTo>
                    <a:pt x="1095" y="1"/>
                  </a:moveTo>
                  <a:cubicBezTo>
                    <a:pt x="1033" y="1"/>
                    <a:pt x="971" y="8"/>
                    <a:pt x="910" y="18"/>
                  </a:cubicBezTo>
                  <a:cubicBezTo>
                    <a:pt x="662" y="58"/>
                    <a:pt x="408" y="143"/>
                    <a:pt x="239" y="330"/>
                  </a:cubicBezTo>
                  <a:cubicBezTo>
                    <a:pt x="12" y="582"/>
                    <a:pt x="1" y="1000"/>
                    <a:pt x="212" y="1265"/>
                  </a:cubicBezTo>
                  <a:lnTo>
                    <a:pt x="1697" y="1383"/>
                  </a:lnTo>
                  <a:cubicBezTo>
                    <a:pt x="1834" y="1240"/>
                    <a:pt x="1895" y="1031"/>
                    <a:pt x="1860" y="836"/>
                  </a:cubicBezTo>
                  <a:cubicBezTo>
                    <a:pt x="1840" y="726"/>
                    <a:pt x="1793" y="626"/>
                    <a:pt x="1742" y="526"/>
                  </a:cubicBezTo>
                  <a:cubicBezTo>
                    <a:pt x="1635" y="315"/>
                    <a:pt x="1495" y="94"/>
                    <a:pt x="1267" y="24"/>
                  </a:cubicBezTo>
                  <a:cubicBezTo>
                    <a:pt x="1211" y="7"/>
                    <a:pt x="1153" y="1"/>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4365249" y="1732910"/>
              <a:ext cx="322955" cy="182792"/>
            </a:xfrm>
            <a:custGeom>
              <a:avLst/>
              <a:gdLst/>
              <a:ahLst/>
              <a:cxnLst/>
              <a:rect l="l" t="t" r="r" b="b"/>
              <a:pathLst>
                <a:path w="1894" h="1072" extrusionOk="0">
                  <a:moveTo>
                    <a:pt x="867" y="1"/>
                  </a:moveTo>
                  <a:cubicBezTo>
                    <a:pt x="619" y="1"/>
                    <a:pt x="391" y="133"/>
                    <a:pt x="242" y="338"/>
                  </a:cubicBezTo>
                  <a:cubicBezTo>
                    <a:pt x="117" y="513"/>
                    <a:pt x="1" y="758"/>
                    <a:pt x="42" y="1051"/>
                  </a:cubicBezTo>
                  <a:cubicBezTo>
                    <a:pt x="142" y="714"/>
                    <a:pt x="405" y="444"/>
                    <a:pt x="738" y="346"/>
                  </a:cubicBezTo>
                  <a:cubicBezTo>
                    <a:pt x="771" y="335"/>
                    <a:pt x="806" y="328"/>
                    <a:pt x="841" y="324"/>
                  </a:cubicBezTo>
                  <a:cubicBezTo>
                    <a:pt x="859" y="322"/>
                    <a:pt x="876" y="321"/>
                    <a:pt x="894" y="321"/>
                  </a:cubicBezTo>
                  <a:cubicBezTo>
                    <a:pt x="925" y="321"/>
                    <a:pt x="956" y="324"/>
                    <a:pt x="986" y="329"/>
                  </a:cubicBezTo>
                  <a:cubicBezTo>
                    <a:pt x="1385" y="382"/>
                    <a:pt x="1742" y="684"/>
                    <a:pt x="1868" y="1072"/>
                  </a:cubicBezTo>
                  <a:cubicBezTo>
                    <a:pt x="1894" y="945"/>
                    <a:pt x="1876" y="789"/>
                    <a:pt x="1835" y="667"/>
                  </a:cubicBezTo>
                  <a:cubicBezTo>
                    <a:pt x="1778" y="507"/>
                    <a:pt x="1689" y="374"/>
                    <a:pt x="1564" y="260"/>
                  </a:cubicBezTo>
                  <a:cubicBezTo>
                    <a:pt x="1498" y="198"/>
                    <a:pt x="1419" y="155"/>
                    <a:pt x="1339" y="113"/>
                  </a:cubicBezTo>
                  <a:cubicBezTo>
                    <a:pt x="1208" y="42"/>
                    <a:pt x="1070" y="14"/>
                    <a:pt x="920" y="3"/>
                  </a:cubicBezTo>
                  <a:cubicBezTo>
                    <a:pt x="902" y="1"/>
                    <a:pt x="884" y="1"/>
                    <a:pt x="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0"/>
            <p:cNvSpPr/>
            <p:nvPr/>
          </p:nvSpPr>
          <p:spPr>
            <a:xfrm>
              <a:off x="4510527" y="1972483"/>
              <a:ext cx="32227" cy="67353"/>
            </a:xfrm>
            <a:custGeom>
              <a:avLst/>
              <a:gdLst/>
              <a:ahLst/>
              <a:cxnLst/>
              <a:rect l="l" t="t" r="r" b="b"/>
              <a:pathLst>
                <a:path w="189" h="395" extrusionOk="0">
                  <a:moveTo>
                    <a:pt x="101" y="1"/>
                  </a:moveTo>
                  <a:cubicBezTo>
                    <a:pt x="83" y="96"/>
                    <a:pt x="58" y="202"/>
                    <a:pt x="27" y="294"/>
                  </a:cubicBezTo>
                  <a:cubicBezTo>
                    <a:pt x="19" y="321"/>
                    <a:pt x="8" y="347"/>
                    <a:pt x="1" y="376"/>
                  </a:cubicBezTo>
                  <a:cubicBezTo>
                    <a:pt x="0" y="379"/>
                    <a:pt x="0" y="383"/>
                    <a:pt x="3" y="385"/>
                  </a:cubicBezTo>
                  <a:cubicBezTo>
                    <a:pt x="4" y="388"/>
                    <a:pt x="8" y="388"/>
                    <a:pt x="10" y="388"/>
                  </a:cubicBezTo>
                  <a:cubicBezTo>
                    <a:pt x="46" y="392"/>
                    <a:pt x="82" y="394"/>
                    <a:pt x="119" y="394"/>
                  </a:cubicBezTo>
                  <a:cubicBezTo>
                    <a:pt x="142" y="394"/>
                    <a:pt x="165" y="393"/>
                    <a:pt x="189" y="391"/>
                  </a:cubicBezTo>
                  <a:cubicBezTo>
                    <a:pt x="154" y="261"/>
                    <a:pt x="124" y="132"/>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p:nvPr/>
          </p:nvSpPr>
          <p:spPr>
            <a:xfrm>
              <a:off x="4448119" y="1962593"/>
              <a:ext cx="25918" cy="20121"/>
            </a:xfrm>
            <a:custGeom>
              <a:avLst/>
              <a:gdLst/>
              <a:ahLst/>
              <a:cxnLst/>
              <a:rect l="l" t="t" r="r" b="b"/>
              <a:pathLst>
                <a:path w="152" h="118" extrusionOk="0">
                  <a:moveTo>
                    <a:pt x="76" y="0"/>
                  </a:moveTo>
                  <a:cubicBezTo>
                    <a:pt x="1" y="0"/>
                    <a:pt x="1" y="118"/>
                    <a:pt x="76" y="118"/>
                  </a:cubicBezTo>
                  <a:cubicBezTo>
                    <a:pt x="151" y="118"/>
                    <a:pt x="151" y="0"/>
                    <a:pt x="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p:nvPr/>
          </p:nvSpPr>
          <p:spPr>
            <a:xfrm>
              <a:off x="4575834" y="1959865"/>
              <a:ext cx="26089" cy="20291"/>
            </a:xfrm>
            <a:custGeom>
              <a:avLst/>
              <a:gdLst/>
              <a:ahLst/>
              <a:cxnLst/>
              <a:rect l="l" t="t" r="r" b="b"/>
              <a:pathLst>
                <a:path w="153" h="119" extrusionOk="0">
                  <a:moveTo>
                    <a:pt x="77" y="1"/>
                  </a:moveTo>
                  <a:cubicBezTo>
                    <a:pt x="1" y="1"/>
                    <a:pt x="1" y="119"/>
                    <a:pt x="77" y="119"/>
                  </a:cubicBezTo>
                  <a:cubicBezTo>
                    <a:pt x="152" y="119"/>
                    <a:pt x="152" y="1"/>
                    <a:pt x="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a:off x="4423394" y="1918430"/>
              <a:ext cx="65137" cy="12959"/>
            </a:xfrm>
            <a:custGeom>
              <a:avLst/>
              <a:gdLst/>
              <a:ahLst/>
              <a:cxnLst/>
              <a:rect l="l" t="t" r="r" b="b"/>
              <a:pathLst>
                <a:path w="382" h="76" extrusionOk="0">
                  <a:moveTo>
                    <a:pt x="211" y="1"/>
                  </a:moveTo>
                  <a:cubicBezTo>
                    <a:pt x="151" y="1"/>
                    <a:pt x="90" y="14"/>
                    <a:pt x="24" y="33"/>
                  </a:cubicBezTo>
                  <a:cubicBezTo>
                    <a:pt x="1" y="39"/>
                    <a:pt x="8" y="76"/>
                    <a:pt x="31" y="76"/>
                  </a:cubicBezTo>
                  <a:cubicBezTo>
                    <a:pt x="33" y="76"/>
                    <a:pt x="34" y="76"/>
                    <a:pt x="36" y="75"/>
                  </a:cubicBezTo>
                  <a:cubicBezTo>
                    <a:pt x="99" y="58"/>
                    <a:pt x="155" y="45"/>
                    <a:pt x="212" y="45"/>
                  </a:cubicBezTo>
                  <a:cubicBezTo>
                    <a:pt x="256" y="45"/>
                    <a:pt x="300" y="52"/>
                    <a:pt x="347" y="71"/>
                  </a:cubicBezTo>
                  <a:cubicBezTo>
                    <a:pt x="349" y="72"/>
                    <a:pt x="352" y="73"/>
                    <a:pt x="355" y="73"/>
                  </a:cubicBezTo>
                  <a:cubicBezTo>
                    <a:pt x="375" y="73"/>
                    <a:pt x="382" y="38"/>
                    <a:pt x="358" y="29"/>
                  </a:cubicBezTo>
                  <a:cubicBezTo>
                    <a:pt x="307" y="9"/>
                    <a:pt x="259"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p:nvPr/>
          </p:nvSpPr>
          <p:spPr>
            <a:xfrm>
              <a:off x="4486996" y="2064731"/>
              <a:ext cx="85428" cy="30352"/>
            </a:xfrm>
            <a:custGeom>
              <a:avLst/>
              <a:gdLst/>
              <a:ahLst/>
              <a:cxnLst/>
              <a:rect l="l" t="t" r="r" b="b"/>
              <a:pathLst>
                <a:path w="501" h="178" extrusionOk="0">
                  <a:moveTo>
                    <a:pt x="500" y="1"/>
                  </a:moveTo>
                  <a:lnTo>
                    <a:pt x="0" y="77"/>
                  </a:lnTo>
                  <a:cubicBezTo>
                    <a:pt x="0" y="77"/>
                    <a:pt x="93" y="177"/>
                    <a:pt x="223" y="177"/>
                  </a:cubicBezTo>
                  <a:cubicBezTo>
                    <a:pt x="306" y="177"/>
                    <a:pt x="403" y="136"/>
                    <a:pt x="5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p:nvPr/>
          </p:nvSpPr>
          <p:spPr>
            <a:xfrm>
              <a:off x="4424076" y="2004369"/>
              <a:ext cx="39901" cy="39901"/>
            </a:xfrm>
            <a:custGeom>
              <a:avLst/>
              <a:gdLst/>
              <a:ahLst/>
              <a:cxnLst/>
              <a:rect l="l" t="t" r="r" b="b"/>
              <a:pathLst>
                <a:path w="234" h="234" extrusionOk="0">
                  <a:moveTo>
                    <a:pt x="117" y="1"/>
                  </a:moveTo>
                  <a:cubicBezTo>
                    <a:pt x="53" y="1"/>
                    <a:pt x="1" y="53"/>
                    <a:pt x="1" y="117"/>
                  </a:cubicBezTo>
                  <a:cubicBezTo>
                    <a:pt x="1" y="181"/>
                    <a:pt x="53" y="233"/>
                    <a:pt x="117" y="233"/>
                  </a:cubicBezTo>
                  <a:cubicBezTo>
                    <a:pt x="182" y="233"/>
                    <a:pt x="233" y="181"/>
                    <a:pt x="233" y="117"/>
                  </a:cubicBezTo>
                  <a:cubicBezTo>
                    <a:pt x="233" y="53"/>
                    <a:pt x="182"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p:nvPr/>
          </p:nvSpPr>
          <p:spPr>
            <a:xfrm>
              <a:off x="4592714" y="2004369"/>
              <a:ext cx="39901" cy="39901"/>
            </a:xfrm>
            <a:custGeom>
              <a:avLst/>
              <a:gdLst/>
              <a:ahLst/>
              <a:cxnLst/>
              <a:rect l="l" t="t" r="r" b="b"/>
              <a:pathLst>
                <a:path w="234" h="234" extrusionOk="0">
                  <a:moveTo>
                    <a:pt x="117" y="1"/>
                  </a:moveTo>
                  <a:cubicBezTo>
                    <a:pt x="52" y="1"/>
                    <a:pt x="0" y="53"/>
                    <a:pt x="0" y="117"/>
                  </a:cubicBezTo>
                  <a:cubicBezTo>
                    <a:pt x="0" y="181"/>
                    <a:pt x="52" y="233"/>
                    <a:pt x="117" y="233"/>
                  </a:cubicBezTo>
                  <a:cubicBezTo>
                    <a:pt x="181" y="233"/>
                    <a:pt x="233" y="181"/>
                    <a:pt x="233" y="117"/>
                  </a:cubicBezTo>
                  <a:cubicBezTo>
                    <a:pt x="233" y="53"/>
                    <a:pt x="181"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30"/>
          <p:cNvGrpSpPr/>
          <p:nvPr/>
        </p:nvGrpSpPr>
        <p:grpSpPr>
          <a:xfrm>
            <a:off x="445003" y="3661397"/>
            <a:ext cx="604523" cy="604532"/>
            <a:chOff x="445003" y="3533995"/>
            <a:chExt cx="604523" cy="604532"/>
          </a:xfrm>
        </p:grpSpPr>
        <p:sp>
          <p:nvSpPr>
            <p:cNvPr id="234" name="Google Shape;234;p30"/>
            <p:cNvSpPr/>
            <p:nvPr/>
          </p:nvSpPr>
          <p:spPr>
            <a:xfrm>
              <a:off x="445003" y="3533995"/>
              <a:ext cx="604523" cy="604532"/>
            </a:xfrm>
            <a:custGeom>
              <a:avLst/>
              <a:gdLst/>
              <a:ahLst/>
              <a:cxnLst/>
              <a:rect l="l" t="t" r="r" b="b"/>
              <a:pathLst>
                <a:path w="1853" h="1853" extrusionOk="0">
                  <a:moveTo>
                    <a:pt x="926" y="1"/>
                  </a:moveTo>
                  <a:cubicBezTo>
                    <a:pt x="415" y="1"/>
                    <a:pt x="0" y="415"/>
                    <a:pt x="0" y="927"/>
                  </a:cubicBezTo>
                  <a:cubicBezTo>
                    <a:pt x="0" y="1438"/>
                    <a:pt x="415" y="1853"/>
                    <a:pt x="926" y="1853"/>
                  </a:cubicBezTo>
                  <a:cubicBezTo>
                    <a:pt x="1438" y="1853"/>
                    <a:pt x="1852" y="1438"/>
                    <a:pt x="1852" y="927"/>
                  </a:cubicBezTo>
                  <a:cubicBezTo>
                    <a:pt x="1852" y="415"/>
                    <a:pt x="1438"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a:off x="522648" y="3663840"/>
              <a:ext cx="449885" cy="395735"/>
            </a:xfrm>
            <a:custGeom>
              <a:avLst/>
              <a:gdLst/>
              <a:ahLst/>
              <a:cxnLst/>
              <a:rect l="l" t="t" r="r" b="b"/>
              <a:pathLst>
                <a:path w="1379" h="1213" extrusionOk="0">
                  <a:moveTo>
                    <a:pt x="671" y="1"/>
                  </a:moveTo>
                  <a:cubicBezTo>
                    <a:pt x="660" y="1"/>
                    <a:pt x="649" y="1"/>
                    <a:pt x="638" y="3"/>
                  </a:cubicBezTo>
                  <a:cubicBezTo>
                    <a:pt x="597" y="8"/>
                    <a:pt x="560" y="22"/>
                    <a:pt x="531" y="52"/>
                  </a:cubicBezTo>
                  <a:cubicBezTo>
                    <a:pt x="525" y="58"/>
                    <a:pt x="520" y="61"/>
                    <a:pt x="514" y="61"/>
                  </a:cubicBezTo>
                  <a:cubicBezTo>
                    <a:pt x="511" y="61"/>
                    <a:pt x="508" y="60"/>
                    <a:pt x="504" y="59"/>
                  </a:cubicBezTo>
                  <a:cubicBezTo>
                    <a:pt x="483" y="53"/>
                    <a:pt x="460" y="51"/>
                    <a:pt x="438" y="51"/>
                  </a:cubicBezTo>
                  <a:cubicBezTo>
                    <a:pt x="417" y="51"/>
                    <a:pt x="396" y="53"/>
                    <a:pt x="375" y="58"/>
                  </a:cubicBezTo>
                  <a:cubicBezTo>
                    <a:pt x="324" y="69"/>
                    <a:pt x="283" y="98"/>
                    <a:pt x="253" y="143"/>
                  </a:cubicBezTo>
                  <a:cubicBezTo>
                    <a:pt x="252" y="145"/>
                    <a:pt x="248" y="146"/>
                    <a:pt x="246" y="146"/>
                  </a:cubicBezTo>
                  <a:cubicBezTo>
                    <a:pt x="236" y="148"/>
                    <a:pt x="226" y="149"/>
                    <a:pt x="216" y="151"/>
                  </a:cubicBezTo>
                  <a:cubicBezTo>
                    <a:pt x="188" y="159"/>
                    <a:pt x="162" y="175"/>
                    <a:pt x="140" y="191"/>
                  </a:cubicBezTo>
                  <a:cubicBezTo>
                    <a:pt x="114" y="209"/>
                    <a:pt x="95" y="232"/>
                    <a:pt x="83" y="262"/>
                  </a:cubicBezTo>
                  <a:cubicBezTo>
                    <a:pt x="73" y="285"/>
                    <a:pt x="72" y="311"/>
                    <a:pt x="75" y="338"/>
                  </a:cubicBezTo>
                  <a:cubicBezTo>
                    <a:pt x="77" y="344"/>
                    <a:pt x="75" y="346"/>
                    <a:pt x="72" y="349"/>
                  </a:cubicBezTo>
                  <a:cubicBezTo>
                    <a:pt x="63" y="354"/>
                    <a:pt x="53" y="360"/>
                    <a:pt x="45" y="367"/>
                  </a:cubicBezTo>
                  <a:cubicBezTo>
                    <a:pt x="13" y="396"/>
                    <a:pt x="1" y="431"/>
                    <a:pt x="4" y="473"/>
                  </a:cubicBezTo>
                  <a:cubicBezTo>
                    <a:pt x="9" y="524"/>
                    <a:pt x="32" y="563"/>
                    <a:pt x="77" y="589"/>
                  </a:cubicBezTo>
                  <a:cubicBezTo>
                    <a:pt x="80" y="591"/>
                    <a:pt x="82" y="592"/>
                    <a:pt x="80" y="596"/>
                  </a:cubicBezTo>
                  <a:cubicBezTo>
                    <a:pt x="77" y="620"/>
                    <a:pt x="78" y="641"/>
                    <a:pt x="88" y="663"/>
                  </a:cubicBezTo>
                  <a:cubicBezTo>
                    <a:pt x="99" y="691"/>
                    <a:pt x="119" y="712"/>
                    <a:pt x="145" y="726"/>
                  </a:cubicBezTo>
                  <a:cubicBezTo>
                    <a:pt x="171" y="741"/>
                    <a:pt x="198" y="750"/>
                    <a:pt x="227" y="750"/>
                  </a:cubicBezTo>
                  <a:cubicBezTo>
                    <a:pt x="232" y="750"/>
                    <a:pt x="238" y="749"/>
                    <a:pt x="243" y="749"/>
                  </a:cubicBezTo>
                  <a:cubicBezTo>
                    <a:pt x="254" y="748"/>
                    <a:pt x="267" y="745"/>
                    <a:pt x="279" y="743"/>
                  </a:cubicBezTo>
                  <a:cubicBezTo>
                    <a:pt x="279" y="744"/>
                    <a:pt x="280" y="745"/>
                    <a:pt x="280" y="746"/>
                  </a:cubicBezTo>
                  <a:cubicBezTo>
                    <a:pt x="287" y="771"/>
                    <a:pt x="298" y="795"/>
                    <a:pt x="318" y="813"/>
                  </a:cubicBezTo>
                  <a:cubicBezTo>
                    <a:pt x="355" y="848"/>
                    <a:pt x="398" y="865"/>
                    <a:pt x="444" y="865"/>
                  </a:cubicBezTo>
                  <a:cubicBezTo>
                    <a:pt x="464" y="865"/>
                    <a:pt x="484" y="862"/>
                    <a:pt x="505" y="855"/>
                  </a:cubicBezTo>
                  <a:cubicBezTo>
                    <a:pt x="508" y="855"/>
                    <a:pt x="510" y="855"/>
                    <a:pt x="512" y="856"/>
                  </a:cubicBezTo>
                  <a:cubicBezTo>
                    <a:pt x="528" y="872"/>
                    <a:pt x="546" y="882"/>
                    <a:pt x="566" y="888"/>
                  </a:cubicBezTo>
                  <a:cubicBezTo>
                    <a:pt x="570" y="890"/>
                    <a:pt x="576" y="891"/>
                    <a:pt x="580" y="892"/>
                  </a:cubicBezTo>
                  <a:cubicBezTo>
                    <a:pt x="623" y="919"/>
                    <a:pt x="662" y="950"/>
                    <a:pt x="692" y="991"/>
                  </a:cubicBezTo>
                  <a:cubicBezTo>
                    <a:pt x="727" y="1035"/>
                    <a:pt x="751" y="1085"/>
                    <a:pt x="769" y="1139"/>
                  </a:cubicBezTo>
                  <a:cubicBezTo>
                    <a:pt x="774" y="1154"/>
                    <a:pt x="780" y="1169"/>
                    <a:pt x="789" y="1183"/>
                  </a:cubicBezTo>
                  <a:cubicBezTo>
                    <a:pt x="804" y="1202"/>
                    <a:pt x="827" y="1212"/>
                    <a:pt x="850" y="1212"/>
                  </a:cubicBezTo>
                  <a:cubicBezTo>
                    <a:pt x="854" y="1212"/>
                    <a:pt x="858" y="1212"/>
                    <a:pt x="862" y="1211"/>
                  </a:cubicBezTo>
                  <a:cubicBezTo>
                    <a:pt x="901" y="1208"/>
                    <a:pt x="923" y="1194"/>
                    <a:pt x="933" y="1157"/>
                  </a:cubicBezTo>
                  <a:cubicBezTo>
                    <a:pt x="940" y="1124"/>
                    <a:pt x="944" y="1093"/>
                    <a:pt x="947" y="1060"/>
                  </a:cubicBezTo>
                  <a:cubicBezTo>
                    <a:pt x="948" y="1045"/>
                    <a:pt x="948" y="1031"/>
                    <a:pt x="949" y="1017"/>
                  </a:cubicBezTo>
                  <a:lnTo>
                    <a:pt x="954" y="1017"/>
                  </a:lnTo>
                  <a:cubicBezTo>
                    <a:pt x="969" y="1019"/>
                    <a:pt x="984" y="1020"/>
                    <a:pt x="999" y="1020"/>
                  </a:cubicBezTo>
                  <a:cubicBezTo>
                    <a:pt x="1013" y="1020"/>
                    <a:pt x="1028" y="1019"/>
                    <a:pt x="1042" y="1017"/>
                  </a:cubicBezTo>
                  <a:cubicBezTo>
                    <a:pt x="1086" y="1011"/>
                    <a:pt x="1124" y="994"/>
                    <a:pt x="1159" y="966"/>
                  </a:cubicBezTo>
                  <a:cubicBezTo>
                    <a:pt x="1211" y="922"/>
                    <a:pt x="1241" y="863"/>
                    <a:pt x="1247" y="796"/>
                  </a:cubicBezTo>
                  <a:cubicBezTo>
                    <a:pt x="1247" y="791"/>
                    <a:pt x="1250" y="787"/>
                    <a:pt x="1255" y="785"/>
                  </a:cubicBezTo>
                  <a:cubicBezTo>
                    <a:pt x="1285" y="771"/>
                    <a:pt x="1307" y="751"/>
                    <a:pt x="1318" y="722"/>
                  </a:cubicBezTo>
                  <a:cubicBezTo>
                    <a:pt x="1331" y="697"/>
                    <a:pt x="1332" y="669"/>
                    <a:pt x="1327" y="642"/>
                  </a:cubicBezTo>
                  <a:cubicBezTo>
                    <a:pt x="1326" y="635"/>
                    <a:pt x="1327" y="631"/>
                    <a:pt x="1332" y="625"/>
                  </a:cubicBezTo>
                  <a:cubicBezTo>
                    <a:pt x="1338" y="618"/>
                    <a:pt x="1343" y="611"/>
                    <a:pt x="1347" y="602"/>
                  </a:cubicBezTo>
                  <a:cubicBezTo>
                    <a:pt x="1374" y="555"/>
                    <a:pt x="1379" y="504"/>
                    <a:pt x="1368" y="453"/>
                  </a:cubicBezTo>
                  <a:cubicBezTo>
                    <a:pt x="1359" y="420"/>
                    <a:pt x="1341" y="392"/>
                    <a:pt x="1310" y="375"/>
                  </a:cubicBezTo>
                  <a:cubicBezTo>
                    <a:pt x="1301" y="370"/>
                    <a:pt x="1297" y="365"/>
                    <a:pt x="1296" y="355"/>
                  </a:cubicBezTo>
                  <a:cubicBezTo>
                    <a:pt x="1292" y="323"/>
                    <a:pt x="1282" y="292"/>
                    <a:pt x="1262" y="266"/>
                  </a:cubicBezTo>
                  <a:cubicBezTo>
                    <a:pt x="1247" y="243"/>
                    <a:pt x="1226" y="230"/>
                    <a:pt x="1204" y="217"/>
                  </a:cubicBezTo>
                  <a:cubicBezTo>
                    <a:pt x="1173" y="199"/>
                    <a:pt x="1141" y="189"/>
                    <a:pt x="1107" y="186"/>
                  </a:cubicBezTo>
                  <a:cubicBezTo>
                    <a:pt x="1103" y="186"/>
                    <a:pt x="1100" y="184"/>
                    <a:pt x="1100" y="181"/>
                  </a:cubicBezTo>
                  <a:cubicBezTo>
                    <a:pt x="1092" y="161"/>
                    <a:pt x="1082" y="144"/>
                    <a:pt x="1068" y="129"/>
                  </a:cubicBezTo>
                  <a:cubicBezTo>
                    <a:pt x="1040" y="98"/>
                    <a:pt x="1004" y="82"/>
                    <a:pt x="964" y="69"/>
                  </a:cubicBezTo>
                  <a:cubicBezTo>
                    <a:pt x="945" y="65"/>
                    <a:pt x="925" y="61"/>
                    <a:pt x="905" y="61"/>
                  </a:cubicBezTo>
                  <a:cubicBezTo>
                    <a:pt x="894" y="61"/>
                    <a:pt x="884" y="62"/>
                    <a:pt x="873" y="64"/>
                  </a:cubicBezTo>
                  <a:cubicBezTo>
                    <a:pt x="860" y="67"/>
                    <a:pt x="846" y="72"/>
                    <a:pt x="830" y="77"/>
                  </a:cubicBezTo>
                  <a:cubicBezTo>
                    <a:pt x="812" y="49"/>
                    <a:pt x="786" y="30"/>
                    <a:pt x="756" y="17"/>
                  </a:cubicBezTo>
                  <a:cubicBezTo>
                    <a:pt x="728" y="6"/>
                    <a:pt x="700" y="1"/>
                    <a:pt x="6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30"/>
          <p:cNvGrpSpPr/>
          <p:nvPr/>
        </p:nvGrpSpPr>
        <p:grpSpPr>
          <a:xfrm>
            <a:off x="8094478" y="3661397"/>
            <a:ext cx="604523" cy="604532"/>
            <a:chOff x="8094478" y="3788799"/>
            <a:chExt cx="604523" cy="604532"/>
          </a:xfrm>
        </p:grpSpPr>
        <p:sp>
          <p:nvSpPr>
            <p:cNvPr id="237" name="Google Shape;237;p30"/>
            <p:cNvSpPr/>
            <p:nvPr/>
          </p:nvSpPr>
          <p:spPr>
            <a:xfrm>
              <a:off x="8094478" y="3788799"/>
              <a:ext cx="604523" cy="604532"/>
            </a:xfrm>
            <a:custGeom>
              <a:avLst/>
              <a:gdLst/>
              <a:ahLst/>
              <a:cxnLst/>
              <a:rect l="l" t="t" r="r" b="b"/>
              <a:pathLst>
                <a:path w="1853" h="1853" extrusionOk="0">
                  <a:moveTo>
                    <a:pt x="926" y="0"/>
                  </a:moveTo>
                  <a:cubicBezTo>
                    <a:pt x="415" y="0"/>
                    <a:pt x="0" y="415"/>
                    <a:pt x="0" y="926"/>
                  </a:cubicBezTo>
                  <a:cubicBezTo>
                    <a:pt x="0" y="1438"/>
                    <a:pt x="415" y="1852"/>
                    <a:pt x="926" y="1852"/>
                  </a:cubicBezTo>
                  <a:cubicBezTo>
                    <a:pt x="1438" y="1852"/>
                    <a:pt x="1852" y="1438"/>
                    <a:pt x="1852" y="926"/>
                  </a:cubicBezTo>
                  <a:cubicBezTo>
                    <a:pt x="1852" y="415"/>
                    <a:pt x="1438" y="0"/>
                    <a:pt x="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p:nvPr/>
          </p:nvSpPr>
          <p:spPr>
            <a:xfrm>
              <a:off x="8233783" y="3975410"/>
              <a:ext cx="326240" cy="325593"/>
            </a:xfrm>
            <a:custGeom>
              <a:avLst/>
              <a:gdLst/>
              <a:ahLst/>
              <a:cxnLst/>
              <a:rect l="l" t="t" r="r" b="b"/>
              <a:pathLst>
                <a:path w="1000" h="998" extrusionOk="0">
                  <a:moveTo>
                    <a:pt x="101" y="0"/>
                  </a:moveTo>
                  <a:cubicBezTo>
                    <a:pt x="45" y="0"/>
                    <a:pt x="1" y="46"/>
                    <a:pt x="1" y="102"/>
                  </a:cubicBezTo>
                  <a:lnTo>
                    <a:pt x="1" y="576"/>
                  </a:lnTo>
                  <a:lnTo>
                    <a:pt x="1" y="897"/>
                  </a:lnTo>
                  <a:cubicBezTo>
                    <a:pt x="1" y="953"/>
                    <a:pt x="47" y="998"/>
                    <a:pt x="101" y="998"/>
                  </a:cubicBezTo>
                  <a:lnTo>
                    <a:pt x="897" y="998"/>
                  </a:lnTo>
                  <a:cubicBezTo>
                    <a:pt x="953" y="998"/>
                    <a:pt x="998" y="952"/>
                    <a:pt x="998" y="897"/>
                  </a:cubicBezTo>
                  <a:lnTo>
                    <a:pt x="998" y="102"/>
                  </a:lnTo>
                  <a:cubicBezTo>
                    <a:pt x="999" y="47"/>
                    <a:pt x="953" y="1"/>
                    <a:pt x="897" y="1"/>
                  </a:cubicBezTo>
                  <a:lnTo>
                    <a:pt x="811" y="1"/>
                  </a:lnTo>
                  <a:lnTo>
                    <a:pt x="807" y="17"/>
                  </a:lnTo>
                  <a:cubicBezTo>
                    <a:pt x="798" y="57"/>
                    <a:pt x="778" y="94"/>
                    <a:pt x="754" y="124"/>
                  </a:cubicBezTo>
                  <a:cubicBezTo>
                    <a:pt x="699" y="196"/>
                    <a:pt x="613" y="242"/>
                    <a:pt x="516" y="242"/>
                  </a:cubicBezTo>
                  <a:cubicBezTo>
                    <a:pt x="375" y="242"/>
                    <a:pt x="258" y="147"/>
                    <a:pt x="224" y="16"/>
                  </a:cubicBezTo>
                  <a:lnTo>
                    <a:pt x="2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a:off x="8317300" y="3870360"/>
              <a:ext cx="170624" cy="170300"/>
            </a:xfrm>
            <a:custGeom>
              <a:avLst/>
              <a:gdLst/>
              <a:ahLst/>
              <a:cxnLst/>
              <a:rect l="l" t="t" r="r" b="b"/>
              <a:pathLst>
                <a:path w="523" h="522" extrusionOk="0">
                  <a:moveTo>
                    <a:pt x="262" y="0"/>
                  </a:moveTo>
                  <a:cubicBezTo>
                    <a:pt x="117" y="0"/>
                    <a:pt x="1" y="117"/>
                    <a:pt x="1" y="261"/>
                  </a:cubicBezTo>
                  <a:cubicBezTo>
                    <a:pt x="1" y="279"/>
                    <a:pt x="3" y="297"/>
                    <a:pt x="6" y="313"/>
                  </a:cubicBezTo>
                  <a:cubicBezTo>
                    <a:pt x="7" y="317"/>
                    <a:pt x="7" y="322"/>
                    <a:pt x="8" y="326"/>
                  </a:cubicBezTo>
                  <a:cubicBezTo>
                    <a:pt x="37" y="439"/>
                    <a:pt x="139" y="522"/>
                    <a:pt x="262" y="522"/>
                  </a:cubicBezTo>
                  <a:cubicBezTo>
                    <a:pt x="383" y="522"/>
                    <a:pt x="486" y="439"/>
                    <a:pt x="514" y="326"/>
                  </a:cubicBezTo>
                  <a:cubicBezTo>
                    <a:pt x="516" y="322"/>
                    <a:pt x="517" y="317"/>
                    <a:pt x="517" y="313"/>
                  </a:cubicBezTo>
                  <a:cubicBezTo>
                    <a:pt x="521" y="297"/>
                    <a:pt x="522" y="279"/>
                    <a:pt x="522" y="261"/>
                  </a:cubicBezTo>
                  <a:cubicBezTo>
                    <a:pt x="522" y="117"/>
                    <a:pt x="405"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a:off x="8351229" y="3897764"/>
              <a:ext cx="60681" cy="69164"/>
            </a:xfrm>
            <a:custGeom>
              <a:avLst/>
              <a:gdLst/>
              <a:ahLst/>
              <a:cxnLst/>
              <a:rect l="l" t="t" r="r" b="b"/>
              <a:pathLst>
                <a:path w="186" h="212" extrusionOk="0">
                  <a:moveTo>
                    <a:pt x="32" y="0"/>
                  </a:moveTo>
                  <a:cubicBezTo>
                    <a:pt x="16" y="0"/>
                    <a:pt x="0" y="23"/>
                    <a:pt x="14" y="40"/>
                  </a:cubicBezTo>
                  <a:cubicBezTo>
                    <a:pt x="56" y="95"/>
                    <a:pt x="98" y="149"/>
                    <a:pt x="140" y="204"/>
                  </a:cubicBezTo>
                  <a:cubicBezTo>
                    <a:pt x="145" y="209"/>
                    <a:pt x="150" y="212"/>
                    <a:pt x="155" y="212"/>
                  </a:cubicBezTo>
                  <a:cubicBezTo>
                    <a:pt x="171" y="212"/>
                    <a:pt x="185" y="190"/>
                    <a:pt x="173" y="172"/>
                  </a:cubicBezTo>
                  <a:cubicBezTo>
                    <a:pt x="130" y="117"/>
                    <a:pt x="88" y="63"/>
                    <a:pt x="46" y="8"/>
                  </a:cubicBezTo>
                  <a:cubicBezTo>
                    <a:pt x="42" y="3"/>
                    <a:pt x="37" y="0"/>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p:nvPr/>
          </p:nvSpPr>
          <p:spPr>
            <a:xfrm>
              <a:off x="8385484" y="3941807"/>
              <a:ext cx="34255" cy="34256"/>
            </a:xfrm>
            <a:custGeom>
              <a:avLst/>
              <a:gdLst/>
              <a:ahLst/>
              <a:cxnLst/>
              <a:rect l="l" t="t" r="r" b="b"/>
              <a:pathLst>
                <a:path w="105" h="105" extrusionOk="0">
                  <a:moveTo>
                    <a:pt x="53" y="0"/>
                  </a:moveTo>
                  <a:cubicBezTo>
                    <a:pt x="23" y="0"/>
                    <a:pt x="0" y="24"/>
                    <a:pt x="0" y="52"/>
                  </a:cubicBezTo>
                  <a:cubicBezTo>
                    <a:pt x="0" y="81"/>
                    <a:pt x="23" y="104"/>
                    <a:pt x="53" y="104"/>
                  </a:cubicBezTo>
                  <a:cubicBezTo>
                    <a:pt x="81" y="104"/>
                    <a:pt x="105" y="81"/>
                    <a:pt x="105" y="52"/>
                  </a:cubicBezTo>
                  <a:cubicBezTo>
                    <a:pt x="105" y="24"/>
                    <a:pt x="81" y="0"/>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30"/>
          <p:cNvSpPr txBox="1"/>
          <p:nvPr/>
        </p:nvSpPr>
        <p:spPr>
          <a:xfrm>
            <a:off x="6602985" y="3525359"/>
            <a:ext cx="13089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600" b="1">
                <a:solidFill>
                  <a:schemeClr val="accent4"/>
                </a:solidFill>
                <a:latin typeface="Fira Sans"/>
                <a:ea typeface="Fira Sans"/>
                <a:cs typeface="Fira Sans"/>
                <a:sym typeface="Fira Sans"/>
              </a:rPr>
              <a:t>04</a:t>
            </a:r>
            <a:endParaRPr sz="3600" b="1">
              <a:solidFill>
                <a:schemeClr val="accent4"/>
              </a:solidFill>
              <a:latin typeface="Fira Sans"/>
              <a:ea typeface="Fira Sans"/>
              <a:cs typeface="Fira Sans"/>
              <a:sym typeface="Fira Sans"/>
            </a:endParaRPr>
          </a:p>
        </p:txBody>
      </p:sp>
      <p:sp>
        <p:nvSpPr>
          <p:cNvPr id="243" name="Google Shape;243;p30"/>
          <p:cNvSpPr txBox="1"/>
          <p:nvPr/>
        </p:nvSpPr>
        <p:spPr>
          <a:xfrm>
            <a:off x="6602985" y="942648"/>
            <a:ext cx="13089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600" b="1">
                <a:solidFill>
                  <a:schemeClr val="accent2"/>
                </a:solidFill>
                <a:latin typeface="Fira Sans"/>
                <a:ea typeface="Fira Sans"/>
                <a:cs typeface="Fira Sans"/>
                <a:sym typeface="Fira Sans"/>
              </a:rPr>
              <a:t>02</a:t>
            </a:r>
            <a:endParaRPr sz="3600" b="1">
              <a:solidFill>
                <a:schemeClr val="accent2"/>
              </a:solidFill>
              <a:latin typeface="Fira Sans"/>
              <a:ea typeface="Fira Sans"/>
              <a:cs typeface="Fira Sans"/>
              <a:sym typeface="Fira Sans"/>
            </a:endParaRPr>
          </a:p>
        </p:txBody>
      </p:sp>
      <p:sp>
        <p:nvSpPr>
          <p:cNvPr id="244" name="Google Shape;244;p30"/>
          <p:cNvSpPr txBox="1"/>
          <p:nvPr/>
        </p:nvSpPr>
        <p:spPr>
          <a:xfrm>
            <a:off x="1147159" y="3525359"/>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600" b="1">
                <a:solidFill>
                  <a:schemeClr val="accent5"/>
                </a:solidFill>
                <a:latin typeface="Fira Sans"/>
                <a:ea typeface="Fira Sans"/>
                <a:cs typeface="Fira Sans"/>
                <a:sym typeface="Fira Sans"/>
              </a:rPr>
              <a:t>03</a:t>
            </a:r>
            <a:endParaRPr sz="3600" b="1">
              <a:solidFill>
                <a:schemeClr val="accent5"/>
              </a:solidFill>
              <a:latin typeface="Fira Sans"/>
              <a:ea typeface="Fira Sans"/>
              <a:cs typeface="Fira Sans"/>
              <a:sym typeface="Fira Sans"/>
            </a:endParaRPr>
          </a:p>
        </p:txBody>
      </p:sp>
      <p:sp>
        <p:nvSpPr>
          <p:cNvPr id="245" name="Google Shape;245;p30"/>
          <p:cNvSpPr txBox="1"/>
          <p:nvPr/>
        </p:nvSpPr>
        <p:spPr>
          <a:xfrm>
            <a:off x="1147159" y="4141659"/>
            <a:ext cx="1926600" cy="57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latin typeface="Roboto"/>
                <a:ea typeface="Roboto"/>
                <a:cs typeface="Roboto"/>
                <a:sym typeface="Roboto"/>
              </a:rPr>
              <a:t>Scaling PE games to test</a:t>
            </a:r>
            <a:endParaRPr sz="1200">
              <a:solidFill>
                <a:srgbClr val="000000"/>
              </a:solidFill>
              <a:latin typeface="Roboto"/>
              <a:ea typeface="Roboto"/>
              <a:cs typeface="Roboto"/>
              <a:sym typeface="Roboto"/>
            </a:endParaRPr>
          </a:p>
          <a:p>
            <a:pPr marL="0" lvl="0" indent="0" algn="l" rtl="0">
              <a:lnSpc>
                <a:spcPct val="100000"/>
              </a:lnSpc>
              <a:spcBef>
                <a:spcPts val="0"/>
              </a:spcBef>
              <a:spcAft>
                <a:spcPts val="0"/>
              </a:spcAft>
              <a:buNone/>
            </a:pPr>
            <a:endParaRPr sz="1200">
              <a:solidFill>
                <a:srgbClr val="000000"/>
              </a:solidFill>
              <a:latin typeface="Roboto"/>
              <a:ea typeface="Roboto"/>
              <a:cs typeface="Roboto"/>
              <a:sym typeface="Roboto"/>
            </a:endParaRPr>
          </a:p>
        </p:txBody>
      </p:sp>
      <p:sp>
        <p:nvSpPr>
          <p:cNvPr id="246" name="Google Shape;246;p30"/>
          <p:cNvSpPr txBox="1"/>
          <p:nvPr/>
        </p:nvSpPr>
        <p:spPr>
          <a:xfrm>
            <a:off x="5985285" y="1542699"/>
            <a:ext cx="1926600" cy="57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chemeClr val="dk1"/>
                </a:solidFill>
                <a:latin typeface="Roboto"/>
                <a:ea typeface="Roboto"/>
                <a:cs typeface="Roboto"/>
                <a:sym typeface="Roboto"/>
              </a:rPr>
              <a:t>Learn to gamify assessment</a:t>
            </a:r>
            <a:endParaRPr sz="1200">
              <a:latin typeface="Roboto"/>
              <a:ea typeface="Roboto"/>
              <a:cs typeface="Roboto"/>
              <a:sym typeface="Roboto"/>
            </a:endParaRPr>
          </a:p>
          <a:p>
            <a:pPr marL="0" lvl="0" indent="0" algn="r" rtl="0">
              <a:lnSpc>
                <a:spcPct val="100000"/>
              </a:lnSpc>
              <a:spcBef>
                <a:spcPts val="0"/>
              </a:spcBef>
              <a:spcAft>
                <a:spcPts val="0"/>
              </a:spcAft>
              <a:buNone/>
            </a:pPr>
            <a:endParaRPr sz="1200">
              <a:solidFill>
                <a:srgbClr val="000000"/>
              </a:solidFill>
              <a:latin typeface="Roboto"/>
              <a:ea typeface="Roboto"/>
              <a:cs typeface="Roboto"/>
              <a:sym typeface="Roboto"/>
            </a:endParaRPr>
          </a:p>
        </p:txBody>
      </p:sp>
      <p:grpSp>
        <p:nvGrpSpPr>
          <p:cNvPr id="247" name="Google Shape;247;p30"/>
          <p:cNvGrpSpPr/>
          <p:nvPr/>
        </p:nvGrpSpPr>
        <p:grpSpPr>
          <a:xfrm>
            <a:off x="446303" y="1080005"/>
            <a:ext cx="604523" cy="604532"/>
            <a:chOff x="446303" y="1080005"/>
            <a:chExt cx="604523" cy="604532"/>
          </a:xfrm>
        </p:grpSpPr>
        <p:sp>
          <p:nvSpPr>
            <p:cNvPr id="248" name="Google Shape;248;p30"/>
            <p:cNvSpPr/>
            <p:nvPr/>
          </p:nvSpPr>
          <p:spPr>
            <a:xfrm>
              <a:off x="446303" y="1080005"/>
              <a:ext cx="604523" cy="604532"/>
            </a:xfrm>
            <a:custGeom>
              <a:avLst/>
              <a:gdLst/>
              <a:ahLst/>
              <a:cxnLst/>
              <a:rect l="l" t="t" r="r" b="b"/>
              <a:pathLst>
                <a:path w="1853" h="1853" extrusionOk="0">
                  <a:moveTo>
                    <a:pt x="926" y="0"/>
                  </a:moveTo>
                  <a:cubicBezTo>
                    <a:pt x="415" y="0"/>
                    <a:pt x="0" y="415"/>
                    <a:pt x="0" y="926"/>
                  </a:cubicBezTo>
                  <a:cubicBezTo>
                    <a:pt x="0" y="1438"/>
                    <a:pt x="415" y="1852"/>
                    <a:pt x="926" y="1852"/>
                  </a:cubicBezTo>
                  <a:cubicBezTo>
                    <a:pt x="1438" y="1852"/>
                    <a:pt x="1852" y="1438"/>
                    <a:pt x="1852" y="926"/>
                  </a:cubicBezTo>
                  <a:cubicBezTo>
                    <a:pt x="1852" y="415"/>
                    <a:pt x="1438" y="0"/>
                    <a:pt x="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0"/>
            <p:cNvSpPr/>
            <p:nvPr/>
          </p:nvSpPr>
          <p:spPr>
            <a:xfrm>
              <a:off x="571253" y="1212786"/>
              <a:ext cx="352013" cy="375508"/>
            </a:xfrm>
            <a:custGeom>
              <a:avLst/>
              <a:gdLst/>
              <a:ahLst/>
              <a:cxnLst/>
              <a:rect l="l" t="t" r="r" b="b"/>
              <a:pathLst>
                <a:path w="1079" h="1151" extrusionOk="0">
                  <a:moveTo>
                    <a:pt x="788" y="1"/>
                  </a:moveTo>
                  <a:cubicBezTo>
                    <a:pt x="783" y="1"/>
                    <a:pt x="778" y="1"/>
                    <a:pt x="773" y="1"/>
                  </a:cubicBezTo>
                  <a:cubicBezTo>
                    <a:pt x="660" y="8"/>
                    <a:pt x="569" y="110"/>
                    <a:pt x="534" y="251"/>
                  </a:cubicBezTo>
                  <a:cubicBezTo>
                    <a:pt x="485" y="120"/>
                    <a:pt x="388" y="32"/>
                    <a:pt x="280" y="32"/>
                  </a:cubicBezTo>
                  <a:cubicBezTo>
                    <a:pt x="275" y="32"/>
                    <a:pt x="271" y="32"/>
                    <a:pt x="267" y="32"/>
                  </a:cubicBezTo>
                  <a:cubicBezTo>
                    <a:pt x="214" y="36"/>
                    <a:pt x="165" y="61"/>
                    <a:pt x="125" y="100"/>
                  </a:cubicBezTo>
                  <a:cubicBezTo>
                    <a:pt x="51" y="163"/>
                    <a:pt x="1" y="277"/>
                    <a:pt x="14" y="421"/>
                  </a:cubicBezTo>
                  <a:cubicBezTo>
                    <a:pt x="14" y="426"/>
                    <a:pt x="14" y="432"/>
                    <a:pt x="15" y="437"/>
                  </a:cubicBezTo>
                  <a:cubicBezTo>
                    <a:pt x="21" y="543"/>
                    <a:pt x="56" y="635"/>
                    <a:pt x="108" y="702"/>
                  </a:cubicBezTo>
                  <a:cubicBezTo>
                    <a:pt x="274" y="993"/>
                    <a:pt x="588" y="1150"/>
                    <a:pt x="588" y="1150"/>
                  </a:cubicBezTo>
                  <a:lnTo>
                    <a:pt x="588" y="1146"/>
                  </a:lnTo>
                  <a:cubicBezTo>
                    <a:pt x="588" y="1148"/>
                    <a:pt x="589" y="1150"/>
                    <a:pt x="589" y="1150"/>
                  </a:cubicBezTo>
                  <a:cubicBezTo>
                    <a:pt x="589" y="1150"/>
                    <a:pt x="884" y="957"/>
                    <a:pt x="1012" y="649"/>
                  </a:cubicBezTo>
                  <a:cubicBezTo>
                    <a:pt x="1055" y="575"/>
                    <a:pt x="1078" y="480"/>
                    <a:pt x="1072" y="375"/>
                  </a:cubicBezTo>
                  <a:cubicBezTo>
                    <a:pt x="1073" y="368"/>
                    <a:pt x="1073" y="361"/>
                    <a:pt x="1072" y="355"/>
                  </a:cubicBezTo>
                  <a:cubicBezTo>
                    <a:pt x="1068" y="211"/>
                    <a:pt x="1004" y="104"/>
                    <a:pt x="924" y="51"/>
                  </a:cubicBezTo>
                  <a:cubicBezTo>
                    <a:pt x="883" y="20"/>
                    <a:pt x="837" y="1"/>
                    <a:pt x="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0"/>
          <p:cNvSpPr txBox="1"/>
          <p:nvPr/>
        </p:nvSpPr>
        <p:spPr>
          <a:xfrm>
            <a:off x="1147159" y="942648"/>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600" b="1">
                <a:solidFill>
                  <a:schemeClr val="accent1"/>
                </a:solidFill>
                <a:latin typeface="Fira Sans"/>
                <a:ea typeface="Fira Sans"/>
                <a:cs typeface="Fira Sans"/>
                <a:sym typeface="Fira Sans"/>
              </a:rPr>
              <a:t>01</a:t>
            </a:r>
            <a:endParaRPr sz="3600" b="1">
              <a:solidFill>
                <a:schemeClr val="accent1"/>
              </a:solidFill>
              <a:latin typeface="Fira Sans"/>
              <a:ea typeface="Fira Sans"/>
              <a:cs typeface="Fira Sans"/>
              <a:sym typeface="Fira Sans"/>
            </a:endParaRPr>
          </a:p>
        </p:txBody>
      </p:sp>
      <p:sp>
        <p:nvSpPr>
          <p:cNvPr id="251" name="Google Shape;251;p30"/>
          <p:cNvSpPr txBox="1"/>
          <p:nvPr/>
        </p:nvSpPr>
        <p:spPr>
          <a:xfrm>
            <a:off x="1147150" y="1542700"/>
            <a:ext cx="1926600" cy="7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latin typeface="Roboto"/>
                <a:ea typeface="Roboto"/>
                <a:cs typeface="Roboto"/>
                <a:sym typeface="Roboto"/>
              </a:rPr>
              <a:t>Describe assessment and </a:t>
            </a:r>
            <a:r>
              <a:rPr lang="en" sz="1200">
                <a:solidFill>
                  <a:schemeClr val="dk1"/>
                </a:solidFill>
                <a:latin typeface="Roboto"/>
                <a:ea typeface="Roboto"/>
                <a:cs typeface="Roboto"/>
                <a:sym typeface="Roboto"/>
              </a:rPr>
              <a:t>identify benefits of using technology for assessment in HPE</a:t>
            </a:r>
            <a:endParaRPr sz="1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200">
              <a:latin typeface="Roboto"/>
              <a:ea typeface="Roboto"/>
              <a:cs typeface="Roboto"/>
              <a:sym typeface="Roboto"/>
            </a:endParaRPr>
          </a:p>
        </p:txBody>
      </p:sp>
      <p:sp>
        <p:nvSpPr>
          <p:cNvPr id="252" name="Google Shape;252;p30"/>
          <p:cNvSpPr txBox="1"/>
          <p:nvPr/>
        </p:nvSpPr>
        <p:spPr>
          <a:xfrm>
            <a:off x="5985285" y="4141659"/>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Discover and explore 3 free platforms/tools for assessment in HPE</a:t>
            </a:r>
            <a:endParaRPr sz="1200">
              <a:latin typeface="Roboto"/>
              <a:ea typeface="Roboto"/>
              <a:cs typeface="Roboto"/>
              <a:sym typeface="Roboto"/>
            </a:endParaRPr>
          </a:p>
          <a:p>
            <a:pPr marL="0" lvl="0" indent="0" algn="ctr" rtl="0">
              <a:lnSpc>
                <a:spcPct val="100000"/>
              </a:lnSpc>
              <a:spcBef>
                <a:spcPts val="0"/>
              </a:spcBef>
              <a:spcAft>
                <a:spcPts val="1600"/>
              </a:spcAft>
              <a:buNone/>
            </a:pPr>
            <a:endParaRPr sz="1200">
              <a:solidFill>
                <a:srgbClr val="000000"/>
              </a:solidFill>
              <a:latin typeface="Roboto"/>
              <a:ea typeface="Roboto"/>
              <a:cs typeface="Roboto"/>
              <a:sym typeface="Roboto"/>
            </a:endParaRPr>
          </a:p>
        </p:txBody>
      </p:sp>
      <p:grpSp>
        <p:nvGrpSpPr>
          <p:cNvPr id="253" name="Google Shape;253;p30"/>
          <p:cNvGrpSpPr/>
          <p:nvPr/>
        </p:nvGrpSpPr>
        <p:grpSpPr>
          <a:xfrm>
            <a:off x="8093178" y="1098101"/>
            <a:ext cx="604523" cy="604858"/>
            <a:chOff x="8093178" y="1098101"/>
            <a:chExt cx="604523" cy="604858"/>
          </a:xfrm>
        </p:grpSpPr>
        <p:grpSp>
          <p:nvGrpSpPr>
            <p:cNvPr id="254" name="Google Shape;254;p30"/>
            <p:cNvGrpSpPr/>
            <p:nvPr/>
          </p:nvGrpSpPr>
          <p:grpSpPr>
            <a:xfrm>
              <a:off x="8093178" y="1098101"/>
              <a:ext cx="604523" cy="604858"/>
              <a:chOff x="8093178" y="1098101"/>
              <a:chExt cx="604523" cy="604858"/>
            </a:xfrm>
          </p:grpSpPr>
          <p:sp>
            <p:nvSpPr>
              <p:cNvPr id="255" name="Google Shape;255;p30"/>
              <p:cNvSpPr/>
              <p:nvPr/>
            </p:nvSpPr>
            <p:spPr>
              <a:xfrm>
                <a:off x="8093178" y="1098101"/>
                <a:ext cx="604523" cy="604858"/>
              </a:xfrm>
              <a:custGeom>
                <a:avLst/>
                <a:gdLst/>
                <a:ahLst/>
                <a:cxnLst/>
                <a:rect l="l" t="t" r="r" b="b"/>
                <a:pathLst>
                  <a:path w="1853" h="1854" extrusionOk="0">
                    <a:moveTo>
                      <a:pt x="926" y="0"/>
                    </a:moveTo>
                    <a:cubicBezTo>
                      <a:pt x="415" y="0"/>
                      <a:pt x="0" y="416"/>
                      <a:pt x="0" y="927"/>
                    </a:cubicBezTo>
                    <a:cubicBezTo>
                      <a:pt x="0" y="1438"/>
                      <a:pt x="415" y="1853"/>
                      <a:pt x="926" y="1853"/>
                    </a:cubicBezTo>
                    <a:cubicBezTo>
                      <a:pt x="1438" y="1853"/>
                      <a:pt x="1852" y="1438"/>
                      <a:pt x="1852" y="927"/>
                    </a:cubicBezTo>
                    <a:cubicBezTo>
                      <a:pt x="1852" y="416"/>
                      <a:pt x="1438" y="0"/>
                      <a:pt x="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0"/>
              <p:cNvSpPr/>
              <p:nvPr/>
            </p:nvSpPr>
            <p:spPr>
              <a:xfrm>
                <a:off x="8275872" y="1354528"/>
                <a:ext cx="62312" cy="61987"/>
              </a:xfrm>
              <a:custGeom>
                <a:avLst/>
                <a:gdLst/>
                <a:ahLst/>
                <a:cxnLst/>
                <a:rect l="l" t="t" r="r" b="b"/>
                <a:pathLst>
                  <a:path w="191" h="190" extrusionOk="0">
                    <a:moveTo>
                      <a:pt x="95" y="0"/>
                    </a:moveTo>
                    <a:cubicBezTo>
                      <a:pt x="43" y="0"/>
                      <a:pt x="1" y="42"/>
                      <a:pt x="1" y="95"/>
                    </a:cubicBezTo>
                    <a:cubicBezTo>
                      <a:pt x="1" y="148"/>
                      <a:pt x="43" y="189"/>
                      <a:pt x="95" y="189"/>
                    </a:cubicBezTo>
                    <a:cubicBezTo>
                      <a:pt x="147" y="189"/>
                      <a:pt x="190" y="148"/>
                      <a:pt x="190" y="95"/>
                    </a:cubicBezTo>
                    <a:cubicBezTo>
                      <a:pt x="190" y="42"/>
                      <a:pt x="147"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p:nvPr/>
            </p:nvSpPr>
            <p:spPr>
              <a:xfrm>
                <a:off x="8362326" y="1418472"/>
                <a:ext cx="28709" cy="28710"/>
              </a:xfrm>
              <a:custGeom>
                <a:avLst/>
                <a:gdLst/>
                <a:ahLst/>
                <a:cxnLst/>
                <a:rect l="l" t="t" r="r" b="b"/>
                <a:pathLst>
                  <a:path w="88" h="88" extrusionOk="0">
                    <a:moveTo>
                      <a:pt x="44" y="1"/>
                    </a:moveTo>
                    <a:cubicBezTo>
                      <a:pt x="20" y="1"/>
                      <a:pt x="1" y="21"/>
                      <a:pt x="1" y="45"/>
                    </a:cubicBezTo>
                    <a:cubicBezTo>
                      <a:pt x="1" y="68"/>
                      <a:pt x="20" y="88"/>
                      <a:pt x="44" y="88"/>
                    </a:cubicBezTo>
                    <a:cubicBezTo>
                      <a:pt x="67" y="88"/>
                      <a:pt x="88" y="68"/>
                      <a:pt x="88" y="45"/>
                    </a:cubicBezTo>
                    <a:cubicBezTo>
                      <a:pt x="88" y="21"/>
                      <a:pt x="67" y="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8301971" y="1479153"/>
                <a:ext cx="50567" cy="50568"/>
              </a:xfrm>
              <a:custGeom>
                <a:avLst/>
                <a:gdLst/>
                <a:ahLst/>
                <a:cxnLst/>
                <a:rect l="l" t="t" r="r" b="b"/>
                <a:pathLst>
                  <a:path w="155" h="155" extrusionOk="0">
                    <a:moveTo>
                      <a:pt x="77" y="1"/>
                    </a:moveTo>
                    <a:cubicBezTo>
                      <a:pt x="35" y="1"/>
                      <a:pt x="1" y="35"/>
                      <a:pt x="1" y="78"/>
                    </a:cubicBezTo>
                    <a:cubicBezTo>
                      <a:pt x="1" y="120"/>
                      <a:pt x="35" y="154"/>
                      <a:pt x="77" y="154"/>
                    </a:cubicBezTo>
                    <a:cubicBezTo>
                      <a:pt x="120" y="154"/>
                      <a:pt x="154" y="120"/>
                      <a:pt x="154" y="78"/>
                    </a:cubicBezTo>
                    <a:cubicBezTo>
                      <a:pt x="154" y="35"/>
                      <a:pt x="120"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p:nvPr/>
            </p:nvSpPr>
            <p:spPr>
              <a:xfrm>
                <a:off x="8576338" y="1291237"/>
                <a:ext cx="30993" cy="31320"/>
              </a:xfrm>
              <a:custGeom>
                <a:avLst/>
                <a:gdLst/>
                <a:ahLst/>
                <a:cxnLst/>
                <a:rect l="l" t="t" r="r" b="b"/>
                <a:pathLst>
                  <a:path w="95" h="96" extrusionOk="0">
                    <a:moveTo>
                      <a:pt x="48" y="1"/>
                    </a:moveTo>
                    <a:cubicBezTo>
                      <a:pt x="21" y="1"/>
                      <a:pt x="1" y="22"/>
                      <a:pt x="1" y="48"/>
                    </a:cubicBezTo>
                    <a:cubicBezTo>
                      <a:pt x="1" y="74"/>
                      <a:pt x="21" y="96"/>
                      <a:pt x="48" y="96"/>
                    </a:cubicBezTo>
                    <a:cubicBezTo>
                      <a:pt x="74" y="96"/>
                      <a:pt x="95" y="74"/>
                      <a:pt x="95" y="48"/>
                    </a:cubicBezTo>
                    <a:cubicBezTo>
                      <a:pt x="95" y="22"/>
                      <a:pt x="74" y="1"/>
                      <a:pt x="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0"/>
              <p:cNvSpPr/>
              <p:nvPr/>
            </p:nvSpPr>
            <p:spPr>
              <a:xfrm>
                <a:off x="8620054" y="1324188"/>
                <a:ext cx="14355" cy="14355"/>
              </a:xfrm>
              <a:custGeom>
                <a:avLst/>
                <a:gdLst/>
                <a:ahLst/>
                <a:cxnLst/>
                <a:rect l="l" t="t" r="r" b="b"/>
                <a:pathLst>
                  <a:path w="44" h="44" extrusionOk="0">
                    <a:moveTo>
                      <a:pt x="22" y="0"/>
                    </a:moveTo>
                    <a:cubicBezTo>
                      <a:pt x="11" y="0"/>
                      <a:pt x="1" y="9"/>
                      <a:pt x="1" y="22"/>
                    </a:cubicBezTo>
                    <a:cubicBezTo>
                      <a:pt x="1" y="34"/>
                      <a:pt x="11" y="43"/>
                      <a:pt x="22" y="43"/>
                    </a:cubicBezTo>
                    <a:cubicBezTo>
                      <a:pt x="35" y="43"/>
                      <a:pt x="44" y="34"/>
                      <a:pt x="44" y="22"/>
                    </a:cubicBezTo>
                    <a:cubicBezTo>
                      <a:pt x="44" y="9"/>
                      <a:pt x="35"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0"/>
              <p:cNvSpPr/>
              <p:nvPr/>
            </p:nvSpPr>
            <p:spPr>
              <a:xfrm>
                <a:off x="8543062" y="1318641"/>
                <a:ext cx="25447" cy="25447"/>
              </a:xfrm>
              <a:custGeom>
                <a:avLst/>
                <a:gdLst/>
                <a:ahLst/>
                <a:cxnLst/>
                <a:rect l="l" t="t" r="r" b="b"/>
                <a:pathLst>
                  <a:path w="78" h="78" extrusionOk="0">
                    <a:moveTo>
                      <a:pt x="38" y="1"/>
                    </a:moveTo>
                    <a:cubicBezTo>
                      <a:pt x="18" y="1"/>
                      <a:pt x="0" y="17"/>
                      <a:pt x="0" y="39"/>
                    </a:cubicBezTo>
                    <a:cubicBezTo>
                      <a:pt x="0" y="60"/>
                      <a:pt x="18" y="77"/>
                      <a:pt x="38" y="77"/>
                    </a:cubicBezTo>
                    <a:cubicBezTo>
                      <a:pt x="60" y="77"/>
                      <a:pt x="77" y="60"/>
                      <a:pt x="77" y="39"/>
                    </a:cubicBezTo>
                    <a:cubicBezTo>
                      <a:pt x="77" y="17"/>
                      <a:pt x="60" y="1"/>
                      <a:pt x="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0"/>
            <p:cNvSpPr/>
            <p:nvPr/>
          </p:nvSpPr>
          <p:spPr>
            <a:xfrm>
              <a:off x="8238700" y="1209601"/>
              <a:ext cx="316072" cy="345327"/>
            </a:xfrm>
            <a:custGeom>
              <a:avLst/>
              <a:gdLst/>
              <a:ahLst/>
              <a:cxnLst/>
              <a:rect l="l" t="t" r="r" b="b"/>
              <a:pathLst>
                <a:path w="2626" h="2869" extrusionOk="0">
                  <a:moveTo>
                    <a:pt x="1744" y="0"/>
                  </a:moveTo>
                  <a:cubicBezTo>
                    <a:pt x="1597" y="0"/>
                    <a:pt x="1462" y="77"/>
                    <a:pt x="1409" y="245"/>
                  </a:cubicBezTo>
                  <a:cubicBezTo>
                    <a:pt x="1358" y="406"/>
                    <a:pt x="1423" y="519"/>
                    <a:pt x="1492" y="630"/>
                  </a:cubicBezTo>
                  <a:cubicBezTo>
                    <a:pt x="1527" y="686"/>
                    <a:pt x="1607" y="754"/>
                    <a:pt x="1326" y="1146"/>
                  </a:cubicBezTo>
                  <a:cubicBezTo>
                    <a:pt x="1042" y="1537"/>
                    <a:pt x="945" y="1673"/>
                    <a:pt x="820" y="1848"/>
                  </a:cubicBezTo>
                  <a:cubicBezTo>
                    <a:pt x="693" y="2023"/>
                    <a:pt x="462" y="1969"/>
                    <a:pt x="292" y="2093"/>
                  </a:cubicBezTo>
                  <a:cubicBezTo>
                    <a:pt x="121" y="2216"/>
                    <a:pt x="1" y="2425"/>
                    <a:pt x="150" y="2586"/>
                  </a:cubicBezTo>
                  <a:cubicBezTo>
                    <a:pt x="207" y="2648"/>
                    <a:pt x="272" y="2668"/>
                    <a:pt x="335" y="2668"/>
                  </a:cubicBezTo>
                  <a:cubicBezTo>
                    <a:pt x="458" y="2668"/>
                    <a:pt x="569" y="2588"/>
                    <a:pt x="569" y="2588"/>
                  </a:cubicBezTo>
                  <a:cubicBezTo>
                    <a:pt x="569" y="2588"/>
                    <a:pt x="693" y="2858"/>
                    <a:pt x="850" y="2868"/>
                  </a:cubicBezTo>
                  <a:cubicBezTo>
                    <a:pt x="854" y="2868"/>
                    <a:pt x="858" y="2868"/>
                    <a:pt x="861" y="2868"/>
                  </a:cubicBezTo>
                  <a:cubicBezTo>
                    <a:pt x="1013" y="2868"/>
                    <a:pt x="1168" y="2672"/>
                    <a:pt x="1077" y="2422"/>
                  </a:cubicBezTo>
                  <a:cubicBezTo>
                    <a:pt x="1014" y="2243"/>
                    <a:pt x="1184" y="1904"/>
                    <a:pt x="1515" y="1444"/>
                  </a:cubicBezTo>
                  <a:cubicBezTo>
                    <a:pt x="1846" y="985"/>
                    <a:pt x="2057" y="892"/>
                    <a:pt x="2206" y="855"/>
                  </a:cubicBezTo>
                  <a:cubicBezTo>
                    <a:pt x="2354" y="818"/>
                    <a:pt x="2625" y="636"/>
                    <a:pt x="2552" y="417"/>
                  </a:cubicBezTo>
                  <a:cubicBezTo>
                    <a:pt x="2517" y="311"/>
                    <a:pt x="2404" y="233"/>
                    <a:pt x="2271" y="233"/>
                  </a:cubicBezTo>
                  <a:cubicBezTo>
                    <a:pt x="2198" y="233"/>
                    <a:pt x="2119" y="256"/>
                    <a:pt x="2044" y="310"/>
                  </a:cubicBezTo>
                  <a:cubicBezTo>
                    <a:pt x="2044" y="310"/>
                    <a:pt x="2053" y="69"/>
                    <a:pt x="1865" y="17"/>
                  </a:cubicBezTo>
                  <a:cubicBezTo>
                    <a:pt x="1825" y="6"/>
                    <a:pt x="1784" y="0"/>
                    <a:pt x="1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1"/>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Today’s Objectives</a:t>
            </a:r>
            <a:endParaRPr sz="2800" b="1">
              <a:solidFill>
                <a:srgbClr val="000000"/>
              </a:solidFill>
              <a:latin typeface="Fira Sans"/>
              <a:ea typeface="Fira Sans"/>
              <a:cs typeface="Fira Sans"/>
              <a:sym typeface="Fira Sans"/>
            </a:endParaRPr>
          </a:p>
        </p:txBody>
      </p:sp>
      <p:grpSp>
        <p:nvGrpSpPr>
          <p:cNvPr id="268" name="Google Shape;268;p31"/>
          <p:cNvGrpSpPr/>
          <p:nvPr/>
        </p:nvGrpSpPr>
        <p:grpSpPr>
          <a:xfrm>
            <a:off x="3495970" y="1176863"/>
            <a:ext cx="2152061" cy="3399375"/>
            <a:chOff x="3495970" y="1176863"/>
            <a:chExt cx="2152061" cy="3399375"/>
          </a:xfrm>
        </p:grpSpPr>
        <p:sp>
          <p:nvSpPr>
            <p:cNvPr id="269" name="Google Shape;269;p31"/>
            <p:cNvSpPr/>
            <p:nvPr/>
          </p:nvSpPr>
          <p:spPr>
            <a:xfrm>
              <a:off x="3550460" y="4475813"/>
              <a:ext cx="1911712" cy="100425"/>
            </a:xfrm>
            <a:custGeom>
              <a:avLst/>
              <a:gdLst/>
              <a:ahLst/>
              <a:cxnLst/>
              <a:rect l="l" t="t" r="r" b="b"/>
              <a:pathLst>
                <a:path w="21385" h="589" extrusionOk="0">
                  <a:moveTo>
                    <a:pt x="10692" y="0"/>
                  </a:moveTo>
                  <a:cubicBezTo>
                    <a:pt x="7856" y="0"/>
                    <a:pt x="5136" y="31"/>
                    <a:pt x="3131" y="86"/>
                  </a:cubicBezTo>
                  <a:cubicBezTo>
                    <a:pt x="1127" y="141"/>
                    <a:pt x="0" y="216"/>
                    <a:pt x="0" y="294"/>
                  </a:cubicBezTo>
                  <a:cubicBezTo>
                    <a:pt x="0" y="372"/>
                    <a:pt x="1127" y="447"/>
                    <a:pt x="3131" y="503"/>
                  </a:cubicBezTo>
                  <a:cubicBezTo>
                    <a:pt x="5136" y="557"/>
                    <a:pt x="7856" y="589"/>
                    <a:pt x="10692" y="589"/>
                  </a:cubicBezTo>
                  <a:cubicBezTo>
                    <a:pt x="13528" y="589"/>
                    <a:pt x="16247" y="557"/>
                    <a:pt x="18253" y="503"/>
                  </a:cubicBezTo>
                  <a:cubicBezTo>
                    <a:pt x="20258" y="447"/>
                    <a:pt x="21385" y="372"/>
                    <a:pt x="21385" y="294"/>
                  </a:cubicBezTo>
                  <a:cubicBezTo>
                    <a:pt x="21385" y="216"/>
                    <a:pt x="20258" y="141"/>
                    <a:pt x="18253" y="86"/>
                  </a:cubicBezTo>
                  <a:cubicBezTo>
                    <a:pt x="16247" y="31"/>
                    <a:pt x="13528" y="0"/>
                    <a:pt x="1069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3762483" y="2196709"/>
              <a:ext cx="1341271" cy="2294109"/>
            </a:xfrm>
            <a:custGeom>
              <a:avLst/>
              <a:gdLst/>
              <a:ahLst/>
              <a:cxnLst/>
              <a:rect l="l" t="t" r="r" b="b"/>
              <a:pathLst>
                <a:path w="7866" h="13454" extrusionOk="0">
                  <a:moveTo>
                    <a:pt x="3827" y="0"/>
                  </a:moveTo>
                  <a:cubicBezTo>
                    <a:pt x="3502" y="0"/>
                    <a:pt x="3180" y="57"/>
                    <a:pt x="2877" y="179"/>
                  </a:cubicBezTo>
                  <a:cubicBezTo>
                    <a:pt x="2232" y="440"/>
                    <a:pt x="1722" y="972"/>
                    <a:pt x="1379" y="1578"/>
                  </a:cubicBezTo>
                  <a:cubicBezTo>
                    <a:pt x="1035" y="2183"/>
                    <a:pt x="845" y="2862"/>
                    <a:pt x="698" y="3543"/>
                  </a:cubicBezTo>
                  <a:cubicBezTo>
                    <a:pt x="1" y="6753"/>
                    <a:pt x="234" y="10355"/>
                    <a:pt x="1327" y="13453"/>
                  </a:cubicBezTo>
                  <a:lnTo>
                    <a:pt x="6915" y="13453"/>
                  </a:lnTo>
                  <a:cubicBezTo>
                    <a:pt x="7650" y="10875"/>
                    <a:pt x="7865" y="8086"/>
                    <a:pt x="7676" y="5411"/>
                  </a:cubicBezTo>
                  <a:cubicBezTo>
                    <a:pt x="7610" y="4489"/>
                    <a:pt x="7488" y="3561"/>
                    <a:pt x="7161" y="2696"/>
                  </a:cubicBezTo>
                  <a:cubicBezTo>
                    <a:pt x="6835" y="1832"/>
                    <a:pt x="6291" y="1028"/>
                    <a:pt x="5520" y="520"/>
                  </a:cubicBezTo>
                  <a:cubicBezTo>
                    <a:pt x="5020" y="191"/>
                    <a:pt x="4420" y="0"/>
                    <a:pt x="3827" y="0"/>
                  </a:cubicBezTo>
                  <a:close/>
                </a:path>
              </a:pathLst>
            </a:custGeom>
            <a:solidFill>
              <a:srgbClr val="ECE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a:off x="4550598" y="3017395"/>
              <a:ext cx="738159" cy="1473250"/>
            </a:xfrm>
            <a:custGeom>
              <a:avLst/>
              <a:gdLst/>
              <a:ahLst/>
              <a:cxnLst/>
              <a:rect l="l" t="t" r="r" b="b"/>
              <a:pathLst>
                <a:path w="4329" h="8640" extrusionOk="0">
                  <a:moveTo>
                    <a:pt x="3841" y="0"/>
                  </a:moveTo>
                  <a:cubicBezTo>
                    <a:pt x="3715" y="0"/>
                    <a:pt x="3595" y="80"/>
                    <a:pt x="3493" y="158"/>
                  </a:cubicBezTo>
                  <a:cubicBezTo>
                    <a:pt x="2235" y="1114"/>
                    <a:pt x="1291" y="2452"/>
                    <a:pt x="716" y="3922"/>
                  </a:cubicBezTo>
                  <a:cubicBezTo>
                    <a:pt x="144" y="5380"/>
                    <a:pt x="1" y="7036"/>
                    <a:pt x="50" y="8603"/>
                  </a:cubicBezTo>
                  <a:cubicBezTo>
                    <a:pt x="242" y="7964"/>
                    <a:pt x="452" y="7330"/>
                    <a:pt x="681" y="6701"/>
                  </a:cubicBezTo>
                  <a:cubicBezTo>
                    <a:pt x="1083" y="5601"/>
                    <a:pt x="1539" y="4523"/>
                    <a:pt x="2048" y="3469"/>
                  </a:cubicBezTo>
                  <a:cubicBezTo>
                    <a:pt x="2564" y="2404"/>
                    <a:pt x="3135" y="1364"/>
                    <a:pt x="3756" y="357"/>
                  </a:cubicBezTo>
                  <a:cubicBezTo>
                    <a:pt x="3759" y="351"/>
                    <a:pt x="3764" y="348"/>
                    <a:pt x="3770" y="348"/>
                  </a:cubicBezTo>
                  <a:cubicBezTo>
                    <a:pt x="3781" y="348"/>
                    <a:pt x="3793" y="360"/>
                    <a:pt x="3785" y="373"/>
                  </a:cubicBezTo>
                  <a:cubicBezTo>
                    <a:pt x="3437" y="938"/>
                    <a:pt x="3105" y="1513"/>
                    <a:pt x="2789" y="2096"/>
                  </a:cubicBezTo>
                  <a:cubicBezTo>
                    <a:pt x="2226" y="3135"/>
                    <a:pt x="1717" y="4205"/>
                    <a:pt x="1264" y="5296"/>
                  </a:cubicBezTo>
                  <a:cubicBezTo>
                    <a:pt x="814" y="6381"/>
                    <a:pt x="420" y="7487"/>
                    <a:pt x="81" y="8612"/>
                  </a:cubicBezTo>
                  <a:cubicBezTo>
                    <a:pt x="79" y="8620"/>
                    <a:pt x="72" y="8624"/>
                    <a:pt x="66" y="8624"/>
                  </a:cubicBezTo>
                  <a:cubicBezTo>
                    <a:pt x="59" y="8624"/>
                    <a:pt x="53" y="8620"/>
                    <a:pt x="50" y="8615"/>
                  </a:cubicBezTo>
                  <a:lnTo>
                    <a:pt x="50" y="8615"/>
                  </a:lnTo>
                  <a:cubicBezTo>
                    <a:pt x="50" y="8622"/>
                    <a:pt x="50" y="8631"/>
                    <a:pt x="51" y="8639"/>
                  </a:cubicBezTo>
                  <a:cubicBezTo>
                    <a:pt x="556" y="8312"/>
                    <a:pt x="972" y="7864"/>
                    <a:pt x="1352" y="7396"/>
                  </a:cubicBezTo>
                  <a:cubicBezTo>
                    <a:pt x="2787" y="5633"/>
                    <a:pt x="3777" y="3514"/>
                    <a:pt x="4212" y="1284"/>
                  </a:cubicBezTo>
                  <a:cubicBezTo>
                    <a:pt x="4279" y="945"/>
                    <a:pt x="4329" y="578"/>
                    <a:pt x="4179" y="264"/>
                  </a:cubicBezTo>
                  <a:cubicBezTo>
                    <a:pt x="4122" y="143"/>
                    <a:pt x="4023" y="27"/>
                    <a:pt x="3890" y="5"/>
                  </a:cubicBezTo>
                  <a:cubicBezTo>
                    <a:pt x="3873" y="2"/>
                    <a:pt x="3857" y="0"/>
                    <a:pt x="384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4795626" y="3564405"/>
              <a:ext cx="852404" cy="931523"/>
            </a:xfrm>
            <a:custGeom>
              <a:avLst/>
              <a:gdLst/>
              <a:ahLst/>
              <a:cxnLst/>
              <a:rect l="l" t="t" r="r" b="b"/>
              <a:pathLst>
                <a:path w="4999" h="5463" extrusionOk="0">
                  <a:moveTo>
                    <a:pt x="4694" y="1"/>
                  </a:moveTo>
                  <a:cubicBezTo>
                    <a:pt x="4623" y="1"/>
                    <a:pt x="4549" y="24"/>
                    <a:pt x="4482" y="47"/>
                  </a:cubicBezTo>
                  <a:cubicBezTo>
                    <a:pt x="3341" y="456"/>
                    <a:pt x="2339" y="1219"/>
                    <a:pt x="1577" y="2162"/>
                  </a:cubicBezTo>
                  <a:cubicBezTo>
                    <a:pt x="821" y="3098"/>
                    <a:pt x="334" y="4277"/>
                    <a:pt x="6" y="5436"/>
                  </a:cubicBezTo>
                  <a:cubicBezTo>
                    <a:pt x="296" y="5012"/>
                    <a:pt x="596" y="4595"/>
                    <a:pt x="910" y="4189"/>
                  </a:cubicBezTo>
                  <a:cubicBezTo>
                    <a:pt x="1456" y="3477"/>
                    <a:pt x="2041" y="2792"/>
                    <a:pt x="2657" y="2139"/>
                  </a:cubicBezTo>
                  <a:cubicBezTo>
                    <a:pt x="3281" y="1478"/>
                    <a:pt x="3940" y="848"/>
                    <a:pt x="4628" y="254"/>
                  </a:cubicBezTo>
                  <a:cubicBezTo>
                    <a:pt x="4631" y="252"/>
                    <a:pt x="4634" y="251"/>
                    <a:pt x="4637" y="251"/>
                  </a:cubicBezTo>
                  <a:cubicBezTo>
                    <a:pt x="4647" y="251"/>
                    <a:pt x="4655" y="263"/>
                    <a:pt x="4646" y="272"/>
                  </a:cubicBezTo>
                  <a:cubicBezTo>
                    <a:pt x="4261" y="605"/>
                    <a:pt x="3884" y="950"/>
                    <a:pt x="3519" y="1304"/>
                  </a:cubicBezTo>
                  <a:cubicBezTo>
                    <a:pt x="2866" y="1935"/>
                    <a:pt x="2246" y="2600"/>
                    <a:pt x="1662" y="3296"/>
                  </a:cubicBezTo>
                  <a:cubicBezTo>
                    <a:pt x="1081" y="3986"/>
                    <a:pt x="536" y="4706"/>
                    <a:pt x="28" y="5452"/>
                  </a:cubicBezTo>
                  <a:cubicBezTo>
                    <a:pt x="25" y="5455"/>
                    <a:pt x="22" y="5457"/>
                    <a:pt x="19" y="5457"/>
                  </a:cubicBezTo>
                  <a:cubicBezTo>
                    <a:pt x="12" y="5457"/>
                    <a:pt x="6" y="5451"/>
                    <a:pt x="5" y="5445"/>
                  </a:cubicBezTo>
                  <a:cubicBezTo>
                    <a:pt x="4" y="5452"/>
                    <a:pt x="1" y="5458"/>
                    <a:pt x="0" y="5463"/>
                  </a:cubicBezTo>
                  <a:cubicBezTo>
                    <a:pt x="446" y="5340"/>
                    <a:pt x="854" y="5109"/>
                    <a:pt x="1240" y="4854"/>
                  </a:cubicBezTo>
                  <a:cubicBezTo>
                    <a:pt x="2698" y="3894"/>
                    <a:pt x="3915" y="2571"/>
                    <a:pt x="4749" y="1039"/>
                  </a:cubicBezTo>
                  <a:cubicBezTo>
                    <a:pt x="4876" y="806"/>
                    <a:pt x="4998" y="548"/>
                    <a:pt x="4961" y="285"/>
                  </a:cubicBezTo>
                  <a:cubicBezTo>
                    <a:pt x="4947" y="182"/>
                    <a:pt x="4901" y="75"/>
                    <a:pt x="4809" y="27"/>
                  </a:cubicBezTo>
                  <a:cubicBezTo>
                    <a:pt x="4773" y="8"/>
                    <a:pt x="4734" y="1"/>
                    <a:pt x="46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a:off x="3685069" y="3291752"/>
              <a:ext cx="532689" cy="1151317"/>
            </a:xfrm>
            <a:custGeom>
              <a:avLst/>
              <a:gdLst/>
              <a:ahLst/>
              <a:cxnLst/>
              <a:rect l="l" t="t" r="r" b="b"/>
              <a:pathLst>
                <a:path w="3124" h="6752" extrusionOk="0">
                  <a:moveTo>
                    <a:pt x="416" y="0"/>
                  </a:moveTo>
                  <a:cubicBezTo>
                    <a:pt x="359" y="0"/>
                    <a:pt x="303" y="14"/>
                    <a:pt x="257" y="48"/>
                  </a:cubicBezTo>
                  <a:cubicBezTo>
                    <a:pt x="168" y="116"/>
                    <a:pt x="145" y="239"/>
                    <a:pt x="134" y="351"/>
                  </a:cubicBezTo>
                  <a:cubicBezTo>
                    <a:pt x="1" y="1556"/>
                    <a:pt x="248" y="2790"/>
                    <a:pt x="763" y="3887"/>
                  </a:cubicBezTo>
                  <a:cubicBezTo>
                    <a:pt x="1273" y="4977"/>
                    <a:pt x="2120" y="5931"/>
                    <a:pt x="3019" y="6733"/>
                  </a:cubicBezTo>
                  <a:cubicBezTo>
                    <a:pt x="2764" y="6288"/>
                    <a:pt x="2523" y="5835"/>
                    <a:pt x="2294" y="5376"/>
                  </a:cubicBezTo>
                  <a:cubicBezTo>
                    <a:pt x="1893" y="4571"/>
                    <a:pt x="1534" y="3747"/>
                    <a:pt x="1215" y="2907"/>
                  </a:cubicBezTo>
                  <a:cubicBezTo>
                    <a:pt x="895" y="2055"/>
                    <a:pt x="617" y="1189"/>
                    <a:pt x="384" y="309"/>
                  </a:cubicBezTo>
                  <a:cubicBezTo>
                    <a:pt x="382" y="299"/>
                    <a:pt x="390" y="292"/>
                    <a:pt x="398" y="292"/>
                  </a:cubicBezTo>
                  <a:cubicBezTo>
                    <a:pt x="403" y="292"/>
                    <a:pt x="407" y="295"/>
                    <a:pt x="409" y="301"/>
                  </a:cubicBezTo>
                  <a:cubicBezTo>
                    <a:pt x="539" y="794"/>
                    <a:pt x="683" y="1282"/>
                    <a:pt x="842" y="1767"/>
                  </a:cubicBezTo>
                  <a:cubicBezTo>
                    <a:pt x="1125" y="2631"/>
                    <a:pt x="1450" y="3480"/>
                    <a:pt x="1819" y="4310"/>
                  </a:cubicBezTo>
                  <a:cubicBezTo>
                    <a:pt x="2185" y="5133"/>
                    <a:pt x="2593" y="5938"/>
                    <a:pt x="3040" y="6720"/>
                  </a:cubicBezTo>
                  <a:cubicBezTo>
                    <a:pt x="3046" y="6730"/>
                    <a:pt x="3036" y="6740"/>
                    <a:pt x="3028" y="6740"/>
                  </a:cubicBezTo>
                  <a:cubicBezTo>
                    <a:pt x="3027" y="6740"/>
                    <a:pt x="3026" y="6740"/>
                    <a:pt x="3025" y="6740"/>
                  </a:cubicBezTo>
                  <a:lnTo>
                    <a:pt x="3025" y="6740"/>
                  </a:lnTo>
                  <a:cubicBezTo>
                    <a:pt x="3030" y="6743"/>
                    <a:pt x="3034" y="6749"/>
                    <a:pt x="3039" y="6752"/>
                  </a:cubicBezTo>
                  <a:cubicBezTo>
                    <a:pt x="3123" y="6297"/>
                    <a:pt x="3095" y="5829"/>
                    <a:pt x="3035" y="5371"/>
                  </a:cubicBezTo>
                  <a:cubicBezTo>
                    <a:pt x="2811" y="3640"/>
                    <a:pt x="2154" y="1967"/>
                    <a:pt x="1141" y="546"/>
                  </a:cubicBezTo>
                  <a:cubicBezTo>
                    <a:pt x="987" y="329"/>
                    <a:pt x="809" y="106"/>
                    <a:pt x="555" y="23"/>
                  </a:cubicBezTo>
                  <a:cubicBezTo>
                    <a:pt x="511" y="9"/>
                    <a:pt x="463" y="0"/>
                    <a:pt x="41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4224064" y="3666373"/>
              <a:ext cx="341371" cy="824611"/>
            </a:xfrm>
            <a:custGeom>
              <a:avLst/>
              <a:gdLst/>
              <a:ahLst/>
              <a:cxnLst/>
              <a:rect l="l" t="t" r="r" b="b"/>
              <a:pathLst>
                <a:path w="2002" h="4836" extrusionOk="0">
                  <a:moveTo>
                    <a:pt x="1725" y="0"/>
                  </a:moveTo>
                  <a:cubicBezTo>
                    <a:pt x="1650" y="0"/>
                    <a:pt x="1585" y="53"/>
                    <a:pt x="1530" y="104"/>
                  </a:cubicBezTo>
                  <a:cubicBezTo>
                    <a:pt x="903" y="682"/>
                    <a:pt x="464" y="1450"/>
                    <a:pt x="231" y="2268"/>
                  </a:cubicBezTo>
                  <a:cubicBezTo>
                    <a:pt x="0" y="3080"/>
                    <a:pt x="8" y="3976"/>
                    <a:pt x="116" y="4815"/>
                  </a:cubicBezTo>
                  <a:cubicBezTo>
                    <a:pt x="186" y="4462"/>
                    <a:pt x="267" y="4110"/>
                    <a:pt x="356" y="3762"/>
                  </a:cubicBezTo>
                  <a:cubicBezTo>
                    <a:pt x="515" y="3152"/>
                    <a:pt x="704" y="2548"/>
                    <a:pt x="924" y="1958"/>
                  </a:cubicBezTo>
                  <a:cubicBezTo>
                    <a:pt x="1147" y="1359"/>
                    <a:pt x="1399" y="772"/>
                    <a:pt x="1681" y="199"/>
                  </a:cubicBezTo>
                  <a:cubicBezTo>
                    <a:pt x="1683" y="196"/>
                    <a:pt x="1686" y="194"/>
                    <a:pt x="1689" y="194"/>
                  </a:cubicBezTo>
                  <a:cubicBezTo>
                    <a:pt x="1696" y="194"/>
                    <a:pt x="1702" y="200"/>
                    <a:pt x="1699" y="206"/>
                  </a:cubicBezTo>
                  <a:cubicBezTo>
                    <a:pt x="1540" y="528"/>
                    <a:pt x="1392" y="854"/>
                    <a:pt x="1252" y="1182"/>
                  </a:cubicBezTo>
                  <a:cubicBezTo>
                    <a:pt x="1004" y="1770"/>
                    <a:pt x="785" y="2369"/>
                    <a:pt x="599" y="2979"/>
                  </a:cubicBezTo>
                  <a:cubicBezTo>
                    <a:pt x="413" y="3585"/>
                    <a:pt x="258" y="4200"/>
                    <a:pt x="134" y="4820"/>
                  </a:cubicBezTo>
                  <a:cubicBezTo>
                    <a:pt x="134" y="4822"/>
                    <a:pt x="133" y="4823"/>
                    <a:pt x="132" y="4825"/>
                  </a:cubicBezTo>
                  <a:lnTo>
                    <a:pt x="132" y="4825"/>
                  </a:lnTo>
                  <a:cubicBezTo>
                    <a:pt x="381" y="4625"/>
                    <a:pt x="577" y="4366"/>
                    <a:pt x="754" y="4102"/>
                  </a:cubicBezTo>
                  <a:cubicBezTo>
                    <a:pt x="1435" y="3080"/>
                    <a:pt x="1858" y="1893"/>
                    <a:pt x="1976" y="672"/>
                  </a:cubicBezTo>
                  <a:cubicBezTo>
                    <a:pt x="1992" y="486"/>
                    <a:pt x="2002" y="286"/>
                    <a:pt x="1904" y="125"/>
                  </a:cubicBezTo>
                  <a:cubicBezTo>
                    <a:pt x="1866" y="62"/>
                    <a:pt x="1807" y="6"/>
                    <a:pt x="1735" y="1"/>
                  </a:cubicBezTo>
                  <a:cubicBezTo>
                    <a:pt x="1732" y="0"/>
                    <a:pt x="1729" y="0"/>
                    <a:pt x="1725" y="0"/>
                  </a:cubicBezTo>
                  <a:close/>
                  <a:moveTo>
                    <a:pt x="132" y="4825"/>
                  </a:moveTo>
                  <a:lnTo>
                    <a:pt x="132" y="4825"/>
                  </a:lnTo>
                  <a:cubicBezTo>
                    <a:pt x="132" y="4825"/>
                    <a:pt x="131" y="4826"/>
                    <a:pt x="130" y="4826"/>
                  </a:cubicBezTo>
                  <a:lnTo>
                    <a:pt x="130" y="4826"/>
                  </a:lnTo>
                  <a:cubicBezTo>
                    <a:pt x="131" y="4826"/>
                    <a:pt x="132" y="4825"/>
                    <a:pt x="132" y="4825"/>
                  </a:cubicBezTo>
                  <a:close/>
                  <a:moveTo>
                    <a:pt x="118" y="4823"/>
                  </a:moveTo>
                  <a:cubicBezTo>
                    <a:pt x="118" y="4826"/>
                    <a:pt x="119" y="4831"/>
                    <a:pt x="119" y="4835"/>
                  </a:cubicBezTo>
                  <a:cubicBezTo>
                    <a:pt x="123" y="4832"/>
                    <a:pt x="127" y="4829"/>
                    <a:pt x="130" y="4826"/>
                  </a:cubicBezTo>
                  <a:lnTo>
                    <a:pt x="130" y="4826"/>
                  </a:lnTo>
                  <a:cubicBezTo>
                    <a:pt x="129" y="4827"/>
                    <a:pt x="127" y="4827"/>
                    <a:pt x="126" y="4827"/>
                  </a:cubicBezTo>
                  <a:cubicBezTo>
                    <a:pt x="122" y="4827"/>
                    <a:pt x="119" y="4826"/>
                    <a:pt x="118" y="4823"/>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4562192" y="3350409"/>
              <a:ext cx="869626" cy="1140745"/>
            </a:xfrm>
            <a:custGeom>
              <a:avLst/>
              <a:gdLst/>
              <a:ahLst/>
              <a:cxnLst/>
              <a:rect l="l" t="t" r="r" b="b"/>
              <a:pathLst>
                <a:path w="5100" h="6690" extrusionOk="0">
                  <a:moveTo>
                    <a:pt x="4847" y="1"/>
                  </a:moveTo>
                  <a:cubicBezTo>
                    <a:pt x="4802" y="1"/>
                    <a:pt x="4757" y="12"/>
                    <a:pt x="4718" y="35"/>
                  </a:cubicBezTo>
                  <a:cubicBezTo>
                    <a:pt x="4682" y="57"/>
                    <a:pt x="4654" y="87"/>
                    <a:pt x="4628" y="118"/>
                  </a:cubicBezTo>
                  <a:cubicBezTo>
                    <a:pt x="4569" y="191"/>
                    <a:pt x="4531" y="284"/>
                    <a:pt x="4537" y="378"/>
                  </a:cubicBezTo>
                  <a:cubicBezTo>
                    <a:pt x="4543" y="471"/>
                    <a:pt x="4599" y="559"/>
                    <a:pt x="4680" y="606"/>
                  </a:cubicBezTo>
                  <a:cubicBezTo>
                    <a:pt x="4676" y="609"/>
                    <a:pt x="4674" y="612"/>
                    <a:pt x="4673" y="616"/>
                  </a:cubicBezTo>
                  <a:cubicBezTo>
                    <a:pt x="4476" y="1143"/>
                    <a:pt x="4249" y="1658"/>
                    <a:pt x="3991" y="2159"/>
                  </a:cubicBezTo>
                  <a:cubicBezTo>
                    <a:pt x="4004" y="2023"/>
                    <a:pt x="3998" y="1885"/>
                    <a:pt x="3974" y="1752"/>
                  </a:cubicBezTo>
                  <a:cubicBezTo>
                    <a:pt x="3959" y="1664"/>
                    <a:pt x="3929" y="1570"/>
                    <a:pt x="3854" y="1522"/>
                  </a:cubicBezTo>
                  <a:cubicBezTo>
                    <a:pt x="3848" y="1519"/>
                    <a:pt x="3842" y="1516"/>
                    <a:pt x="3836" y="1516"/>
                  </a:cubicBezTo>
                  <a:cubicBezTo>
                    <a:pt x="3836" y="1516"/>
                    <a:pt x="3835" y="1516"/>
                    <a:pt x="3834" y="1516"/>
                  </a:cubicBezTo>
                  <a:cubicBezTo>
                    <a:pt x="3819" y="1517"/>
                    <a:pt x="3814" y="1537"/>
                    <a:pt x="3810" y="1551"/>
                  </a:cubicBezTo>
                  <a:cubicBezTo>
                    <a:pt x="3774" y="1788"/>
                    <a:pt x="3824" y="2038"/>
                    <a:pt x="3948" y="2243"/>
                  </a:cubicBezTo>
                  <a:cubicBezTo>
                    <a:pt x="3753" y="2612"/>
                    <a:pt x="3542" y="2973"/>
                    <a:pt x="3314" y="3322"/>
                  </a:cubicBezTo>
                  <a:cubicBezTo>
                    <a:pt x="3120" y="3620"/>
                    <a:pt x="2913" y="3909"/>
                    <a:pt x="2694" y="4190"/>
                  </a:cubicBezTo>
                  <a:cubicBezTo>
                    <a:pt x="2752" y="4027"/>
                    <a:pt x="2775" y="3812"/>
                    <a:pt x="2744" y="3653"/>
                  </a:cubicBezTo>
                  <a:cubicBezTo>
                    <a:pt x="2741" y="3643"/>
                    <a:pt x="2739" y="3632"/>
                    <a:pt x="2730" y="3628"/>
                  </a:cubicBezTo>
                  <a:cubicBezTo>
                    <a:pt x="2727" y="3627"/>
                    <a:pt x="2725" y="3626"/>
                    <a:pt x="2722" y="3626"/>
                  </a:cubicBezTo>
                  <a:cubicBezTo>
                    <a:pt x="2714" y="3626"/>
                    <a:pt x="2706" y="3631"/>
                    <a:pt x="2699" y="3637"/>
                  </a:cubicBezTo>
                  <a:cubicBezTo>
                    <a:pt x="2659" y="3670"/>
                    <a:pt x="2650" y="3725"/>
                    <a:pt x="2645" y="3776"/>
                  </a:cubicBezTo>
                  <a:cubicBezTo>
                    <a:pt x="2630" y="3931"/>
                    <a:pt x="2634" y="4087"/>
                    <a:pt x="2654" y="4241"/>
                  </a:cubicBezTo>
                  <a:cubicBezTo>
                    <a:pt x="2265" y="4732"/>
                    <a:pt x="1840" y="5190"/>
                    <a:pt x="1375" y="5612"/>
                  </a:cubicBezTo>
                  <a:cubicBezTo>
                    <a:pt x="952" y="5997"/>
                    <a:pt x="496" y="6345"/>
                    <a:pt x="15" y="6656"/>
                  </a:cubicBezTo>
                  <a:cubicBezTo>
                    <a:pt x="0" y="6666"/>
                    <a:pt x="10" y="6689"/>
                    <a:pt x="25" y="6689"/>
                  </a:cubicBezTo>
                  <a:cubicBezTo>
                    <a:pt x="28" y="6689"/>
                    <a:pt x="31" y="6688"/>
                    <a:pt x="34" y="6686"/>
                  </a:cubicBezTo>
                  <a:cubicBezTo>
                    <a:pt x="883" y="6140"/>
                    <a:pt x="1646" y="5469"/>
                    <a:pt x="2310" y="4708"/>
                  </a:cubicBezTo>
                  <a:cubicBezTo>
                    <a:pt x="2548" y="4437"/>
                    <a:pt x="2772" y="4155"/>
                    <a:pt x="2985" y="3863"/>
                  </a:cubicBezTo>
                  <a:cubicBezTo>
                    <a:pt x="2987" y="3863"/>
                    <a:pt x="2989" y="3863"/>
                    <a:pt x="2991" y="3863"/>
                  </a:cubicBezTo>
                  <a:cubicBezTo>
                    <a:pt x="3149" y="3863"/>
                    <a:pt x="3295" y="3784"/>
                    <a:pt x="3410" y="3671"/>
                  </a:cubicBezTo>
                  <a:cubicBezTo>
                    <a:pt x="3432" y="3650"/>
                    <a:pt x="3452" y="3628"/>
                    <a:pt x="3458" y="3598"/>
                  </a:cubicBezTo>
                  <a:cubicBezTo>
                    <a:pt x="3466" y="3570"/>
                    <a:pt x="3453" y="3534"/>
                    <a:pt x="3427" y="3525"/>
                  </a:cubicBezTo>
                  <a:cubicBezTo>
                    <a:pt x="3420" y="3522"/>
                    <a:pt x="3414" y="3521"/>
                    <a:pt x="3407" y="3521"/>
                  </a:cubicBezTo>
                  <a:cubicBezTo>
                    <a:pt x="3384" y="3521"/>
                    <a:pt x="3360" y="3536"/>
                    <a:pt x="3340" y="3551"/>
                  </a:cubicBezTo>
                  <a:cubicBezTo>
                    <a:pt x="3236" y="3628"/>
                    <a:pt x="3134" y="3710"/>
                    <a:pt x="3036" y="3793"/>
                  </a:cubicBezTo>
                  <a:cubicBezTo>
                    <a:pt x="3401" y="3282"/>
                    <a:pt x="3730" y="2744"/>
                    <a:pt x="4019" y="2186"/>
                  </a:cubicBezTo>
                  <a:cubicBezTo>
                    <a:pt x="4110" y="2011"/>
                    <a:pt x="4197" y="1833"/>
                    <a:pt x="4280" y="1654"/>
                  </a:cubicBezTo>
                  <a:lnTo>
                    <a:pt x="4305" y="1650"/>
                  </a:lnTo>
                  <a:cubicBezTo>
                    <a:pt x="4400" y="1641"/>
                    <a:pt x="4499" y="1633"/>
                    <a:pt x="4586" y="1590"/>
                  </a:cubicBezTo>
                  <a:cubicBezTo>
                    <a:pt x="4673" y="1548"/>
                    <a:pt x="4746" y="1465"/>
                    <a:pt x="4748" y="1368"/>
                  </a:cubicBezTo>
                  <a:lnTo>
                    <a:pt x="4748" y="1368"/>
                  </a:lnTo>
                  <a:cubicBezTo>
                    <a:pt x="4583" y="1416"/>
                    <a:pt x="4429" y="1501"/>
                    <a:pt x="4300" y="1613"/>
                  </a:cubicBezTo>
                  <a:cubicBezTo>
                    <a:pt x="4448" y="1290"/>
                    <a:pt x="4584" y="961"/>
                    <a:pt x="4709" y="627"/>
                  </a:cubicBezTo>
                  <a:cubicBezTo>
                    <a:pt x="4873" y="594"/>
                    <a:pt x="5016" y="476"/>
                    <a:pt x="5078" y="322"/>
                  </a:cubicBezTo>
                  <a:cubicBezTo>
                    <a:pt x="5090" y="291"/>
                    <a:pt x="5100" y="258"/>
                    <a:pt x="5100" y="223"/>
                  </a:cubicBezTo>
                  <a:cubicBezTo>
                    <a:pt x="5099" y="165"/>
                    <a:pt x="5072" y="113"/>
                    <a:pt x="5032" y="73"/>
                  </a:cubicBezTo>
                  <a:cubicBezTo>
                    <a:pt x="4984" y="26"/>
                    <a:pt x="4915" y="1"/>
                    <a:pt x="4847"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3495970" y="3730486"/>
              <a:ext cx="780447" cy="749584"/>
            </a:xfrm>
            <a:custGeom>
              <a:avLst/>
              <a:gdLst/>
              <a:ahLst/>
              <a:cxnLst/>
              <a:rect l="l" t="t" r="r" b="b"/>
              <a:pathLst>
                <a:path w="4577" h="4396" extrusionOk="0">
                  <a:moveTo>
                    <a:pt x="207" y="1"/>
                  </a:moveTo>
                  <a:cubicBezTo>
                    <a:pt x="145" y="1"/>
                    <a:pt x="82" y="28"/>
                    <a:pt x="42" y="75"/>
                  </a:cubicBezTo>
                  <a:cubicBezTo>
                    <a:pt x="16" y="107"/>
                    <a:pt x="0" y="150"/>
                    <a:pt x="7" y="192"/>
                  </a:cubicBezTo>
                  <a:cubicBezTo>
                    <a:pt x="11" y="216"/>
                    <a:pt x="21" y="239"/>
                    <a:pt x="34" y="260"/>
                  </a:cubicBezTo>
                  <a:cubicBezTo>
                    <a:pt x="97" y="367"/>
                    <a:pt x="219" y="438"/>
                    <a:pt x="348" y="446"/>
                  </a:cubicBezTo>
                  <a:cubicBezTo>
                    <a:pt x="477" y="678"/>
                    <a:pt x="614" y="904"/>
                    <a:pt x="762" y="1125"/>
                  </a:cubicBezTo>
                  <a:cubicBezTo>
                    <a:pt x="650" y="1056"/>
                    <a:pt x="522" y="1011"/>
                    <a:pt x="390" y="992"/>
                  </a:cubicBezTo>
                  <a:lnTo>
                    <a:pt x="390" y="992"/>
                  </a:lnTo>
                  <a:cubicBezTo>
                    <a:pt x="403" y="1062"/>
                    <a:pt x="466" y="1117"/>
                    <a:pt x="538" y="1138"/>
                  </a:cubicBezTo>
                  <a:cubicBezTo>
                    <a:pt x="584" y="1152"/>
                    <a:pt x="633" y="1156"/>
                    <a:pt x="682" y="1156"/>
                  </a:cubicBezTo>
                  <a:cubicBezTo>
                    <a:pt x="708" y="1156"/>
                    <a:pt x="735" y="1155"/>
                    <a:pt x="762" y="1153"/>
                  </a:cubicBezTo>
                  <a:lnTo>
                    <a:pt x="781" y="1153"/>
                  </a:lnTo>
                  <a:cubicBezTo>
                    <a:pt x="863" y="1275"/>
                    <a:pt x="947" y="1396"/>
                    <a:pt x="1034" y="1516"/>
                  </a:cubicBezTo>
                  <a:cubicBezTo>
                    <a:pt x="1311" y="1892"/>
                    <a:pt x="1618" y="2253"/>
                    <a:pt x="1951" y="2588"/>
                  </a:cubicBezTo>
                  <a:cubicBezTo>
                    <a:pt x="1867" y="2537"/>
                    <a:pt x="1781" y="2489"/>
                    <a:pt x="1693" y="2443"/>
                  </a:cubicBezTo>
                  <a:cubicBezTo>
                    <a:pt x="1678" y="2435"/>
                    <a:pt x="1659" y="2428"/>
                    <a:pt x="1643" y="2428"/>
                  </a:cubicBezTo>
                  <a:cubicBezTo>
                    <a:pt x="1635" y="2428"/>
                    <a:pt x="1629" y="2429"/>
                    <a:pt x="1622" y="2432"/>
                  </a:cubicBezTo>
                  <a:cubicBezTo>
                    <a:pt x="1602" y="2443"/>
                    <a:pt x="1597" y="2469"/>
                    <a:pt x="1605" y="2490"/>
                  </a:cubicBezTo>
                  <a:cubicBezTo>
                    <a:pt x="1613" y="2510"/>
                    <a:pt x="1631" y="2525"/>
                    <a:pt x="1649" y="2539"/>
                  </a:cubicBezTo>
                  <a:cubicBezTo>
                    <a:pt x="1734" y="2598"/>
                    <a:pt x="1835" y="2638"/>
                    <a:pt x="1939" y="2638"/>
                  </a:cubicBezTo>
                  <a:cubicBezTo>
                    <a:pt x="1958" y="2638"/>
                    <a:pt x="1978" y="2637"/>
                    <a:pt x="1997" y="2634"/>
                  </a:cubicBezTo>
                  <a:cubicBezTo>
                    <a:pt x="2190" y="2826"/>
                    <a:pt x="2391" y="3009"/>
                    <a:pt x="2600" y="3183"/>
                  </a:cubicBezTo>
                  <a:cubicBezTo>
                    <a:pt x="3188" y="3670"/>
                    <a:pt x="3842" y="4082"/>
                    <a:pt x="4553" y="4394"/>
                  </a:cubicBezTo>
                  <a:cubicBezTo>
                    <a:pt x="4554" y="4395"/>
                    <a:pt x="4556" y="4395"/>
                    <a:pt x="4558" y="4395"/>
                  </a:cubicBezTo>
                  <a:cubicBezTo>
                    <a:pt x="4570" y="4395"/>
                    <a:pt x="4576" y="4376"/>
                    <a:pt x="4563" y="4370"/>
                  </a:cubicBezTo>
                  <a:cubicBezTo>
                    <a:pt x="4161" y="4193"/>
                    <a:pt x="3775" y="3985"/>
                    <a:pt x="3411" y="3747"/>
                  </a:cubicBezTo>
                  <a:cubicBezTo>
                    <a:pt x="3012" y="3487"/>
                    <a:pt x="2636" y="3195"/>
                    <a:pt x="2288" y="2876"/>
                  </a:cubicBezTo>
                  <a:cubicBezTo>
                    <a:pt x="2290" y="2762"/>
                    <a:pt x="2277" y="2647"/>
                    <a:pt x="2250" y="2536"/>
                  </a:cubicBezTo>
                  <a:cubicBezTo>
                    <a:pt x="2241" y="2499"/>
                    <a:pt x="2229" y="2459"/>
                    <a:pt x="2195" y="2438"/>
                  </a:cubicBezTo>
                  <a:cubicBezTo>
                    <a:pt x="2190" y="2436"/>
                    <a:pt x="2185" y="2433"/>
                    <a:pt x="2179" y="2433"/>
                  </a:cubicBezTo>
                  <a:cubicBezTo>
                    <a:pt x="2176" y="2433"/>
                    <a:pt x="2173" y="2434"/>
                    <a:pt x="2171" y="2435"/>
                  </a:cubicBezTo>
                  <a:cubicBezTo>
                    <a:pt x="2163" y="2439"/>
                    <a:pt x="2162" y="2449"/>
                    <a:pt x="2162" y="2456"/>
                  </a:cubicBezTo>
                  <a:cubicBezTo>
                    <a:pt x="2153" y="2575"/>
                    <a:pt x="2191" y="2730"/>
                    <a:pt x="2252" y="2843"/>
                  </a:cubicBezTo>
                  <a:cubicBezTo>
                    <a:pt x="2057" y="2660"/>
                    <a:pt x="1868" y="2470"/>
                    <a:pt x="1689" y="2274"/>
                  </a:cubicBezTo>
                  <a:cubicBezTo>
                    <a:pt x="1479" y="2042"/>
                    <a:pt x="1280" y="1800"/>
                    <a:pt x="1094" y="1549"/>
                  </a:cubicBezTo>
                  <a:cubicBezTo>
                    <a:pt x="1171" y="1387"/>
                    <a:pt x="1185" y="1199"/>
                    <a:pt x="1132" y="1029"/>
                  </a:cubicBezTo>
                  <a:cubicBezTo>
                    <a:pt x="1129" y="1019"/>
                    <a:pt x="1122" y="1006"/>
                    <a:pt x="1111" y="1006"/>
                  </a:cubicBezTo>
                  <a:cubicBezTo>
                    <a:pt x="1104" y="1006"/>
                    <a:pt x="1099" y="1009"/>
                    <a:pt x="1095" y="1012"/>
                  </a:cubicBezTo>
                  <a:cubicBezTo>
                    <a:pt x="1042" y="1056"/>
                    <a:pt x="1029" y="1128"/>
                    <a:pt x="1025" y="1194"/>
                  </a:cubicBezTo>
                  <a:cubicBezTo>
                    <a:pt x="1020" y="1296"/>
                    <a:pt x="1029" y="1396"/>
                    <a:pt x="1051" y="1493"/>
                  </a:cubicBezTo>
                  <a:cubicBezTo>
                    <a:pt x="804" y="1154"/>
                    <a:pt x="577" y="801"/>
                    <a:pt x="374" y="435"/>
                  </a:cubicBezTo>
                  <a:cubicBezTo>
                    <a:pt x="373" y="432"/>
                    <a:pt x="370" y="431"/>
                    <a:pt x="368" y="429"/>
                  </a:cubicBezTo>
                  <a:cubicBezTo>
                    <a:pt x="425" y="386"/>
                    <a:pt x="460" y="315"/>
                    <a:pt x="456" y="247"/>
                  </a:cubicBezTo>
                  <a:cubicBezTo>
                    <a:pt x="452" y="177"/>
                    <a:pt x="412" y="114"/>
                    <a:pt x="360" y="66"/>
                  </a:cubicBezTo>
                  <a:cubicBezTo>
                    <a:pt x="337" y="45"/>
                    <a:pt x="311" y="26"/>
                    <a:pt x="282" y="15"/>
                  </a:cubicBezTo>
                  <a:cubicBezTo>
                    <a:pt x="258" y="5"/>
                    <a:pt x="233" y="1"/>
                    <a:pt x="207"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4211957" y="1647653"/>
              <a:ext cx="764248" cy="873548"/>
            </a:xfrm>
            <a:custGeom>
              <a:avLst/>
              <a:gdLst/>
              <a:ahLst/>
              <a:cxnLst/>
              <a:rect l="l" t="t" r="r" b="b"/>
              <a:pathLst>
                <a:path w="4482" h="5123" extrusionOk="0">
                  <a:moveTo>
                    <a:pt x="151" y="0"/>
                  </a:moveTo>
                  <a:lnTo>
                    <a:pt x="151" y="310"/>
                  </a:lnTo>
                  <a:cubicBezTo>
                    <a:pt x="139" y="315"/>
                    <a:pt x="126" y="320"/>
                    <a:pt x="115" y="326"/>
                  </a:cubicBezTo>
                  <a:cubicBezTo>
                    <a:pt x="43" y="368"/>
                    <a:pt x="6" y="454"/>
                    <a:pt x="3" y="539"/>
                  </a:cubicBezTo>
                  <a:cubicBezTo>
                    <a:pt x="1" y="624"/>
                    <a:pt x="27" y="703"/>
                    <a:pt x="53" y="783"/>
                  </a:cubicBezTo>
                  <a:cubicBezTo>
                    <a:pt x="63" y="814"/>
                    <a:pt x="74" y="846"/>
                    <a:pt x="103" y="862"/>
                  </a:cubicBezTo>
                  <a:cubicBezTo>
                    <a:pt x="123" y="875"/>
                    <a:pt x="149" y="875"/>
                    <a:pt x="171" y="875"/>
                  </a:cubicBezTo>
                  <a:cubicBezTo>
                    <a:pt x="686" y="877"/>
                    <a:pt x="1200" y="946"/>
                    <a:pt x="1698" y="1077"/>
                  </a:cubicBezTo>
                  <a:cubicBezTo>
                    <a:pt x="1930" y="1138"/>
                    <a:pt x="2161" y="1214"/>
                    <a:pt x="2396" y="1264"/>
                  </a:cubicBezTo>
                  <a:cubicBezTo>
                    <a:pt x="2804" y="1350"/>
                    <a:pt x="3225" y="1357"/>
                    <a:pt x="3642" y="1363"/>
                  </a:cubicBezTo>
                  <a:cubicBezTo>
                    <a:pt x="3371" y="1906"/>
                    <a:pt x="3075" y="2436"/>
                    <a:pt x="2759" y="2952"/>
                  </a:cubicBezTo>
                  <a:cubicBezTo>
                    <a:pt x="2626" y="3169"/>
                    <a:pt x="2484" y="3405"/>
                    <a:pt x="2503" y="3658"/>
                  </a:cubicBezTo>
                  <a:lnTo>
                    <a:pt x="2172" y="4909"/>
                  </a:lnTo>
                  <a:cubicBezTo>
                    <a:pt x="2291" y="5035"/>
                    <a:pt x="2458" y="5122"/>
                    <a:pt x="2634" y="5122"/>
                  </a:cubicBezTo>
                  <a:cubicBezTo>
                    <a:pt x="2807" y="5122"/>
                    <a:pt x="2984" y="5024"/>
                    <a:pt x="3057" y="4866"/>
                  </a:cubicBezTo>
                  <a:cubicBezTo>
                    <a:pt x="3108" y="4754"/>
                    <a:pt x="3106" y="4627"/>
                    <a:pt x="3107" y="4507"/>
                  </a:cubicBezTo>
                  <a:cubicBezTo>
                    <a:pt x="3111" y="4179"/>
                    <a:pt x="3147" y="3843"/>
                    <a:pt x="3289" y="3548"/>
                  </a:cubicBezTo>
                  <a:cubicBezTo>
                    <a:pt x="3381" y="3356"/>
                    <a:pt x="3548" y="3048"/>
                    <a:pt x="3652" y="2861"/>
                  </a:cubicBezTo>
                  <a:cubicBezTo>
                    <a:pt x="4039" y="2164"/>
                    <a:pt x="4299" y="1842"/>
                    <a:pt x="4452" y="1190"/>
                  </a:cubicBezTo>
                  <a:cubicBezTo>
                    <a:pt x="4468" y="1115"/>
                    <a:pt x="4481" y="1026"/>
                    <a:pt x="4427" y="969"/>
                  </a:cubicBezTo>
                  <a:cubicBezTo>
                    <a:pt x="4402" y="946"/>
                    <a:pt x="4371" y="933"/>
                    <a:pt x="4339" y="920"/>
                  </a:cubicBezTo>
                  <a:cubicBezTo>
                    <a:pt x="3603" y="635"/>
                    <a:pt x="2935" y="500"/>
                    <a:pt x="2162" y="500"/>
                  </a:cubicBezTo>
                  <a:cubicBezTo>
                    <a:pt x="2107" y="500"/>
                    <a:pt x="2052" y="500"/>
                    <a:pt x="1996" y="502"/>
                  </a:cubicBezTo>
                  <a:cubicBezTo>
                    <a:pt x="1992" y="502"/>
                    <a:pt x="1988" y="502"/>
                    <a:pt x="1984" y="502"/>
                  </a:cubicBezTo>
                  <a:cubicBezTo>
                    <a:pt x="1765" y="502"/>
                    <a:pt x="1462" y="368"/>
                    <a:pt x="1241" y="368"/>
                  </a:cubicBezTo>
                  <a:cubicBezTo>
                    <a:pt x="1233" y="368"/>
                    <a:pt x="1226" y="368"/>
                    <a:pt x="1218" y="369"/>
                  </a:cubicBezTo>
                  <a:cubicBezTo>
                    <a:pt x="1160" y="371"/>
                    <a:pt x="1102" y="373"/>
                    <a:pt x="1044" y="373"/>
                  </a:cubicBezTo>
                  <a:cubicBezTo>
                    <a:pt x="821" y="373"/>
                    <a:pt x="598" y="354"/>
                    <a:pt x="379" y="317"/>
                  </a:cubicBezTo>
                  <a:cubicBezTo>
                    <a:pt x="349" y="304"/>
                    <a:pt x="324" y="284"/>
                    <a:pt x="310" y="256"/>
                  </a:cubicBezTo>
                  <a:cubicBezTo>
                    <a:pt x="296" y="228"/>
                    <a:pt x="293" y="196"/>
                    <a:pt x="284" y="166"/>
                  </a:cubicBezTo>
                  <a:cubicBezTo>
                    <a:pt x="266" y="96"/>
                    <a:pt x="215" y="35"/>
                    <a:pt x="151"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4559805" y="3145451"/>
              <a:ext cx="437371" cy="1271701"/>
            </a:xfrm>
            <a:custGeom>
              <a:avLst/>
              <a:gdLst/>
              <a:ahLst/>
              <a:cxnLst/>
              <a:rect l="l" t="t" r="r" b="b"/>
              <a:pathLst>
                <a:path w="2565" h="7458" extrusionOk="0">
                  <a:moveTo>
                    <a:pt x="1552" y="0"/>
                  </a:moveTo>
                  <a:lnTo>
                    <a:pt x="1" y="447"/>
                  </a:lnTo>
                  <a:cubicBezTo>
                    <a:pt x="217" y="1131"/>
                    <a:pt x="433" y="1817"/>
                    <a:pt x="648" y="2502"/>
                  </a:cubicBezTo>
                  <a:cubicBezTo>
                    <a:pt x="739" y="2788"/>
                    <a:pt x="830" y="3072"/>
                    <a:pt x="899" y="3363"/>
                  </a:cubicBezTo>
                  <a:cubicBezTo>
                    <a:pt x="1109" y="4221"/>
                    <a:pt x="1150" y="5122"/>
                    <a:pt x="1457" y="5950"/>
                  </a:cubicBezTo>
                  <a:cubicBezTo>
                    <a:pt x="1631" y="6417"/>
                    <a:pt x="1891" y="6876"/>
                    <a:pt x="1871" y="7375"/>
                  </a:cubicBezTo>
                  <a:cubicBezTo>
                    <a:pt x="1870" y="7403"/>
                    <a:pt x="1871" y="7438"/>
                    <a:pt x="1896" y="7451"/>
                  </a:cubicBezTo>
                  <a:cubicBezTo>
                    <a:pt x="1904" y="7456"/>
                    <a:pt x="1913" y="7458"/>
                    <a:pt x="1923" y="7458"/>
                  </a:cubicBezTo>
                  <a:cubicBezTo>
                    <a:pt x="1930" y="7458"/>
                    <a:pt x="1937" y="7457"/>
                    <a:pt x="1945" y="7455"/>
                  </a:cubicBezTo>
                  <a:cubicBezTo>
                    <a:pt x="2115" y="7433"/>
                    <a:pt x="2286" y="7410"/>
                    <a:pt x="2456" y="7388"/>
                  </a:cubicBezTo>
                  <a:cubicBezTo>
                    <a:pt x="2480" y="7384"/>
                    <a:pt x="2509" y="7380"/>
                    <a:pt x="2525" y="7361"/>
                  </a:cubicBezTo>
                  <a:cubicBezTo>
                    <a:pt x="2565" y="7318"/>
                    <a:pt x="2521" y="7255"/>
                    <a:pt x="2484" y="7210"/>
                  </a:cubicBezTo>
                  <a:cubicBezTo>
                    <a:pt x="2344" y="7040"/>
                    <a:pt x="2294" y="6816"/>
                    <a:pt x="2255" y="6600"/>
                  </a:cubicBezTo>
                  <a:cubicBezTo>
                    <a:pt x="2152" y="6006"/>
                    <a:pt x="2112" y="5400"/>
                    <a:pt x="2039" y="4800"/>
                  </a:cubicBezTo>
                  <a:cubicBezTo>
                    <a:pt x="1866" y="3366"/>
                    <a:pt x="1578" y="1499"/>
                    <a:pt x="1552"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4862979" y="4362242"/>
              <a:ext cx="360298" cy="177165"/>
            </a:xfrm>
            <a:custGeom>
              <a:avLst/>
              <a:gdLst/>
              <a:ahLst/>
              <a:cxnLst/>
              <a:rect l="l" t="t" r="r" b="b"/>
              <a:pathLst>
                <a:path w="2113" h="1039" extrusionOk="0">
                  <a:moveTo>
                    <a:pt x="705" y="0"/>
                  </a:moveTo>
                  <a:lnTo>
                    <a:pt x="705" y="0"/>
                  </a:lnTo>
                  <a:cubicBezTo>
                    <a:pt x="711" y="3"/>
                    <a:pt x="716" y="6"/>
                    <a:pt x="722" y="9"/>
                  </a:cubicBezTo>
                  <a:lnTo>
                    <a:pt x="722" y="9"/>
                  </a:lnTo>
                  <a:cubicBezTo>
                    <a:pt x="725" y="7"/>
                    <a:pt x="727" y="5"/>
                    <a:pt x="730" y="3"/>
                  </a:cubicBezTo>
                  <a:lnTo>
                    <a:pt x="705" y="0"/>
                  </a:lnTo>
                  <a:close/>
                  <a:moveTo>
                    <a:pt x="722" y="9"/>
                  </a:moveTo>
                  <a:cubicBezTo>
                    <a:pt x="643" y="65"/>
                    <a:pt x="543" y="85"/>
                    <a:pt x="446" y="87"/>
                  </a:cubicBezTo>
                  <a:cubicBezTo>
                    <a:pt x="347" y="87"/>
                    <a:pt x="249" y="67"/>
                    <a:pt x="149" y="48"/>
                  </a:cubicBezTo>
                  <a:cubicBezTo>
                    <a:pt x="143" y="47"/>
                    <a:pt x="135" y="46"/>
                    <a:pt x="128" y="46"/>
                  </a:cubicBezTo>
                  <a:cubicBezTo>
                    <a:pt x="119" y="46"/>
                    <a:pt x="110" y="48"/>
                    <a:pt x="103" y="54"/>
                  </a:cubicBezTo>
                  <a:cubicBezTo>
                    <a:pt x="98" y="60"/>
                    <a:pt x="96" y="68"/>
                    <a:pt x="93" y="74"/>
                  </a:cubicBezTo>
                  <a:cubicBezTo>
                    <a:pt x="32" y="263"/>
                    <a:pt x="0" y="463"/>
                    <a:pt x="0" y="661"/>
                  </a:cubicBezTo>
                  <a:cubicBezTo>
                    <a:pt x="0" y="708"/>
                    <a:pt x="3" y="757"/>
                    <a:pt x="27" y="796"/>
                  </a:cubicBezTo>
                  <a:cubicBezTo>
                    <a:pt x="68" y="865"/>
                    <a:pt x="158" y="883"/>
                    <a:pt x="236" y="896"/>
                  </a:cubicBezTo>
                  <a:cubicBezTo>
                    <a:pt x="702" y="967"/>
                    <a:pt x="1172" y="1013"/>
                    <a:pt x="1642" y="1034"/>
                  </a:cubicBezTo>
                  <a:cubicBezTo>
                    <a:pt x="1703" y="1036"/>
                    <a:pt x="1763" y="1038"/>
                    <a:pt x="1823" y="1038"/>
                  </a:cubicBezTo>
                  <a:cubicBezTo>
                    <a:pt x="1869" y="1038"/>
                    <a:pt x="1915" y="1037"/>
                    <a:pt x="1961" y="1035"/>
                  </a:cubicBezTo>
                  <a:cubicBezTo>
                    <a:pt x="2027" y="1031"/>
                    <a:pt x="2112" y="1003"/>
                    <a:pt x="2113" y="936"/>
                  </a:cubicBezTo>
                  <a:cubicBezTo>
                    <a:pt x="2113" y="903"/>
                    <a:pt x="2091" y="875"/>
                    <a:pt x="2068" y="849"/>
                  </a:cubicBezTo>
                  <a:cubicBezTo>
                    <a:pt x="1822" y="574"/>
                    <a:pt x="1498" y="387"/>
                    <a:pt x="1178" y="205"/>
                  </a:cubicBezTo>
                  <a:cubicBezTo>
                    <a:pt x="1124" y="172"/>
                    <a:pt x="1068" y="141"/>
                    <a:pt x="1013" y="110"/>
                  </a:cubicBezTo>
                  <a:cubicBezTo>
                    <a:pt x="983" y="93"/>
                    <a:pt x="953" y="75"/>
                    <a:pt x="921" y="64"/>
                  </a:cubicBezTo>
                  <a:cubicBezTo>
                    <a:pt x="856" y="39"/>
                    <a:pt x="785" y="36"/>
                    <a:pt x="7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4972960" y="4290967"/>
              <a:ext cx="145620" cy="88668"/>
            </a:xfrm>
            <a:custGeom>
              <a:avLst/>
              <a:gdLst/>
              <a:ahLst/>
              <a:cxnLst/>
              <a:rect l="l" t="t" r="r" b="b"/>
              <a:pathLst>
                <a:path w="854" h="520" extrusionOk="0">
                  <a:moveTo>
                    <a:pt x="273" y="75"/>
                  </a:moveTo>
                  <a:cubicBezTo>
                    <a:pt x="325" y="75"/>
                    <a:pt x="344" y="101"/>
                    <a:pt x="331" y="154"/>
                  </a:cubicBezTo>
                  <a:cubicBezTo>
                    <a:pt x="356" y="272"/>
                    <a:pt x="248" y="364"/>
                    <a:pt x="149" y="427"/>
                  </a:cubicBezTo>
                  <a:lnTo>
                    <a:pt x="149" y="427"/>
                  </a:lnTo>
                  <a:cubicBezTo>
                    <a:pt x="122" y="407"/>
                    <a:pt x="106" y="378"/>
                    <a:pt x="106" y="337"/>
                  </a:cubicBezTo>
                  <a:cubicBezTo>
                    <a:pt x="106" y="277"/>
                    <a:pt x="139" y="209"/>
                    <a:pt x="167" y="158"/>
                  </a:cubicBezTo>
                  <a:cubicBezTo>
                    <a:pt x="180" y="130"/>
                    <a:pt x="198" y="104"/>
                    <a:pt x="219" y="82"/>
                  </a:cubicBezTo>
                  <a:cubicBezTo>
                    <a:pt x="240" y="77"/>
                    <a:pt x="258" y="75"/>
                    <a:pt x="273" y="75"/>
                  </a:cubicBezTo>
                  <a:close/>
                  <a:moveTo>
                    <a:pt x="290" y="0"/>
                  </a:moveTo>
                  <a:cubicBezTo>
                    <a:pt x="233" y="0"/>
                    <a:pt x="167" y="51"/>
                    <a:pt x="131" y="116"/>
                  </a:cubicBezTo>
                  <a:cubicBezTo>
                    <a:pt x="85" y="198"/>
                    <a:pt x="0" y="383"/>
                    <a:pt x="78" y="469"/>
                  </a:cubicBezTo>
                  <a:lnTo>
                    <a:pt x="78" y="469"/>
                  </a:lnTo>
                  <a:cubicBezTo>
                    <a:pt x="78" y="469"/>
                    <a:pt x="78" y="469"/>
                    <a:pt x="77" y="469"/>
                  </a:cubicBezTo>
                  <a:cubicBezTo>
                    <a:pt x="53" y="481"/>
                    <a:pt x="69" y="515"/>
                    <a:pt x="93" y="515"/>
                  </a:cubicBezTo>
                  <a:cubicBezTo>
                    <a:pt x="97" y="515"/>
                    <a:pt x="101" y="514"/>
                    <a:pt x="105" y="512"/>
                  </a:cubicBezTo>
                  <a:cubicBezTo>
                    <a:pt x="112" y="508"/>
                    <a:pt x="119" y="505"/>
                    <a:pt x="126" y="500"/>
                  </a:cubicBezTo>
                  <a:lnTo>
                    <a:pt x="126" y="500"/>
                  </a:lnTo>
                  <a:cubicBezTo>
                    <a:pt x="162" y="515"/>
                    <a:pt x="206" y="520"/>
                    <a:pt x="251" y="520"/>
                  </a:cubicBezTo>
                  <a:cubicBezTo>
                    <a:pt x="316" y="520"/>
                    <a:pt x="384" y="510"/>
                    <a:pt x="438" y="505"/>
                  </a:cubicBezTo>
                  <a:cubicBezTo>
                    <a:pt x="571" y="492"/>
                    <a:pt x="699" y="462"/>
                    <a:pt x="824" y="420"/>
                  </a:cubicBezTo>
                  <a:cubicBezTo>
                    <a:pt x="854" y="411"/>
                    <a:pt x="845" y="368"/>
                    <a:pt x="820" y="368"/>
                  </a:cubicBezTo>
                  <a:cubicBezTo>
                    <a:pt x="817" y="368"/>
                    <a:pt x="814" y="369"/>
                    <a:pt x="811" y="370"/>
                  </a:cubicBezTo>
                  <a:cubicBezTo>
                    <a:pt x="730" y="397"/>
                    <a:pt x="494" y="467"/>
                    <a:pt x="317" y="467"/>
                  </a:cubicBezTo>
                  <a:cubicBezTo>
                    <a:pt x="273" y="467"/>
                    <a:pt x="234" y="462"/>
                    <a:pt x="200" y="452"/>
                  </a:cubicBezTo>
                  <a:lnTo>
                    <a:pt x="200" y="452"/>
                  </a:lnTo>
                  <a:cubicBezTo>
                    <a:pt x="314" y="371"/>
                    <a:pt x="412" y="257"/>
                    <a:pt x="384" y="107"/>
                  </a:cubicBezTo>
                  <a:cubicBezTo>
                    <a:pt x="371" y="30"/>
                    <a:pt x="333" y="0"/>
                    <a:pt x="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4996491" y="4369062"/>
              <a:ext cx="31375" cy="55588"/>
            </a:xfrm>
            <a:custGeom>
              <a:avLst/>
              <a:gdLst/>
              <a:ahLst/>
              <a:cxnLst/>
              <a:rect l="l" t="t" r="r" b="b"/>
              <a:pathLst>
                <a:path w="184" h="326" extrusionOk="0">
                  <a:moveTo>
                    <a:pt x="147" y="1"/>
                  </a:moveTo>
                  <a:cubicBezTo>
                    <a:pt x="140" y="1"/>
                    <a:pt x="132" y="5"/>
                    <a:pt x="128" y="14"/>
                  </a:cubicBezTo>
                  <a:cubicBezTo>
                    <a:pt x="83" y="105"/>
                    <a:pt x="42" y="199"/>
                    <a:pt x="8" y="294"/>
                  </a:cubicBezTo>
                  <a:cubicBezTo>
                    <a:pt x="1" y="313"/>
                    <a:pt x="16" y="325"/>
                    <a:pt x="32" y="325"/>
                  </a:cubicBezTo>
                  <a:cubicBezTo>
                    <a:pt x="42" y="325"/>
                    <a:pt x="53" y="320"/>
                    <a:pt x="57" y="308"/>
                  </a:cubicBezTo>
                  <a:cubicBezTo>
                    <a:pt x="91" y="217"/>
                    <a:pt x="129" y="127"/>
                    <a:pt x="173" y="40"/>
                  </a:cubicBezTo>
                  <a:cubicBezTo>
                    <a:pt x="183" y="20"/>
                    <a:pt x="165" y="1"/>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5027354" y="4388671"/>
              <a:ext cx="31545" cy="63432"/>
            </a:xfrm>
            <a:custGeom>
              <a:avLst/>
              <a:gdLst/>
              <a:ahLst/>
              <a:cxnLst/>
              <a:rect l="l" t="t" r="r" b="b"/>
              <a:pathLst>
                <a:path w="185" h="372" extrusionOk="0">
                  <a:moveTo>
                    <a:pt x="154" y="1"/>
                  </a:moveTo>
                  <a:cubicBezTo>
                    <a:pt x="144" y="1"/>
                    <a:pt x="134" y="7"/>
                    <a:pt x="130" y="20"/>
                  </a:cubicBezTo>
                  <a:cubicBezTo>
                    <a:pt x="100" y="128"/>
                    <a:pt x="60" y="232"/>
                    <a:pt x="11" y="332"/>
                  </a:cubicBezTo>
                  <a:cubicBezTo>
                    <a:pt x="1" y="352"/>
                    <a:pt x="20" y="372"/>
                    <a:pt x="37" y="372"/>
                  </a:cubicBezTo>
                  <a:cubicBezTo>
                    <a:pt x="44" y="372"/>
                    <a:pt x="51" y="368"/>
                    <a:pt x="55" y="359"/>
                  </a:cubicBezTo>
                  <a:cubicBezTo>
                    <a:pt x="106" y="254"/>
                    <a:pt x="149" y="147"/>
                    <a:pt x="180" y="34"/>
                  </a:cubicBezTo>
                  <a:cubicBezTo>
                    <a:pt x="185" y="14"/>
                    <a:pt x="169"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5075269" y="4410497"/>
              <a:ext cx="23190" cy="46892"/>
            </a:xfrm>
            <a:custGeom>
              <a:avLst/>
              <a:gdLst/>
              <a:ahLst/>
              <a:cxnLst/>
              <a:rect l="l" t="t" r="r" b="b"/>
              <a:pathLst>
                <a:path w="136" h="275" extrusionOk="0">
                  <a:moveTo>
                    <a:pt x="101" y="0"/>
                  </a:moveTo>
                  <a:cubicBezTo>
                    <a:pt x="93" y="0"/>
                    <a:pt x="85" y="4"/>
                    <a:pt x="80" y="14"/>
                  </a:cubicBezTo>
                  <a:cubicBezTo>
                    <a:pt x="42" y="86"/>
                    <a:pt x="17" y="160"/>
                    <a:pt x="3" y="241"/>
                  </a:cubicBezTo>
                  <a:cubicBezTo>
                    <a:pt x="0" y="261"/>
                    <a:pt x="17" y="274"/>
                    <a:pt x="32" y="274"/>
                  </a:cubicBezTo>
                  <a:cubicBezTo>
                    <a:pt x="42" y="274"/>
                    <a:pt x="51" y="268"/>
                    <a:pt x="54" y="255"/>
                  </a:cubicBezTo>
                  <a:cubicBezTo>
                    <a:pt x="66" y="180"/>
                    <a:pt x="89" y="108"/>
                    <a:pt x="125" y="40"/>
                  </a:cubicBezTo>
                  <a:cubicBezTo>
                    <a:pt x="136" y="19"/>
                    <a:pt x="118" y="0"/>
                    <a:pt x="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5118579" y="4435222"/>
              <a:ext cx="15858" cy="34785"/>
            </a:xfrm>
            <a:custGeom>
              <a:avLst/>
              <a:gdLst/>
              <a:ahLst/>
              <a:cxnLst/>
              <a:rect l="l" t="t" r="r" b="b"/>
              <a:pathLst>
                <a:path w="93" h="204" extrusionOk="0">
                  <a:moveTo>
                    <a:pt x="67" y="1"/>
                  </a:moveTo>
                  <a:cubicBezTo>
                    <a:pt x="54" y="1"/>
                    <a:pt x="41" y="9"/>
                    <a:pt x="40" y="25"/>
                  </a:cubicBezTo>
                  <a:cubicBezTo>
                    <a:pt x="36" y="76"/>
                    <a:pt x="25" y="125"/>
                    <a:pt x="8" y="172"/>
                  </a:cubicBezTo>
                  <a:cubicBezTo>
                    <a:pt x="1" y="191"/>
                    <a:pt x="17" y="203"/>
                    <a:pt x="33" y="203"/>
                  </a:cubicBezTo>
                  <a:cubicBezTo>
                    <a:pt x="43" y="203"/>
                    <a:pt x="53" y="198"/>
                    <a:pt x="57" y="186"/>
                  </a:cubicBezTo>
                  <a:cubicBezTo>
                    <a:pt x="76" y="133"/>
                    <a:pt x="87" y="81"/>
                    <a:pt x="91" y="25"/>
                  </a:cubicBezTo>
                  <a:cubicBezTo>
                    <a:pt x="92" y="9"/>
                    <a:pt x="80" y="1"/>
                    <a:pt x="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a:off x="4385540" y="2064731"/>
              <a:ext cx="281179" cy="417421"/>
            </a:xfrm>
            <a:custGeom>
              <a:avLst/>
              <a:gdLst/>
              <a:ahLst/>
              <a:cxnLst/>
              <a:rect l="l" t="t" r="r" b="b"/>
              <a:pathLst>
                <a:path w="1649" h="2448" extrusionOk="0">
                  <a:moveTo>
                    <a:pt x="1329" y="1"/>
                  </a:moveTo>
                  <a:lnTo>
                    <a:pt x="278" y="27"/>
                  </a:lnTo>
                  <a:cubicBezTo>
                    <a:pt x="402" y="125"/>
                    <a:pt x="448" y="292"/>
                    <a:pt x="458" y="451"/>
                  </a:cubicBezTo>
                  <a:cubicBezTo>
                    <a:pt x="466" y="575"/>
                    <a:pt x="457" y="705"/>
                    <a:pt x="402" y="817"/>
                  </a:cubicBezTo>
                  <a:cubicBezTo>
                    <a:pt x="349" y="930"/>
                    <a:pt x="243" y="1023"/>
                    <a:pt x="119" y="1039"/>
                  </a:cubicBezTo>
                  <a:cubicBezTo>
                    <a:pt x="93" y="1043"/>
                    <a:pt x="61" y="1044"/>
                    <a:pt x="44" y="1066"/>
                  </a:cubicBezTo>
                  <a:cubicBezTo>
                    <a:pt x="32" y="1080"/>
                    <a:pt x="30" y="1099"/>
                    <a:pt x="28" y="1116"/>
                  </a:cubicBezTo>
                  <a:cubicBezTo>
                    <a:pt x="1" y="1397"/>
                    <a:pt x="2" y="1690"/>
                    <a:pt x="113" y="1951"/>
                  </a:cubicBezTo>
                  <a:cubicBezTo>
                    <a:pt x="224" y="2211"/>
                    <a:pt x="466" y="2431"/>
                    <a:pt x="748" y="2446"/>
                  </a:cubicBezTo>
                  <a:cubicBezTo>
                    <a:pt x="758" y="2447"/>
                    <a:pt x="769" y="2447"/>
                    <a:pt x="779" y="2447"/>
                  </a:cubicBezTo>
                  <a:cubicBezTo>
                    <a:pt x="1030" y="2447"/>
                    <a:pt x="1266" y="2285"/>
                    <a:pt x="1405" y="2073"/>
                  </a:cubicBezTo>
                  <a:cubicBezTo>
                    <a:pt x="1552" y="1852"/>
                    <a:pt x="1609" y="1586"/>
                    <a:pt x="1639" y="1324"/>
                  </a:cubicBezTo>
                  <a:cubicBezTo>
                    <a:pt x="1649" y="1240"/>
                    <a:pt x="1645" y="1136"/>
                    <a:pt x="1571" y="1096"/>
                  </a:cubicBezTo>
                  <a:cubicBezTo>
                    <a:pt x="1546" y="1083"/>
                    <a:pt x="1519" y="1080"/>
                    <a:pt x="1492" y="1080"/>
                  </a:cubicBezTo>
                  <a:cubicBezTo>
                    <a:pt x="1469" y="1080"/>
                    <a:pt x="1446" y="1082"/>
                    <a:pt x="1423" y="1082"/>
                  </a:cubicBezTo>
                  <a:cubicBezTo>
                    <a:pt x="1414" y="1082"/>
                    <a:pt x="1406" y="1082"/>
                    <a:pt x="1397" y="1081"/>
                  </a:cubicBezTo>
                  <a:cubicBezTo>
                    <a:pt x="1308" y="1072"/>
                    <a:pt x="1235" y="1008"/>
                    <a:pt x="1196" y="927"/>
                  </a:cubicBezTo>
                  <a:cubicBezTo>
                    <a:pt x="1158" y="846"/>
                    <a:pt x="1150" y="757"/>
                    <a:pt x="1154" y="668"/>
                  </a:cubicBezTo>
                  <a:cubicBezTo>
                    <a:pt x="1158" y="537"/>
                    <a:pt x="1184" y="405"/>
                    <a:pt x="1229" y="281"/>
                  </a:cubicBezTo>
                  <a:cubicBezTo>
                    <a:pt x="1264" y="188"/>
                    <a:pt x="1310" y="98"/>
                    <a:pt x="1329" y="1"/>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4065656" y="3213486"/>
              <a:ext cx="437371" cy="1195651"/>
            </a:xfrm>
            <a:custGeom>
              <a:avLst/>
              <a:gdLst/>
              <a:ahLst/>
              <a:cxnLst/>
              <a:rect l="l" t="t" r="r" b="b"/>
              <a:pathLst>
                <a:path w="2565" h="7012" extrusionOk="0">
                  <a:moveTo>
                    <a:pt x="2564" y="0"/>
                  </a:moveTo>
                  <a:lnTo>
                    <a:pt x="886" y="47"/>
                  </a:lnTo>
                  <a:cubicBezTo>
                    <a:pt x="1064" y="1481"/>
                    <a:pt x="700" y="2921"/>
                    <a:pt x="526" y="4355"/>
                  </a:cubicBezTo>
                  <a:cubicBezTo>
                    <a:pt x="453" y="4955"/>
                    <a:pt x="413" y="5561"/>
                    <a:pt x="310" y="6155"/>
                  </a:cubicBezTo>
                  <a:cubicBezTo>
                    <a:pt x="271" y="6371"/>
                    <a:pt x="221" y="6595"/>
                    <a:pt x="81" y="6764"/>
                  </a:cubicBezTo>
                  <a:cubicBezTo>
                    <a:pt x="43" y="6809"/>
                    <a:pt x="0" y="6872"/>
                    <a:pt x="40" y="6914"/>
                  </a:cubicBezTo>
                  <a:cubicBezTo>
                    <a:pt x="56" y="6934"/>
                    <a:pt x="84" y="6938"/>
                    <a:pt x="109" y="6942"/>
                  </a:cubicBezTo>
                  <a:cubicBezTo>
                    <a:pt x="279" y="6964"/>
                    <a:pt x="450" y="6986"/>
                    <a:pt x="620" y="7009"/>
                  </a:cubicBezTo>
                  <a:cubicBezTo>
                    <a:pt x="628" y="7010"/>
                    <a:pt x="636" y="7011"/>
                    <a:pt x="643" y="7011"/>
                  </a:cubicBezTo>
                  <a:cubicBezTo>
                    <a:pt x="653" y="7011"/>
                    <a:pt x="661" y="7010"/>
                    <a:pt x="669" y="7005"/>
                  </a:cubicBezTo>
                  <a:cubicBezTo>
                    <a:pt x="694" y="6991"/>
                    <a:pt x="695" y="6957"/>
                    <a:pt x="694" y="6929"/>
                  </a:cubicBezTo>
                  <a:cubicBezTo>
                    <a:pt x="674" y="6430"/>
                    <a:pt x="934" y="5971"/>
                    <a:pt x="1108" y="5504"/>
                  </a:cubicBezTo>
                  <a:cubicBezTo>
                    <a:pt x="1415" y="4675"/>
                    <a:pt x="1456" y="3775"/>
                    <a:pt x="1666" y="2917"/>
                  </a:cubicBezTo>
                  <a:cubicBezTo>
                    <a:pt x="1735" y="2626"/>
                    <a:pt x="1827" y="2341"/>
                    <a:pt x="1917" y="2056"/>
                  </a:cubicBezTo>
                  <a:cubicBezTo>
                    <a:pt x="2132" y="1371"/>
                    <a:pt x="2348" y="685"/>
                    <a:pt x="2564"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a:off x="4327224" y="2696487"/>
              <a:ext cx="394060" cy="207346"/>
            </a:xfrm>
            <a:custGeom>
              <a:avLst/>
              <a:gdLst/>
              <a:ahLst/>
              <a:cxnLst/>
              <a:rect l="l" t="t" r="r" b="b"/>
              <a:pathLst>
                <a:path w="2311" h="1216" extrusionOk="0">
                  <a:moveTo>
                    <a:pt x="244" y="1"/>
                  </a:moveTo>
                  <a:cubicBezTo>
                    <a:pt x="256" y="317"/>
                    <a:pt x="200" y="531"/>
                    <a:pt x="79" y="847"/>
                  </a:cubicBezTo>
                  <a:cubicBezTo>
                    <a:pt x="72" y="867"/>
                    <a:pt x="1" y="976"/>
                    <a:pt x="6" y="996"/>
                  </a:cubicBezTo>
                  <a:cubicBezTo>
                    <a:pt x="8" y="1004"/>
                    <a:pt x="9" y="1007"/>
                    <a:pt x="10" y="1007"/>
                  </a:cubicBezTo>
                  <a:cubicBezTo>
                    <a:pt x="11" y="1007"/>
                    <a:pt x="13" y="1003"/>
                    <a:pt x="19" y="1003"/>
                  </a:cubicBezTo>
                  <a:cubicBezTo>
                    <a:pt x="21" y="1003"/>
                    <a:pt x="24" y="1004"/>
                    <a:pt x="29" y="1006"/>
                  </a:cubicBezTo>
                  <a:cubicBezTo>
                    <a:pt x="408" y="1145"/>
                    <a:pt x="813" y="1215"/>
                    <a:pt x="1217" y="1215"/>
                  </a:cubicBezTo>
                  <a:cubicBezTo>
                    <a:pt x="1588" y="1215"/>
                    <a:pt x="1959" y="1156"/>
                    <a:pt x="2310" y="1038"/>
                  </a:cubicBezTo>
                  <a:cubicBezTo>
                    <a:pt x="2157" y="751"/>
                    <a:pt x="2109" y="409"/>
                    <a:pt x="2175" y="90"/>
                  </a:cubicBezTo>
                  <a:lnTo>
                    <a:pt x="244" y="1"/>
                  </a:ln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4145286" y="1176863"/>
              <a:ext cx="315623" cy="1362756"/>
            </a:xfrm>
            <a:custGeom>
              <a:avLst/>
              <a:gdLst/>
              <a:ahLst/>
              <a:cxnLst/>
              <a:rect l="l" t="t" r="r" b="b"/>
              <a:pathLst>
                <a:path w="1851" h="7992" extrusionOk="0">
                  <a:moveTo>
                    <a:pt x="494" y="0"/>
                  </a:moveTo>
                  <a:cubicBezTo>
                    <a:pt x="482" y="0"/>
                    <a:pt x="469" y="30"/>
                    <a:pt x="458" y="96"/>
                  </a:cubicBezTo>
                  <a:cubicBezTo>
                    <a:pt x="419" y="304"/>
                    <a:pt x="420" y="455"/>
                    <a:pt x="382" y="664"/>
                  </a:cubicBezTo>
                  <a:cubicBezTo>
                    <a:pt x="361" y="515"/>
                    <a:pt x="340" y="366"/>
                    <a:pt x="318" y="217"/>
                  </a:cubicBezTo>
                  <a:cubicBezTo>
                    <a:pt x="311" y="180"/>
                    <a:pt x="305" y="164"/>
                    <a:pt x="298" y="164"/>
                  </a:cubicBezTo>
                  <a:cubicBezTo>
                    <a:pt x="266" y="164"/>
                    <a:pt x="238" y="537"/>
                    <a:pt x="238" y="662"/>
                  </a:cubicBezTo>
                  <a:cubicBezTo>
                    <a:pt x="208" y="597"/>
                    <a:pt x="161" y="344"/>
                    <a:pt x="138" y="344"/>
                  </a:cubicBezTo>
                  <a:cubicBezTo>
                    <a:pt x="132" y="344"/>
                    <a:pt x="127" y="363"/>
                    <a:pt x="126" y="411"/>
                  </a:cubicBezTo>
                  <a:cubicBezTo>
                    <a:pt x="137" y="665"/>
                    <a:pt x="149" y="918"/>
                    <a:pt x="161" y="1171"/>
                  </a:cubicBezTo>
                  <a:cubicBezTo>
                    <a:pt x="170" y="1350"/>
                    <a:pt x="178" y="1529"/>
                    <a:pt x="175" y="1710"/>
                  </a:cubicBezTo>
                  <a:cubicBezTo>
                    <a:pt x="170" y="1964"/>
                    <a:pt x="139" y="2219"/>
                    <a:pt x="113" y="2472"/>
                  </a:cubicBezTo>
                  <a:cubicBezTo>
                    <a:pt x="64" y="2959"/>
                    <a:pt x="30" y="3448"/>
                    <a:pt x="11" y="3938"/>
                  </a:cubicBezTo>
                  <a:cubicBezTo>
                    <a:pt x="5" y="4103"/>
                    <a:pt x="1" y="4269"/>
                    <a:pt x="25" y="4434"/>
                  </a:cubicBezTo>
                  <a:cubicBezTo>
                    <a:pt x="60" y="4662"/>
                    <a:pt x="151" y="4879"/>
                    <a:pt x="224" y="5099"/>
                  </a:cubicBezTo>
                  <a:cubicBezTo>
                    <a:pt x="358" y="5506"/>
                    <a:pt x="433" y="5930"/>
                    <a:pt x="592" y="6328"/>
                  </a:cubicBezTo>
                  <a:cubicBezTo>
                    <a:pt x="663" y="6502"/>
                    <a:pt x="748" y="6671"/>
                    <a:pt x="814" y="6846"/>
                  </a:cubicBezTo>
                  <a:cubicBezTo>
                    <a:pt x="901" y="7075"/>
                    <a:pt x="939" y="7459"/>
                    <a:pt x="977" y="7699"/>
                  </a:cubicBezTo>
                  <a:cubicBezTo>
                    <a:pt x="1005" y="7869"/>
                    <a:pt x="1070" y="7930"/>
                    <a:pt x="1246" y="7981"/>
                  </a:cubicBezTo>
                  <a:cubicBezTo>
                    <a:pt x="1271" y="7988"/>
                    <a:pt x="1297" y="7991"/>
                    <a:pt x="1323" y="7991"/>
                  </a:cubicBezTo>
                  <a:cubicBezTo>
                    <a:pt x="1378" y="7991"/>
                    <a:pt x="1433" y="7977"/>
                    <a:pt x="1483" y="7956"/>
                  </a:cubicBezTo>
                  <a:cubicBezTo>
                    <a:pt x="1702" y="7867"/>
                    <a:pt x="1851" y="7646"/>
                    <a:pt x="1842" y="7422"/>
                  </a:cubicBezTo>
                  <a:lnTo>
                    <a:pt x="1441" y="6630"/>
                  </a:lnTo>
                  <a:cubicBezTo>
                    <a:pt x="1399" y="5791"/>
                    <a:pt x="742" y="5079"/>
                    <a:pt x="612" y="4249"/>
                  </a:cubicBezTo>
                  <a:cubicBezTo>
                    <a:pt x="585" y="4075"/>
                    <a:pt x="581" y="3897"/>
                    <a:pt x="577" y="3720"/>
                  </a:cubicBezTo>
                  <a:cubicBezTo>
                    <a:pt x="567" y="3165"/>
                    <a:pt x="555" y="2608"/>
                    <a:pt x="545" y="2051"/>
                  </a:cubicBezTo>
                  <a:cubicBezTo>
                    <a:pt x="542" y="1919"/>
                    <a:pt x="540" y="1785"/>
                    <a:pt x="582" y="1658"/>
                  </a:cubicBezTo>
                  <a:cubicBezTo>
                    <a:pt x="674" y="1377"/>
                    <a:pt x="977" y="1155"/>
                    <a:pt x="953" y="862"/>
                  </a:cubicBezTo>
                  <a:cubicBezTo>
                    <a:pt x="949" y="844"/>
                    <a:pt x="941" y="836"/>
                    <a:pt x="931" y="836"/>
                  </a:cubicBezTo>
                  <a:cubicBezTo>
                    <a:pt x="879" y="836"/>
                    <a:pt x="761" y="1051"/>
                    <a:pt x="673" y="1113"/>
                  </a:cubicBezTo>
                  <a:cubicBezTo>
                    <a:pt x="699" y="809"/>
                    <a:pt x="740" y="492"/>
                    <a:pt x="680" y="202"/>
                  </a:cubicBezTo>
                  <a:cubicBezTo>
                    <a:pt x="674" y="187"/>
                    <a:pt x="668" y="180"/>
                    <a:pt x="661" y="180"/>
                  </a:cubicBezTo>
                  <a:cubicBezTo>
                    <a:pt x="614" y="180"/>
                    <a:pt x="554" y="522"/>
                    <a:pt x="528" y="661"/>
                  </a:cubicBezTo>
                  <a:cubicBezTo>
                    <a:pt x="563" y="293"/>
                    <a:pt x="532" y="0"/>
                    <a:pt x="494"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4133350" y="1659077"/>
              <a:ext cx="53542" cy="119360"/>
            </a:xfrm>
            <a:custGeom>
              <a:avLst/>
              <a:gdLst/>
              <a:ahLst/>
              <a:cxnLst/>
              <a:rect l="l" t="t" r="r" b="b"/>
              <a:pathLst>
                <a:path w="314" h="700" extrusionOk="0">
                  <a:moveTo>
                    <a:pt x="156" y="1"/>
                  </a:moveTo>
                  <a:cubicBezTo>
                    <a:pt x="67" y="43"/>
                    <a:pt x="27" y="128"/>
                    <a:pt x="13" y="215"/>
                  </a:cubicBezTo>
                  <a:cubicBezTo>
                    <a:pt x="0" y="301"/>
                    <a:pt x="5" y="389"/>
                    <a:pt x="22" y="475"/>
                  </a:cubicBezTo>
                  <a:cubicBezTo>
                    <a:pt x="37" y="549"/>
                    <a:pt x="62" y="628"/>
                    <a:pt x="120" y="677"/>
                  </a:cubicBezTo>
                  <a:cubicBezTo>
                    <a:pt x="134" y="690"/>
                    <a:pt x="153" y="700"/>
                    <a:pt x="171" y="700"/>
                  </a:cubicBezTo>
                  <a:cubicBezTo>
                    <a:pt x="172" y="700"/>
                    <a:pt x="173" y="700"/>
                    <a:pt x="174" y="700"/>
                  </a:cubicBezTo>
                  <a:cubicBezTo>
                    <a:pt x="195" y="698"/>
                    <a:pt x="213" y="680"/>
                    <a:pt x="210" y="661"/>
                  </a:cubicBezTo>
                  <a:cubicBezTo>
                    <a:pt x="206" y="644"/>
                    <a:pt x="189" y="624"/>
                    <a:pt x="203" y="614"/>
                  </a:cubicBezTo>
                  <a:lnTo>
                    <a:pt x="203" y="614"/>
                  </a:lnTo>
                  <a:cubicBezTo>
                    <a:pt x="210" y="617"/>
                    <a:pt x="218" y="618"/>
                    <a:pt x="226" y="618"/>
                  </a:cubicBezTo>
                  <a:cubicBezTo>
                    <a:pt x="246" y="618"/>
                    <a:pt x="266" y="610"/>
                    <a:pt x="278" y="595"/>
                  </a:cubicBezTo>
                  <a:cubicBezTo>
                    <a:pt x="297" y="575"/>
                    <a:pt x="302" y="543"/>
                    <a:pt x="289" y="519"/>
                  </a:cubicBezTo>
                  <a:cubicBezTo>
                    <a:pt x="278" y="500"/>
                    <a:pt x="261" y="486"/>
                    <a:pt x="248" y="467"/>
                  </a:cubicBezTo>
                  <a:cubicBezTo>
                    <a:pt x="235" y="450"/>
                    <a:pt x="230" y="421"/>
                    <a:pt x="247" y="408"/>
                  </a:cubicBezTo>
                  <a:cubicBezTo>
                    <a:pt x="262" y="395"/>
                    <a:pt x="288" y="398"/>
                    <a:pt x="299" y="381"/>
                  </a:cubicBezTo>
                  <a:cubicBezTo>
                    <a:pt x="312" y="360"/>
                    <a:pt x="289" y="337"/>
                    <a:pt x="268" y="322"/>
                  </a:cubicBezTo>
                  <a:cubicBezTo>
                    <a:pt x="248" y="308"/>
                    <a:pt x="225" y="281"/>
                    <a:pt x="242" y="262"/>
                  </a:cubicBezTo>
                  <a:cubicBezTo>
                    <a:pt x="253" y="250"/>
                    <a:pt x="272" y="252"/>
                    <a:pt x="288" y="244"/>
                  </a:cubicBezTo>
                  <a:cubicBezTo>
                    <a:pt x="313" y="231"/>
                    <a:pt x="312" y="190"/>
                    <a:pt x="293" y="169"/>
                  </a:cubicBezTo>
                  <a:cubicBezTo>
                    <a:pt x="273" y="147"/>
                    <a:pt x="244" y="137"/>
                    <a:pt x="217" y="125"/>
                  </a:cubicBezTo>
                  <a:cubicBezTo>
                    <a:pt x="190" y="113"/>
                    <a:pt x="161" y="30"/>
                    <a:pt x="156" y="1"/>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3845523" y="4364288"/>
              <a:ext cx="360469" cy="177336"/>
            </a:xfrm>
            <a:custGeom>
              <a:avLst/>
              <a:gdLst/>
              <a:ahLst/>
              <a:cxnLst/>
              <a:rect l="l" t="t" r="r" b="b"/>
              <a:pathLst>
                <a:path w="2114" h="1040" extrusionOk="0">
                  <a:moveTo>
                    <a:pt x="1409" y="0"/>
                  </a:moveTo>
                  <a:lnTo>
                    <a:pt x="1384" y="5"/>
                  </a:lnTo>
                  <a:cubicBezTo>
                    <a:pt x="1386" y="6"/>
                    <a:pt x="1389" y="8"/>
                    <a:pt x="1391" y="9"/>
                  </a:cubicBezTo>
                  <a:lnTo>
                    <a:pt x="1391" y="9"/>
                  </a:lnTo>
                  <a:cubicBezTo>
                    <a:pt x="1397" y="7"/>
                    <a:pt x="1403" y="4"/>
                    <a:pt x="1409" y="0"/>
                  </a:cubicBezTo>
                  <a:close/>
                  <a:moveTo>
                    <a:pt x="1391" y="9"/>
                  </a:moveTo>
                  <a:cubicBezTo>
                    <a:pt x="1328" y="37"/>
                    <a:pt x="1256" y="40"/>
                    <a:pt x="1193" y="65"/>
                  </a:cubicBezTo>
                  <a:cubicBezTo>
                    <a:pt x="1160" y="76"/>
                    <a:pt x="1129" y="94"/>
                    <a:pt x="1101" y="111"/>
                  </a:cubicBezTo>
                  <a:cubicBezTo>
                    <a:pt x="1046" y="143"/>
                    <a:pt x="990" y="173"/>
                    <a:pt x="935" y="205"/>
                  </a:cubicBezTo>
                  <a:cubicBezTo>
                    <a:pt x="616" y="388"/>
                    <a:pt x="290" y="574"/>
                    <a:pt x="45" y="850"/>
                  </a:cubicBezTo>
                  <a:cubicBezTo>
                    <a:pt x="22" y="875"/>
                    <a:pt x="1" y="904"/>
                    <a:pt x="1" y="937"/>
                  </a:cubicBezTo>
                  <a:cubicBezTo>
                    <a:pt x="2" y="1003"/>
                    <a:pt x="86" y="1032"/>
                    <a:pt x="152" y="1035"/>
                  </a:cubicBezTo>
                  <a:cubicBezTo>
                    <a:pt x="197" y="1038"/>
                    <a:pt x="242" y="1039"/>
                    <a:pt x="287" y="1039"/>
                  </a:cubicBezTo>
                  <a:cubicBezTo>
                    <a:pt x="348" y="1039"/>
                    <a:pt x="410" y="1037"/>
                    <a:pt x="472" y="1034"/>
                  </a:cubicBezTo>
                  <a:cubicBezTo>
                    <a:pt x="942" y="1013"/>
                    <a:pt x="1411" y="967"/>
                    <a:pt x="1877" y="897"/>
                  </a:cubicBezTo>
                  <a:cubicBezTo>
                    <a:pt x="1956" y="884"/>
                    <a:pt x="2046" y="865"/>
                    <a:pt x="2087" y="798"/>
                  </a:cubicBezTo>
                  <a:cubicBezTo>
                    <a:pt x="2111" y="758"/>
                    <a:pt x="2114" y="710"/>
                    <a:pt x="2114" y="661"/>
                  </a:cubicBezTo>
                  <a:cubicBezTo>
                    <a:pt x="2114" y="464"/>
                    <a:pt x="2082" y="264"/>
                    <a:pt x="2021" y="75"/>
                  </a:cubicBezTo>
                  <a:cubicBezTo>
                    <a:pt x="2018" y="68"/>
                    <a:pt x="2016" y="61"/>
                    <a:pt x="2010" y="56"/>
                  </a:cubicBezTo>
                  <a:cubicBezTo>
                    <a:pt x="2003" y="49"/>
                    <a:pt x="1994" y="47"/>
                    <a:pt x="1985" y="47"/>
                  </a:cubicBezTo>
                  <a:cubicBezTo>
                    <a:pt x="1978" y="47"/>
                    <a:pt x="1971" y="48"/>
                    <a:pt x="1964" y="50"/>
                  </a:cubicBezTo>
                  <a:cubicBezTo>
                    <a:pt x="1865" y="67"/>
                    <a:pt x="1767" y="87"/>
                    <a:pt x="1668" y="87"/>
                  </a:cubicBezTo>
                  <a:cubicBezTo>
                    <a:pt x="1570" y="86"/>
                    <a:pt x="1470" y="66"/>
                    <a:pt x="139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3950048" y="4292331"/>
              <a:ext cx="145620" cy="88838"/>
            </a:xfrm>
            <a:custGeom>
              <a:avLst/>
              <a:gdLst/>
              <a:ahLst/>
              <a:cxnLst/>
              <a:rect l="l" t="t" r="r" b="b"/>
              <a:pathLst>
                <a:path w="854" h="521" extrusionOk="0">
                  <a:moveTo>
                    <a:pt x="592" y="80"/>
                  </a:moveTo>
                  <a:cubicBezTo>
                    <a:pt x="605" y="80"/>
                    <a:pt x="620" y="81"/>
                    <a:pt x="636" y="84"/>
                  </a:cubicBezTo>
                  <a:cubicBezTo>
                    <a:pt x="657" y="106"/>
                    <a:pt x="674" y="132"/>
                    <a:pt x="687" y="161"/>
                  </a:cubicBezTo>
                  <a:cubicBezTo>
                    <a:pt x="715" y="210"/>
                    <a:pt x="748" y="279"/>
                    <a:pt x="749" y="340"/>
                  </a:cubicBezTo>
                  <a:cubicBezTo>
                    <a:pt x="749" y="380"/>
                    <a:pt x="733" y="409"/>
                    <a:pt x="706" y="430"/>
                  </a:cubicBezTo>
                  <a:lnTo>
                    <a:pt x="706" y="430"/>
                  </a:lnTo>
                  <a:cubicBezTo>
                    <a:pt x="623" y="376"/>
                    <a:pt x="545" y="308"/>
                    <a:pt x="524" y="208"/>
                  </a:cubicBezTo>
                  <a:cubicBezTo>
                    <a:pt x="494" y="123"/>
                    <a:pt x="518" y="80"/>
                    <a:pt x="592" y="80"/>
                  </a:cubicBezTo>
                  <a:close/>
                  <a:moveTo>
                    <a:pt x="563" y="0"/>
                  </a:moveTo>
                  <a:cubicBezTo>
                    <a:pt x="524" y="0"/>
                    <a:pt x="489" y="25"/>
                    <a:pt x="471" y="90"/>
                  </a:cubicBezTo>
                  <a:cubicBezTo>
                    <a:pt x="428" y="245"/>
                    <a:pt x="534" y="370"/>
                    <a:pt x="653" y="456"/>
                  </a:cubicBezTo>
                  <a:lnTo>
                    <a:pt x="653" y="456"/>
                  </a:lnTo>
                  <a:cubicBezTo>
                    <a:pt x="620" y="466"/>
                    <a:pt x="580" y="470"/>
                    <a:pt x="537" y="470"/>
                  </a:cubicBezTo>
                  <a:cubicBezTo>
                    <a:pt x="360" y="470"/>
                    <a:pt x="123" y="399"/>
                    <a:pt x="44" y="372"/>
                  </a:cubicBezTo>
                  <a:cubicBezTo>
                    <a:pt x="41" y="371"/>
                    <a:pt x="38" y="371"/>
                    <a:pt x="35" y="371"/>
                  </a:cubicBezTo>
                  <a:cubicBezTo>
                    <a:pt x="10" y="371"/>
                    <a:pt x="1" y="413"/>
                    <a:pt x="29" y="422"/>
                  </a:cubicBezTo>
                  <a:cubicBezTo>
                    <a:pt x="149" y="462"/>
                    <a:pt x="270" y="491"/>
                    <a:pt x="395" y="504"/>
                  </a:cubicBezTo>
                  <a:cubicBezTo>
                    <a:pt x="454" y="511"/>
                    <a:pt x="524" y="521"/>
                    <a:pt x="592" y="521"/>
                  </a:cubicBezTo>
                  <a:cubicBezTo>
                    <a:pt x="638" y="521"/>
                    <a:pt x="683" y="516"/>
                    <a:pt x="722" y="503"/>
                  </a:cubicBezTo>
                  <a:cubicBezTo>
                    <a:pt x="723" y="503"/>
                    <a:pt x="724" y="503"/>
                    <a:pt x="725" y="502"/>
                  </a:cubicBezTo>
                  <a:lnTo>
                    <a:pt x="725" y="502"/>
                  </a:lnTo>
                  <a:cubicBezTo>
                    <a:pt x="732" y="507"/>
                    <a:pt x="740" y="511"/>
                    <a:pt x="747" y="515"/>
                  </a:cubicBezTo>
                  <a:cubicBezTo>
                    <a:pt x="752" y="518"/>
                    <a:pt x="757" y="519"/>
                    <a:pt x="762" y="519"/>
                  </a:cubicBezTo>
                  <a:cubicBezTo>
                    <a:pt x="787" y="519"/>
                    <a:pt x="801" y="484"/>
                    <a:pt x="776" y="472"/>
                  </a:cubicBezTo>
                  <a:cubicBezTo>
                    <a:pt x="776" y="471"/>
                    <a:pt x="776" y="471"/>
                    <a:pt x="775" y="471"/>
                  </a:cubicBezTo>
                  <a:lnTo>
                    <a:pt x="775" y="471"/>
                  </a:lnTo>
                  <a:cubicBezTo>
                    <a:pt x="853" y="387"/>
                    <a:pt x="771" y="201"/>
                    <a:pt x="723" y="118"/>
                  </a:cubicBezTo>
                  <a:cubicBezTo>
                    <a:pt x="689" y="56"/>
                    <a:pt x="621"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4041102" y="4371279"/>
              <a:ext cx="31034" cy="55247"/>
            </a:xfrm>
            <a:custGeom>
              <a:avLst/>
              <a:gdLst/>
              <a:ahLst/>
              <a:cxnLst/>
              <a:rect l="l" t="t" r="r" b="b"/>
              <a:pathLst>
                <a:path w="182" h="324" extrusionOk="0">
                  <a:moveTo>
                    <a:pt x="35" y="0"/>
                  </a:moveTo>
                  <a:cubicBezTo>
                    <a:pt x="18" y="0"/>
                    <a:pt x="0" y="19"/>
                    <a:pt x="10" y="39"/>
                  </a:cubicBezTo>
                  <a:cubicBezTo>
                    <a:pt x="53" y="126"/>
                    <a:pt x="92" y="214"/>
                    <a:pt x="125" y="306"/>
                  </a:cubicBezTo>
                  <a:cubicBezTo>
                    <a:pt x="130" y="318"/>
                    <a:pt x="140" y="324"/>
                    <a:pt x="150" y="324"/>
                  </a:cubicBezTo>
                  <a:cubicBezTo>
                    <a:pt x="166" y="324"/>
                    <a:pt x="182" y="311"/>
                    <a:pt x="175" y="292"/>
                  </a:cubicBezTo>
                  <a:cubicBezTo>
                    <a:pt x="140" y="196"/>
                    <a:pt x="101" y="104"/>
                    <a:pt x="55" y="14"/>
                  </a:cubicBezTo>
                  <a:cubicBezTo>
                    <a:pt x="51" y="4"/>
                    <a:pt x="43"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4009898" y="4390888"/>
              <a:ext cx="31716" cy="63261"/>
            </a:xfrm>
            <a:custGeom>
              <a:avLst/>
              <a:gdLst/>
              <a:ahLst/>
              <a:cxnLst/>
              <a:rect l="l" t="t" r="r" b="b"/>
              <a:pathLst>
                <a:path w="186" h="371" extrusionOk="0">
                  <a:moveTo>
                    <a:pt x="32" y="0"/>
                  </a:moveTo>
                  <a:cubicBezTo>
                    <a:pt x="17" y="0"/>
                    <a:pt x="1" y="13"/>
                    <a:pt x="6" y="33"/>
                  </a:cubicBezTo>
                  <a:cubicBezTo>
                    <a:pt x="37" y="145"/>
                    <a:pt x="80" y="253"/>
                    <a:pt x="131" y="357"/>
                  </a:cubicBezTo>
                  <a:cubicBezTo>
                    <a:pt x="135" y="366"/>
                    <a:pt x="143" y="370"/>
                    <a:pt x="151" y="370"/>
                  </a:cubicBezTo>
                  <a:cubicBezTo>
                    <a:pt x="168" y="370"/>
                    <a:pt x="185" y="352"/>
                    <a:pt x="175" y="330"/>
                  </a:cubicBezTo>
                  <a:cubicBezTo>
                    <a:pt x="126" y="229"/>
                    <a:pt x="87" y="126"/>
                    <a:pt x="56" y="18"/>
                  </a:cubicBezTo>
                  <a:cubicBezTo>
                    <a:pt x="52" y="6"/>
                    <a:pt x="42"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3970339" y="4412373"/>
              <a:ext cx="23361" cy="46721"/>
            </a:xfrm>
            <a:custGeom>
              <a:avLst/>
              <a:gdLst/>
              <a:ahLst/>
              <a:cxnLst/>
              <a:rect l="l" t="t" r="r" b="b"/>
              <a:pathLst>
                <a:path w="137" h="274" extrusionOk="0">
                  <a:moveTo>
                    <a:pt x="36" y="1"/>
                  </a:moveTo>
                  <a:cubicBezTo>
                    <a:pt x="18" y="1"/>
                    <a:pt x="0" y="19"/>
                    <a:pt x="12" y="40"/>
                  </a:cubicBezTo>
                  <a:cubicBezTo>
                    <a:pt x="48" y="107"/>
                    <a:pt x="72" y="179"/>
                    <a:pt x="83" y="255"/>
                  </a:cubicBezTo>
                  <a:cubicBezTo>
                    <a:pt x="85" y="268"/>
                    <a:pt x="94" y="273"/>
                    <a:pt x="104" y="273"/>
                  </a:cubicBezTo>
                  <a:cubicBezTo>
                    <a:pt x="119" y="273"/>
                    <a:pt x="137" y="260"/>
                    <a:pt x="133" y="240"/>
                  </a:cubicBezTo>
                  <a:cubicBezTo>
                    <a:pt x="120" y="159"/>
                    <a:pt x="94" y="84"/>
                    <a:pt x="57" y="13"/>
                  </a:cubicBezTo>
                  <a:cubicBezTo>
                    <a:pt x="52" y="4"/>
                    <a:pt x="4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3934361" y="4437268"/>
              <a:ext cx="15687" cy="34785"/>
            </a:xfrm>
            <a:custGeom>
              <a:avLst/>
              <a:gdLst/>
              <a:ahLst/>
              <a:cxnLst/>
              <a:rect l="l" t="t" r="r" b="b"/>
              <a:pathLst>
                <a:path w="92" h="204" extrusionOk="0">
                  <a:moveTo>
                    <a:pt x="26" y="0"/>
                  </a:moveTo>
                  <a:cubicBezTo>
                    <a:pt x="13" y="0"/>
                    <a:pt x="0" y="9"/>
                    <a:pt x="2" y="26"/>
                  </a:cubicBezTo>
                  <a:cubicBezTo>
                    <a:pt x="7" y="80"/>
                    <a:pt x="17" y="133"/>
                    <a:pt x="34" y="185"/>
                  </a:cubicBezTo>
                  <a:cubicBezTo>
                    <a:pt x="39" y="198"/>
                    <a:pt x="50" y="203"/>
                    <a:pt x="60" y="203"/>
                  </a:cubicBezTo>
                  <a:cubicBezTo>
                    <a:pt x="76" y="203"/>
                    <a:pt x="91" y="190"/>
                    <a:pt x="85" y="171"/>
                  </a:cubicBezTo>
                  <a:cubicBezTo>
                    <a:pt x="68" y="124"/>
                    <a:pt x="58" y="75"/>
                    <a:pt x="53" y="26"/>
                  </a:cubicBezTo>
                  <a:cubicBezTo>
                    <a:pt x="52" y="9"/>
                    <a:pt x="3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4168135" y="2839889"/>
              <a:ext cx="703545" cy="471474"/>
            </a:xfrm>
            <a:custGeom>
              <a:avLst/>
              <a:gdLst/>
              <a:ahLst/>
              <a:cxnLst/>
              <a:rect l="l" t="t" r="r" b="b"/>
              <a:pathLst>
                <a:path w="4126" h="2765" extrusionOk="0">
                  <a:moveTo>
                    <a:pt x="3176" y="1"/>
                  </a:moveTo>
                  <a:cubicBezTo>
                    <a:pt x="2826" y="122"/>
                    <a:pt x="2457" y="182"/>
                    <a:pt x="2089" y="182"/>
                  </a:cubicBezTo>
                  <a:cubicBezTo>
                    <a:pt x="1723" y="182"/>
                    <a:pt x="1359" y="123"/>
                    <a:pt x="1014" y="4"/>
                  </a:cubicBezTo>
                  <a:cubicBezTo>
                    <a:pt x="612" y="748"/>
                    <a:pt x="306" y="1405"/>
                    <a:pt x="19" y="2199"/>
                  </a:cubicBezTo>
                  <a:cubicBezTo>
                    <a:pt x="9" y="2227"/>
                    <a:pt x="1" y="2258"/>
                    <a:pt x="13" y="2285"/>
                  </a:cubicBezTo>
                  <a:cubicBezTo>
                    <a:pt x="24" y="2309"/>
                    <a:pt x="53" y="2321"/>
                    <a:pt x="79" y="2331"/>
                  </a:cubicBezTo>
                  <a:cubicBezTo>
                    <a:pt x="694" y="2570"/>
                    <a:pt x="1348" y="2709"/>
                    <a:pt x="2008" y="2744"/>
                  </a:cubicBezTo>
                  <a:cubicBezTo>
                    <a:pt x="2045" y="2641"/>
                    <a:pt x="2083" y="2535"/>
                    <a:pt x="2121" y="2432"/>
                  </a:cubicBezTo>
                  <a:cubicBezTo>
                    <a:pt x="2207" y="2518"/>
                    <a:pt x="2181" y="2687"/>
                    <a:pt x="2286" y="2745"/>
                  </a:cubicBezTo>
                  <a:cubicBezTo>
                    <a:pt x="2313" y="2760"/>
                    <a:pt x="2343" y="2764"/>
                    <a:pt x="2373" y="2764"/>
                  </a:cubicBezTo>
                  <a:cubicBezTo>
                    <a:pt x="2396" y="2764"/>
                    <a:pt x="2420" y="2761"/>
                    <a:pt x="2443" y="2758"/>
                  </a:cubicBezTo>
                  <a:cubicBezTo>
                    <a:pt x="3013" y="2679"/>
                    <a:pt x="3576" y="2551"/>
                    <a:pt x="4125" y="2380"/>
                  </a:cubicBezTo>
                  <a:cubicBezTo>
                    <a:pt x="3882" y="1559"/>
                    <a:pt x="3563" y="763"/>
                    <a:pt x="3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4208717" y="2846198"/>
              <a:ext cx="156533" cy="402074"/>
            </a:xfrm>
            <a:custGeom>
              <a:avLst/>
              <a:gdLst/>
              <a:ahLst/>
              <a:cxnLst/>
              <a:rect l="l" t="t" r="r" b="b"/>
              <a:pathLst>
                <a:path w="918" h="2358" extrusionOk="0">
                  <a:moveTo>
                    <a:pt x="881" y="0"/>
                  </a:moveTo>
                  <a:cubicBezTo>
                    <a:pt x="874" y="0"/>
                    <a:pt x="866" y="4"/>
                    <a:pt x="861" y="12"/>
                  </a:cubicBezTo>
                  <a:cubicBezTo>
                    <a:pt x="434" y="727"/>
                    <a:pt x="146" y="1505"/>
                    <a:pt x="3" y="2324"/>
                  </a:cubicBezTo>
                  <a:cubicBezTo>
                    <a:pt x="0" y="2345"/>
                    <a:pt x="17" y="2357"/>
                    <a:pt x="31" y="2357"/>
                  </a:cubicBezTo>
                  <a:cubicBezTo>
                    <a:pt x="41" y="2357"/>
                    <a:pt x="50" y="2352"/>
                    <a:pt x="52" y="2339"/>
                  </a:cubicBezTo>
                  <a:cubicBezTo>
                    <a:pt x="195" y="1522"/>
                    <a:pt x="481" y="750"/>
                    <a:pt x="906" y="39"/>
                  </a:cubicBezTo>
                  <a:cubicBezTo>
                    <a:pt x="917" y="19"/>
                    <a:pt x="899" y="0"/>
                    <a:pt x="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4674902" y="2847733"/>
              <a:ext cx="159090" cy="410941"/>
            </a:xfrm>
            <a:custGeom>
              <a:avLst/>
              <a:gdLst/>
              <a:ahLst/>
              <a:cxnLst/>
              <a:rect l="l" t="t" r="r" b="b"/>
              <a:pathLst>
                <a:path w="933" h="2410" extrusionOk="0">
                  <a:moveTo>
                    <a:pt x="36" y="0"/>
                  </a:moveTo>
                  <a:cubicBezTo>
                    <a:pt x="19" y="0"/>
                    <a:pt x="1" y="20"/>
                    <a:pt x="11" y="40"/>
                  </a:cubicBezTo>
                  <a:cubicBezTo>
                    <a:pt x="392" y="787"/>
                    <a:pt x="683" y="1575"/>
                    <a:pt x="878" y="2391"/>
                  </a:cubicBezTo>
                  <a:cubicBezTo>
                    <a:pt x="881" y="2404"/>
                    <a:pt x="891" y="2409"/>
                    <a:pt x="901" y="2409"/>
                  </a:cubicBezTo>
                  <a:cubicBezTo>
                    <a:pt x="916" y="2409"/>
                    <a:pt x="932" y="2397"/>
                    <a:pt x="928" y="2377"/>
                  </a:cubicBezTo>
                  <a:cubicBezTo>
                    <a:pt x="731" y="1557"/>
                    <a:pt x="439" y="765"/>
                    <a:pt x="55" y="13"/>
                  </a:cubicBezTo>
                  <a:cubicBezTo>
                    <a:pt x="51" y="4"/>
                    <a:pt x="43"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4403444" y="2880983"/>
              <a:ext cx="106742" cy="196774"/>
            </a:xfrm>
            <a:custGeom>
              <a:avLst/>
              <a:gdLst/>
              <a:ahLst/>
              <a:cxnLst/>
              <a:rect l="l" t="t" r="r" b="b"/>
              <a:pathLst>
                <a:path w="626" h="1154" extrusionOk="0">
                  <a:moveTo>
                    <a:pt x="585" y="0"/>
                  </a:moveTo>
                  <a:cubicBezTo>
                    <a:pt x="581" y="0"/>
                    <a:pt x="577" y="1"/>
                    <a:pt x="573" y="3"/>
                  </a:cubicBezTo>
                  <a:cubicBezTo>
                    <a:pt x="367" y="109"/>
                    <a:pt x="296" y="276"/>
                    <a:pt x="169" y="455"/>
                  </a:cubicBezTo>
                  <a:cubicBezTo>
                    <a:pt x="113" y="535"/>
                    <a:pt x="94" y="612"/>
                    <a:pt x="86" y="709"/>
                  </a:cubicBezTo>
                  <a:cubicBezTo>
                    <a:pt x="74" y="852"/>
                    <a:pt x="51" y="986"/>
                    <a:pt x="7" y="1122"/>
                  </a:cubicBezTo>
                  <a:cubicBezTo>
                    <a:pt x="1" y="1141"/>
                    <a:pt x="17" y="1154"/>
                    <a:pt x="32" y="1154"/>
                  </a:cubicBezTo>
                  <a:cubicBezTo>
                    <a:pt x="42" y="1154"/>
                    <a:pt x="52" y="1148"/>
                    <a:pt x="56" y="1136"/>
                  </a:cubicBezTo>
                  <a:cubicBezTo>
                    <a:pt x="86" y="1047"/>
                    <a:pt x="109" y="958"/>
                    <a:pt x="123" y="866"/>
                  </a:cubicBezTo>
                  <a:cubicBezTo>
                    <a:pt x="140" y="749"/>
                    <a:pt x="128" y="622"/>
                    <a:pt x="189" y="518"/>
                  </a:cubicBezTo>
                  <a:cubicBezTo>
                    <a:pt x="299" y="334"/>
                    <a:pt x="403" y="150"/>
                    <a:pt x="601" y="49"/>
                  </a:cubicBezTo>
                  <a:cubicBezTo>
                    <a:pt x="625" y="35"/>
                    <a:pt x="609" y="0"/>
                    <a:pt x="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4547017" y="2876721"/>
              <a:ext cx="78096" cy="250487"/>
            </a:xfrm>
            <a:custGeom>
              <a:avLst/>
              <a:gdLst/>
              <a:ahLst/>
              <a:cxnLst/>
              <a:rect l="l" t="t" r="r" b="b"/>
              <a:pathLst>
                <a:path w="458" h="1469" extrusionOk="0">
                  <a:moveTo>
                    <a:pt x="36" y="0"/>
                  </a:moveTo>
                  <a:cubicBezTo>
                    <a:pt x="19" y="0"/>
                    <a:pt x="1" y="19"/>
                    <a:pt x="11" y="39"/>
                  </a:cubicBezTo>
                  <a:cubicBezTo>
                    <a:pt x="143" y="286"/>
                    <a:pt x="180" y="528"/>
                    <a:pt x="201" y="803"/>
                  </a:cubicBezTo>
                  <a:cubicBezTo>
                    <a:pt x="217" y="1030"/>
                    <a:pt x="318" y="1240"/>
                    <a:pt x="400" y="1451"/>
                  </a:cubicBezTo>
                  <a:cubicBezTo>
                    <a:pt x="405" y="1463"/>
                    <a:pt x="416" y="1468"/>
                    <a:pt x="426" y="1468"/>
                  </a:cubicBezTo>
                  <a:cubicBezTo>
                    <a:pt x="442" y="1468"/>
                    <a:pt x="458" y="1456"/>
                    <a:pt x="450" y="1437"/>
                  </a:cubicBezTo>
                  <a:cubicBezTo>
                    <a:pt x="404" y="1318"/>
                    <a:pt x="355" y="1200"/>
                    <a:pt x="312" y="1080"/>
                  </a:cubicBezTo>
                  <a:cubicBezTo>
                    <a:pt x="263" y="941"/>
                    <a:pt x="256" y="806"/>
                    <a:pt x="246" y="661"/>
                  </a:cubicBezTo>
                  <a:cubicBezTo>
                    <a:pt x="229" y="433"/>
                    <a:pt x="164" y="216"/>
                    <a:pt x="56" y="13"/>
                  </a:cubicBezTo>
                  <a:cubicBezTo>
                    <a:pt x="52" y="4"/>
                    <a:pt x="44"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4312219" y="2235075"/>
              <a:ext cx="428845" cy="510351"/>
            </a:xfrm>
            <a:custGeom>
              <a:avLst/>
              <a:gdLst/>
              <a:ahLst/>
              <a:cxnLst/>
              <a:rect l="l" t="t" r="r" b="b"/>
              <a:pathLst>
                <a:path w="2515" h="2993" extrusionOk="0">
                  <a:moveTo>
                    <a:pt x="485" y="0"/>
                  </a:moveTo>
                  <a:cubicBezTo>
                    <a:pt x="448" y="0"/>
                    <a:pt x="418" y="9"/>
                    <a:pt x="404" y="41"/>
                  </a:cubicBezTo>
                  <a:cubicBezTo>
                    <a:pt x="391" y="71"/>
                    <a:pt x="392" y="103"/>
                    <a:pt x="392" y="134"/>
                  </a:cubicBezTo>
                  <a:cubicBezTo>
                    <a:pt x="395" y="612"/>
                    <a:pt x="274" y="1089"/>
                    <a:pt x="44" y="1508"/>
                  </a:cubicBezTo>
                  <a:cubicBezTo>
                    <a:pt x="23" y="1543"/>
                    <a:pt x="2" y="1581"/>
                    <a:pt x="1" y="1623"/>
                  </a:cubicBezTo>
                  <a:cubicBezTo>
                    <a:pt x="1" y="1656"/>
                    <a:pt x="11" y="1687"/>
                    <a:pt x="21" y="1717"/>
                  </a:cubicBezTo>
                  <a:cubicBezTo>
                    <a:pt x="151" y="2101"/>
                    <a:pt x="238" y="2498"/>
                    <a:pt x="282" y="2900"/>
                  </a:cubicBezTo>
                  <a:cubicBezTo>
                    <a:pt x="284" y="2925"/>
                    <a:pt x="289" y="2953"/>
                    <a:pt x="312" y="2967"/>
                  </a:cubicBezTo>
                  <a:cubicBezTo>
                    <a:pt x="321" y="2972"/>
                    <a:pt x="331" y="2974"/>
                    <a:pt x="341" y="2974"/>
                  </a:cubicBezTo>
                  <a:cubicBezTo>
                    <a:pt x="348" y="2974"/>
                    <a:pt x="356" y="2973"/>
                    <a:pt x="364" y="2972"/>
                  </a:cubicBezTo>
                  <a:cubicBezTo>
                    <a:pt x="644" y="2937"/>
                    <a:pt x="927" y="2919"/>
                    <a:pt x="1209" y="2919"/>
                  </a:cubicBezTo>
                  <a:cubicBezTo>
                    <a:pt x="1539" y="2919"/>
                    <a:pt x="1868" y="2943"/>
                    <a:pt x="2195" y="2991"/>
                  </a:cubicBezTo>
                  <a:cubicBezTo>
                    <a:pt x="2199" y="2992"/>
                    <a:pt x="2203" y="2992"/>
                    <a:pt x="2207" y="2992"/>
                  </a:cubicBezTo>
                  <a:cubicBezTo>
                    <a:pt x="2249" y="2992"/>
                    <a:pt x="2285" y="2959"/>
                    <a:pt x="2290" y="2917"/>
                  </a:cubicBezTo>
                  <a:cubicBezTo>
                    <a:pt x="2339" y="2435"/>
                    <a:pt x="2409" y="1954"/>
                    <a:pt x="2502" y="1478"/>
                  </a:cubicBezTo>
                  <a:cubicBezTo>
                    <a:pt x="2509" y="1438"/>
                    <a:pt x="2515" y="1397"/>
                    <a:pt x="2503" y="1359"/>
                  </a:cubicBezTo>
                  <a:cubicBezTo>
                    <a:pt x="2489" y="1323"/>
                    <a:pt x="2461" y="1297"/>
                    <a:pt x="2433" y="1269"/>
                  </a:cubicBezTo>
                  <a:cubicBezTo>
                    <a:pt x="2136" y="975"/>
                    <a:pt x="2042" y="536"/>
                    <a:pt x="1977" y="121"/>
                  </a:cubicBezTo>
                  <a:cubicBezTo>
                    <a:pt x="1973" y="101"/>
                    <a:pt x="1970" y="76"/>
                    <a:pt x="1951" y="64"/>
                  </a:cubicBezTo>
                  <a:cubicBezTo>
                    <a:pt x="1939" y="55"/>
                    <a:pt x="1921" y="54"/>
                    <a:pt x="1906" y="52"/>
                  </a:cubicBezTo>
                  <a:cubicBezTo>
                    <a:pt x="1842" y="47"/>
                    <a:pt x="1775" y="43"/>
                    <a:pt x="1710" y="38"/>
                  </a:cubicBezTo>
                  <a:lnTo>
                    <a:pt x="1710" y="38"/>
                  </a:lnTo>
                  <a:cubicBezTo>
                    <a:pt x="1750" y="296"/>
                    <a:pt x="1807" y="520"/>
                    <a:pt x="1721" y="767"/>
                  </a:cubicBezTo>
                  <a:cubicBezTo>
                    <a:pt x="1652" y="965"/>
                    <a:pt x="1520" y="1167"/>
                    <a:pt x="1292" y="1167"/>
                  </a:cubicBezTo>
                  <a:cubicBezTo>
                    <a:pt x="1275" y="1167"/>
                    <a:pt x="1257" y="1166"/>
                    <a:pt x="1238" y="1164"/>
                  </a:cubicBezTo>
                  <a:cubicBezTo>
                    <a:pt x="1195" y="1157"/>
                    <a:pt x="1153" y="1143"/>
                    <a:pt x="1115" y="1124"/>
                  </a:cubicBezTo>
                  <a:cubicBezTo>
                    <a:pt x="943" y="1036"/>
                    <a:pt x="849" y="870"/>
                    <a:pt x="779" y="700"/>
                  </a:cubicBezTo>
                  <a:cubicBezTo>
                    <a:pt x="680" y="462"/>
                    <a:pt x="651" y="271"/>
                    <a:pt x="641" y="14"/>
                  </a:cubicBezTo>
                  <a:cubicBezTo>
                    <a:pt x="638" y="14"/>
                    <a:pt x="635" y="14"/>
                    <a:pt x="632" y="14"/>
                  </a:cubicBezTo>
                  <a:cubicBezTo>
                    <a:pt x="586" y="14"/>
                    <a:pt x="531" y="0"/>
                    <a:pt x="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4359111" y="2541830"/>
              <a:ext cx="303517" cy="151247"/>
            </a:xfrm>
            <a:custGeom>
              <a:avLst/>
              <a:gdLst/>
              <a:ahLst/>
              <a:cxnLst/>
              <a:rect l="l" t="t" r="r" b="b"/>
              <a:pathLst>
                <a:path w="1780" h="887" extrusionOk="0">
                  <a:moveTo>
                    <a:pt x="7" y="0"/>
                  </a:moveTo>
                  <a:lnTo>
                    <a:pt x="2" y="23"/>
                  </a:lnTo>
                  <a:cubicBezTo>
                    <a:pt x="4" y="25"/>
                    <a:pt x="5" y="28"/>
                    <a:pt x="7" y="31"/>
                  </a:cubicBezTo>
                  <a:lnTo>
                    <a:pt x="7" y="31"/>
                  </a:lnTo>
                  <a:cubicBezTo>
                    <a:pt x="7" y="21"/>
                    <a:pt x="7" y="10"/>
                    <a:pt x="7" y="0"/>
                  </a:cubicBezTo>
                  <a:close/>
                  <a:moveTo>
                    <a:pt x="7" y="31"/>
                  </a:moveTo>
                  <a:lnTo>
                    <a:pt x="7" y="31"/>
                  </a:lnTo>
                  <a:cubicBezTo>
                    <a:pt x="1" y="320"/>
                    <a:pt x="40" y="610"/>
                    <a:pt x="121" y="886"/>
                  </a:cubicBezTo>
                  <a:cubicBezTo>
                    <a:pt x="239" y="748"/>
                    <a:pt x="429" y="694"/>
                    <a:pt x="611" y="684"/>
                  </a:cubicBezTo>
                  <a:cubicBezTo>
                    <a:pt x="647" y="681"/>
                    <a:pt x="683" y="681"/>
                    <a:pt x="720" y="681"/>
                  </a:cubicBezTo>
                  <a:cubicBezTo>
                    <a:pt x="817" y="681"/>
                    <a:pt x="914" y="686"/>
                    <a:pt x="1011" y="686"/>
                  </a:cubicBezTo>
                  <a:cubicBezTo>
                    <a:pt x="1059" y="686"/>
                    <a:pt x="1107" y="685"/>
                    <a:pt x="1155" y="681"/>
                  </a:cubicBezTo>
                  <a:cubicBezTo>
                    <a:pt x="1382" y="659"/>
                    <a:pt x="1600" y="572"/>
                    <a:pt x="1779" y="432"/>
                  </a:cubicBezTo>
                  <a:lnTo>
                    <a:pt x="1779" y="432"/>
                  </a:lnTo>
                  <a:cubicBezTo>
                    <a:pt x="1715" y="451"/>
                    <a:pt x="1650" y="458"/>
                    <a:pt x="1584" y="458"/>
                  </a:cubicBezTo>
                  <a:cubicBezTo>
                    <a:pt x="1407" y="458"/>
                    <a:pt x="1226" y="408"/>
                    <a:pt x="1047" y="400"/>
                  </a:cubicBezTo>
                  <a:cubicBezTo>
                    <a:pt x="1031" y="400"/>
                    <a:pt x="1016" y="400"/>
                    <a:pt x="1000" y="400"/>
                  </a:cubicBezTo>
                  <a:cubicBezTo>
                    <a:pt x="895" y="400"/>
                    <a:pt x="789" y="411"/>
                    <a:pt x="684" y="411"/>
                  </a:cubicBezTo>
                  <a:cubicBezTo>
                    <a:pt x="630" y="411"/>
                    <a:pt x="578" y="408"/>
                    <a:pt x="525" y="399"/>
                  </a:cubicBezTo>
                  <a:cubicBezTo>
                    <a:pt x="308" y="364"/>
                    <a:pt x="111" y="224"/>
                    <a:pt x="7" y="31"/>
                  </a:cubicBezTo>
                  <a:close/>
                </a:path>
              </a:pathLst>
            </a:custGeom>
            <a:solidFill>
              <a:srgbClr val="696969">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4367636" y="2016476"/>
              <a:ext cx="56611" cy="119019"/>
            </a:xfrm>
            <a:custGeom>
              <a:avLst/>
              <a:gdLst/>
              <a:ahLst/>
              <a:cxnLst/>
              <a:rect l="l" t="t" r="r" b="b"/>
              <a:pathLst>
                <a:path w="332" h="698" extrusionOk="0">
                  <a:moveTo>
                    <a:pt x="163" y="0"/>
                  </a:moveTo>
                  <a:cubicBezTo>
                    <a:pt x="159" y="239"/>
                    <a:pt x="80" y="471"/>
                    <a:pt x="0" y="697"/>
                  </a:cubicBezTo>
                  <a:cubicBezTo>
                    <a:pt x="36" y="673"/>
                    <a:pt x="61" y="636"/>
                    <a:pt x="85" y="600"/>
                  </a:cubicBezTo>
                  <a:lnTo>
                    <a:pt x="230" y="381"/>
                  </a:lnTo>
                  <a:cubicBezTo>
                    <a:pt x="274" y="318"/>
                    <a:pt x="317" y="251"/>
                    <a:pt x="332" y="174"/>
                  </a:cubicBezTo>
                  <a:lnTo>
                    <a:pt x="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4614881" y="2002493"/>
              <a:ext cx="57975" cy="123282"/>
            </a:xfrm>
            <a:custGeom>
              <a:avLst/>
              <a:gdLst/>
              <a:ahLst/>
              <a:cxnLst/>
              <a:rect l="l" t="t" r="r" b="b"/>
              <a:pathLst>
                <a:path w="340" h="723" extrusionOk="0">
                  <a:moveTo>
                    <a:pt x="230" y="1"/>
                  </a:moveTo>
                  <a:lnTo>
                    <a:pt x="0" y="145"/>
                  </a:lnTo>
                  <a:cubicBezTo>
                    <a:pt x="15" y="208"/>
                    <a:pt x="31" y="273"/>
                    <a:pt x="47" y="336"/>
                  </a:cubicBezTo>
                  <a:cubicBezTo>
                    <a:pt x="59" y="385"/>
                    <a:pt x="73" y="433"/>
                    <a:pt x="99" y="476"/>
                  </a:cubicBezTo>
                  <a:cubicBezTo>
                    <a:pt x="119" y="507"/>
                    <a:pt x="143" y="533"/>
                    <a:pt x="165" y="561"/>
                  </a:cubicBezTo>
                  <a:cubicBezTo>
                    <a:pt x="189" y="595"/>
                    <a:pt x="210" y="631"/>
                    <a:pt x="236" y="663"/>
                  </a:cubicBezTo>
                  <a:cubicBezTo>
                    <a:pt x="263" y="693"/>
                    <a:pt x="299" y="720"/>
                    <a:pt x="340" y="723"/>
                  </a:cubicBezTo>
                  <a:cubicBezTo>
                    <a:pt x="232" y="500"/>
                    <a:pt x="192" y="246"/>
                    <a:pt x="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4364055" y="1963275"/>
              <a:ext cx="49961" cy="71105"/>
            </a:xfrm>
            <a:custGeom>
              <a:avLst/>
              <a:gdLst/>
              <a:ahLst/>
              <a:cxnLst/>
              <a:rect l="l" t="t" r="r" b="b"/>
              <a:pathLst>
                <a:path w="293" h="417" extrusionOk="0">
                  <a:moveTo>
                    <a:pt x="117" y="0"/>
                  </a:moveTo>
                  <a:cubicBezTo>
                    <a:pt x="63" y="0"/>
                    <a:pt x="13" y="54"/>
                    <a:pt x="8" y="110"/>
                  </a:cubicBezTo>
                  <a:cubicBezTo>
                    <a:pt x="1" y="174"/>
                    <a:pt x="37" y="235"/>
                    <a:pt x="81" y="282"/>
                  </a:cubicBezTo>
                  <a:cubicBezTo>
                    <a:pt x="138" y="344"/>
                    <a:pt x="213" y="390"/>
                    <a:pt x="292" y="417"/>
                  </a:cubicBezTo>
                  <a:lnTo>
                    <a:pt x="225" y="100"/>
                  </a:lnTo>
                  <a:cubicBezTo>
                    <a:pt x="235" y="88"/>
                    <a:pt x="225" y="72"/>
                    <a:pt x="215" y="62"/>
                  </a:cubicBezTo>
                  <a:cubicBezTo>
                    <a:pt x="193" y="38"/>
                    <a:pt x="170" y="13"/>
                    <a:pt x="139" y="3"/>
                  </a:cubicBezTo>
                  <a:cubicBezTo>
                    <a:pt x="132" y="1"/>
                    <a:pt x="124" y="0"/>
                    <a:pt x="117"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4640117" y="1963275"/>
              <a:ext cx="49961" cy="71105"/>
            </a:xfrm>
            <a:custGeom>
              <a:avLst/>
              <a:gdLst/>
              <a:ahLst/>
              <a:cxnLst/>
              <a:rect l="l" t="t" r="r" b="b"/>
              <a:pathLst>
                <a:path w="293" h="417" extrusionOk="0">
                  <a:moveTo>
                    <a:pt x="176" y="0"/>
                  </a:moveTo>
                  <a:cubicBezTo>
                    <a:pt x="169" y="0"/>
                    <a:pt x="161" y="1"/>
                    <a:pt x="154" y="3"/>
                  </a:cubicBezTo>
                  <a:cubicBezTo>
                    <a:pt x="123" y="13"/>
                    <a:pt x="100" y="38"/>
                    <a:pt x="78" y="62"/>
                  </a:cubicBezTo>
                  <a:cubicBezTo>
                    <a:pt x="68" y="72"/>
                    <a:pt x="58" y="88"/>
                    <a:pt x="68" y="100"/>
                  </a:cubicBezTo>
                  <a:lnTo>
                    <a:pt x="0" y="417"/>
                  </a:lnTo>
                  <a:cubicBezTo>
                    <a:pt x="80" y="390"/>
                    <a:pt x="155" y="344"/>
                    <a:pt x="212" y="282"/>
                  </a:cubicBezTo>
                  <a:cubicBezTo>
                    <a:pt x="256" y="235"/>
                    <a:pt x="292" y="174"/>
                    <a:pt x="285" y="110"/>
                  </a:cubicBezTo>
                  <a:cubicBezTo>
                    <a:pt x="280" y="54"/>
                    <a:pt x="230" y="0"/>
                    <a:pt x="176"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4377014" y="1769059"/>
              <a:ext cx="294820" cy="382124"/>
            </a:xfrm>
            <a:custGeom>
              <a:avLst/>
              <a:gdLst/>
              <a:ahLst/>
              <a:cxnLst/>
              <a:rect l="l" t="t" r="r" b="b"/>
              <a:pathLst>
                <a:path w="1729" h="2241" extrusionOk="0">
                  <a:moveTo>
                    <a:pt x="1316" y="1"/>
                  </a:moveTo>
                  <a:lnTo>
                    <a:pt x="169" y="507"/>
                  </a:lnTo>
                  <a:cubicBezTo>
                    <a:pt x="1" y="1048"/>
                    <a:pt x="125" y="1689"/>
                    <a:pt x="539" y="2077"/>
                  </a:cubicBezTo>
                  <a:cubicBezTo>
                    <a:pt x="632" y="2164"/>
                    <a:pt x="747" y="2241"/>
                    <a:pt x="874" y="2241"/>
                  </a:cubicBezTo>
                  <a:cubicBezTo>
                    <a:pt x="880" y="2241"/>
                    <a:pt x="885" y="2241"/>
                    <a:pt x="891" y="2240"/>
                  </a:cubicBezTo>
                  <a:cubicBezTo>
                    <a:pt x="1011" y="2234"/>
                    <a:pt x="1116" y="2158"/>
                    <a:pt x="1203" y="2077"/>
                  </a:cubicBezTo>
                  <a:cubicBezTo>
                    <a:pt x="1518" y="1779"/>
                    <a:pt x="1692" y="1347"/>
                    <a:pt x="1712" y="914"/>
                  </a:cubicBezTo>
                  <a:cubicBezTo>
                    <a:pt x="1729" y="564"/>
                    <a:pt x="1621" y="172"/>
                    <a:pt x="1316" y="1"/>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4367125" y="1729841"/>
              <a:ext cx="319204" cy="245201"/>
            </a:xfrm>
            <a:custGeom>
              <a:avLst/>
              <a:gdLst/>
              <a:ahLst/>
              <a:cxnLst/>
              <a:rect l="l" t="t" r="r" b="b"/>
              <a:pathLst>
                <a:path w="1872" h="1438" extrusionOk="0">
                  <a:moveTo>
                    <a:pt x="928" y="0"/>
                  </a:moveTo>
                  <a:cubicBezTo>
                    <a:pt x="757" y="0"/>
                    <a:pt x="587" y="48"/>
                    <a:pt x="446" y="146"/>
                  </a:cubicBezTo>
                  <a:cubicBezTo>
                    <a:pt x="277" y="264"/>
                    <a:pt x="158" y="444"/>
                    <a:pt x="90" y="639"/>
                  </a:cubicBezTo>
                  <a:cubicBezTo>
                    <a:pt x="6" y="880"/>
                    <a:pt x="0" y="1155"/>
                    <a:pt x="106" y="1388"/>
                  </a:cubicBezTo>
                  <a:cubicBezTo>
                    <a:pt x="114" y="1404"/>
                    <a:pt x="123" y="1423"/>
                    <a:pt x="139" y="1432"/>
                  </a:cubicBezTo>
                  <a:cubicBezTo>
                    <a:pt x="147" y="1436"/>
                    <a:pt x="155" y="1437"/>
                    <a:pt x="163" y="1437"/>
                  </a:cubicBezTo>
                  <a:cubicBezTo>
                    <a:pt x="187" y="1437"/>
                    <a:pt x="213" y="1421"/>
                    <a:pt x="233" y="1403"/>
                  </a:cubicBezTo>
                  <a:cubicBezTo>
                    <a:pt x="442" y="1230"/>
                    <a:pt x="574" y="969"/>
                    <a:pt x="594" y="700"/>
                  </a:cubicBezTo>
                  <a:lnTo>
                    <a:pt x="594" y="700"/>
                  </a:lnTo>
                  <a:cubicBezTo>
                    <a:pt x="667" y="829"/>
                    <a:pt x="769" y="941"/>
                    <a:pt x="871" y="1050"/>
                  </a:cubicBezTo>
                  <a:cubicBezTo>
                    <a:pt x="906" y="1088"/>
                    <a:pt x="939" y="1125"/>
                    <a:pt x="976" y="1158"/>
                  </a:cubicBezTo>
                  <a:cubicBezTo>
                    <a:pt x="1089" y="1258"/>
                    <a:pt x="1230" y="1320"/>
                    <a:pt x="1367" y="1382"/>
                  </a:cubicBezTo>
                  <a:cubicBezTo>
                    <a:pt x="1429" y="1409"/>
                    <a:pt x="1492" y="1437"/>
                    <a:pt x="1558" y="1437"/>
                  </a:cubicBezTo>
                  <a:cubicBezTo>
                    <a:pt x="1563" y="1437"/>
                    <a:pt x="1569" y="1437"/>
                    <a:pt x="1574" y="1437"/>
                  </a:cubicBezTo>
                  <a:cubicBezTo>
                    <a:pt x="1667" y="1432"/>
                    <a:pt x="1751" y="1367"/>
                    <a:pt x="1798" y="1287"/>
                  </a:cubicBezTo>
                  <a:cubicBezTo>
                    <a:pt x="1845" y="1207"/>
                    <a:pt x="1860" y="1110"/>
                    <a:pt x="1863" y="1017"/>
                  </a:cubicBezTo>
                  <a:cubicBezTo>
                    <a:pt x="1872" y="675"/>
                    <a:pt x="1705" y="327"/>
                    <a:pt x="1415" y="142"/>
                  </a:cubicBezTo>
                  <a:cubicBezTo>
                    <a:pt x="1271" y="48"/>
                    <a:pt x="1099" y="0"/>
                    <a:pt x="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4373093" y="1610651"/>
              <a:ext cx="323126" cy="235822"/>
            </a:xfrm>
            <a:custGeom>
              <a:avLst/>
              <a:gdLst/>
              <a:ahLst/>
              <a:cxnLst/>
              <a:rect l="l" t="t" r="r" b="b"/>
              <a:pathLst>
                <a:path w="1895" h="1383" extrusionOk="0">
                  <a:moveTo>
                    <a:pt x="1095" y="1"/>
                  </a:moveTo>
                  <a:cubicBezTo>
                    <a:pt x="1033" y="1"/>
                    <a:pt x="971" y="8"/>
                    <a:pt x="910" y="18"/>
                  </a:cubicBezTo>
                  <a:cubicBezTo>
                    <a:pt x="662" y="58"/>
                    <a:pt x="408" y="143"/>
                    <a:pt x="239" y="330"/>
                  </a:cubicBezTo>
                  <a:cubicBezTo>
                    <a:pt x="12" y="582"/>
                    <a:pt x="1" y="1000"/>
                    <a:pt x="212" y="1265"/>
                  </a:cubicBezTo>
                  <a:lnTo>
                    <a:pt x="1697" y="1383"/>
                  </a:lnTo>
                  <a:cubicBezTo>
                    <a:pt x="1834" y="1240"/>
                    <a:pt x="1895" y="1031"/>
                    <a:pt x="1860" y="836"/>
                  </a:cubicBezTo>
                  <a:cubicBezTo>
                    <a:pt x="1840" y="726"/>
                    <a:pt x="1793" y="626"/>
                    <a:pt x="1742" y="526"/>
                  </a:cubicBezTo>
                  <a:cubicBezTo>
                    <a:pt x="1635" y="315"/>
                    <a:pt x="1495" y="94"/>
                    <a:pt x="1267" y="24"/>
                  </a:cubicBezTo>
                  <a:cubicBezTo>
                    <a:pt x="1211" y="7"/>
                    <a:pt x="1153" y="1"/>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4365249" y="1732910"/>
              <a:ext cx="322955" cy="182792"/>
            </a:xfrm>
            <a:custGeom>
              <a:avLst/>
              <a:gdLst/>
              <a:ahLst/>
              <a:cxnLst/>
              <a:rect l="l" t="t" r="r" b="b"/>
              <a:pathLst>
                <a:path w="1894" h="1072" extrusionOk="0">
                  <a:moveTo>
                    <a:pt x="867" y="1"/>
                  </a:moveTo>
                  <a:cubicBezTo>
                    <a:pt x="619" y="1"/>
                    <a:pt x="391" y="133"/>
                    <a:pt x="242" y="338"/>
                  </a:cubicBezTo>
                  <a:cubicBezTo>
                    <a:pt x="117" y="513"/>
                    <a:pt x="1" y="758"/>
                    <a:pt x="42" y="1051"/>
                  </a:cubicBezTo>
                  <a:cubicBezTo>
                    <a:pt x="142" y="714"/>
                    <a:pt x="405" y="444"/>
                    <a:pt x="738" y="346"/>
                  </a:cubicBezTo>
                  <a:cubicBezTo>
                    <a:pt x="771" y="335"/>
                    <a:pt x="806" y="328"/>
                    <a:pt x="841" y="324"/>
                  </a:cubicBezTo>
                  <a:cubicBezTo>
                    <a:pt x="859" y="322"/>
                    <a:pt x="876" y="321"/>
                    <a:pt x="894" y="321"/>
                  </a:cubicBezTo>
                  <a:cubicBezTo>
                    <a:pt x="925" y="321"/>
                    <a:pt x="956" y="324"/>
                    <a:pt x="986" y="329"/>
                  </a:cubicBezTo>
                  <a:cubicBezTo>
                    <a:pt x="1385" y="382"/>
                    <a:pt x="1742" y="684"/>
                    <a:pt x="1868" y="1072"/>
                  </a:cubicBezTo>
                  <a:cubicBezTo>
                    <a:pt x="1894" y="945"/>
                    <a:pt x="1876" y="789"/>
                    <a:pt x="1835" y="667"/>
                  </a:cubicBezTo>
                  <a:cubicBezTo>
                    <a:pt x="1778" y="507"/>
                    <a:pt x="1689" y="374"/>
                    <a:pt x="1564" y="260"/>
                  </a:cubicBezTo>
                  <a:cubicBezTo>
                    <a:pt x="1498" y="198"/>
                    <a:pt x="1419" y="155"/>
                    <a:pt x="1339" y="113"/>
                  </a:cubicBezTo>
                  <a:cubicBezTo>
                    <a:pt x="1208" y="42"/>
                    <a:pt x="1070" y="14"/>
                    <a:pt x="920" y="3"/>
                  </a:cubicBezTo>
                  <a:cubicBezTo>
                    <a:pt x="902" y="1"/>
                    <a:pt x="884" y="1"/>
                    <a:pt x="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4510527" y="1972483"/>
              <a:ext cx="32227" cy="67353"/>
            </a:xfrm>
            <a:custGeom>
              <a:avLst/>
              <a:gdLst/>
              <a:ahLst/>
              <a:cxnLst/>
              <a:rect l="l" t="t" r="r" b="b"/>
              <a:pathLst>
                <a:path w="189" h="395" extrusionOk="0">
                  <a:moveTo>
                    <a:pt x="101" y="1"/>
                  </a:moveTo>
                  <a:cubicBezTo>
                    <a:pt x="83" y="96"/>
                    <a:pt x="58" y="202"/>
                    <a:pt x="27" y="294"/>
                  </a:cubicBezTo>
                  <a:cubicBezTo>
                    <a:pt x="19" y="321"/>
                    <a:pt x="8" y="347"/>
                    <a:pt x="1" y="376"/>
                  </a:cubicBezTo>
                  <a:cubicBezTo>
                    <a:pt x="0" y="379"/>
                    <a:pt x="0" y="383"/>
                    <a:pt x="3" y="385"/>
                  </a:cubicBezTo>
                  <a:cubicBezTo>
                    <a:pt x="4" y="388"/>
                    <a:pt x="8" y="388"/>
                    <a:pt x="10" y="388"/>
                  </a:cubicBezTo>
                  <a:cubicBezTo>
                    <a:pt x="46" y="392"/>
                    <a:pt x="82" y="394"/>
                    <a:pt x="119" y="394"/>
                  </a:cubicBezTo>
                  <a:cubicBezTo>
                    <a:pt x="142" y="394"/>
                    <a:pt x="165" y="393"/>
                    <a:pt x="189" y="391"/>
                  </a:cubicBezTo>
                  <a:cubicBezTo>
                    <a:pt x="154" y="261"/>
                    <a:pt x="124" y="132"/>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4448119" y="1962593"/>
              <a:ext cx="25918" cy="20121"/>
            </a:xfrm>
            <a:custGeom>
              <a:avLst/>
              <a:gdLst/>
              <a:ahLst/>
              <a:cxnLst/>
              <a:rect l="l" t="t" r="r" b="b"/>
              <a:pathLst>
                <a:path w="152" h="118" extrusionOk="0">
                  <a:moveTo>
                    <a:pt x="76" y="0"/>
                  </a:moveTo>
                  <a:cubicBezTo>
                    <a:pt x="1" y="0"/>
                    <a:pt x="1" y="118"/>
                    <a:pt x="76" y="118"/>
                  </a:cubicBezTo>
                  <a:cubicBezTo>
                    <a:pt x="151" y="118"/>
                    <a:pt x="151" y="0"/>
                    <a:pt x="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4575834" y="1959865"/>
              <a:ext cx="26089" cy="20291"/>
            </a:xfrm>
            <a:custGeom>
              <a:avLst/>
              <a:gdLst/>
              <a:ahLst/>
              <a:cxnLst/>
              <a:rect l="l" t="t" r="r" b="b"/>
              <a:pathLst>
                <a:path w="153" h="119" extrusionOk="0">
                  <a:moveTo>
                    <a:pt x="77" y="1"/>
                  </a:moveTo>
                  <a:cubicBezTo>
                    <a:pt x="1" y="1"/>
                    <a:pt x="1" y="119"/>
                    <a:pt x="77" y="119"/>
                  </a:cubicBezTo>
                  <a:cubicBezTo>
                    <a:pt x="152" y="119"/>
                    <a:pt x="152" y="1"/>
                    <a:pt x="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4423394" y="1918430"/>
              <a:ext cx="65137" cy="12959"/>
            </a:xfrm>
            <a:custGeom>
              <a:avLst/>
              <a:gdLst/>
              <a:ahLst/>
              <a:cxnLst/>
              <a:rect l="l" t="t" r="r" b="b"/>
              <a:pathLst>
                <a:path w="382" h="76" extrusionOk="0">
                  <a:moveTo>
                    <a:pt x="211" y="1"/>
                  </a:moveTo>
                  <a:cubicBezTo>
                    <a:pt x="151" y="1"/>
                    <a:pt x="90" y="14"/>
                    <a:pt x="24" y="33"/>
                  </a:cubicBezTo>
                  <a:cubicBezTo>
                    <a:pt x="1" y="39"/>
                    <a:pt x="8" y="76"/>
                    <a:pt x="31" y="76"/>
                  </a:cubicBezTo>
                  <a:cubicBezTo>
                    <a:pt x="33" y="76"/>
                    <a:pt x="34" y="76"/>
                    <a:pt x="36" y="75"/>
                  </a:cubicBezTo>
                  <a:cubicBezTo>
                    <a:pt x="99" y="58"/>
                    <a:pt x="155" y="45"/>
                    <a:pt x="212" y="45"/>
                  </a:cubicBezTo>
                  <a:cubicBezTo>
                    <a:pt x="256" y="45"/>
                    <a:pt x="300" y="52"/>
                    <a:pt x="347" y="71"/>
                  </a:cubicBezTo>
                  <a:cubicBezTo>
                    <a:pt x="349" y="72"/>
                    <a:pt x="352" y="73"/>
                    <a:pt x="355" y="73"/>
                  </a:cubicBezTo>
                  <a:cubicBezTo>
                    <a:pt x="375" y="73"/>
                    <a:pt x="382" y="38"/>
                    <a:pt x="358" y="29"/>
                  </a:cubicBezTo>
                  <a:cubicBezTo>
                    <a:pt x="307" y="9"/>
                    <a:pt x="259"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4486996" y="2064731"/>
              <a:ext cx="85428" cy="30352"/>
            </a:xfrm>
            <a:custGeom>
              <a:avLst/>
              <a:gdLst/>
              <a:ahLst/>
              <a:cxnLst/>
              <a:rect l="l" t="t" r="r" b="b"/>
              <a:pathLst>
                <a:path w="501" h="178" extrusionOk="0">
                  <a:moveTo>
                    <a:pt x="500" y="1"/>
                  </a:moveTo>
                  <a:lnTo>
                    <a:pt x="0" y="77"/>
                  </a:lnTo>
                  <a:cubicBezTo>
                    <a:pt x="0" y="77"/>
                    <a:pt x="93" y="177"/>
                    <a:pt x="223" y="177"/>
                  </a:cubicBezTo>
                  <a:cubicBezTo>
                    <a:pt x="306" y="177"/>
                    <a:pt x="403" y="136"/>
                    <a:pt x="5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4424076" y="2004369"/>
              <a:ext cx="39901" cy="39901"/>
            </a:xfrm>
            <a:custGeom>
              <a:avLst/>
              <a:gdLst/>
              <a:ahLst/>
              <a:cxnLst/>
              <a:rect l="l" t="t" r="r" b="b"/>
              <a:pathLst>
                <a:path w="234" h="234" extrusionOk="0">
                  <a:moveTo>
                    <a:pt x="117" y="1"/>
                  </a:moveTo>
                  <a:cubicBezTo>
                    <a:pt x="53" y="1"/>
                    <a:pt x="1" y="53"/>
                    <a:pt x="1" y="117"/>
                  </a:cubicBezTo>
                  <a:cubicBezTo>
                    <a:pt x="1" y="181"/>
                    <a:pt x="53" y="233"/>
                    <a:pt x="117" y="233"/>
                  </a:cubicBezTo>
                  <a:cubicBezTo>
                    <a:pt x="182" y="233"/>
                    <a:pt x="233" y="181"/>
                    <a:pt x="233" y="117"/>
                  </a:cubicBezTo>
                  <a:cubicBezTo>
                    <a:pt x="233" y="53"/>
                    <a:pt x="182"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4592714" y="2004369"/>
              <a:ext cx="39901" cy="39901"/>
            </a:xfrm>
            <a:custGeom>
              <a:avLst/>
              <a:gdLst/>
              <a:ahLst/>
              <a:cxnLst/>
              <a:rect l="l" t="t" r="r" b="b"/>
              <a:pathLst>
                <a:path w="234" h="234" extrusionOk="0">
                  <a:moveTo>
                    <a:pt x="117" y="1"/>
                  </a:moveTo>
                  <a:cubicBezTo>
                    <a:pt x="52" y="1"/>
                    <a:pt x="0" y="53"/>
                    <a:pt x="0" y="117"/>
                  </a:cubicBezTo>
                  <a:cubicBezTo>
                    <a:pt x="0" y="181"/>
                    <a:pt x="52" y="233"/>
                    <a:pt x="117" y="233"/>
                  </a:cubicBezTo>
                  <a:cubicBezTo>
                    <a:pt x="181" y="233"/>
                    <a:pt x="233" y="181"/>
                    <a:pt x="233" y="117"/>
                  </a:cubicBezTo>
                  <a:cubicBezTo>
                    <a:pt x="233" y="53"/>
                    <a:pt x="181"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31"/>
          <p:cNvGrpSpPr/>
          <p:nvPr/>
        </p:nvGrpSpPr>
        <p:grpSpPr>
          <a:xfrm>
            <a:off x="445003" y="3661397"/>
            <a:ext cx="604523" cy="604532"/>
            <a:chOff x="445003" y="3533995"/>
            <a:chExt cx="604523" cy="604532"/>
          </a:xfrm>
        </p:grpSpPr>
        <p:sp>
          <p:nvSpPr>
            <p:cNvPr id="319" name="Google Shape;319;p31"/>
            <p:cNvSpPr/>
            <p:nvPr/>
          </p:nvSpPr>
          <p:spPr>
            <a:xfrm>
              <a:off x="445003" y="3533995"/>
              <a:ext cx="604523" cy="604532"/>
            </a:xfrm>
            <a:custGeom>
              <a:avLst/>
              <a:gdLst/>
              <a:ahLst/>
              <a:cxnLst/>
              <a:rect l="l" t="t" r="r" b="b"/>
              <a:pathLst>
                <a:path w="1853" h="1853" extrusionOk="0">
                  <a:moveTo>
                    <a:pt x="926" y="1"/>
                  </a:moveTo>
                  <a:cubicBezTo>
                    <a:pt x="415" y="1"/>
                    <a:pt x="0" y="415"/>
                    <a:pt x="0" y="927"/>
                  </a:cubicBezTo>
                  <a:cubicBezTo>
                    <a:pt x="0" y="1438"/>
                    <a:pt x="415" y="1853"/>
                    <a:pt x="926" y="1853"/>
                  </a:cubicBezTo>
                  <a:cubicBezTo>
                    <a:pt x="1438" y="1853"/>
                    <a:pt x="1852" y="1438"/>
                    <a:pt x="1852" y="927"/>
                  </a:cubicBezTo>
                  <a:cubicBezTo>
                    <a:pt x="1852" y="415"/>
                    <a:pt x="1438"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522648" y="3663840"/>
              <a:ext cx="449885" cy="395735"/>
            </a:xfrm>
            <a:custGeom>
              <a:avLst/>
              <a:gdLst/>
              <a:ahLst/>
              <a:cxnLst/>
              <a:rect l="l" t="t" r="r" b="b"/>
              <a:pathLst>
                <a:path w="1379" h="1213" extrusionOk="0">
                  <a:moveTo>
                    <a:pt x="671" y="1"/>
                  </a:moveTo>
                  <a:cubicBezTo>
                    <a:pt x="660" y="1"/>
                    <a:pt x="649" y="1"/>
                    <a:pt x="638" y="3"/>
                  </a:cubicBezTo>
                  <a:cubicBezTo>
                    <a:pt x="597" y="8"/>
                    <a:pt x="560" y="22"/>
                    <a:pt x="531" y="52"/>
                  </a:cubicBezTo>
                  <a:cubicBezTo>
                    <a:pt x="525" y="58"/>
                    <a:pt x="520" y="61"/>
                    <a:pt x="514" y="61"/>
                  </a:cubicBezTo>
                  <a:cubicBezTo>
                    <a:pt x="511" y="61"/>
                    <a:pt x="508" y="60"/>
                    <a:pt x="504" y="59"/>
                  </a:cubicBezTo>
                  <a:cubicBezTo>
                    <a:pt x="483" y="53"/>
                    <a:pt x="460" y="51"/>
                    <a:pt x="438" y="51"/>
                  </a:cubicBezTo>
                  <a:cubicBezTo>
                    <a:pt x="417" y="51"/>
                    <a:pt x="396" y="53"/>
                    <a:pt x="375" y="58"/>
                  </a:cubicBezTo>
                  <a:cubicBezTo>
                    <a:pt x="324" y="69"/>
                    <a:pt x="283" y="98"/>
                    <a:pt x="253" y="143"/>
                  </a:cubicBezTo>
                  <a:cubicBezTo>
                    <a:pt x="252" y="145"/>
                    <a:pt x="248" y="146"/>
                    <a:pt x="246" y="146"/>
                  </a:cubicBezTo>
                  <a:cubicBezTo>
                    <a:pt x="236" y="148"/>
                    <a:pt x="226" y="149"/>
                    <a:pt x="216" y="151"/>
                  </a:cubicBezTo>
                  <a:cubicBezTo>
                    <a:pt x="188" y="159"/>
                    <a:pt x="162" y="175"/>
                    <a:pt x="140" y="191"/>
                  </a:cubicBezTo>
                  <a:cubicBezTo>
                    <a:pt x="114" y="209"/>
                    <a:pt x="95" y="232"/>
                    <a:pt x="83" y="262"/>
                  </a:cubicBezTo>
                  <a:cubicBezTo>
                    <a:pt x="73" y="285"/>
                    <a:pt x="72" y="311"/>
                    <a:pt x="75" y="338"/>
                  </a:cubicBezTo>
                  <a:cubicBezTo>
                    <a:pt x="77" y="344"/>
                    <a:pt x="75" y="346"/>
                    <a:pt x="72" y="349"/>
                  </a:cubicBezTo>
                  <a:cubicBezTo>
                    <a:pt x="63" y="354"/>
                    <a:pt x="53" y="360"/>
                    <a:pt x="45" y="367"/>
                  </a:cubicBezTo>
                  <a:cubicBezTo>
                    <a:pt x="13" y="396"/>
                    <a:pt x="1" y="431"/>
                    <a:pt x="4" y="473"/>
                  </a:cubicBezTo>
                  <a:cubicBezTo>
                    <a:pt x="9" y="524"/>
                    <a:pt x="32" y="563"/>
                    <a:pt x="77" y="589"/>
                  </a:cubicBezTo>
                  <a:cubicBezTo>
                    <a:pt x="80" y="591"/>
                    <a:pt x="82" y="592"/>
                    <a:pt x="80" y="596"/>
                  </a:cubicBezTo>
                  <a:cubicBezTo>
                    <a:pt x="77" y="620"/>
                    <a:pt x="78" y="641"/>
                    <a:pt x="88" y="663"/>
                  </a:cubicBezTo>
                  <a:cubicBezTo>
                    <a:pt x="99" y="691"/>
                    <a:pt x="119" y="712"/>
                    <a:pt x="145" y="726"/>
                  </a:cubicBezTo>
                  <a:cubicBezTo>
                    <a:pt x="171" y="741"/>
                    <a:pt x="198" y="750"/>
                    <a:pt x="227" y="750"/>
                  </a:cubicBezTo>
                  <a:cubicBezTo>
                    <a:pt x="232" y="750"/>
                    <a:pt x="238" y="749"/>
                    <a:pt x="243" y="749"/>
                  </a:cubicBezTo>
                  <a:cubicBezTo>
                    <a:pt x="254" y="748"/>
                    <a:pt x="267" y="745"/>
                    <a:pt x="279" y="743"/>
                  </a:cubicBezTo>
                  <a:cubicBezTo>
                    <a:pt x="279" y="744"/>
                    <a:pt x="280" y="745"/>
                    <a:pt x="280" y="746"/>
                  </a:cubicBezTo>
                  <a:cubicBezTo>
                    <a:pt x="287" y="771"/>
                    <a:pt x="298" y="795"/>
                    <a:pt x="318" y="813"/>
                  </a:cubicBezTo>
                  <a:cubicBezTo>
                    <a:pt x="355" y="848"/>
                    <a:pt x="398" y="865"/>
                    <a:pt x="444" y="865"/>
                  </a:cubicBezTo>
                  <a:cubicBezTo>
                    <a:pt x="464" y="865"/>
                    <a:pt x="484" y="862"/>
                    <a:pt x="505" y="855"/>
                  </a:cubicBezTo>
                  <a:cubicBezTo>
                    <a:pt x="508" y="855"/>
                    <a:pt x="510" y="855"/>
                    <a:pt x="512" y="856"/>
                  </a:cubicBezTo>
                  <a:cubicBezTo>
                    <a:pt x="528" y="872"/>
                    <a:pt x="546" y="882"/>
                    <a:pt x="566" y="888"/>
                  </a:cubicBezTo>
                  <a:cubicBezTo>
                    <a:pt x="570" y="890"/>
                    <a:pt x="576" y="891"/>
                    <a:pt x="580" y="892"/>
                  </a:cubicBezTo>
                  <a:cubicBezTo>
                    <a:pt x="623" y="919"/>
                    <a:pt x="662" y="950"/>
                    <a:pt x="692" y="991"/>
                  </a:cubicBezTo>
                  <a:cubicBezTo>
                    <a:pt x="727" y="1035"/>
                    <a:pt x="751" y="1085"/>
                    <a:pt x="769" y="1139"/>
                  </a:cubicBezTo>
                  <a:cubicBezTo>
                    <a:pt x="774" y="1154"/>
                    <a:pt x="780" y="1169"/>
                    <a:pt x="789" y="1183"/>
                  </a:cubicBezTo>
                  <a:cubicBezTo>
                    <a:pt x="804" y="1202"/>
                    <a:pt x="827" y="1212"/>
                    <a:pt x="850" y="1212"/>
                  </a:cubicBezTo>
                  <a:cubicBezTo>
                    <a:pt x="854" y="1212"/>
                    <a:pt x="858" y="1212"/>
                    <a:pt x="862" y="1211"/>
                  </a:cubicBezTo>
                  <a:cubicBezTo>
                    <a:pt x="901" y="1208"/>
                    <a:pt x="923" y="1194"/>
                    <a:pt x="933" y="1157"/>
                  </a:cubicBezTo>
                  <a:cubicBezTo>
                    <a:pt x="940" y="1124"/>
                    <a:pt x="944" y="1093"/>
                    <a:pt x="947" y="1060"/>
                  </a:cubicBezTo>
                  <a:cubicBezTo>
                    <a:pt x="948" y="1045"/>
                    <a:pt x="948" y="1031"/>
                    <a:pt x="949" y="1017"/>
                  </a:cubicBezTo>
                  <a:lnTo>
                    <a:pt x="954" y="1017"/>
                  </a:lnTo>
                  <a:cubicBezTo>
                    <a:pt x="969" y="1019"/>
                    <a:pt x="984" y="1020"/>
                    <a:pt x="999" y="1020"/>
                  </a:cubicBezTo>
                  <a:cubicBezTo>
                    <a:pt x="1013" y="1020"/>
                    <a:pt x="1028" y="1019"/>
                    <a:pt x="1042" y="1017"/>
                  </a:cubicBezTo>
                  <a:cubicBezTo>
                    <a:pt x="1086" y="1011"/>
                    <a:pt x="1124" y="994"/>
                    <a:pt x="1159" y="966"/>
                  </a:cubicBezTo>
                  <a:cubicBezTo>
                    <a:pt x="1211" y="922"/>
                    <a:pt x="1241" y="863"/>
                    <a:pt x="1247" y="796"/>
                  </a:cubicBezTo>
                  <a:cubicBezTo>
                    <a:pt x="1247" y="791"/>
                    <a:pt x="1250" y="787"/>
                    <a:pt x="1255" y="785"/>
                  </a:cubicBezTo>
                  <a:cubicBezTo>
                    <a:pt x="1285" y="771"/>
                    <a:pt x="1307" y="751"/>
                    <a:pt x="1318" y="722"/>
                  </a:cubicBezTo>
                  <a:cubicBezTo>
                    <a:pt x="1331" y="697"/>
                    <a:pt x="1332" y="669"/>
                    <a:pt x="1327" y="642"/>
                  </a:cubicBezTo>
                  <a:cubicBezTo>
                    <a:pt x="1326" y="635"/>
                    <a:pt x="1327" y="631"/>
                    <a:pt x="1332" y="625"/>
                  </a:cubicBezTo>
                  <a:cubicBezTo>
                    <a:pt x="1338" y="618"/>
                    <a:pt x="1343" y="611"/>
                    <a:pt x="1347" y="602"/>
                  </a:cubicBezTo>
                  <a:cubicBezTo>
                    <a:pt x="1374" y="555"/>
                    <a:pt x="1379" y="504"/>
                    <a:pt x="1368" y="453"/>
                  </a:cubicBezTo>
                  <a:cubicBezTo>
                    <a:pt x="1359" y="420"/>
                    <a:pt x="1341" y="392"/>
                    <a:pt x="1310" y="375"/>
                  </a:cubicBezTo>
                  <a:cubicBezTo>
                    <a:pt x="1301" y="370"/>
                    <a:pt x="1297" y="365"/>
                    <a:pt x="1296" y="355"/>
                  </a:cubicBezTo>
                  <a:cubicBezTo>
                    <a:pt x="1292" y="323"/>
                    <a:pt x="1282" y="292"/>
                    <a:pt x="1262" y="266"/>
                  </a:cubicBezTo>
                  <a:cubicBezTo>
                    <a:pt x="1247" y="243"/>
                    <a:pt x="1226" y="230"/>
                    <a:pt x="1204" y="217"/>
                  </a:cubicBezTo>
                  <a:cubicBezTo>
                    <a:pt x="1173" y="199"/>
                    <a:pt x="1141" y="189"/>
                    <a:pt x="1107" y="186"/>
                  </a:cubicBezTo>
                  <a:cubicBezTo>
                    <a:pt x="1103" y="186"/>
                    <a:pt x="1100" y="184"/>
                    <a:pt x="1100" y="181"/>
                  </a:cubicBezTo>
                  <a:cubicBezTo>
                    <a:pt x="1092" y="161"/>
                    <a:pt x="1082" y="144"/>
                    <a:pt x="1068" y="129"/>
                  </a:cubicBezTo>
                  <a:cubicBezTo>
                    <a:pt x="1040" y="98"/>
                    <a:pt x="1004" y="82"/>
                    <a:pt x="964" y="69"/>
                  </a:cubicBezTo>
                  <a:cubicBezTo>
                    <a:pt x="945" y="65"/>
                    <a:pt x="925" y="61"/>
                    <a:pt x="905" y="61"/>
                  </a:cubicBezTo>
                  <a:cubicBezTo>
                    <a:pt x="894" y="61"/>
                    <a:pt x="884" y="62"/>
                    <a:pt x="873" y="64"/>
                  </a:cubicBezTo>
                  <a:cubicBezTo>
                    <a:pt x="860" y="67"/>
                    <a:pt x="846" y="72"/>
                    <a:pt x="830" y="77"/>
                  </a:cubicBezTo>
                  <a:cubicBezTo>
                    <a:pt x="812" y="49"/>
                    <a:pt x="786" y="30"/>
                    <a:pt x="756" y="17"/>
                  </a:cubicBezTo>
                  <a:cubicBezTo>
                    <a:pt x="728" y="6"/>
                    <a:pt x="700" y="1"/>
                    <a:pt x="6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31"/>
          <p:cNvGrpSpPr/>
          <p:nvPr/>
        </p:nvGrpSpPr>
        <p:grpSpPr>
          <a:xfrm>
            <a:off x="8094478" y="3661397"/>
            <a:ext cx="604523" cy="604532"/>
            <a:chOff x="8094478" y="3788799"/>
            <a:chExt cx="604523" cy="604532"/>
          </a:xfrm>
        </p:grpSpPr>
        <p:sp>
          <p:nvSpPr>
            <p:cNvPr id="322" name="Google Shape;322;p31"/>
            <p:cNvSpPr/>
            <p:nvPr/>
          </p:nvSpPr>
          <p:spPr>
            <a:xfrm>
              <a:off x="8094478" y="3788799"/>
              <a:ext cx="604523" cy="604532"/>
            </a:xfrm>
            <a:custGeom>
              <a:avLst/>
              <a:gdLst/>
              <a:ahLst/>
              <a:cxnLst/>
              <a:rect l="l" t="t" r="r" b="b"/>
              <a:pathLst>
                <a:path w="1853" h="1853" extrusionOk="0">
                  <a:moveTo>
                    <a:pt x="926" y="0"/>
                  </a:moveTo>
                  <a:cubicBezTo>
                    <a:pt x="415" y="0"/>
                    <a:pt x="0" y="415"/>
                    <a:pt x="0" y="926"/>
                  </a:cubicBezTo>
                  <a:cubicBezTo>
                    <a:pt x="0" y="1438"/>
                    <a:pt x="415" y="1852"/>
                    <a:pt x="926" y="1852"/>
                  </a:cubicBezTo>
                  <a:cubicBezTo>
                    <a:pt x="1438" y="1852"/>
                    <a:pt x="1852" y="1438"/>
                    <a:pt x="1852" y="926"/>
                  </a:cubicBezTo>
                  <a:cubicBezTo>
                    <a:pt x="1852" y="415"/>
                    <a:pt x="1438" y="0"/>
                    <a:pt x="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8233783" y="3975410"/>
              <a:ext cx="326240" cy="325593"/>
            </a:xfrm>
            <a:custGeom>
              <a:avLst/>
              <a:gdLst/>
              <a:ahLst/>
              <a:cxnLst/>
              <a:rect l="l" t="t" r="r" b="b"/>
              <a:pathLst>
                <a:path w="1000" h="998" extrusionOk="0">
                  <a:moveTo>
                    <a:pt x="101" y="0"/>
                  </a:moveTo>
                  <a:cubicBezTo>
                    <a:pt x="45" y="0"/>
                    <a:pt x="1" y="46"/>
                    <a:pt x="1" y="102"/>
                  </a:cubicBezTo>
                  <a:lnTo>
                    <a:pt x="1" y="576"/>
                  </a:lnTo>
                  <a:lnTo>
                    <a:pt x="1" y="897"/>
                  </a:lnTo>
                  <a:cubicBezTo>
                    <a:pt x="1" y="953"/>
                    <a:pt x="47" y="998"/>
                    <a:pt x="101" y="998"/>
                  </a:cubicBezTo>
                  <a:lnTo>
                    <a:pt x="897" y="998"/>
                  </a:lnTo>
                  <a:cubicBezTo>
                    <a:pt x="953" y="998"/>
                    <a:pt x="998" y="952"/>
                    <a:pt x="998" y="897"/>
                  </a:cubicBezTo>
                  <a:lnTo>
                    <a:pt x="998" y="102"/>
                  </a:lnTo>
                  <a:cubicBezTo>
                    <a:pt x="999" y="47"/>
                    <a:pt x="953" y="1"/>
                    <a:pt x="897" y="1"/>
                  </a:cubicBezTo>
                  <a:lnTo>
                    <a:pt x="811" y="1"/>
                  </a:lnTo>
                  <a:lnTo>
                    <a:pt x="807" y="17"/>
                  </a:lnTo>
                  <a:cubicBezTo>
                    <a:pt x="798" y="57"/>
                    <a:pt x="778" y="94"/>
                    <a:pt x="754" y="124"/>
                  </a:cubicBezTo>
                  <a:cubicBezTo>
                    <a:pt x="699" y="196"/>
                    <a:pt x="613" y="242"/>
                    <a:pt x="516" y="242"/>
                  </a:cubicBezTo>
                  <a:cubicBezTo>
                    <a:pt x="375" y="242"/>
                    <a:pt x="258" y="147"/>
                    <a:pt x="224" y="16"/>
                  </a:cubicBezTo>
                  <a:lnTo>
                    <a:pt x="2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8317300" y="3870360"/>
              <a:ext cx="170624" cy="170300"/>
            </a:xfrm>
            <a:custGeom>
              <a:avLst/>
              <a:gdLst/>
              <a:ahLst/>
              <a:cxnLst/>
              <a:rect l="l" t="t" r="r" b="b"/>
              <a:pathLst>
                <a:path w="523" h="522" extrusionOk="0">
                  <a:moveTo>
                    <a:pt x="262" y="0"/>
                  </a:moveTo>
                  <a:cubicBezTo>
                    <a:pt x="117" y="0"/>
                    <a:pt x="1" y="117"/>
                    <a:pt x="1" y="261"/>
                  </a:cubicBezTo>
                  <a:cubicBezTo>
                    <a:pt x="1" y="279"/>
                    <a:pt x="3" y="297"/>
                    <a:pt x="6" y="313"/>
                  </a:cubicBezTo>
                  <a:cubicBezTo>
                    <a:pt x="7" y="317"/>
                    <a:pt x="7" y="322"/>
                    <a:pt x="8" y="326"/>
                  </a:cubicBezTo>
                  <a:cubicBezTo>
                    <a:pt x="37" y="439"/>
                    <a:pt x="139" y="522"/>
                    <a:pt x="262" y="522"/>
                  </a:cubicBezTo>
                  <a:cubicBezTo>
                    <a:pt x="383" y="522"/>
                    <a:pt x="486" y="439"/>
                    <a:pt x="514" y="326"/>
                  </a:cubicBezTo>
                  <a:cubicBezTo>
                    <a:pt x="516" y="322"/>
                    <a:pt x="517" y="317"/>
                    <a:pt x="517" y="313"/>
                  </a:cubicBezTo>
                  <a:cubicBezTo>
                    <a:pt x="521" y="297"/>
                    <a:pt x="522" y="279"/>
                    <a:pt x="522" y="261"/>
                  </a:cubicBezTo>
                  <a:cubicBezTo>
                    <a:pt x="522" y="117"/>
                    <a:pt x="405"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8351229" y="3897764"/>
              <a:ext cx="60681" cy="69164"/>
            </a:xfrm>
            <a:custGeom>
              <a:avLst/>
              <a:gdLst/>
              <a:ahLst/>
              <a:cxnLst/>
              <a:rect l="l" t="t" r="r" b="b"/>
              <a:pathLst>
                <a:path w="186" h="212" extrusionOk="0">
                  <a:moveTo>
                    <a:pt x="32" y="0"/>
                  </a:moveTo>
                  <a:cubicBezTo>
                    <a:pt x="16" y="0"/>
                    <a:pt x="0" y="23"/>
                    <a:pt x="14" y="40"/>
                  </a:cubicBezTo>
                  <a:cubicBezTo>
                    <a:pt x="56" y="95"/>
                    <a:pt x="98" y="149"/>
                    <a:pt x="140" y="204"/>
                  </a:cubicBezTo>
                  <a:cubicBezTo>
                    <a:pt x="145" y="209"/>
                    <a:pt x="150" y="212"/>
                    <a:pt x="155" y="212"/>
                  </a:cubicBezTo>
                  <a:cubicBezTo>
                    <a:pt x="171" y="212"/>
                    <a:pt x="185" y="190"/>
                    <a:pt x="173" y="172"/>
                  </a:cubicBezTo>
                  <a:cubicBezTo>
                    <a:pt x="130" y="117"/>
                    <a:pt x="88" y="63"/>
                    <a:pt x="46" y="8"/>
                  </a:cubicBezTo>
                  <a:cubicBezTo>
                    <a:pt x="42" y="3"/>
                    <a:pt x="37" y="0"/>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8385484" y="3941807"/>
              <a:ext cx="34255" cy="34256"/>
            </a:xfrm>
            <a:custGeom>
              <a:avLst/>
              <a:gdLst/>
              <a:ahLst/>
              <a:cxnLst/>
              <a:rect l="l" t="t" r="r" b="b"/>
              <a:pathLst>
                <a:path w="105" h="105" extrusionOk="0">
                  <a:moveTo>
                    <a:pt x="53" y="0"/>
                  </a:moveTo>
                  <a:cubicBezTo>
                    <a:pt x="23" y="0"/>
                    <a:pt x="0" y="24"/>
                    <a:pt x="0" y="52"/>
                  </a:cubicBezTo>
                  <a:cubicBezTo>
                    <a:pt x="0" y="81"/>
                    <a:pt x="23" y="104"/>
                    <a:pt x="53" y="104"/>
                  </a:cubicBezTo>
                  <a:cubicBezTo>
                    <a:pt x="81" y="104"/>
                    <a:pt x="105" y="81"/>
                    <a:pt x="105" y="52"/>
                  </a:cubicBezTo>
                  <a:cubicBezTo>
                    <a:pt x="105" y="24"/>
                    <a:pt x="81" y="0"/>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31"/>
          <p:cNvSpPr txBox="1"/>
          <p:nvPr/>
        </p:nvSpPr>
        <p:spPr>
          <a:xfrm>
            <a:off x="6602985" y="3525359"/>
            <a:ext cx="13089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600" b="1">
                <a:solidFill>
                  <a:srgbClr val="F3F3F3"/>
                </a:solidFill>
                <a:latin typeface="Fira Sans"/>
                <a:ea typeface="Fira Sans"/>
                <a:cs typeface="Fira Sans"/>
                <a:sym typeface="Fira Sans"/>
              </a:rPr>
              <a:t>04</a:t>
            </a:r>
            <a:endParaRPr sz="3600" b="1">
              <a:solidFill>
                <a:srgbClr val="F3F3F3"/>
              </a:solidFill>
              <a:latin typeface="Fira Sans"/>
              <a:ea typeface="Fira Sans"/>
              <a:cs typeface="Fira Sans"/>
              <a:sym typeface="Fira Sans"/>
            </a:endParaRPr>
          </a:p>
        </p:txBody>
      </p:sp>
      <p:sp>
        <p:nvSpPr>
          <p:cNvPr id="328" name="Google Shape;328;p31"/>
          <p:cNvSpPr txBox="1"/>
          <p:nvPr/>
        </p:nvSpPr>
        <p:spPr>
          <a:xfrm>
            <a:off x="6602985" y="942648"/>
            <a:ext cx="13089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600" b="1">
                <a:solidFill>
                  <a:srgbClr val="F3F3F3"/>
                </a:solidFill>
                <a:latin typeface="Fira Sans"/>
                <a:ea typeface="Fira Sans"/>
                <a:cs typeface="Fira Sans"/>
                <a:sym typeface="Fira Sans"/>
              </a:rPr>
              <a:t>02</a:t>
            </a:r>
            <a:endParaRPr sz="3600" b="1">
              <a:solidFill>
                <a:srgbClr val="F3F3F3"/>
              </a:solidFill>
              <a:latin typeface="Fira Sans"/>
              <a:ea typeface="Fira Sans"/>
              <a:cs typeface="Fira Sans"/>
              <a:sym typeface="Fira Sans"/>
            </a:endParaRPr>
          </a:p>
        </p:txBody>
      </p:sp>
      <p:sp>
        <p:nvSpPr>
          <p:cNvPr id="329" name="Google Shape;329;p31"/>
          <p:cNvSpPr txBox="1"/>
          <p:nvPr/>
        </p:nvSpPr>
        <p:spPr>
          <a:xfrm>
            <a:off x="1147159" y="3525359"/>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600" b="1">
                <a:solidFill>
                  <a:srgbClr val="F3F3F3"/>
                </a:solidFill>
                <a:latin typeface="Fira Sans"/>
                <a:ea typeface="Fira Sans"/>
                <a:cs typeface="Fira Sans"/>
                <a:sym typeface="Fira Sans"/>
              </a:rPr>
              <a:t>03</a:t>
            </a:r>
            <a:endParaRPr sz="3600" b="1">
              <a:solidFill>
                <a:srgbClr val="F3F3F3"/>
              </a:solidFill>
              <a:latin typeface="Fira Sans"/>
              <a:ea typeface="Fira Sans"/>
              <a:cs typeface="Fira Sans"/>
              <a:sym typeface="Fira Sans"/>
            </a:endParaRPr>
          </a:p>
        </p:txBody>
      </p:sp>
      <p:sp>
        <p:nvSpPr>
          <p:cNvPr id="330" name="Google Shape;330;p31"/>
          <p:cNvSpPr txBox="1"/>
          <p:nvPr/>
        </p:nvSpPr>
        <p:spPr>
          <a:xfrm>
            <a:off x="1147159" y="4141659"/>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Scaling PE games to test</a:t>
            </a:r>
            <a:endParaRPr sz="1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200">
              <a:latin typeface="Roboto"/>
              <a:ea typeface="Roboto"/>
              <a:cs typeface="Roboto"/>
              <a:sym typeface="Roboto"/>
            </a:endParaRPr>
          </a:p>
          <a:p>
            <a:pPr marL="0" lvl="0" indent="0" algn="l" rtl="0">
              <a:lnSpc>
                <a:spcPct val="100000"/>
              </a:lnSpc>
              <a:spcBef>
                <a:spcPts val="0"/>
              </a:spcBef>
              <a:spcAft>
                <a:spcPts val="0"/>
              </a:spcAft>
              <a:buNone/>
            </a:pPr>
            <a:endParaRPr sz="1200">
              <a:solidFill>
                <a:srgbClr val="000000"/>
              </a:solidFill>
              <a:latin typeface="Roboto"/>
              <a:ea typeface="Roboto"/>
              <a:cs typeface="Roboto"/>
              <a:sym typeface="Roboto"/>
            </a:endParaRPr>
          </a:p>
        </p:txBody>
      </p:sp>
      <p:sp>
        <p:nvSpPr>
          <p:cNvPr id="331" name="Google Shape;331;p31"/>
          <p:cNvSpPr txBox="1"/>
          <p:nvPr/>
        </p:nvSpPr>
        <p:spPr>
          <a:xfrm>
            <a:off x="5985285" y="1542699"/>
            <a:ext cx="1926600" cy="57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Learn to gamify assessment</a:t>
            </a:r>
            <a:endParaRPr sz="1200">
              <a:solidFill>
                <a:schemeClr val="dk1"/>
              </a:solidFill>
              <a:latin typeface="Roboto"/>
              <a:ea typeface="Roboto"/>
              <a:cs typeface="Roboto"/>
              <a:sym typeface="Roboto"/>
            </a:endParaRPr>
          </a:p>
          <a:p>
            <a:pPr marL="0" lvl="0" indent="0" algn="r" rtl="0">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p:txBody>
      </p:sp>
      <p:grpSp>
        <p:nvGrpSpPr>
          <p:cNvPr id="332" name="Google Shape;332;p31"/>
          <p:cNvGrpSpPr/>
          <p:nvPr/>
        </p:nvGrpSpPr>
        <p:grpSpPr>
          <a:xfrm>
            <a:off x="446303" y="1080005"/>
            <a:ext cx="604523" cy="604532"/>
            <a:chOff x="446303" y="1080005"/>
            <a:chExt cx="604523" cy="604532"/>
          </a:xfrm>
        </p:grpSpPr>
        <p:sp>
          <p:nvSpPr>
            <p:cNvPr id="333" name="Google Shape;333;p31"/>
            <p:cNvSpPr/>
            <p:nvPr/>
          </p:nvSpPr>
          <p:spPr>
            <a:xfrm>
              <a:off x="446303" y="1080005"/>
              <a:ext cx="604523" cy="604532"/>
            </a:xfrm>
            <a:custGeom>
              <a:avLst/>
              <a:gdLst/>
              <a:ahLst/>
              <a:cxnLst/>
              <a:rect l="l" t="t" r="r" b="b"/>
              <a:pathLst>
                <a:path w="1853" h="1853" extrusionOk="0">
                  <a:moveTo>
                    <a:pt x="926" y="0"/>
                  </a:moveTo>
                  <a:cubicBezTo>
                    <a:pt x="415" y="0"/>
                    <a:pt x="0" y="415"/>
                    <a:pt x="0" y="926"/>
                  </a:cubicBezTo>
                  <a:cubicBezTo>
                    <a:pt x="0" y="1438"/>
                    <a:pt x="415" y="1852"/>
                    <a:pt x="926" y="1852"/>
                  </a:cubicBezTo>
                  <a:cubicBezTo>
                    <a:pt x="1438" y="1852"/>
                    <a:pt x="1852" y="1438"/>
                    <a:pt x="1852" y="926"/>
                  </a:cubicBezTo>
                  <a:cubicBezTo>
                    <a:pt x="1852" y="415"/>
                    <a:pt x="1438" y="0"/>
                    <a:pt x="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571253" y="1212786"/>
              <a:ext cx="352013" cy="375508"/>
            </a:xfrm>
            <a:custGeom>
              <a:avLst/>
              <a:gdLst/>
              <a:ahLst/>
              <a:cxnLst/>
              <a:rect l="l" t="t" r="r" b="b"/>
              <a:pathLst>
                <a:path w="1079" h="1151" extrusionOk="0">
                  <a:moveTo>
                    <a:pt x="788" y="1"/>
                  </a:moveTo>
                  <a:cubicBezTo>
                    <a:pt x="783" y="1"/>
                    <a:pt x="778" y="1"/>
                    <a:pt x="773" y="1"/>
                  </a:cubicBezTo>
                  <a:cubicBezTo>
                    <a:pt x="660" y="8"/>
                    <a:pt x="569" y="110"/>
                    <a:pt x="534" y="251"/>
                  </a:cubicBezTo>
                  <a:cubicBezTo>
                    <a:pt x="485" y="120"/>
                    <a:pt x="388" y="32"/>
                    <a:pt x="280" y="32"/>
                  </a:cubicBezTo>
                  <a:cubicBezTo>
                    <a:pt x="275" y="32"/>
                    <a:pt x="271" y="32"/>
                    <a:pt x="267" y="32"/>
                  </a:cubicBezTo>
                  <a:cubicBezTo>
                    <a:pt x="214" y="36"/>
                    <a:pt x="165" y="61"/>
                    <a:pt x="125" y="100"/>
                  </a:cubicBezTo>
                  <a:cubicBezTo>
                    <a:pt x="51" y="163"/>
                    <a:pt x="1" y="277"/>
                    <a:pt x="14" y="421"/>
                  </a:cubicBezTo>
                  <a:cubicBezTo>
                    <a:pt x="14" y="426"/>
                    <a:pt x="14" y="432"/>
                    <a:pt x="15" y="437"/>
                  </a:cubicBezTo>
                  <a:cubicBezTo>
                    <a:pt x="21" y="543"/>
                    <a:pt x="56" y="635"/>
                    <a:pt x="108" y="702"/>
                  </a:cubicBezTo>
                  <a:cubicBezTo>
                    <a:pt x="274" y="993"/>
                    <a:pt x="588" y="1150"/>
                    <a:pt x="588" y="1150"/>
                  </a:cubicBezTo>
                  <a:lnTo>
                    <a:pt x="588" y="1146"/>
                  </a:lnTo>
                  <a:cubicBezTo>
                    <a:pt x="588" y="1148"/>
                    <a:pt x="589" y="1150"/>
                    <a:pt x="589" y="1150"/>
                  </a:cubicBezTo>
                  <a:cubicBezTo>
                    <a:pt x="589" y="1150"/>
                    <a:pt x="884" y="957"/>
                    <a:pt x="1012" y="649"/>
                  </a:cubicBezTo>
                  <a:cubicBezTo>
                    <a:pt x="1055" y="575"/>
                    <a:pt x="1078" y="480"/>
                    <a:pt x="1072" y="375"/>
                  </a:cubicBezTo>
                  <a:cubicBezTo>
                    <a:pt x="1073" y="368"/>
                    <a:pt x="1073" y="361"/>
                    <a:pt x="1072" y="355"/>
                  </a:cubicBezTo>
                  <a:cubicBezTo>
                    <a:pt x="1068" y="211"/>
                    <a:pt x="1004" y="104"/>
                    <a:pt x="924" y="51"/>
                  </a:cubicBezTo>
                  <a:cubicBezTo>
                    <a:pt x="883" y="20"/>
                    <a:pt x="837" y="1"/>
                    <a:pt x="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31"/>
          <p:cNvSpPr txBox="1"/>
          <p:nvPr/>
        </p:nvSpPr>
        <p:spPr>
          <a:xfrm>
            <a:off x="1147159" y="942648"/>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600" b="1">
                <a:solidFill>
                  <a:schemeClr val="accent1"/>
                </a:solidFill>
                <a:latin typeface="Fira Sans"/>
                <a:ea typeface="Fira Sans"/>
                <a:cs typeface="Fira Sans"/>
                <a:sym typeface="Fira Sans"/>
              </a:rPr>
              <a:t>01</a:t>
            </a:r>
            <a:endParaRPr sz="3600" b="1">
              <a:solidFill>
                <a:schemeClr val="accent1"/>
              </a:solidFill>
              <a:latin typeface="Fira Sans"/>
              <a:ea typeface="Fira Sans"/>
              <a:cs typeface="Fira Sans"/>
              <a:sym typeface="Fira Sans"/>
            </a:endParaRPr>
          </a:p>
        </p:txBody>
      </p:sp>
      <p:sp>
        <p:nvSpPr>
          <p:cNvPr id="336" name="Google Shape;336;p31"/>
          <p:cNvSpPr txBox="1"/>
          <p:nvPr/>
        </p:nvSpPr>
        <p:spPr>
          <a:xfrm>
            <a:off x="1147150" y="1542700"/>
            <a:ext cx="1926600" cy="7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Describe assessment and identify benefits of using technology for assessment in HPE</a:t>
            </a:r>
            <a:endParaRPr sz="12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200">
              <a:latin typeface="Roboto"/>
              <a:ea typeface="Roboto"/>
              <a:cs typeface="Roboto"/>
              <a:sym typeface="Roboto"/>
            </a:endParaRPr>
          </a:p>
          <a:p>
            <a:pPr marL="0" lvl="0" indent="0" algn="l" rtl="0">
              <a:lnSpc>
                <a:spcPct val="100000"/>
              </a:lnSpc>
              <a:spcBef>
                <a:spcPts val="0"/>
              </a:spcBef>
              <a:spcAft>
                <a:spcPts val="0"/>
              </a:spcAft>
              <a:buNone/>
            </a:pPr>
            <a:endParaRPr sz="1200">
              <a:solidFill>
                <a:srgbClr val="000000"/>
              </a:solidFill>
              <a:latin typeface="Roboto"/>
              <a:ea typeface="Roboto"/>
              <a:cs typeface="Roboto"/>
              <a:sym typeface="Roboto"/>
            </a:endParaRPr>
          </a:p>
        </p:txBody>
      </p:sp>
      <p:sp>
        <p:nvSpPr>
          <p:cNvPr id="337" name="Google Shape;337;p31"/>
          <p:cNvSpPr txBox="1"/>
          <p:nvPr/>
        </p:nvSpPr>
        <p:spPr>
          <a:xfrm>
            <a:off x="5985285" y="4141659"/>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Discover and explore 3 free platforms/tools for assessment in HPE</a:t>
            </a:r>
            <a:endParaRPr sz="1200">
              <a:solidFill>
                <a:schemeClr val="dk1"/>
              </a:solidFill>
              <a:latin typeface="Roboto"/>
              <a:ea typeface="Roboto"/>
              <a:cs typeface="Roboto"/>
              <a:sym typeface="Roboto"/>
            </a:endParaRPr>
          </a:p>
          <a:p>
            <a:pPr marL="0" lvl="0" indent="0" algn="r" rtl="0">
              <a:lnSpc>
                <a:spcPct val="100000"/>
              </a:lnSpc>
              <a:spcBef>
                <a:spcPts val="0"/>
              </a:spcBef>
              <a:spcAft>
                <a:spcPts val="0"/>
              </a:spcAft>
              <a:buNone/>
            </a:pPr>
            <a:endParaRPr sz="1200">
              <a:latin typeface="Roboto"/>
              <a:ea typeface="Roboto"/>
              <a:cs typeface="Roboto"/>
              <a:sym typeface="Roboto"/>
            </a:endParaRPr>
          </a:p>
          <a:p>
            <a:pPr marL="0" lvl="0" indent="0" algn="ctr" rtl="0">
              <a:lnSpc>
                <a:spcPct val="100000"/>
              </a:lnSpc>
              <a:spcBef>
                <a:spcPts val="0"/>
              </a:spcBef>
              <a:spcAft>
                <a:spcPts val="1600"/>
              </a:spcAft>
              <a:buNone/>
            </a:pPr>
            <a:endParaRPr sz="1200">
              <a:solidFill>
                <a:srgbClr val="000000"/>
              </a:solidFill>
              <a:latin typeface="Roboto"/>
              <a:ea typeface="Roboto"/>
              <a:cs typeface="Roboto"/>
              <a:sym typeface="Roboto"/>
            </a:endParaRPr>
          </a:p>
        </p:txBody>
      </p:sp>
      <p:grpSp>
        <p:nvGrpSpPr>
          <p:cNvPr id="338" name="Google Shape;338;p31"/>
          <p:cNvGrpSpPr/>
          <p:nvPr/>
        </p:nvGrpSpPr>
        <p:grpSpPr>
          <a:xfrm>
            <a:off x="8093178" y="1098101"/>
            <a:ext cx="604523" cy="604858"/>
            <a:chOff x="8093178" y="1098101"/>
            <a:chExt cx="604523" cy="604858"/>
          </a:xfrm>
        </p:grpSpPr>
        <p:grpSp>
          <p:nvGrpSpPr>
            <p:cNvPr id="339" name="Google Shape;339;p31"/>
            <p:cNvGrpSpPr/>
            <p:nvPr/>
          </p:nvGrpSpPr>
          <p:grpSpPr>
            <a:xfrm>
              <a:off x="8093178" y="1098101"/>
              <a:ext cx="604523" cy="604858"/>
              <a:chOff x="8093178" y="1098101"/>
              <a:chExt cx="604523" cy="604858"/>
            </a:xfrm>
          </p:grpSpPr>
          <p:sp>
            <p:nvSpPr>
              <p:cNvPr id="340" name="Google Shape;340;p31"/>
              <p:cNvSpPr/>
              <p:nvPr/>
            </p:nvSpPr>
            <p:spPr>
              <a:xfrm>
                <a:off x="8093178" y="1098101"/>
                <a:ext cx="604523" cy="604858"/>
              </a:xfrm>
              <a:custGeom>
                <a:avLst/>
                <a:gdLst/>
                <a:ahLst/>
                <a:cxnLst/>
                <a:rect l="l" t="t" r="r" b="b"/>
                <a:pathLst>
                  <a:path w="1853" h="1854" extrusionOk="0">
                    <a:moveTo>
                      <a:pt x="926" y="0"/>
                    </a:moveTo>
                    <a:cubicBezTo>
                      <a:pt x="415" y="0"/>
                      <a:pt x="0" y="416"/>
                      <a:pt x="0" y="927"/>
                    </a:cubicBezTo>
                    <a:cubicBezTo>
                      <a:pt x="0" y="1438"/>
                      <a:pt x="415" y="1853"/>
                      <a:pt x="926" y="1853"/>
                    </a:cubicBezTo>
                    <a:cubicBezTo>
                      <a:pt x="1438" y="1853"/>
                      <a:pt x="1852" y="1438"/>
                      <a:pt x="1852" y="927"/>
                    </a:cubicBezTo>
                    <a:cubicBezTo>
                      <a:pt x="1852" y="416"/>
                      <a:pt x="1438" y="0"/>
                      <a:pt x="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8275872" y="1354528"/>
                <a:ext cx="62312" cy="61987"/>
              </a:xfrm>
              <a:custGeom>
                <a:avLst/>
                <a:gdLst/>
                <a:ahLst/>
                <a:cxnLst/>
                <a:rect l="l" t="t" r="r" b="b"/>
                <a:pathLst>
                  <a:path w="191" h="190" extrusionOk="0">
                    <a:moveTo>
                      <a:pt x="95" y="0"/>
                    </a:moveTo>
                    <a:cubicBezTo>
                      <a:pt x="43" y="0"/>
                      <a:pt x="1" y="42"/>
                      <a:pt x="1" y="95"/>
                    </a:cubicBezTo>
                    <a:cubicBezTo>
                      <a:pt x="1" y="148"/>
                      <a:pt x="43" y="189"/>
                      <a:pt x="95" y="189"/>
                    </a:cubicBezTo>
                    <a:cubicBezTo>
                      <a:pt x="147" y="189"/>
                      <a:pt x="190" y="148"/>
                      <a:pt x="190" y="95"/>
                    </a:cubicBezTo>
                    <a:cubicBezTo>
                      <a:pt x="190" y="42"/>
                      <a:pt x="147"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8362326" y="1418472"/>
                <a:ext cx="28709" cy="28710"/>
              </a:xfrm>
              <a:custGeom>
                <a:avLst/>
                <a:gdLst/>
                <a:ahLst/>
                <a:cxnLst/>
                <a:rect l="l" t="t" r="r" b="b"/>
                <a:pathLst>
                  <a:path w="88" h="88" extrusionOk="0">
                    <a:moveTo>
                      <a:pt x="44" y="1"/>
                    </a:moveTo>
                    <a:cubicBezTo>
                      <a:pt x="20" y="1"/>
                      <a:pt x="1" y="21"/>
                      <a:pt x="1" y="45"/>
                    </a:cubicBezTo>
                    <a:cubicBezTo>
                      <a:pt x="1" y="68"/>
                      <a:pt x="20" y="88"/>
                      <a:pt x="44" y="88"/>
                    </a:cubicBezTo>
                    <a:cubicBezTo>
                      <a:pt x="67" y="88"/>
                      <a:pt x="88" y="68"/>
                      <a:pt x="88" y="45"/>
                    </a:cubicBezTo>
                    <a:cubicBezTo>
                      <a:pt x="88" y="21"/>
                      <a:pt x="67" y="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8301971" y="1479153"/>
                <a:ext cx="50567" cy="50568"/>
              </a:xfrm>
              <a:custGeom>
                <a:avLst/>
                <a:gdLst/>
                <a:ahLst/>
                <a:cxnLst/>
                <a:rect l="l" t="t" r="r" b="b"/>
                <a:pathLst>
                  <a:path w="155" h="155" extrusionOk="0">
                    <a:moveTo>
                      <a:pt x="77" y="1"/>
                    </a:moveTo>
                    <a:cubicBezTo>
                      <a:pt x="35" y="1"/>
                      <a:pt x="1" y="35"/>
                      <a:pt x="1" y="78"/>
                    </a:cubicBezTo>
                    <a:cubicBezTo>
                      <a:pt x="1" y="120"/>
                      <a:pt x="35" y="154"/>
                      <a:pt x="77" y="154"/>
                    </a:cubicBezTo>
                    <a:cubicBezTo>
                      <a:pt x="120" y="154"/>
                      <a:pt x="154" y="120"/>
                      <a:pt x="154" y="78"/>
                    </a:cubicBezTo>
                    <a:cubicBezTo>
                      <a:pt x="154" y="35"/>
                      <a:pt x="120"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8576338" y="1291237"/>
                <a:ext cx="30993" cy="31320"/>
              </a:xfrm>
              <a:custGeom>
                <a:avLst/>
                <a:gdLst/>
                <a:ahLst/>
                <a:cxnLst/>
                <a:rect l="l" t="t" r="r" b="b"/>
                <a:pathLst>
                  <a:path w="95" h="96" extrusionOk="0">
                    <a:moveTo>
                      <a:pt x="48" y="1"/>
                    </a:moveTo>
                    <a:cubicBezTo>
                      <a:pt x="21" y="1"/>
                      <a:pt x="1" y="22"/>
                      <a:pt x="1" y="48"/>
                    </a:cubicBezTo>
                    <a:cubicBezTo>
                      <a:pt x="1" y="74"/>
                      <a:pt x="21" y="96"/>
                      <a:pt x="48" y="96"/>
                    </a:cubicBezTo>
                    <a:cubicBezTo>
                      <a:pt x="74" y="96"/>
                      <a:pt x="95" y="74"/>
                      <a:pt x="95" y="48"/>
                    </a:cubicBezTo>
                    <a:cubicBezTo>
                      <a:pt x="95" y="22"/>
                      <a:pt x="74" y="1"/>
                      <a:pt x="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8620054" y="1324188"/>
                <a:ext cx="14355" cy="14355"/>
              </a:xfrm>
              <a:custGeom>
                <a:avLst/>
                <a:gdLst/>
                <a:ahLst/>
                <a:cxnLst/>
                <a:rect l="l" t="t" r="r" b="b"/>
                <a:pathLst>
                  <a:path w="44" h="44" extrusionOk="0">
                    <a:moveTo>
                      <a:pt x="22" y="0"/>
                    </a:moveTo>
                    <a:cubicBezTo>
                      <a:pt x="11" y="0"/>
                      <a:pt x="1" y="9"/>
                      <a:pt x="1" y="22"/>
                    </a:cubicBezTo>
                    <a:cubicBezTo>
                      <a:pt x="1" y="34"/>
                      <a:pt x="11" y="43"/>
                      <a:pt x="22" y="43"/>
                    </a:cubicBezTo>
                    <a:cubicBezTo>
                      <a:pt x="35" y="43"/>
                      <a:pt x="44" y="34"/>
                      <a:pt x="44" y="22"/>
                    </a:cubicBezTo>
                    <a:cubicBezTo>
                      <a:pt x="44" y="9"/>
                      <a:pt x="35"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8543062" y="1318641"/>
                <a:ext cx="25447" cy="25447"/>
              </a:xfrm>
              <a:custGeom>
                <a:avLst/>
                <a:gdLst/>
                <a:ahLst/>
                <a:cxnLst/>
                <a:rect l="l" t="t" r="r" b="b"/>
                <a:pathLst>
                  <a:path w="78" h="78" extrusionOk="0">
                    <a:moveTo>
                      <a:pt x="38" y="1"/>
                    </a:moveTo>
                    <a:cubicBezTo>
                      <a:pt x="18" y="1"/>
                      <a:pt x="0" y="17"/>
                      <a:pt x="0" y="39"/>
                    </a:cubicBezTo>
                    <a:cubicBezTo>
                      <a:pt x="0" y="60"/>
                      <a:pt x="18" y="77"/>
                      <a:pt x="38" y="77"/>
                    </a:cubicBezTo>
                    <a:cubicBezTo>
                      <a:pt x="60" y="77"/>
                      <a:pt x="77" y="60"/>
                      <a:pt x="77" y="39"/>
                    </a:cubicBezTo>
                    <a:cubicBezTo>
                      <a:pt x="77" y="17"/>
                      <a:pt x="60" y="1"/>
                      <a:pt x="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31"/>
            <p:cNvSpPr/>
            <p:nvPr/>
          </p:nvSpPr>
          <p:spPr>
            <a:xfrm>
              <a:off x="8238700" y="1209601"/>
              <a:ext cx="316072" cy="345327"/>
            </a:xfrm>
            <a:custGeom>
              <a:avLst/>
              <a:gdLst/>
              <a:ahLst/>
              <a:cxnLst/>
              <a:rect l="l" t="t" r="r" b="b"/>
              <a:pathLst>
                <a:path w="2626" h="2869" extrusionOk="0">
                  <a:moveTo>
                    <a:pt x="1744" y="0"/>
                  </a:moveTo>
                  <a:cubicBezTo>
                    <a:pt x="1597" y="0"/>
                    <a:pt x="1462" y="77"/>
                    <a:pt x="1409" y="245"/>
                  </a:cubicBezTo>
                  <a:cubicBezTo>
                    <a:pt x="1358" y="406"/>
                    <a:pt x="1423" y="519"/>
                    <a:pt x="1492" y="630"/>
                  </a:cubicBezTo>
                  <a:cubicBezTo>
                    <a:pt x="1527" y="686"/>
                    <a:pt x="1607" y="754"/>
                    <a:pt x="1326" y="1146"/>
                  </a:cubicBezTo>
                  <a:cubicBezTo>
                    <a:pt x="1042" y="1537"/>
                    <a:pt x="945" y="1673"/>
                    <a:pt x="820" y="1848"/>
                  </a:cubicBezTo>
                  <a:cubicBezTo>
                    <a:pt x="693" y="2023"/>
                    <a:pt x="462" y="1969"/>
                    <a:pt x="292" y="2093"/>
                  </a:cubicBezTo>
                  <a:cubicBezTo>
                    <a:pt x="121" y="2216"/>
                    <a:pt x="1" y="2425"/>
                    <a:pt x="150" y="2586"/>
                  </a:cubicBezTo>
                  <a:cubicBezTo>
                    <a:pt x="207" y="2648"/>
                    <a:pt x="272" y="2668"/>
                    <a:pt x="335" y="2668"/>
                  </a:cubicBezTo>
                  <a:cubicBezTo>
                    <a:pt x="458" y="2668"/>
                    <a:pt x="569" y="2588"/>
                    <a:pt x="569" y="2588"/>
                  </a:cubicBezTo>
                  <a:cubicBezTo>
                    <a:pt x="569" y="2588"/>
                    <a:pt x="693" y="2858"/>
                    <a:pt x="850" y="2868"/>
                  </a:cubicBezTo>
                  <a:cubicBezTo>
                    <a:pt x="854" y="2868"/>
                    <a:pt x="858" y="2868"/>
                    <a:pt x="861" y="2868"/>
                  </a:cubicBezTo>
                  <a:cubicBezTo>
                    <a:pt x="1013" y="2868"/>
                    <a:pt x="1168" y="2672"/>
                    <a:pt x="1077" y="2422"/>
                  </a:cubicBezTo>
                  <a:cubicBezTo>
                    <a:pt x="1014" y="2243"/>
                    <a:pt x="1184" y="1904"/>
                    <a:pt x="1515" y="1444"/>
                  </a:cubicBezTo>
                  <a:cubicBezTo>
                    <a:pt x="1846" y="985"/>
                    <a:pt x="2057" y="892"/>
                    <a:pt x="2206" y="855"/>
                  </a:cubicBezTo>
                  <a:cubicBezTo>
                    <a:pt x="2354" y="818"/>
                    <a:pt x="2625" y="636"/>
                    <a:pt x="2552" y="417"/>
                  </a:cubicBezTo>
                  <a:cubicBezTo>
                    <a:pt x="2517" y="311"/>
                    <a:pt x="2404" y="233"/>
                    <a:pt x="2271" y="233"/>
                  </a:cubicBezTo>
                  <a:cubicBezTo>
                    <a:pt x="2198" y="233"/>
                    <a:pt x="2119" y="256"/>
                    <a:pt x="2044" y="310"/>
                  </a:cubicBezTo>
                  <a:cubicBezTo>
                    <a:pt x="2044" y="310"/>
                    <a:pt x="2053" y="69"/>
                    <a:pt x="1865" y="17"/>
                  </a:cubicBezTo>
                  <a:cubicBezTo>
                    <a:pt x="1825" y="6"/>
                    <a:pt x="1784" y="0"/>
                    <a:pt x="1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2"/>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WHAT ACTUALLY IS ASSESSMENT?</a:t>
            </a:r>
            <a:endParaRPr sz="2800" b="1">
              <a:solidFill>
                <a:srgbClr val="000000"/>
              </a:solidFill>
              <a:latin typeface="Fira Sans"/>
              <a:ea typeface="Fira Sans"/>
              <a:cs typeface="Fira Sans"/>
              <a:sym typeface="Fira Sans"/>
            </a:endParaRPr>
          </a:p>
        </p:txBody>
      </p:sp>
      <p:sp>
        <p:nvSpPr>
          <p:cNvPr id="353" name="Google Shape;353;p32"/>
          <p:cNvSpPr txBox="1"/>
          <p:nvPr/>
        </p:nvSpPr>
        <p:spPr>
          <a:xfrm>
            <a:off x="826100" y="2748575"/>
            <a:ext cx="2310600" cy="5724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Roboto"/>
              <a:buChar char="●"/>
            </a:pPr>
            <a:r>
              <a:rPr lang="en" sz="1200">
                <a:latin typeface="Roboto"/>
                <a:ea typeface="Roboto"/>
                <a:cs typeface="Roboto"/>
                <a:sym typeface="Roboto"/>
              </a:rPr>
              <a:t>Individuals knowledge or ability</a:t>
            </a:r>
            <a:endParaRPr sz="12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a:latin typeface="Roboto"/>
                <a:ea typeface="Roboto"/>
                <a:cs typeface="Roboto"/>
                <a:sym typeface="Roboto"/>
              </a:rPr>
              <a:t>Only accurate if test is valid and reliable</a:t>
            </a:r>
            <a:endParaRPr sz="1200">
              <a:latin typeface="Roboto"/>
              <a:ea typeface="Roboto"/>
              <a:cs typeface="Roboto"/>
              <a:sym typeface="Roboto"/>
            </a:endParaRPr>
          </a:p>
          <a:p>
            <a:pPr marL="0" lvl="0" indent="0" algn="l" rtl="0">
              <a:spcBef>
                <a:spcPts val="0"/>
              </a:spcBef>
              <a:spcAft>
                <a:spcPts val="0"/>
              </a:spcAft>
              <a:buNone/>
            </a:pPr>
            <a:endParaRPr sz="1200">
              <a:solidFill>
                <a:srgbClr val="000000"/>
              </a:solidFill>
              <a:latin typeface="Roboto"/>
              <a:ea typeface="Roboto"/>
              <a:cs typeface="Roboto"/>
              <a:sym typeface="Roboto"/>
            </a:endParaRPr>
          </a:p>
        </p:txBody>
      </p:sp>
      <p:sp>
        <p:nvSpPr>
          <p:cNvPr id="354" name="Google Shape;354;p32"/>
          <p:cNvSpPr txBox="1"/>
          <p:nvPr/>
        </p:nvSpPr>
        <p:spPr>
          <a:xfrm>
            <a:off x="826100" y="4342225"/>
            <a:ext cx="2498700" cy="572400"/>
          </a:xfrm>
          <a:prstGeom prst="rect">
            <a:avLst/>
          </a:prstGeom>
          <a:noFill/>
          <a:ln>
            <a:noFill/>
          </a:ln>
        </p:spPr>
        <p:txBody>
          <a:bodyPr spcFirstLastPara="1" wrap="square" lIns="91425" tIns="91425" rIns="91425" bIns="91425" anchor="ctr" anchorCtr="0">
            <a:noAutofit/>
          </a:bodyPr>
          <a:lstStyle/>
          <a:p>
            <a:pPr marL="457200" lvl="0" indent="-304800" algn="l" rtl="0">
              <a:spcBef>
                <a:spcPts val="0"/>
              </a:spcBef>
              <a:spcAft>
                <a:spcPts val="0"/>
              </a:spcAft>
              <a:buSzPts val="1200"/>
              <a:buFont typeface="Roboto"/>
              <a:buChar char="●"/>
            </a:pPr>
            <a:r>
              <a:rPr lang="en" sz="1200">
                <a:latin typeface="Roboto"/>
                <a:ea typeface="Roboto"/>
                <a:cs typeface="Roboto"/>
                <a:sym typeface="Roboto"/>
              </a:rPr>
              <a:t>Comparing measurement to predetermined criteria or objectives</a:t>
            </a:r>
            <a:endParaRPr sz="12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a:latin typeface="Roboto"/>
                <a:ea typeface="Roboto"/>
                <a:cs typeface="Roboto"/>
                <a:sym typeface="Roboto"/>
              </a:rPr>
              <a:t>Objective</a:t>
            </a:r>
            <a:endParaRPr sz="1200">
              <a:latin typeface="Roboto"/>
              <a:ea typeface="Roboto"/>
              <a:cs typeface="Roboto"/>
              <a:sym typeface="Roboto"/>
            </a:endParaRPr>
          </a:p>
        </p:txBody>
      </p:sp>
      <p:sp>
        <p:nvSpPr>
          <p:cNvPr id="355" name="Google Shape;355;p32"/>
          <p:cNvSpPr txBox="1"/>
          <p:nvPr/>
        </p:nvSpPr>
        <p:spPr>
          <a:xfrm>
            <a:off x="826100" y="1338749"/>
            <a:ext cx="1926600" cy="9441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The tool used</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Must be valid and reliable</a:t>
            </a:r>
            <a:endParaRPr sz="1200">
              <a:latin typeface="Roboto"/>
              <a:ea typeface="Roboto"/>
              <a:cs typeface="Roboto"/>
              <a:sym typeface="Roboto"/>
            </a:endParaRPr>
          </a:p>
        </p:txBody>
      </p:sp>
      <p:sp>
        <p:nvSpPr>
          <p:cNvPr id="356" name="Google Shape;356;p32"/>
          <p:cNvSpPr txBox="1"/>
          <p:nvPr/>
        </p:nvSpPr>
        <p:spPr>
          <a:xfrm>
            <a:off x="826099" y="1027245"/>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b="1">
                <a:solidFill>
                  <a:schemeClr val="accent1"/>
                </a:solidFill>
                <a:latin typeface="Fira Sans"/>
                <a:ea typeface="Fira Sans"/>
                <a:cs typeface="Fira Sans"/>
                <a:sym typeface="Fira Sans"/>
              </a:rPr>
              <a:t>TEST</a:t>
            </a:r>
            <a:endParaRPr sz="1600" b="1">
              <a:solidFill>
                <a:schemeClr val="accent1"/>
              </a:solidFill>
              <a:latin typeface="Fira Sans"/>
              <a:ea typeface="Fira Sans"/>
              <a:cs typeface="Fira Sans"/>
              <a:sym typeface="Fira Sans"/>
            </a:endParaRPr>
          </a:p>
        </p:txBody>
      </p:sp>
      <p:sp>
        <p:nvSpPr>
          <p:cNvPr id="357" name="Google Shape;357;p32"/>
          <p:cNvSpPr txBox="1"/>
          <p:nvPr/>
        </p:nvSpPr>
        <p:spPr>
          <a:xfrm>
            <a:off x="826099" y="3811829"/>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b="1">
                <a:solidFill>
                  <a:schemeClr val="accent3"/>
                </a:solidFill>
                <a:latin typeface="Fira Sans"/>
                <a:ea typeface="Fira Sans"/>
                <a:cs typeface="Fira Sans"/>
                <a:sym typeface="Fira Sans"/>
              </a:rPr>
              <a:t>EVALUATION</a:t>
            </a:r>
            <a:endParaRPr sz="1600" b="1">
              <a:solidFill>
                <a:schemeClr val="accent3"/>
              </a:solidFill>
              <a:latin typeface="Fira Sans"/>
              <a:ea typeface="Fira Sans"/>
              <a:cs typeface="Fira Sans"/>
              <a:sym typeface="Fira Sans"/>
            </a:endParaRPr>
          </a:p>
        </p:txBody>
      </p:sp>
      <p:sp>
        <p:nvSpPr>
          <p:cNvPr id="358" name="Google Shape;358;p32"/>
          <p:cNvSpPr txBox="1"/>
          <p:nvPr/>
        </p:nvSpPr>
        <p:spPr>
          <a:xfrm>
            <a:off x="826100" y="2419525"/>
            <a:ext cx="16833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b="1">
                <a:solidFill>
                  <a:schemeClr val="accent2"/>
                </a:solidFill>
                <a:latin typeface="Fira Sans"/>
                <a:ea typeface="Fira Sans"/>
                <a:cs typeface="Fira Sans"/>
                <a:sym typeface="Fira Sans"/>
              </a:rPr>
              <a:t>MEASUREMENT</a:t>
            </a:r>
            <a:endParaRPr sz="1600" b="1">
              <a:solidFill>
                <a:schemeClr val="accent2"/>
              </a:solidFill>
              <a:latin typeface="Fira Sans"/>
              <a:ea typeface="Fira Sans"/>
              <a:cs typeface="Fira Sans"/>
              <a:sym typeface="Fira Sans"/>
            </a:endParaRPr>
          </a:p>
        </p:txBody>
      </p:sp>
      <p:sp>
        <p:nvSpPr>
          <p:cNvPr id="359" name="Google Shape;359;p32"/>
          <p:cNvSpPr txBox="1"/>
          <p:nvPr/>
        </p:nvSpPr>
        <p:spPr>
          <a:xfrm>
            <a:off x="6373850" y="2019830"/>
            <a:ext cx="1926600" cy="168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chemeClr val="dk1"/>
                </a:solidFill>
                <a:latin typeface="Roboto"/>
                <a:ea typeface="Roboto"/>
                <a:cs typeface="Roboto"/>
                <a:sym typeface="Roboto"/>
              </a:rPr>
              <a:t>The process of gathering information, analyzing the data or information, and then making an evaluation based on these results</a:t>
            </a:r>
            <a:endParaRPr sz="1200">
              <a:latin typeface="Roboto"/>
              <a:ea typeface="Roboto"/>
              <a:cs typeface="Roboto"/>
              <a:sym typeface="Roboto"/>
            </a:endParaRPr>
          </a:p>
          <a:p>
            <a:pPr marL="0" lvl="0" indent="0" algn="r" rtl="0">
              <a:spcBef>
                <a:spcPts val="0"/>
              </a:spcBef>
              <a:spcAft>
                <a:spcPts val="0"/>
              </a:spcAft>
              <a:buNone/>
            </a:pPr>
            <a:endParaRPr sz="1200">
              <a:solidFill>
                <a:srgbClr val="000000"/>
              </a:solidFill>
              <a:latin typeface="Roboto"/>
              <a:ea typeface="Roboto"/>
              <a:cs typeface="Roboto"/>
              <a:sym typeface="Roboto"/>
            </a:endParaRPr>
          </a:p>
        </p:txBody>
      </p:sp>
      <p:sp>
        <p:nvSpPr>
          <p:cNvPr id="360" name="Google Shape;360;p32"/>
          <p:cNvSpPr txBox="1"/>
          <p:nvPr/>
        </p:nvSpPr>
        <p:spPr>
          <a:xfrm>
            <a:off x="6743273" y="1698575"/>
            <a:ext cx="15573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600" b="1">
                <a:solidFill>
                  <a:schemeClr val="accent5"/>
                </a:solidFill>
                <a:latin typeface="Fira Sans"/>
                <a:ea typeface="Fira Sans"/>
                <a:cs typeface="Fira Sans"/>
                <a:sym typeface="Fira Sans"/>
              </a:rPr>
              <a:t>DEFINITION</a:t>
            </a:r>
            <a:endParaRPr sz="1600" b="1">
              <a:solidFill>
                <a:schemeClr val="accent5"/>
              </a:solidFill>
              <a:latin typeface="Fira Sans"/>
              <a:ea typeface="Fira Sans"/>
              <a:cs typeface="Fira Sans"/>
              <a:sym typeface="Fira Sans"/>
            </a:endParaRPr>
          </a:p>
        </p:txBody>
      </p:sp>
      <p:sp>
        <p:nvSpPr>
          <p:cNvPr id="361" name="Google Shape;361;p32"/>
          <p:cNvSpPr txBox="1">
            <a:spLocks noGrp="1"/>
          </p:cNvSpPr>
          <p:nvPr>
            <p:ph type="body" idx="1"/>
          </p:nvPr>
        </p:nvSpPr>
        <p:spPr>
          <a:xfrm>
            <a:off x="385156" y="1005500"/>
            <a:ext cx="502800" cy="39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chemeClr val="accent1"/>
                </a:solidFill>
              </a:rPr>
              <a:t>01</a:t>
            </a:r>
            <a:endParaRPr b="1">
              <a:solidFill>
                <a:schemeClr val="accent1"/>
              </a:solidFill>
            </a:endParaRPr>
          </a:p>
        </p:txBody>
      </p:sp>
      <p:sp>
        <p:nvSpPr>
          <p:cNvPr id="362" name="Google Shape;362;p32"/>
          <p:cNvSpPr txBox="1">
            <a:spLocks noGrp="1"/>
          </p:cNvSpPr>
          <p:nvPr>
            <p:ph type="body" idx="1"/>
          </p:nvPr>
        </p:nvSpPr>
        <p:spPr>
          <a:xfrm>
            <a:off x="385156" y="2404423"/>
            <a:ext cx="502800" cy="39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chemeClr val="accent2"/>
                </a:solidFill>
              </a:rPr>
              <a:t>02</a:t>
            </a:r>
            <a:endParaRPr b="1">
              <a:solidFill>
                <a:schemeClr val="accent2"/>
              </a:solidFill>
            </a:endParaRPr>
          </a:p>
        </p:txBody>
      </p:sp>
      <p:sp>
        <p:nvSpPr>
          <p:cNvPr id="363" name="Google Shape;363;p32"/>
          <p:cNvSpPr txBox="1">
            <a:spLocks noGrp="1"/>
          </p:cNvSpPr>
          <p:nvPr>
            <p:ph type="body" idx="1"/>
          </p:nvPr>
        </p:nvSpPr>
        <p:spPr>
          <a:xfrm>
            <a:off x="385156" y="3806348"/>
            <a:ext cx="502800" cy="39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chemeClr val="accent3"/>
                </a:solidFill>
              </a:rPr>
              <a:t>03</a:t>
            </a:r>
            <a:endParaRPr b="1">
              <a:solidFill>
                <a:schemeClr val="accent3"/>
              </a:solidFill>
            </a:endParaRPr>
          </a:p>
        </p:txBody>
      </p:sp>
      <p:grpSp>
        <p:nvGrpSpPr>
          <p:cNvPr id="364" name="Google Shape;364;p32"/>
          <p:cNvGrpSpPr/>
          <p:nvPr/>
        </p:nvGrpSpPr>
        <p:grpSpPr>
          <a:xfrm>
            <a:off x="3633131" y="1444688"/>
            <a:ext cx="1944185" cy="3217595"/>
            <a:chOff x="3633131" y="1444688"/>
            <a:chExt cx="1944185" cy="3217595"/>
          </a:xfrm>
        </p:grpSpPr>
        <p:sp>
          <p:nvSpPr>
            <p:cNvPr id="365" name="Google Shape;365;p32"/>
            <p:cNvSpPr/>
            <p:nvPr/>
          </p:nvSpPr>
          <p:spPr>
            <a:xfrm>
              <a:off x="3633131" y="2756337"/>
              <a:ext cx="1944185" cy="1419556"/>
            </a:xfrm>
            <a:custGeom>
              <a:avLst/>
              <a:gdLst/>
              <a:ahLst/>
              <a:cxnLst/>
              <a:rect l="l" t="t" r="r" b="b"/>
              <a:pathLst>
                <a:path w="15709" h="11470" extrusionOk="0">
                  <a:moveTo>
                    <a:pt x="7862" y="1"/>
                  </a:moveTo>
                  <a:cubicBezTo>
                    <a:pt x="4675" y="29"/>
                    <a:pt x="1980" y="983"/>
                    <a:pt x="1026" y="2317"/>
                  </a:cubicBezTo>
                  <a:cubicBezTo>
                    <a:pt x="1026" y="2317"/>
                    <a:pt x="1" y="3496"/>
                    <a:pt x="43" y="9350"/>
                  </a:cubicBezTo>
                  <a:cubicBezTo>
                    <a:pt x="647" y="9715"/>
                    <a:pt x="1306" y="10051"/>
                    <a:pt x="1966" y="10332"/>
                  </a:cubicBezTo>
                  <a:cubicBezTo>
                    <a:pt x="2022" y="8872"/>
                    <a:pt x="2219" y="6851"/>
                    <a:pt x="2921" y="6753"/>
                  </a:cubicBezTo>
                  <a:cubicBezTo>
                    <a:pt x="2934" y="6751"/>
                    <a:pt x="2946" y="6750"/>
                    <a:pt x="2959" y="6750"/>
                  </a:cubicBezTo>
                  <a:cubicBezTo>
                    <a:pt x="3588" y="6750"/>
                    <a:pt x="3778" y="9147"/>
                    <a:pt x="3805" y="10964"/>
                  </a:cubicBezTo>
                  <a:cubicBezTo>
                    <a:pt x="5040" y="11301"/>
                    <a:pt x="6318" y="11469"/>
                    <a:pt x="7637" y="11469"/>
                  </a:cubicBezTo>
                  <a:cubicBezTo>
                    <a:pt x="9125" y="11469"/>
                    <a:pt x="10585" y="11245"/>
                    <a:pt x="11947" y="10824"/>
                  </a:cubicBezTo>
                  <a:cubicBezTo>
                    <a:pt x="12002" y="9022"/>
                    <a:pt x="12191" y="6750"/>
                    <a:pt x="12806" y="6750"/>
                  </a:cubicBezTo>
                  <a:cubicBezTo>
                    <a:pt x="12819" y="6750"/>
                    <a:pt x="12832" y="6751"/>
                    <a:pt x="12845" y="6753"/>
                  </a:cubicBezTo>
                  <a:cubicBezTo>
                    <a:pt x="13519" y="6837"/>
                    <a:pt x="13729" y="8690"/>
                    <a:pt x="13772" y="10122"/>
                  </a:cubicBezTo>
                  <a:cubicBezTo>
                    <a:pt x="14445" y="9813"/>
                    <a:pt x="15091" y="9462"/>
                    <a:pt x="15709" y="9055"/>
                  </a:cubicBezTo>
                  <a:cubicBezTo>
                    <a:pt x="15667" y="3440"/>
                    <a:pt x="14712" y="2317"/>
                    <a:pt x="14712" y="2317"/>
                  </a:cubicBezTo>
                  <a:cubicBezTo>
                    <a:pt x="13743" y="997"/>
                    <a:pt x="11062" y="29"/>
                    <a:pt x="7862" y="1"/>
                  </a:cubicBezTo>
                  <a:close/>
                </a:path>
              </a:pathLst>
            </a:custGeom>
            <a:solidFill>
              <a:srgbClr val="BE9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4083136" y="2756337"/>
              <a:ext cx="1058169" cy="1614111"/>
            </a:xfrm>
            <a:custGeom>
              <a:avLst/>
              <a:gdLst/>
              <a:ahLst/>
              <a:cxnLst/>
              <a:rect l="l" t="t" r="r" b="b"/>
              <a:pathLst>
                <a:path w="8550" h="13042" extrusionOk="0">
                  <a:moveTo>
                    <a:pt x="4268" y="1"/>
                  </a:moveTo>
                  <a:cubicBezTo>
                    <a:pt x="2766" y="15"/>
                    <a:pt x="1390" y="225"/>
                    <a:pt x="239" y="590"/>
                  </a:cubicBezTo>
                  <a:cubicBezTo>
                    <a:pt x="337" y="1475"/>
                    <a:pt x="380" y="2415"/>
                    <a:pt x="380" y="3370"/>
                  </a:cubicBezTo>
                  <a:cubicBezTo>
                    <a:pt x="380" y="5054"/>
                    <a:pt x="239" y="6654"/>
                    <a:pt x="1" y="8058"/>
                  </a:cubicBezTo>
                  <a:cubicBezTo>
                    <a:pt x="309" y="9897"/>
                    <a:pt x="225" y="13041"/>
                    <a:pt x="225" y="13041"/>
                  </a:cubicBezTo>
                  <a:lnTo>
                    <a:pt x="8366" y="13041"/>
                  </a:lnTo>
                  <a:cubicBezTo>
                    <a:pt x="8296" y="13028"/>
                    <a:pt x="8214" y="9805"/>
                    <a:pt x="8549" y="7988"/>
                  </a:cubicBezTo>
                  <a:cubicBezTo>
                    <a:pt x="8297" y="6598"/>
                    <a:pt x="8170" y="5040"/>
                    <a:pt x="8170" y="3384"/>
                  </a:cubicBezTo>
                  <a:cubicBezTo>
                    <a:pt x="8170" y="2415"/>
                    <a:pt x="8226" y="1489"/>
                    <a:pt x="8311" y="618"/>
                  </a:cubicBezTo>
                  <a:cubicBezTo>
                    <a:pt x="7160" y="239"/>
                    <a:pt x="5770" y="15"/>
                    <a:pt x="4268" y="1"/>
                  </a:cubicBezTo>
                  <a:close/>
                  <a:moveTo>
                    <a:pt x="8366" y="13041"/>
                  </a:moveTo>
                  <a:cubicBezTo>
                    <a:pt x="8366" y="13041"/>
                    <a:pt x="8366" y="13041"/>
                    <a:pt x="8366" y="13041"/>
                  </a:cubicBezTo>
                  <a:cubicBezTo>
                    <a:pt x="8367" y="13041"/>
                    <a:pt x="8367" y="13041"/>
                    <a:pt x="8367" y="13041"/>
                  </a:cubicBezTo>
                  <a:close/>
                </a:path>
              </a:pathLst>
            </a:custGeom>
            <a:solidFill>
              <a:srgbClr val="CDE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4328065" y="2756337"/>
              <a:ext cx="562996" cy="264233"/>
            </a:xfrm>
            <a:custGeom>
              <a:avLst/>
              <a:gdLst/>
              <a:ahLst/>
              <a:cxnLst/>
              <a:rect l="l" t="t" r="r" b="b"/>
              <a:pathLst>
                <a:path w="4549" h="2135" extrusionOk="0">
                  <a:moveTo>
                    <a:pt x="2261" y="1"/>
                  </a:moveTo>
                  <a:cubicBezTo>
                    <a:pt x="1461" y="1"/>
                    <a:pt x="703" y="71"/>
                    <a:pt x="1" y="197"/>
                  </a:cubicBezTo>
                  <a:cubicBezTo>
                    <a:pt x="127" y="759"/>
                    <a:pt x="604" y="2134"/>
                    <a:pt x="2289" y="2134"/>
                  </a:cubicBezTo>
                  <a:cubicBezTo>
                    <a:pt x="3791" y="2134"/>
                    <a:pt x="4366" y="773"/>
                    <a:pt x="4549" y="197"/>
                  </a:cubicBezTo>
                  <a:cubicBezTo>
                    <a:pt x="3819" y="71"/>
                    <a:pt x="3061" y="15"/>
                    <a:pt x="2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4077938" y="2801511"/>
              <a:ext cx="139109" cy="1226734"/>
            </a:xfrm>
            <a:custGeom>
              <a:avLst/>
              <a:gdLst/>
              <a:ahLst/>
              <a:cxnLst/>
              <a:rect l="l" t="t" r="r" b="b"/>
              <a:pathLst>
                <a:path w="1124" h="9912" extrusionOk="0">
                  <a:moveTo>
                    <a:pt x="969" y="1"/>
                  </a:moveTo>
                  <a:cubicBezTo>
                    <a:pt x="730" y="57"/>
                    <a:pt x="478" y="127"/>
                    <a:pt x="253" y="197"/>
                  </a:cubicBezTo>
                  <a:cubicBezTo>
                    <a:pt x="337" y="1110"/>
                    <a:pt x="394" y="2050"/>
                    <a:pt x="394" y="3005"/>
                  </a:cubicBezTo>
                  <a:cubicBezTo>
                    <a:pt x="394" y="4689"/>
                    <a:pt x="253" y="6289"/>
                    <a:pt x="0" y="7693"/>
                  </a:cubicBezTo>
                  <a:cubicBezTo>
                    <a:pt x="113" y="8339"/>
                    <a:pt x="183" y="9139"/>
                    <a:pt x="197" y="9911"/>
                  </a:cubicBezTo>
                  <a:cubicBezTo>
                    <a:pt x="773" y="8086"/>
                    <a:pt x="1123" y="5644"/>
                    <a:pt x="1123" y="2977"/>
                  </a:cubicBezTo>
                  <a:cubicBezTo>
                    <a:pt x="1123" y="1952"/>
                    <a:pt x="1081" y="941"/>
                    <a:pt x="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5010870" y="2810174"/>
              <a:ext cx="130446" cy="1186759"/>
            </a:xfrm>
            <a:custGeom>
              <a:avLst/>
              <a:gdLst/>
              <a:ahLst/>
              <a:cxnLst/>
              <a:rect l="l" t="t" r="r" b="b"/>
              <a:pathLst>
                <a:path w="1054" h="9589" extrusionOk="0">
                  <a:moveTo>
                    <a:pt x="169" y="1"/>
                  </a:moveTo>
                  <a:cubicBezTo>
                    <a:pt x="57" y="927"/>
                    <a:pt x="15" y="1938"/>
                    <a:pt x="15" y="2949"/>
                  </a:cubicBezTo>
                  <a:cubicBezTo>
                    <a:pt x="1" y="5475"/>
                    <a:pt x="309" y="7792"/>
                    <a:pt x="843" y="9588"/>
                  </a:cubicBezTo>
                  <a:cubicBezTo>
                    <a:pt x="871" y="8858"/>
                    <a:pt x="941" y="8129"/>
                    <a:pt x="1053" y="7553"/>
                  </a:cubicBezTo>
                  <a:cubicBezTo>
                    <a:pt x="801" y="6163"/>
                    <a:pt x="674" y="4605"/>
                    <a:pt x="674" y="2949"/>
                  </a:cubicBezTo>
                  <a:cubicBezTo>
                    <a:pt x="674" y="1980"/>
                    <a:pt x="730" y="1054"/>
                    <a:pt x="815" y="183"/>
                  </a:cubicBezTo>
                  <a:cubicBezTo>
                    <a:pt x="604" y="113"/>
                    <a:pt x="394" y="57"/>
                    <a:pt x="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4399353" y="2261282"/>
              <a:ext cx="422278" cy="672402"/>
            </a:xfrm>
            <a:custGeom>
              <a:avLst/>
              <a:gdLst/>
              <a:ahLst/>
              <a:cxnLst/>
              <a:rect l="l" t="t" r="r" b="b"/>
              <a:pathLst>
                <a:path w="3412" h="5433" extrusionOk="0">
                  <a:moveTo>
                    <a:pt x="309" y="0"/>
                  </a:moveTo>
                  <a:lnTo>
                    <a:pt x="0" y="4281"/>
                  </a:lnTo>
                  <a:cubicBezTo>
                    <a:pt x="0" y="4281"/>
                    <a:pt x="141" y="5433"/>
                    <a:pt x="1713" y="5433"/>
                  </a:cubicBezTo>
                  <a:cubicBezTo>
                    <a:pt x="3117" y="5433"/>
                    <a:pt x="3411" y="4281"/>
                    <a:pt x="3411" y="4281"/>
                  </a:cubicBezTo>
                  <a:lnTo>
                    <a:pt x="3089" y="0"/>
                  </a:lnTo>
                  <a:close/>
                </a:path>
              </a:pathLst>
            </a:custGeom>
            <a:solidFill>
              <a:srgbClr val="9E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4091800" y="2035413"/>
              <a:ext cx="194678" cy="212005"/>
            </a:xfrm>
            <a:custGeom>
              <a:avLst/>
              <a:gdLst/>
              <a:ahLst/>
              <a:cxnLst/>
              <a:rect l="l" t="t" r="r" b="b"/>
              <a:pathLst>
                <a:path w="1573" h="1713" extrusionOk="0">
                  <a:moveTo>
                    <a:pt x="787" y="0"/>
                  </a:moveTo>
                  <a:cubicBezTo>
                    <a:pt x="352" y="0"/>
                    <a:pt x="1" y="379"/>
                    <a:pt x="1" y="856"/>
                  </a:cubicBezTo>
                  <a:cubicBezTo>
                    <a:pt x="1" y="1334"/>
                    <a:pt x="352" y="1713"/>
                    <a:pt x="787" y="1713"/>
                  </a:cubicBezTo>
                  <a:cubicBezTo>
                    <a:pt x="1222" y="1713"/>
                    <a:pt x="1573" y="1334"/>
                    <a:pt x="1573" y="856"/>
                  </a:cubicBezTo>
                  <a:cubicBezTo>
                    <a:pt x="1573" y="365"/>
                    <a:pt x="1222" y="0"/>
                    <a:pt x="787" y="0"/>
                  </a:cubicBezTo>
                  <a:close/>
                </a:path>
              </a:pathLst>
            </a:custGeom>
            <a:solidFill>
              <a:srgbClr val="9E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4885745" y="2035413"/>
              <a:ext cx="196535" cy="212005"/>
            </a:xfrm>
            <a:custGeom>
              <a:avLst/>
              <a:gdLst/>
              <a:ahLst/>
              <a:cxnLst/>
              <a:rect l="l" t="t" r="r" b="b"/>
              <a:pathLst>
                <a:path w="1588" h="1713" extrusionOk="0">
                  <a:moveTo>
                    <a:pt x="801" y="0"/>
                  </a:moveTo>
                  <a:cubicBezTo>
                    <a:pt x="352" y="0"/>
                    <a:pt x="1" y="379"/>
                    <a:pt x="1" y="856"/>
                  </a:cubicBezTo>
                  <a:cubicBezTo>
                    <a:pt x="1" y="1334"/>
                    <a:pt x="352" y="1713"/>
                    <a:pt x="801" y="1713"/>
                  </a:cubicBezTo>
                  <a:cubicBezTo>
                    <a:pt x="1236" y="1713"/>
                    <a:pt x="1587" y="1334"/>
                    <a:pt x="1587" y="856"/>
                  </a:cubicBezTo>
                  <a:cubicBezTo>
                    <a:pt x="1587" y="365"/>
                    <a:pt x="1236" y="0"/>
                    <a:pt x="801" y="0"/>
                  </a:cubicBezTo>
                  <a:close/>
                </a:path>
              </a:pathLst>
            </a:custGeom>
            <a:solidFill>
              <a:srgbClr val="9E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4189078" y="1609789"/>
              <a:ext cx="795793" cy="985150"/>
            </a:xfrm>
            <a:custGeom>
              <a:avLst/>
              <a:gdLst/>
              <a:ahLst/>
              <a:cxnLst/>
              <a:rect l="l" t="t" r="r" b="b"/>
              <a:pathLst>
                <a:path w="6430" h="7960" extrusionOk="0">
                  <a:moveTo>
                    <a:pt x="3215" y="0"/>
                  </a:moveTo>
                  <a:cubicBezTo>
                    <a:pt x="1447" y="0"/>
                    <a:pt x="1" y="1783"/>
                    <a:pt x="1" y="3987"/>
                  </a:cubicBezTo>
                  <a:cubicBezTo>
                    <a:pt x="1" y="6176"/>
                    <a:pt x="1447" y="7959"/>
                    <a:pt x="3215" y="7959"/>
                  </a:cubicBezTo>
                  <a:cubicBezTo>
                    <a:pt x="4984" y="7959"/>
                    <a:pt x="6430" y="6176"/>
                    <a:pt x="6430" y="3987"/>
                  </a:cubicBezTo>
                  <a:cubicBezTo>
                    <a:pt x="6430" y="1769"/>
                    <a:pt x="4984" y="0"/>
                    <a:pt x="3215" y="0"/>
                  </a:cubicBezTo>
                  <a:close/>
                </a:path>
              </a:pathLst>
            </a:custGeom>
            <a:solidFill>
              <a:srgbClr val="BE9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4204796" y="1444688"/>
              <a:ext cx="764481" cy="434406"/>
            </a:xfrm>
            <a:custGeom>
              <a:avLst/>
              <a:gdLst/>
              <a:ahLst/>
              <a:cxnLst/>
              <a:rect l="l" t="t" r="r" b="b"/>
              <a:pathLst>
                <a:path w="6177" h="3510" extrusionOk="0">
                  <a:moveTo>
                    <a:pt x="3088" y="1"/>
                  </a:moveTo>
                  <a:cubicBezTo>
                    <a:pt x="1390" y="1"/>
                    <a:pt x="0" y="1390"/>
                    <a:pt x="0" y="3089"/>
                  </a:cubicBezTo>
                  <a:cubicBezTo>
                    <a:pt x="0" y="3229"/>
                    <a:pt x="14" y="3369"/>
                    <a:pt x="28" y="3510"/>
                  </a:cubicBezTo>
                  <a:lnTo>
                    <a:pt x="6135" y="3510"/>
                  </a:lnTo>
                  <a:cubicBezTo>
                    <a:pt x="6163" y="3369"/>
                    <a:pt x="6177" y="3229"/>
                    <a:pt x="6177" y="3089"/>
                  </a:cubicBezTo>
                  <a:cubicBezTo>
                    <a:pt x="6177" y="1390"/>
                    <a:pt x="4787" y="1"/>
                    <a:pt x="308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4486235" y="2085785"/>
              <a:ext cx="181931" cy="321659"/>
            </a:xfrm>
            <a:custGeom>
              <a:avLst/>
              <a:gdLst/>
              <a:ahLst/>
              <a:cxnLst/>
              <a:rect l="l" t="t" r="r" b="b"/>
              <a:pathLst>
                <a:path w="1470" h="2599" extrusionOk="0">
                  <a:moveTo>
                    <a:pt x="847" y="0"/>
                  </a:moveTo>
                  <a:cubicBezTo>
                    <a:pt x="844" y="0"/>
                    <a:pt x="842" y="0"/>
                    <a:pt x="842" y="0"/>
                  </a:cubicBezTo>
                  <a:cubicBezTo>
                    <a:pt x="393" y="28"/>
                    <a:pt x="407" y="646"/>
                    <a:pt x="197" y="1292"/>
                  </a:cubicBezTo>
                  <a:cubicBezTo>
                    <a:pt x="0" y="1937"/>
                    <a:pt x="0" y="2541"/>
                    <a:pt x="744" y="2597"/>
                  </a:cubicBezTo>
                  <a:cubicBezTo>
                    <a:pt x="763" y="2598"/>
                    <a:pt x="782" y="2599"/>
                    <a:pt x="800" y="2599"/>
                  </a:cubicBezTo>
                  <a:cubicBezTo>
                    <a:pt x="1470" y="2599"/>
                    <a:pt x="1388" y="1843"/>
                    <a:pt x="1334" y="927"/>
                  </a:cubicBezTo>
                  <a:cubicBezTo>
                    <a:pt x="1294" y="25"/>
                    <a:pt x="891" y="0"/>
                    <a:pt x="847" y="0"/>
                  </a:cubicBezTo>
                  <a:close/>
                </a:path>
              </a:pathLst>
            </a:custGeom>
            <a:solidFill>
              <a:srgbClr val="9E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4342050" y="2082319"/>
              <a:ext cx="99134" cy="87005"/>
            </a:xfrm>
            <a:custGeom>
              <a:avLst/>
              <a:gdLst/>
              <a:ahLst/>
              <a:cxnLst/>
              <a:rect l="l" t="t" r="r" b="b"/>
              <a:pathLst>
                <a:path w="801" h="703" extrusionOk="0">
                  <a:moveTo>
                    <a:pt x="393" y="0"/>
                  </a:moveTo>
                  <a:cubicBezTo>
                    <a:pt x="351" y="0"/>
                    <a:pt x="281" y="28"/>
                    <a:pt x="225" y="56"/>
                  </a:cubicBezTo>
                  <a:cubicBezTo>
                    <a:pt x="169" y="98"/>
                    <a:pt x="141" y="141"/>
                    <a:pt x="98" y="183"/>
                  </a:cubicBezTo>
                  <a:cubicBezTo>
                    <a:pt x="28" y="267"/>
                    <a:pt x="14" y="379"/>
                    <a:pt x="0" y="449"/>
                  </a:cubicBezTo>
                  <a:lnTo>
                    <a:pt x="0" y="548"/>
                  </a:lnTo>
                  <a:lnTo>
                    <a:pt x="0" y="632"/>
                  </a:lnTo>
                  <a:cubicBezTo>
                    <a:pt x="14" y="688"/>
                    <a:pt x="14" y="702"/>
                    <a:pt x="14" y="702"/>
                  </a:cubicBezTo>
                  <a:cubicBezTo>
                    <a:pt x="14" y="702"/>
                    <a:pt x="14" y="688"/>
                    <a:pt x="28" y="646"/>
                  </a:cubicBezTo>
                  <a:cubicBezTo>
                    <a:pt x="28" y="618"/>
                    <a:pt x="42" y="562"/>
                    <a:pt x="84" y="492"/>
                  </a:cubicBezTo>
                  <a:lnTo>
                    <a:pt x="141" y="393"/>
                  </a:lnTo>
                  <a:cubicBezTo>
                    <a:pt x="155" y="351"/>
                    <a:pt x="183" y="323"/>
                    <a:pt x="211" y="281"/>
                  </a:cubicBezTo>
                  <a:cubicBezTo>
                    <a:pt x="253" y="211"/>
                    <a:pt x="323" y="183"/>
                    <a:pt x="393" y="183"/>
                  </a:cubicBezTo>
                  <a:lnTo>
                    <a:pt x="449" y="183"/>
                  </a:lnTo>
                  <a:cubicBezTo>
                    <a:pt x="463" y="183"/>
                    <a:pt x="491" y="183"/>
                    <a:pt x="506" y="197"/>
                  </a:cubicBezTo>
                  <a:cubicBezTo>
                    <a:pt x="534" y="211"/>
                    <a:pt x="562" y="225"/>
                    <a:pt x="590" y="267"/>
                  </a:cubicBezTo>
                  <a:cubicBezTo>
                    <a:pt x="604" y="295"/>
                    <a:pt x="646" y="337"/>
                    <a:pt x="660" y="365"/>
                  </a:cubicBezTo>
                  <a:lnTo>
                    <a:pt x="716" y="477"/>
                  </a:lnTo>
                  <a:cubicBezTo>
                    <a:pt x="730" y="534"/>
                    <a:pt x="744" y="604"/>
                    <a:pt x="772" y="632"/>
                  </a:cubicBezTo>
                  <a:cubicBezTo>
                    <a:pt x="786" y="688"/>
                    <a:pt x="786" y="702"/>
                    <a:pt x="786" y="702"/>
                  </a:cubicBezTo>
                  <a:cubicBezTo>
                    <a:pt x="786" y="702"/>
                    <a:pt x="800" y="688"/>
                    <a:pt x="800" y="632"/>
                  </a:cubicBezTo>
                  <a:lnTo>
                    <a:pt x="800" y="548"/>
                  </a:lnTo>
                  <a:lnTo>
                    <a:pt x="800" y="435"/>
                  </a:lnTo>
                  <a:cubicBezTo>
                    <a:pt x="786" y="351"/>
                    <a:pt x="744" y="267"/>
                    <a:pt x="702" y="183"/>
                  </a:cubicBezTo>
                  <a:cubicBezTo>
                    <a:pt x="660" y="127"/>
                    <a:pt x="632" y="84"/>
                    <a:pt x="576" y="56"/>
                  </a:cubicBezTo>
                  <a:cubicBezTo>
                    <a:pt x="534" y="42"/>
                    <a:pt x="520" y="42"/>
                    <a:pt x="491" y="28"/>
                  </a:cubicBezTo>
                  <a:cubicBezTo>
                    <a:pt x="463" y="0"/>
                    <a:pt x="449" y="0"/>
                    <a:pt x="435"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4732897" y="2082319"/>
              <a:ext cx="99134" cy="87005"/>
            </a:xfrm>
            <a:custGeom>
              <a:avLst/>
              <a:gdLst/>
              <a:ahLst/>
              <a:cxnLst/>
              <a:rect l="l" t="t" r="r" b="b"/>
              <a:pathLst>
                <a:path w="801" h="703" extrusionOk="0">
                  <a:moveTo>
                    <a:pt x="394" y="0"/>
                  </a:moveTo>
                  <a:cubicBezTo>
                    <a:pt x="351" y="0"/>
                    <a:pt x="281" y="28"/>
                    <a:pt x="225" y="56"/>
                  </a:cubicBezTo>
                  <a:cubicBezTo>
                    <a:pt x="169" y="98"/>
                    <a:pt x="141" y="141"/>
                    <a:pt x="99" y="183"/>
                  </a:cubicBezTo>
                  <a:cubicBezTo>
                    <a:pt x="29" y="267"/>
                    <a:pt x="15" y="379"/>
                    <a:pt x="1" y="449"/>
                  </a:cubicBezTo>
                  <a:lnTo>
                    <a:pt x="1" y="548"/>
                  </a:lnTo>
                  <a:lnTo>
                    <a:pt x="1" y="632"/>
                  </a:lnTo>
                  <a:cubicBezTo>
                    <a:pt x="15" y="688"/>
                    <a:pt x="15" y="702"/>
                    <a:pt x="15" y="702"/>
                  </a:cubicBezTo>
                  <a:cubicBezTo>
                    <a:pt x="15" y="702"/>
                    <a:pt x="29" y="688"/>
                    <a:pt x="29" y="646"/>
                  </a:cubicBezTo>
                  <a:cubicBezTo>
                    <a:pt x="29" y="618"/>
                    <a:pt x="43" y="562"/>
                    <a:pt x="85" y="492"/>
                  </a:cubicBezTo>
                  <a:lnTo>
                    <a:pt x="141" y="393"/>
                  </a:lnTo>
                  <a:cubicBezTo>
                    <a:pt x="155" y="351"/>
                    <a:pt x="183" y="323"/>
                    <a:pt x="211" y="281"/>
                  </a:cubicBezTo>
                  <a:cubicBezTo>
                    <a:pt x="253" y="211"/>
                    <a:pt x="323" y="183"/>
                    <a:pt x="394" y="183"/>
                  </a:cubicBezTo>
                  <a:lnTo>
                    <a:pt x="450" y="183"/>
                  </a:lnTo>
                  <a:cubicBezTo>
                    <a:pt x="464" y="183"/>
                    <a:pt x="492" y="183"/>
                    <a:pt x="506" y="197"/>
                  </a:cubicBezTo>
                  <a:cubicBezTo>
                    <a:pt x="534" y="211"/>
                    <a:pt x="562" y="225"/>
                    <a:pt x="590" y="267"/>
                  </a:cubicBezTo>
                  <a:cubicBezTo>
                    <a:pt x="604" y="295"/>
                    <a:pt x="646" y="337"/>
                    <a:pt x="660" y="365"/>
                  </a:cubicBezTo>
                  <a:lnTo>
                    <a:pt x="716" y="477"/>
                  </a:lnTo>
                  <a:cubicBezTo>
                    <a:pt x="730" y="534"/>
                    <a:pt x="745" y="604"/>
                    <a:pt x="773" y="632"/>
                  </a:cubicBezTo>
                  <a:cubicBezTo>
                    <a:pt x="787" y="688"/>
                    <a:pt x="787" y="702"/>
                    <a:pt x="787" y="702"/>
                  </a:cubicBezTo>
                  <a:cubicBezTo>
                    <a:pt x="787" y="702"/>
                    <a:pt x="801" y="688"/>
                    <a:pt x="801" y="632"/>
                  </a:cubicBezTo>
                  <a:lnTo>
                    <a:pt x="801" y="548"/>
                  </a:lnTo>
                  <a:lnTo>
                    <a:pt x="801" y="435"/>
                  </a:lnTo>
                  <a:cubicBezTo>
                    <a:pt x="787" y="351"/>
                    <a:pt x="745" y="267"/>
                    <a:pt x="702" y="183"/>
                  </a:cubicBezTo>
                  <a:cubicBezTo>
                    <a:pt x="660" y="127"/>
                    <a:pt x="632" y="84"/>
                    <a:pt x="576" y="56"/>
                  </a:cubicBezTo>
                  <a:cubicBezTo>
                    <a:pt x="534" y="42"/>
                    <a:pt x="520" y="42"/>
                    <a:pt x="492" y="28"/>
                  </a:cubicBezTo>
                  <a:cubicBezTo>
                    <a:pt x="464" y="0"/>
                    <a:pt x="450" y="0"/>
                    <a:pt x="436"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4611237" y="2403734"/>
              <a:ext cx="142574" cy="78218"/>
            </a:xfrm>
            <a:custGeom>
              <a:avLst/>
              <a:gdLst/>
              <a:ahLst/>
              <a:cxnLst/>
              <a:rect l="l" t="t" r="r" b="b"/>
              <a:pathLst>
                <a:path w="1152" h="632" extrusionOk="0">
                  <a:moveTo>
                    <a:pt x="1152" y="0"/>
                  </a:moveTo>
                  <a:lnTo>
                    <a:pt x="1152" y="0"/>
                  </a:lnTo>
                  <a:cubicBezTo>
                    <a:pt x="1152" y="0"/>
                    <a:pt x="1138" y="28"/>
                    <a:pt x="1124" y="56"/>
                  </a:cubicBezTo>
                  <a:cubicBezTo>
                    <a:pt x="1124" y="70"/>
                    <a:pt x="1096" y="98"/>
                    <a:pt x="1082" y="112"/>
                  </a:cubicBezTo>
                  <a:cubicBezTo>
                    <a:pt x="1068" y="141"/>
                    <a:pt x="1054" y="169"/>
                    <a:pt x="1026" y="183"/>
                  </a:cubicBezTo>
                  <a:lnTo>
                    <a:pt x="998" y="211"/>
                  </a:lnTo>
                  <a:cubicBezTo>
                    <a:pt x="998" y="239"/>
                    <a:pt x="984" y="239"/>
                    <a:pt x="955" y="253"/>
                  </a:cubicBezTo>
                  <a:cubicBezTo>
                    <a:pt x="955" y="267"/>
                    <a:pt x="941" y="267"/>
                    <a:pt x="927" y="281"/>
                  </a:cubicBezTo>
                  <a:cubicBezTo>
                    <a:pt x="913" y="309"/>
                    <a:pt x="885" y="309"/>
                    <a:pt x="871" y="323"/>
                  </a:cubicBezTo>
                  <a:cubicBezTo>
                    <a:pt x="857" y="337"/>
                    <a:pt x="843" y="337"/>
                    <a:pt x="815" y="351"/>
                  </a:cubicBezTo>
                  <a:cubicBezTo>
                    <a:pt x="801" y="379"/>
                    <a:pt x="787" y="379"/>
                    <a:pt x="773" y="393"/>
                  </a:cubicBezTo>
                  <a:lnTo>
                    <a:pt x="661" y="449"/>
                  </a:lnTo>
                  <a:cubicBezTo>
                    <a:pt x="633" y="463"/>
                    <a:pt x="591" y="463"/>
                    <a:pt x="562" y="477"/>
                  </a:cubicBezTo>
                  <a:cubicBezTo>
                    <a:pt x="506" y="491"/>
                    <a:pt x="464" y="520"/>
                    <a:pt x="436" y="520"/>
                  </a:cubicBezTo>
                  <a:cubicBezTo>
                    <a:pt x="394" y="520"/>
                    <a:pt x="366" y="534"/>
                    <a:pt x="324" y="534"/>
                  </a:cubicBezTo>
                  <a:cubicBezTo>
                    <a:pt x="296" y="534"/>
                    <a:pt x="254" y="548"/>
                    <a:pt x="226" y="548"/>
                  </a:cubicBezTo>
                  <a:cubicBezTo>
                    <a:pt x="155" y="548"/>
                    <a:pt x="99" y="562"/>
                    <a:pt x="71" y="562"/>
                  </a:cubicBezTo>
                  <a:lnTo>
                    <a:pt x="1" y="562"/>
                  </a:lnTo>
                  <a:cubicBezTo>
                    <a:pt x="1" y="562"/>
                    <a:pt x="85" y="618"/>
                    <a:pt x="212" y="618"/>
                  </a:cubicBezTo>
                  <a:cubicBezTo>
                    <a:pt x="240" y="632"/>
                    <a:pt x="282" y="632"/>
                    <a:pt x="310" y="632"/>
                  </a:cubicBezTo>
                  <a:lnTo>
                    <a:pt x="436" y="632"/>
                  </a:lnTo>
                  <a:cubicBezTo>
                    <a:pt x="492" y="632"/>
                    <a:pt x="520" y="618"/>
                    <a:pt x="576" y="618"/>
                  </a:cubicBezTo>
                  <a:cubicBezTo>
                    <a:pt x="633" y="618"/>
                    <a:pt x="661" y="604"/>
                    <a:pt x="717" y="590"/>
                  </a:cubicBezTo>
                  <a:cubicBezTo>
                    <a:pt x="745" y="562"/>
                    <a:pt x="801" y="548"/>
                    <a:pt x="843" y="520"/>
                  </a:cubicBezTo>
                  <a:cubicBezTo>
                    <a:pt x="857" y="520"/>
                    <a:pt x="871" y="491"/>
                    <a:pt x="885" y="477"/>
                  </a:cubicBezTo>
                  <a:lnTo>
                    <a:pt x="941" y="421"/>
                  </a:lnTo>
                  <a:lnTo>
                    <a:pt x="998" y="379"/>
                  </a:lnTo>
                  <a:cubicBezTo>
                    <a:pt x="1012" y="351"/>
                    <a:pt x="1012" y="337"/>
                    <a:pt x="1026" y="323"/>
                  </a:cubicBezTo>
                  <a:cubicBezTo>
                    <a:pt x="1054" y="309"/>
                    <a:pt x="1054" y="281"/>
                    <a:pt x="1068" y="267"/>
                  </a:cubicBezTo>
                  <a:cubicBezTo>
                    <a:pt x="1068" y="253"/>
                    <a:pt x="1082" y="239"/>
                    <a:pt x="1082" y="211"/>
                  </a:cubicBezTo>
                  <a:cubicBezTo>
                    <a:pt x="1096" y="183"/>
                    <a:pt x="1124" y="169"/>
                    <a:pt x="1124" y="126"/>
                  </a:cubicBezTo>
                  <a:cubicBezTo>
                    <a:pt x="1138" y="98"/>
                    <a:pt x="1138" y="70"/>
                    <a:pt x="1138" y="56"/>
                  </a:cubicBezTo>
                  <a:cubicBezTo>
                    <a:pt x="1152" y="28"/>
                    <a:pt x="1152" y="0"/>
                    <a:pt x="1152"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4152692" y="1781697"/>
              <a:ext cx="866956" cy="260768"/>
            </a:xfrm>
            <a:custGeom>
              <a:avLst/>
              <a:gdLst/>
              <a:ahLst/>
              <a:cxnLst/>
              <a:rect l="l" t="t" r="r" b="b"/>
              <a:pathLst>
                <a:path w="7005" h="2107" extrusionOk="0">
                  <a:moveTo>
                    <a:pt x="632" y="1"/>
                  </a:moveTo>
                  <a:cubicBezTo>
                    <a:pt x="281" y="1"/>
                    <a:pt x="0" y="282"/>
                    <a:pt x="0" y="632"/>
                  </a:cubicBezTo>
                  <a:lnTo>
                    <a:pt x="0" y="1475"/>
                  </a:lnTo>
                  <a:cubicBezTo>
                    <a:pt x="0" y="1826"/>
                    <a:pt x="281" y="2106"/>
                    <a:pt x="632" y="2106"/>
                  </a:cubicBezTo>
                  <a:lnTo>
                    <a:pt x="6373" y="2106"/>
                  </a:lnTo>
                  <a:cubicBezTo>
                    <a:pt x="6724" y="2106"/>
                    <a:pt x="7005" y="1826"/>
                    <a:pt x="7005" y="1475"/>
                  </a:cubicBezTo>
                  <a:lnTo>
                    <a:pt x="7005" y="632"/>
                  </a:lnTo>
                  <a:cubicBezTo>
                    <a:pt x="7005" y="282"/>
                    <a:pt x="6724" y="1"/>
                    <a:pt x="6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5264462" y="3261912"/>
              <a:ext cx="125248" cy="465718"/>
            </a:xfrm>
            <a:custGeom>
              <a:avLst/>
              <a:gdLst/>
              <a:ahLst/>
              <a:cxnLst/>
              <a:rect l="l" t="t" r="r" b="b"/>
              <a:pathLst>
                <a:path w="1012" h="3763" extrusionOk="0">
                  <a:moveTo>
                    <a:pt x="506" y="1"/>
                  </a:moveTo>
                  <a:cubicBezTo>
                    <a:pt x="226" y="1"/>
                    <a:pt x="1" y="225"/>
                    <a:pt x="1" y="506"/>
                  </a:cubicBezTo>
                  <a:lnTo>
                    <a:pt x="1" y="3243"/>
                  </a:lnTo>
                  <a:cubicBezTo>
                    <a:pt x="1" y="3524"/>
                    <a:pt x="226" y="3763"/>
                    <a:pt x="506" y="3763"/>
                  </a:cubicBezTo>
                  <a:cubicBezTo>
                    <a:pt x="787" y="3763"/>
                    <a:pt x="1012" y="3524"/>
                    <a:pt x="1012" y="3243"/>
                  </a:cubicBezTo>
                  <a:lnTo>
                    <a:pt x="1012" y="506"/>
                  </a:lnTo>
                  <a:cubicBezTo>
                    <a:pt x="1012" y="225"/>
                    <a:pt x="787" y="1"/>
                    <a:pt x="506" y="1"/>
                  </a:cubicBezTo>
                  <a:close/>
                </a:path>
              </a:pathLst>
            </a:custGeom>
            <a:solidFill>
              <a:srgbClr val="9E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flipH="1">
              <a:off x="3870785" y="3261912"/>
              <a:ext cx="125248" cy="465718"/>
            </a:xfrm>
            <a:custGeom>
              <a:avLst/>
              <a:gdLst/>
              <a:ahLst/>
              <a:cxnLst/>
              <a:rect l="l" t="t" r="r" b="b"/>
              <a:pathLst>
                <a:path w="1012" h="3763" extrusionOk="0">
                  <a:moveTo>
                    <a:pt x="506" y="1"/>
                  </a:moveTo>
                  <a:cubicBezTo>
                    <a:pt x="226" y="1"/>
                    <a:pt x="1" y="225"/>
                    <a:pt x="1" y="506"/>
                  </a:cubicBezTo>
                  <a:lnTo>
                    <a:pt x="1" y="3243"/>
                  </a:lnTo>
                  <a:cubicBezTo>
                    <a:pt x="1" y="3524"/>
                    <a:pt x="226" y="3763"/>
                    <a:pt x="506" y="3763"/>
                  </a:cubicBezTo>
                  <a:cubicBezTo>
                    <a:pt x="787" y="3763"/>
                    <a:pt x="1012" y="3524"/>
                    <a:pt x="1012" y="3243"/>
                  </a:cubicBezTo>
                  <a:lnTo>
                    <a:pt x="1012" y="506"/>
                  </a:lnTo>
                  <a:cubicBezTo>
                    <a:pt x="1012" y="225"/>
                    <a:pt x="787" y="1"/>
                    <a:pt x="506" y="1"/>
                  </a:cubicBezTo>
                  <a:close/>
                </a:path>
              </a:pathLst>
            </a:custGeom>
            <a:solidFill>
              <a:srgbClr val="9E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3839941" y="3055227"/>
              <a:ext cx="1607056" cy="1607056"/>
            </a:xfrm>
            <a:custGeom>
              <a:avLst/>
              <a:gdLst/>
              <a:ahLst/>
              <a:cxnLst/>
              <a:rect l="l" t="t" r="r" b="b"/>
              <a:pathLst>
                <a:path w="12985" h="12985" extrusionOk="0">
                  <a:moveTo>
                    <a:pt x="6486" y="0"/>
                  </a:moveTo>
                  <a:cubicBezTo>
                    <a:pt x="2906" y="0"/>
                    <a:pt x="0" y="2906"/>
                    <a:pt x="0" y="6499"/>
                  </a:cubicBezTo>
                  <a:cubicBezTo>
                    <a:pt x="0" y="10079"/>
                    <a:pt x="2892" y="12985"/>
                    <a:pt x="6486" y="12985"/>
                  </a:cubicBezTo>
                  <a:cubicBezTo>
                    <a:pt x="10065" y="12985"/>
                    <a:pt x="12985" y="10093"/>
                    <a:pt x="12985" y="6499"/>
                  </a:cubicBezTo>
                  <a:cubicBezTo>
                    <a:pt x="12985" y="2920"/>
                    <a:pt x="10065" y="0"/>
                    <a:pt x="6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4603500" y="3052650"/>
              <a:ext cx="244748" cy="1607048"/>
            </a:xfrm>
            <a:custGeom>
              <a:avLst/>
              <a:gdLst/>
              <a:ahLst/>
              <a:cxnLst/>
              <a:rect l="l" t="t" r="r" b="b"/>
              <a:pathLst>
                <a:path w="2261" h="14460" fill="none" extrusionOk="0">
                  <a:moveTo>
                    <a:pt x="1" y="1"/>
                  </a:moveTo>
                  <a:cubicBezTo>
                    <a:pt x="1" y="1"/>
                    <a:pt x="2261" y="8914"/>
                    <a:pt x="1" y="14459"/>
                  </a:cubicBezTo>
                </a:path>
              </a:pathLst>
            </a:custGeom>
            <a:noFill/>
            <a:ln w="8775" cap="flat" cmpd="sng">
              <a:solidFill>
                <a:schemeClr val="accent5"/>
              </a:solidFill>
              <a:prstDash val="solid"/>
              <a:miter lim="14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3875574" y="3823758"/>
              <a:ext cx="1565367" cy="322275"/>
            </a:xfrm>
            <a:custGeom>
              <a:avLst/>
              <a:gdLst/>
              <a:ahLst/>
              <a:cxnLst/>
              <a:rect l="l" t="t" r="r" b="b"/>
              <a:pathLst>
                <a:path w="14460" h="2977" fill="none" extrusionOk="0">
                  <a:moveTo>
                    <a:pt x="14459" y="1"/>
                  </a:moveTo>
                  <a:cubicBezTo>
                    <a:pt x="14459" y="1"/>
                    <a:pt x="5896" y="2976"/>
                    <a:pt x="1" y="1"/>
                  </a:cubicBezTo>
                </a:path>
              </a:pathLst>
            </a:custGeom>
            <a:noFill/>
            <a:ln w="8775" cap="flat" cmpd="sng">
              <a:solidFill>
                <a:schemeClr val="accent5"/>
              </a:solidFill>
              <a:prstDash val="solid"/>
              <a:miter lim="14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5325354" y="3489514"/>
              <a:ext cx="173763" cy="173886"/>
            </a:xfrm>
            <a:custGeom>
              <a:avLst/>
              <a:gdLst/>
              <a:ahLst/>
              <a:cxnLst/>
              <a:rect l="l" t="t" r="r" b="b"/>
              <a:pathLst>
                <a:path w="1404" h="1405" extrusionOk="0">
                  <a:moveTo>
                    <a:pt x="702" y="0"/>
                  </a:moveTo>
                  <a:cubicBezTo>
                    <a:pt x="309" y="0"/>
                    <a:pt x="0" y="323"/>
                    <a:pt x="0" y="702"/>
                  </a:cubicBezTo>
                  <a:cubicBezTo>
                    <a:pt x="0" y="1095"/>
                    <a:pt x="309" y="1404"/>
                    <a:pt x="702" y="1404"/>
                  </a:cubicBezTo>
                  <a:cubicBezTo>
                    <a:pt x="1081" y="1404"/>
                    <a:pt x="1404" y="1095"/>
                    <a:pt x="1404" y="702"/>
                  </a:cubicBezTo>
                  <a:cubicBezTo>
                    <a:pt x="1404" y="323"/>
                    <a:pt x="1081" y="0"/>
                    <a:pt x="702" y="0"/>
                  </a:cubicBezTo>
                  <a:close/>
                </a:path>
              </a:pathLst>
            </a:custGeom>
            <a:solidFill>
              <a:srgbClr val="9E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5346147" y="3663278"/>
              <a:ext cx="173886" cy="173763"/>
            </a:xfrm>
            <a:custGeom>
              <a:avLst/>
              <a:gdLst/>
              <a:ahLst/>
              <a:cxnLst/>
              <a:rect l="l" t="t" r="r" b="b"/>
              <a:pathLst>
                <a:path w="1405" h="1404" extrusionOk="0">
                  <a:moveTo>
                    <a:pt x="703" y="0"/>
                  </a:moveTo>
                  <a:cubicBezTo>
                    <a:pt x="324" y="0"/>
                    <a:pt x="1" y="323"/>
                    <a:pt x="1" y="702"/>
                  </a:cubicBezTo>
                  <a:cubicBezTo>
                    <a:pt x="1" y="1095"/>
                    <a:pt x="324" y="1404"/>
                    <a:pt x="703" y="1404"/>
                  </a:cubicBezTo>
                  <a:cubicBezTo>
                    <a:pt x="1096" y="1404"/>
                    <a:pt x="1404" y="1095"/>
                    <a:pt x="1404" y="702"/>
                  </a:cubicBezTo>
                  <a:cubicBezTo>
                    <a:pt x="1404" y="323"/>
                    <a:pt x="1096" y="0"/>
                    <a:pt x="703" y="0"/>
                  </a:cubicBezTo>
                  <a:close/>
                </a:path>
              </a:pathLst>
            </a:custGeom>
            <a:solidFill>
              <a:srgbClr val="9E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5346147" y="3843973"/>
              <a:ext cx="173886" cy="173763"/>
            </a:xfrm>
            <a:custGeom>
              <a:avLst/>
              <a:gdLst/>
              <a:ahLst/>
              <a:cxnLst/>
              <a:rect l="l" t="t" r="r" b="b"/>
              <a:pathLst>
                <a:path w="1405" h="1404" extrusionOk="0">
                  <a:moveTo>
                    <a:pt x="703" y="0"/>
                  </a:moveTo>
                  <a:cubicBezTo>
                    <a:pt x="324" y="0"/>
                    <a:pt x="1" y="295"/>
                    <a:pt x="1" y="702"/>
                  </a:cubicBezTo>
                  <a:cubicBezTo>
                    <a:pt x="1" y="1095"/>
                    <a:pt x="324" y="1404"/>
                    <a:pt x="703" y="1404"/>
                  </a:cubicBezTo>
                  <a:cubicBezTo>
                    <a:pt x="1096" y="1404"/>
                    <a:pt x="1404" y="1095"/>
                    <a:pt x="1404" y="702"/>
                  </a:cubicBezTo>
                  <a:cubicBezTo>
                    <a:pt x="1404" y="323"/>
                    <a:pt x="1096" y="0"/>
                    <a:pt x="703" y="0"/>
                  </a:cubicBezTo>
                  <a:close/>
                </a:path>
              </a:pathLst>
            </a:custGeom>
            <a:solidFill>
              <a:srgbClr val="9E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5306171" y="4015881"/>
              <a:ext cx="173886" cy="173886"/>
            </a:xfrm>
            <a:custGeom>
              <a:avLst/>
              <a:gdLst/>
              <a:ahLst/>
              <a:cxnLst/>
              <a:rect l="l" t="t" r="r" b="b"/>
              <a:pathLst>
                <a:path w="1405" h="1405" extrusionOk="0">
                  <a:moveTo>
                    <a:pt x="703" y="1"/>
                  </a:moveTo>
                  <a:cubicBezTo>
                    <a:pt x="310" y="15"/>
                    <a:pt x="1" y="310"/>
                    <a:pt x="1" y="703"/>
                  </a:cubicBezTo>
                  <a:cubicBezTo>
                    <a:pt x="1" y="1082"/>
                    <a:pt x="310" y="1405"/>
                    <a:pt x="703" y="1405"/>
                  </a:cubicBezTo>
                  <a:cubicBezTo>
                    <a:pt x="1082" y="1405"/>
                    <a:pt x="1405" y="1082"/>
                    <a:pt x="1405" y="703"/>
                  </a:cubicBezTo>
                  <a:cubicBezTo>
                    <a:pt x="1405" y="310"/>
                    <a:pt x="1082" y="1"/>
                    <a:pt x="703" y="1"/>
                  </a:cubicBezTo>
                  <a:close/>
                </a:path>
              </a:pathLst>
            </a:custGeom>
            <a:solidFill>
              <a:srgbClr val="9E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flipH="1">
              <a:off x="3761379" y="3489514"/>
              <a:ext cx="173763" cy="173886"/>
            </a:xfrm>
            <a:custGeom>
              <a:avLst/>
              <a:gdLst/>
              <a:ahLst/>
              <a:cxnLst/>
              <a:rect l="l" t="t" r="r" b="b"/>
              <a:pathLst>
                <a:path w="1404" h="1405" extrusionOk="0">
                  <a:moveTo>
                    <a:pt x="702" y="0"/>
                  </a:moveTo>
                  <a:cubicBezTo>
                    <a:pt x="309" y="0"/>
                    <a:pt x="0" y="323"/>
                    <a:pt x="0" y="702"/>
                  </a:cubicBezTo>
                  <a:cubicBezTo>
                    <a:pt x="0" y="1095"/>
                    <a:pt x="309" y="1404"/>
                    <a:pt x="702" y="1404"/>
                  </a:cubicBezTo>
                  <a:cubicBezTo>
                    <a:pt x="1081" y="1404"/>
                    <a:pt x="1404" y="1095"/>
                    <a:pt x="1404" y="702"/>
                  </a:cubicBezTo>
                  <a:cubicBezTo>
                    <a:pt x="1404" y="323"/>
                    <a:pt x="1081" y="0"/>
                    <a:pt x="702" y="0"/>
                  </a:cubicBezTo>
                  <a:close/>
                </a:path>
              </a:pathLst>
            </a:custGeom>
            <a:solidFill>
              <a:srgbClr val="9E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flipH="1">
              <a:off x="3740462" y="3663278"/>
              <a:ext cx="173886" cy="173763"/>
            </a:xfrm>
            <a:custGeom>
              <a:avLst/>
              <a:gdLst/>
              <a:ahLst/>
              <a:cxnLst/>
              <a:rect l="l" t="t" r="r" b="b"/>
              <a:pathLst>
                <a:path w="1405" h="1404" extrusionOk="0">
                  <a:moveTo>
                    <a:pt x="703" y="0"/>
                  </a:moveTo>
                  <a:cubicBezTo>
                    <a:pt x="324" y="0"/>
                    <a:pt x="1" y="323"/>
                    <a:pt x="1" y="702"/>
                  </a:cubicBezTo>
                  <a:cubicBezTo>
                    <a:pt x="1" y="1095"/>
                    <a:pt x="324" y="1404"/>
                    <a:pt x="703" y="1404"/>
                  </a:cubicBezTo>
                  <a:cubicBezTo>
                    <a:pt x="1096" y="1404"/>
                    <a:pt x="1404" y="1095"/>
                    <a:pt x="1404" y="702"/>
                  </a:cubicBezTo>
                  <a:cubicBezTo>
                    <a:pt x="1404" y="323"/>
                    <a:pt x="1096" y="0"/>
                    <a:pt x="703" y="0"/>
                  </a:cubicBezTo>
                  <a:close/>
                </a:path>
              </a:pathLst>
            </a:custGeom>
            <a:solidFill>
              <a:srgbClr val="9E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flipH="1">
              <a:off x="3740462" y="3843973"/>
              <a:ext cx="173886" cy="173763"/>
            </a:xfrm>
            <a:custGeom>
              <a:avLst/>
              <a:gdLst/>
              <a:ahLst/>
              <a:cxnLst/>
              <a:rect l="l" t="t" r="r" b="b"/>
              <a:pathLst>
                <a:path w="1405" h="1404" extrusionOk="0">
                  <a:moveTo>
                    <a:pt x="703" y="0"/>
                  </a:moveTo>
                  <a:cubicBezTo>
                    <a:pt x="324" y="0"/>
                    <a:pt x="1" y="295"/>
                    <a:pt x="1" y="702"/>
                  </a:cubicBezTo>
                  <a:cubicBezTo>
                    <a:pt x="1" y="1095"/>
                    <a:pt x="324" y="1404"/>
                    <a:pt x="703" y="1404"/>
                  </a:cubicBezTo>
                  <a:cubicBezTo>
                    <a:pt x="1096" y="1404"/>
                    <a:pt x="1404" y="1095"/>
                    <a:pt x="1404" y="702"/>
                  </a:cubicBezTo>
                  <a:cubicBezTo>
                    <a:pt x="1404" y="323"/>
                    <a:pt x="1096" y="0"/>
                    <a:pt x="703" y="0"/>
                  </a:cubicBezTo>
                  <a:close/>
                </a:path>
              </a:pathLst>
            </a:custGeom>
            <a:solidFill>
              <a:srgbClr val="9E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flipH="1">
              <a:off x="3780438" y="4015881"/>
              <a:ext cx="173886" cy="173886"/>
            </a:xfrm>
            <a:custGeom>
              <a:avLst/>
              <a:gdLst/>
              <a:ahLst/>
              <a:cxnLst/>
              <a:rect l="l" t="t" r="r" b="b"/>
              <a:pathLst>
                <a:path w="1405" h="1405" extrusionOk="0">
                  <a:moveTo>
                    <a:pt x="703" y="1"/>
                  </a:moveTo>
                  <a:cubicBezTo>
                    <a:pt x="310" y="15"/>
                    <a:pt x="1" y="310"/>
                    <a:pt x="1" y="703"/>
                  </a:cubicBezTo>
                  <a:cubicBezTo>
                    <a:pt x="1" y="1082"/>
                    <a:pt x="310" y="1405"/>
                    <a:pt x="703" y="1405"/>
                  </a:cubicBezTo>
                  <a:cubicBezTo>
                    <a:pt x="1082" y="1405"/>
                    <a:pt x="1405" y="1082"/>
                    <a:pt x="1405" y="703"/>
                  </a:cubicBezTo>
                  <a:cubicBezTo>
                    <a:pt x="1405" y="310"/>
                    <a:pt x="1082" y="1"/>
                    <a:pt x="703" y="1"/>
                  </a:cubicBezTo>
                  <a:close/>
                </a:path>
              </a:pathLst>
            </a:custGeom>
            <a:solidFill>
              <a:srgbClr val="9E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3"/>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latin typeface="Fira Sans"/>
                <a:ea typeface="Fira Sans"/>
                <a:cs typeface="Fira Sans"/>
                <a:sym typeface="Fira Sans"/>
              </a:rPr>
              <a:t>WHY INFUSE HEALTH CONCEPTS and ASSESSMENT WITH PHYSICAL ACTIVITY?</a:t>
            </a:r>
            <a:endParaRPr sz="1900" b="1">
              <a:solidFill>
                <a:srgbClr val="000000"/>
              </a:solidFill>
              <a:latin typeface="Fira Sans"/>
              <a:ea typeface="Fira Sans"/>
              <a:cs typeface="Fira Sans"/>
              <a:sym typeface="Fira Sans"/>
            </a:endParaRPr>
          </a:p>
        </p:txBody>
      </p:sp>
      <p:sp>
        <p:nvSpPr>
          <p:cNvPr id="398" name="Google Shape;398;p33"/>
          <p:cNvSpPr/>
          <p:nvPr/>
        </p:nvSpPr>
        <p:spPr>
          <a:xfrm>
            <a:off x="575012" y="4270354"/>
            <a:ext cx="124369" cy="83503"/>
          </a:xfrm>
          <a:custGeom>
            <a:avLst/>
            <a:gdLst/>
            <a:ahLst/>
            <a:cxnLst/>
            <a:rect l="l" t="t" r="r" b="b"/>
            <a:pathLst>
              <a:path w="2301" h="1545" extrusionOk="0">
                <a:moveTo>
                  <a:pt x="1205" y="1007"/>
                </a:moveTo>
                <a:cubicBezTo>
                  <a:pt x="1223" y="1007"/>
                  <a:pt x="1240" y="1007"/>
                  <a:pt x="1258" y="1007"/>
                </a:cubicBezTo>
                <a:cubicBezTo>
                  <a:pt x="1345" y="1009"/>
                  <a:pt x="1345" y="1142"/>
                  <a:pt x="1258" y="1143"/>
                </a:cubicBezTo>
                <a:cubicBezTo>
                  <a:pt x="1248" y="1143"/>
                  <a:pt x="1238" y="1143"/>
                  <a:pt x="1228" y="1143"/>
                </a:cubicBezTo>
                <a:cubicBezTo>
                  <a:pt x="1001" y="1143"/>
                  <a:pt x="774" y="1132"/>
                  <a:pt x="547" y="1124"/>
                </a:cubicBezTo>
                <a:cubicBezTo>
                  <a:pt x="483" y="1123"/>
                  <a:pt x="483" y="1027"/>
                  <a:pt x="547" y="1025"/>
                </a:cubicBezTo>
                <a:cubicBezTo>
                  <a:pt x="766" y="1018"/>
                  <a:pt x="986" y="1007"/>
                  <a:pt x="1205" y="1007"/>
                </a:cubicBezTo>
                <a:close/>
                <a:moveTo>
                  <a:pt x="1055" y="1225"/>
                </a:moveTo>
                <a:cubicBezTo>
                  <a:pt x="1127" y="1225"/>
                  <a:pt x="1127" y="1333"/>
                  <a:pt x="1056" y="1333"/>
                </a:cubicBezTo>
                <a:cubicBezTo>
                  <a:pt x="1056" y="1333"/>
                  <a:pt x="1056" y="1333"/>
                  <a:pt x="1055" y="1333"/>
                </a:cubicBezTo>
                <a:cubicBezTo>
                  <a:pt x="818" y="1333"/>
                  <a:pt x="581" y="1324"/>
                  <a:pt x="344" y="1318"/>
                </a:cubicBezTo>
                <a:cubicBezTo>
                  <a:pt x="295" y="1317"/>
                  <a:pt x="295" y="1244"/>
                  <a:pt x="344" y="1241"/>
                </a:cubicBezTo>
                <a:cubicBezTo>
                  <a:pt x="581" y="1234"/>
                  <a:pt x="818" y="1225"/>
                  <a:pt x="1055" y="1225"/>
                </a:cubicBezTo>
                <a:close/>
                <a:moveTo>
                  <a:pt x="455" y="1"/>
                </a:moveTo>
                <a:lnTo>
                  <a:pt x="455" y="1"/>
                </a:lnTo>
                <a:cubicBezTo>
                  <a:pt x="146" y="22"/>
                  <a:pt x="86" y="7"/>
                  <a:pt x="34" y="341"/>
                </a:cubicBezTo>
                <a:cubicBezTo>
                  <a:pt x="0" y="548"/>
                  <a:pt x="37" y="791"/>
                  <a:pt x="38" y="1002"/>
                </a:cubicBezTo>
                <a:cubicBezTo>
                  <a:pt x="40" y="1346"/>
                  <a:pt x="104" y="1430"/>
                  <a:pt x="437" y="1502"/>
                </a:cubicBezTo>
                <a:cubicBezTo>
                  <a:pt x="520" y="1519"/>
                  <a:pt x="611" y="1524"/>
                  <a:pt x="704" y="1524"/>
                </a:cubicBezTo>
                <a:cubicBezTo>
                  <a:pt x="819" y="1524"/>
                  <a:pt x="937" y="1517"/>
                  <a:pt x="1045" y="1517"/>
                </a:cubicBezTo>
                <a:cubicBezTo>
                  <a:pt x="1062" y="1517"/>
                  <a:pt x="1078" y="1517"/>
                  <a:pt x="1094" y="1517"/>
                </a:cubicBezTo>
                <a:cubicBezTo>
                  <a:pt x="1248" y="1521"/>
                  <a:pt x="1419" y="1544"/>
                  <a:pt x="1581" y="1544"/>
                </a:cubicBezTo>
                <a:cubicBezTo>
                  <a:pt x="1640" y="1544"/>
                  <a:pt x="1698" y="1541"/>
                  <a:pt x="1753" y="1533"/>
                </a:cubicBezTo>
                <a:cubicBezTo>
                  <a:pt x="2158" y="1471"/>
                  <a:pt x="2196" y="1333"/>
                  <a:pt x="2231" y="955"/>
                </a:cubicBezTo>
                <a:cubicBezTo>
                  <a:pt x="2249" y="777"/>
                  <a:pt x="2301" y="575"/>
                  <a:pt x="2287" y="400"/>
                </a:cubicBezTo>
                <a:cubicBezTo>
                  <a:pt x="2262" y="64"/>
                  <a:pt x="2193" y="73"/>
                  <a:pt x="1890" y="23"/>
                </a:cubicBezTo>
                <a:cubicBezTo>
                  <a:pt x="1887" y="29"/>
                  <a:pt x="1885" y="33"/>
                  <a:pt x="1882" y="38"/>
                </a:cubicBezTo>
                <a:cubicBezTo>
                  <a:pt x="1906" y="74"/>
                  <a:pt x="1897" y="132"/>
                  <a:pt x="1844" y="150"/>
                </a:cubicBezTo>
                <a:cubicBezTo>
                  <a:pt x="1575" y="244"/>
                  <a:pt x="1298" y="293"/>
                  <a:pt x="1020" y="293"/>
                </a:cubicBezTo>
                <a:cubicBezTo>
                  <a:pt x="823" y="293"/>
                  <a:pt x="625" y="269"/>
                  <a:pt x="429" y="219"/>
                </a:cubicBezTo>
                <a:cubicBezTo>
                  <a:pt x="388" y="209"/>
                  <a:pt x="388" y="146"/>
                  <a:pt x="422" y="131"/>
                </a:cubicBezTo>
                <a:cubicBezTo>
                  <a:pt x="428" y="85"/>
                  <a:pt x="441" y="42"/>
                  <a:pt x="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3"/>
          <p:cNvSpPr/>
          <p:nvPr/>
        </p:nvSpPr>
        <p:spPr>
          <a:xfrm>
            <a:off x="668083" y="4086321"/>
            <a:ext cx="29565" cy="26970"/>
          </a:xfrm>
          <a:custGeom>
            <a:avLst/>
            <a:gdLst/>
            <a:ahLst/>
            <a:cxnLst/>
            <a:rect l="l" t="t" r="r" b="b"/>
            <a:pathLst>
              <a:path w="547" h="499" extrusionOk="0">
                <a:moveTo>
                  <a:pt x="444" y="0"/>
                </a:moveTo>
                <a:cubicBezTo>
                  <a:pt x="427" y="0"/>
                  <a:pt x="410" y="9"/>
                  <a:pt x="399" y="32"/>
                </a:cubicBezTo>
                <a:cubicBezTo>
                  <a:pt x="357" y="111"/>
                  <a:pt x="270" y="180"/>
                  <a:pt x="208" y="246"/>
                </a:cubicBezTo>
                <a:cubicBezTo>
                  <a:pt x="145" y="313"/>
                  <a:pt x="83" y="379"/>
                  <a:pt x="22" y="446"/>
                </a:cubicBezTo>
                <a:cubicBezTo>
                  <a:pt x="1" y="469"/>
                  <a:pt x="21" y="498"/>
                  <a:pt x="45" y="498"/>
                </a:cubicBezTo>
                <a:cubicBezTo>
                  <a:pt x="52" y="498"/>
                  <a:pt x="59" y="496"/>
                  <a:pt x="66" y="490"/>
                </a:cubicBezTo>
                <a:cubicBezTo>
                  <a:pt x="133" y="429"/>
                  <a:pt x="199" y="365"/>
                  <a:pt x="266" y="304"/>
                </a:cubicBezTo>
                <a:cubicBezTo>
                  <a:pt x="331" y="242"/>
                  <a:pt x="401" y="155"/>
                  <a:pt x="480" y="113"/>
                </a:cubicBezTo>
                <a:cubicBezTo>
                  <a:pt x="546" y="78"/>
                  <a:pt x="494" y="0"/>
                  <a:pt x="44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3"/>
          <p:cNvSpPr/>
          <p:nvPr/>
        </p:nvSpPr>
        <p:spPr>
          <a:xfrm>
            <a:off x="667543" y="4098698"/>
            <a:ext cx="37565" cy="31185"/>
          </a:xfrm>
          <a:custGeom>
            <a:avLst/>
            <a:gdLst/>
            <a:ahLst/>
            <a:cxnLst/>
            <a:rect l="l" t="t" r="r" b="b"/>
            <a:pathLst>
              <a:path w="695" h="577" extrusionOk="0">
                <a:moveTo>
                  <a:pt x="630" y="1"/>
                </a:moveTo>
                <a:cubicBezTo>
                  <a:pt x="619" y="1"/>
                  <a:pt x="607" y="5"/>
                  <a:pt x="599" y="13"/>
                </a:cubicBezTo>
                <a:cubicBezTo>
                  <a:pt x="515" y="102"/>
                  <a:pt x="449" y="207"/>
                  <a:pt x="358" y="292"/>
                </a:cubicBezTo>
                <a:cubicBezTo>
                  <a:pt x="261" y="381"/>
                  <a:pt x="150" y="445"/>
                  <a:pt x="33" y="507"/>
                </a:cubicBezTo>
                <a:cubicBezTo>
                  <a:pt x="1" y="526"/>
                  <a:pt x="18" y="577"/>
                  <a:pt x="50" y="577"/>
                </a:cubicBezTo>
                <a:cubicBezTo>
                  <a:pt x="54" y="577"/>
                  <a:pt x="58" y="576"/>
                  <a:pt x="62" y="575"/>
                </a:cubicBezTo>
                <a:cubicBezTo>
                  <a:pt x="298" y="496"/>
                  <a:pt x="585" y="299"/>
                  <a:pt x="681" y="61"/>
                </a:cubicBezTo>
                <a:cubicBezTo>
                  <a:pt x="694" y="28"/>
                  <a:pt x="661" y="1"/>
                  <a:pt x="63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a:off x="601117" y="4324834"/>
            <a:ext cx="46591" cy="7405"/>
          </a:xfrm>
          <a:custGeom>
            <a:avLst/>
            <a:gdLst/>
            <a:ahLst/>
            <a:cxnLst/>
            <a:rect l="l" t="t" r="r" b="b"/>
            <a:pathLst>
              <a:path w="862" h="137" extrusionOk="0">
                <a:moveTo>
                  <a:pt x="704" y="0"/>
                </a:moveTo>
                <a:cubicBezTo>
                  <a:pt x="491" y="0"/>
                  <a:pt x="277" y="12"/>
                  <a:pt x="64" y="18"/>
                </a:cubicBezTo>
                <a:cubicBezTo>
                  <a:pt x="0" y="19"/>
                  <a:pt x="0" y="115"/>
                  <a:pt x="64" y="118"/>
                </a:cubicBezTo>
                <a:cubicBezTo>
                  <a:pt x="282" y="126"/>
                  <a:pt x="500" y="136"/>
                  <a:pt x="718" y="136"/>
                </a:cubicBezTo>
                <a:cubicBezTo>
                  <a:pt x="737" y="136"/>
                  <a:pt x="756" y="136"/>
                  <a:pt x="775" y="136"/>
                </a:cubicBezTo>
                <a:cubicBezTo>
                  <a:pt x="862" y="135"/>
                  <a:pt x="862" y="2"/>
                  <a:pt x="775" y="1"/>
                </a:cubicBezTo>
                <a:cubicBezTo>
                  <a:pt x="751" y="1"/>
                  <a:pt x="727" y="0"/>
                  <a:pt x="7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590956" y="4336509"/>
            <a:ext cx="45024" cy="5945"/>
          </a:xfrm>
          <a:custGeom>
            <a:avLst/>
            <a:gdLst/>
            <a:ahLst/>
            <a:cxnLst/>
            <a:rect l="l" t="t" r="r" b="b"/>
            <a:pathLst>
              <a:path w="833" h="110" extrusionOk="0">
                <a:moveTo>
                  <a:pt x="760" y="1"/>
                </a:moveTo>
                <a:cubicBezTo>
                  <a:pt x="523" y="1"/>
                  <a:pt x="286" y="10"/>
                  <a:pt x="49" y="16"/>
                </a:cubicBezTo>
                <a:cubicBezTo>
                  <a:pt x="0" y="18"/>
                  <a:pt x="0" y="92"/>
                  <a:pt x="49" y="93"/>
                </a:cubicBezTo>
                <a:cubicBezTo>
                  <a:pt x="286" y="102"/>
                  <a:pt x="523" y="109"/>
                  <a:pt x="760" y="109"/>
                </a:cubicBezTo>
                <a:cubicBezTo>
                  <a:pt x="761" y="109"/>
                  <a:pt x="761" y="109"/>
                  <a:pt x="761" y="109"/>
                </a:cubicBezTo>
                <a:cubicBezTo>
                  <a:pt x="832" y="109"/>
                  <a:pt x="832" y="1"/>
                  <a:pt x="76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561500" y="3971146"/>
            <a:ext cx="46483" cy="6270"/>
          </a:xfrm>
          <a:custGeom>
            <a:avLst/>
            <a:gdLst/>
            <a:ahLst/>
            <a:cxnLst/>
            <a:rect l="l" t="t" r="r" b="b"/>
            <a:pathLst>
              <a:path w="860" h="116" extrusionOk="0">
                <a:moveTo>
                  <a:pt x="495" y="1"/>
                </a:moveTo>
                <a:cubicBezTo>
                  <a:pt x="337" y="1"/>
                  <a:pt x="177" y="8"/>
                  <a:pt x="27" y="30"/>
                </a:cubicBezTo>
                <a:cubicBezTo>
                  <a:pt x="1" y="35"/>
                  <a:pt x="1" y="83"/>
                  <a:pt x="27" y="85"/>
                </a:cubicBezTo>
                <a:cubicBezTo>
                  <a:pt x="175" y="108"/>
                  <a:pt x="334" y="116"/>
                  <a:pt x="491" y="116"/>
                </a:cubicBezTo>
                <a:cubicBezTo>
                  <a:pt x="594" y="116"/>
                  <a:pt x="697" y="112"/>
                  <a:pt x="796" y="107"/>
                </a:cubicBezTo>
                <a:cubicBezTo>
                  <a:pt x="859" y="105"/>
                  <a:pt x="859" y="12"/>
                  <a:pt x="796" y="9"/>
                </a:cubicBezTo>
                <a:cubicBezTo>
                  <a:pt x="699" y="4"/>
                  <a:pt x="597" y="1"/>
                  <a:pt x="49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541448" y="3959093"/>
            <a:ext cx="52320" cy="8918"/>
          </a:xfrm>
          <a:custGeom>
            <a:avLst/>
            <a:gdLst/>
            <a:ahLst/>
            <a:cxnLst/>
            <a:rect l="l" t="t" r="r" b="b"/>
            <a:pathLst>
              <a:path w="968" h="165" extrusionOk="0">
                <a:moveTo>
                  <a:pt x="47" y="0"/>
                </a:moveTo>
                <a:cubicBezTo>
                  <a:pt x="9" y="0"/>
                  <a:pt x="1" y="66"/>
                  <a:pt x="40" y="72"/>
                </a:cubicBezTo>
                <a:cubicBezTo>
                  <a:pt x="328" y="110"/>
                  <a:pt x="625" y="160"/>
                  <a:pt x="915" y="164"/>
                </a:cubicBezTo>
                <a:cubicBezTo>
                  <a:pt x="915" y="164"/>
                  <a:pt x="916" y="164"/>
                  <a:pt x="916" y="164"/>
                </a:cubicBezTo>
                <a:cubicBezTo>
                  <a:pt x="957" y="164"/>
                  <a:pt x="967" y="98"/>
                  <a:pt x="925" y="89"/>
                </a:cubicBezTo>
                <a:cubicBezTo>
                  <a:pt x="640" y="33"/>
                  <a:pt x="339" y="21"/>
                  <a:pt x="51" y="0"/>
                </a:cubicBezTo>
                <a:cubicBezTo>
                  <a:pt x="49" y="0"/>
                  <a:pt x="48" y="0"/>
                  <a:pt x="4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432486" y="3941473"/>
            <a:ext cx="438832" cy="421192"/>
          </a:xfrm>
          <a:custGeom>
            <a:avLst/>
            <a:gdLst/>
            <a:ahLst/>
            <a:cxnLst/>
            <a:rect l="l" t="t" r="r" b="b"/>
            <a:pathLst>
              <a:path w="8119" h="7793" extrusionOk="0">
                <a:moveTo>
                  <a:pt x="6746" y="925"/>
                </a:moveTo>
                <a:cubicBezTo>
                  <a:pt x="6848" y="925"/>
                  <a:pt x="6950" y="952"/>
                  <a:pt x="7045" y="1012"/>
                </a:cubicBezTo>
                <a:cubicBezTo>
                  <a:pt x="7383" y="1226"/>
                  <a:pt x="7402" y="1686"/>
                  <a:pt x="7149" y="1970"/>
                </a:cubicBezTo>
                <a:cubicBezTo>
                  <a:pt x="6816" y="2343"/>
                  <a:pt x="6228" y="2506"/>
                  <a:pt x="5723" y="2567"/>
                </a:cubicBezTo>
                <a:cubicBezTo>
                  <a:pt x="5928" y="2153"/>
                  <a:pt x="6068" y="1688"/>
                  <a:pt x="6158" y="1237"/>
                </a:cubicBezTo>
                <a:cubicBezTo>
                  <a:pt x="6160" y="1236"/>
                  <a:pt x="6161" y="1233"/>
                  <a:pt x="6164" y="1232"/>
                </a:cubicBezTo>
                <a:cubicBezTo>
                  <a:pt x="6302" y="1052"/>
                  <a:pt x="6523" y="925"/>
                  <a:pt x="6746" y="925"/>
                </a:cubicBezTo>
                <a:close/>
                <a:moveTo>
                  <a:pt x="1191" y="851"/>
                </a:moveTo>
                <a:cubicBezTo>
                  <a:pt x="1354" y="851"/>
                  <a:pt x="1549" y="980"/>
                  <a:pt x="1656" y="1057"/>
                </a:cubicBezTo>
                <a:cubicBezTo>
                  <a:pt x="1661" y="1059"/>
                  <a:pt x="1664" y="1060"/>
                  <a:pt x="1670" y="1063"/>
                </a:cubicBezTo>
                <a:cubicBezTo>
                  <a:pt x="1718" y="1651"/>
                  <a:pt x="1910" y="2286"/>
                  <a:pt x="2234" y="2804"/>
                </a:cubicBezTo>
                <a:cubicBezTo>
                  <a:pt x="1871" y="2635"/>
                  <a:pt x="1536" y="2428"/>
                  <a:pt x="1271" y="2114"/>
                </a:cubicBezTo>
                <a:cubicBezTo>
                  <a:pt x="1106" y="1922"/>
                  <a:pt x="942" y="1686"/>
                  <a:pt x="868" y="1441"/>
                </a:cubicBezTo>
                <a:cubicBezTo>
                  <a:pt x="808" y="1241"/>
                  <a:pt x="874" y="1001"/>
                  <a:pt x="1068" y="883"/>
                </a:cubicBezTo>
                <a:cubicBezTo>
                  <a:pt x="1105" y="861"/>
                  <a:pt x="1147" y="851"/>
                  <a:pt x="1191" y="851"/>
                </a:cubicBezTo>
                <a:close/>
                <a:moveTo>
                  <a:pt x="6975" y="419"/>
                </a:moveTo>
                <a:cubicBezTo>
                  <a:pt x="7221" y="419"/>
                  <a:pt x="7467" y="533"/>
                  <a:pt x="7650" y="774"/>
                </a:cubicBezTo>
                <a:cubicBezTo>
                  <a:pt x="8020" y="1259"/>
                  <a:pt x="7884" y="1918"/>
                  <a:pt x="7505" y="2352"/>
                </a:cubicBezTo>
                <a:cubicBezTo>
                  <a:pt x="6948" y="2988"/>
                  <a:pt x="6117" y="3096"/>
                  <a:pt x="5326" y="3193"/>
                </a:cubicBezTo>
                <a:cubicBezTo>
                  <a:pt x="5435" y="3062"/>
                  <a:pt x="5532" y="2916"/>
                  <a:pt x="5621" y="2762"/>
                </a:cubicBezTo>
                <a:cubicBezTo>
                  <a:pt x="6330" y="2687"/>
                  <a:pt x="7601" y="2354"/>
                  <a:pt x="7488" y="1457"/>
                </a:cubicBezTo>
                <a:cubicBezTo>
                  <a:pt x="7436" y="1036"/>
                  <a:pt x="7085" y="793"/>
                  <a:pt x="6733" y="793"/>
                </a:cubicBezTo>
                <a:cubicBezTo>
                  <a:pt x="6537" y="793"/>
                  <a:pt x="6341" y="868"/>
                  <a:pt x="6196" y="1031"/>
                </a:cubicBezTo>
                <a:cubicBezTo>
                  <a:pt x="6205" y="973"/>
                  <a:pt x="6216" y="914"/>
                  <a:pt x="6223" y="857"/>
                </a:cubicBezTo>
                <a:lnTo>
                  <a:pt x="6231" y="849"/>
                </a:lnTo>
                <a:cubicBezTo>
                  <a:pt x="6414" y="569"/>
                  <a:pt x="6694" y="419"/>
                  <a:pt x="6975" y="419"/>
                </a:cubicBezTo>
                <a:close/>
                <a:moveTo>
                  <a:pt x="1068" y="462"/>
                </a:moveTo>
                <a:cubicBezTo>
                  <a:pt x="1278" y="462"/>
                  <a:pt x="1492" y="524"/>
                  <a:pt x="1658" y="639"/>
                </a:cubicBezTo>
                <a:cubicBezTo>
                  <a:pt x="1658" y="640"/>
                  <a:pt x="1659" y="640"/>
                  <a:pt x="1662" y="641"/>
                </a:cubicBezTo>
                <a:cubicBezTo>
                  <a:pt x="1658" y="716"/>
                  <a:pt x="1658" y="793"/>
                  <a:pt x="1660" y="870"/>
                </a:cubicBezTo>
                <a:cubicBezTo>
                  <a:pt x="1512" y="784"/>
                  <a:pt x="1345" y="739"/>
                  <a:pt x="1190" y="739"/>
                </a:cubicBezTo>
                <a:cubicBezTo>
                  <a:pt x="855" y="739"/>
                  <a:pt x="581" y="951"/>
                  <a:pt x="701" y="1420"/>
                </a:cubicBezTo>
                <a:cubicBezTo>
                  <a:pt x="886" y="2145"/>
                  <a:pt x="1596" y="2768"/>
                  <a:pt x="2306" y="2943"/>
                </a:cubicBezTo>
                <a:cubicBezTo>
                  <a:pt x="2309" y="2944"/>
                  <a:pt x="2312" y="2945"/>
                  <a:pt x="2315" y="2945"/>
                </a:cubicBezTo>
                <a:cubicBezTo>
                  <a:pt x="2319" y="2945"/>
                  <a:pt x="2323" y="2944"/>
                  <a:pt x="2327" y="2943"/>
                </a:cubicBezTo>
                <a:cubicBezTo>
                  <a:pt x="2391" y="3037"/>
                  <a:pt x="2462" y="3127"/>
                  <a:pt x="2537" y="3211"/>
                </a:cubicBezTo>
                <a:cubicBezTo>
                  <a:pt x="1858" y="3095"/>
                  <a:pt x="1274" y="2794"/>
                  <a:pt x="792" y="2283"/>
                </a:cubicBezTo>
                <a:cubicBezTo>
                  <a:pt x="480" y="1952"/>
                  <a:pt x="201" y="1538"/>
                  <a:pt x="287" y="1057"/>
                </a:cubicBezTo>
                <a:cubicBezTo>
                  <a:pt x="360" y="644"/>
                  <a:pt x="708" y="462"/>
                  <a:pt x="1068" y="462"/>
                </a:cubicBezTo>
                <a:close/>
                <a:moveTo>
                  <a:pt x="1810" y="195"/>
                </a:moveTo>
                <a:cubicBezTo>
                  <a:pt x="2410" y="240"/>
                  <a:pt x="3017" y="254"/>
                  <a:pt x="3625" y="254"/>
                </a:cubicBezTo>
                <a:cubicBezTo>
                  <a:pt x="4463" y="254"/>
                  <a:pt x="5304" y="228"/>
                  <a:pt x="6135" y="220"/>
                </a:cubicBezTo>
                <a:lnTo>
                  <a:pt x="6135" y="220"/>
                </a:lnTo>
                <a:cubicBezTo>
                  <a:pt x="6053" y="896"/>
                  <a:pt x="5887" y="1853"/>
                  <a:pt x="5499" y="2594"/>
                </a:cubicBezTo>
                <a:cubicBezTo>
                  <a:pt x="5447" y="2610"/>
                  <a:pt x="5425" y="2663"/>
                  <a:pt x="5435" y="2707"/>
                </a:cubicBezTo>
                <a:cubicBezTo>
                  <a:pt x="5322" y="2902"/>
                  <a:pt x="5196" y="3080"/>
                  <a:pt x="5048" y="3229"/>
                </a:cubicBezTo>
                <a:cubicBezTo>
                  <a:pt x="5012" y="3237"/>
                  <a:pt x="4989" y="3263"/>
                  <a:pt x="4982" y="3294"/>
                </a:cubicBezTo>
                <a:cubicBezTo>
                  <a:pt x="4699" y="3549"/>
                  <a:pt x="4352" y="3710"/>
                  <a:pt x="3921" y="3710"/>
                </a:cubicBezTo>
                <a:cubicBezTo>
                  <a:pt x="3912" y="3710"/>
                  <a:pt x="3902" y="3710"/>
                  <a:pt x="3893" y="3710"/>
                </a:cubicBezTo>
                <a:cubicBezTo>
                  <a:pt x="3074" y="3699"/>
                  <a:pt x="2568" y="3073"/>
                  <a:pt x="2237" y="2388"/>
                </a:cubicBezTo>
                <a:cubicBezTo>
                  <a:pt x="1897" y="1678"/>
                  <a:pt x="1866" y="971"/>
                  <a:pt x="1812" y="204"/>
                </a:cubicBezTo>
                <a:cubicBezTo>
                  <a:pt x="1812" y="201"/>
                  <a:pt x="1811" y="199"/>
                  <a:pt x="1810" y="195"/>
                </a:cubicBezTo>
                <a:close/>
                <a:moveTo>
                  <a:pt x="3781" y="3883"/>
                </a:moveTo>
                <a:lnTo>
                  <a:pt x="3781" y="3883"/>
                </a:lnTo>
                <a:cubicBezTo>
                  <a:pt x="3795" y="3884"/>
                  <a:pt x="3808" y="3887"/>
                  <a:pt x="3821" y="3887"/>
                </a:cubicBezTo>
                <a:cubicBezTo>
                  <a:pt x="3851" y="3889"/>
                  <a:pt x="3881" y="3890"/>
                  <a:pt x="3911" y="3890"/>
                </a:cubicBezTo>
                <a:cubicBezTo>
                  <a:pt x="3958" y="3890"/>
                  <a:pt x="4005" y="3888"/>
                  <a:pt x="4051" y="3886"/>
                </a:cubicBezTo>
                <a:lnTo>
                  <a:pt x="4051" y="3886"/>
                </a:lnTo>
                <a:cubicBezTo>
                  <a:pt x="4015" y="4061"/>
                  <a:pt x="4010" y="4258"/>
                  <a:pt x="4058" y="4426"/>
                </a:cubicBezTo>
                <a:cubicBezTo>
                  <a:pt x="4000" y="4410"/>
                  <a:pt x="3940" y="4401"/>
                  <a:pt x="3880" y="4401"/>
                </a:cubicBezTo>
                <a:cubicBezTo>
                  <a:pt x="3856" y="4401"/>
                  <a:pt x="3832" y="4403"/>
                  <a:pt x="3808" y="4406"/>
                </a:cubicBezTo>
                <a:cubicBezTo>
                  <a:pt x="3813" y="4234"/>
                  <a:pt x="3808" y="4053"/>
                  <a:pt x="3781" y="3883"/>
                </a:cubicBezTo>
                <a:close/>
                <a:moveTo>
                  <a:pt x="3923" y="4511"/>
                </a:moveTo>
                <a:cubicBezTo>
                  <a:pt x="3955" y="4511"/>
                  <a:pt x="3987" y="4513"/>
                  <a:pt x="4018" y="4515"/>
                </a:cubicBezTo>
                <a:cubicBezTo>
                  <a:pt x="4024" y="4537"/>
                  <a:pt x="4042" y="4555"/>
                  <a:pt x="4065" y="4555"/>
                </a:cubicBezTo>
                <a:cubicBezTo>
                  <a:pt x="4071" y="4555"/>
                  <a:pt x="4076" y="4554"/>
                  <a:pt x="4082" y="4552"/>
                </a:cubicBezTo>
                <a:cubicBezTo>
                  <a:pt x="4099" y="4547"/>
                  <a:pt x="4115" y="4544"/>
                  <a:pt x="4131" y="4544"/>
                </a:cubicBezTo>
                <a:cubicBezTo>
                  <a:pt x="4199" y="4544"/>
                  <a:pt x="4256" y="4593"/>
                  <a:pt x="4277" y="4666"/>
                </a:cubicBezTo>
                <a:cubicBezTo>
                  <a:pt x="4303" y="4761"/>
                  <a:pt x="4250" y="4844"/>
                  <a:pt x="4171" y="4895"/>
                </a:cubicBezTo>
                <a:cubicBezTo>
                  <a:pt x="4093" y="4946"/>
                  <a:pt x="3993" y="4970"/>
                  <a:pt x="3897" y="4970"/>
                </a:cubicBezTo>
                <a:cubicBezTo>
                  <a:pt x="3866" y="4970"/>
                  <a:pt x="3835" y="4968"/>
                  <a:pt x="3805" y="4963"/>
                </a:cubicBezTo>
                <a:cubicBezTo>
                  <a:pt x="3647" y="4936"/>
                  <a:pt x="3516" y="4803"/>
                  <a:pt x="3619" y="4644"/>
                </a:cubicBezTo>
                <a:cubicBezTo>
                  <a:pt x="3689" y="4537"/>
                  <a:pt x="3805" y="4511"/>
                  <a:pt x="3923" y="4511"/>
                </a:cubicBezTo>
                <a:close/>
                <a:moveTo>
                  <a:pt x="3793" y="5085"/>
                </a:moveTo>
                <a:lnTo>
                  <a:pt x="3793" y="5085"/>
                </a:lnTo>
                <a:cubicBezTo>
                  <a:pt x="3820" y="5090"/>
                  <a:pt x="3846" y="5093"/>
                  <a:pt x="3871" y="5095"/>
                </a:cubicBezTo>
                <a:cubicBezTo>
                  <a:pt x="3878" y="5095"/>
                  <a:pt x="3885" y="5095"/>
                  <a:pt x="3892" y="5095"/>
                </a:cubicBezTo>
                <a:cubicBezTo>
                  <a:pt x="3914" y="5095"/>
                  <a:pt x="3937" y="5094"/>
                  <a:pt x="3962" y="5090"/>
                </a:cubicBezTo>
                <a:lnTo>
                  <a:pt x="3962" y="5090"/>
                </a:lnTo>
                <a:cubicBezTo>
                  <a:pt x="3924" y="5271"/>
                  <a:pt x="3919" y="5455"/>
                  <a:pt x="3959" y="5634"/>
                </a:cubicBezTo>
                <a:cubicBezTo>
                  <a:pt x="3902" y="5621"/>
                  <a:pt x="3844" y="5615"/>
                  <a:pt x="3787" y="5615"/>
                </a:cubicBezTo>
                <a:cubicBezTo>
                  <a:pt x="3774" y="5615"/>
                  <a:pt x="3761" y="5616"/>
                  <a:pt x="3749" y="5616"/>
                </a:cubicBezTo>
                <a:cubicBezTo>
                  <a:pt x="3752" y="5612"/>
                  <a:pt x="3754" y="5608"/>
                  <a:pt x="3756" y="5603"/>
                </a:cubicBezTo>
                <a:cubicBezTo>
                  <a:pt x="3802" y="5431"/>
                  <a:pt x="3813" y="5260"/>
                  <a:pt x="3793" y="5085"/>
                </a:cubicBezTo>
                <a:close/>
                <a:moveTo>
                  <a:pt x="3827" y="5737"/>
                </a:moveTo>
                <a:cubicBezTo>
                  <a:pt x="4046" y="5737"/>
                  <a:pt x="4263" y="5850"/>
                  <a:pt x="4405" y="6105"/>
                </a:cubicBezTo>
                <a:cubicBezTo>
                  <a:pt x="4106" y="6196"/>
                  <a:pt x="3808" y="6240"/>
                  <a:pt x="3504" y="6240"/>
                </a:cubicBezTo>
                <a:cubicBezTo>
                  <a:pt x="3384" y="6240"/>
                  <a:pt x="3263" y="6233"/>
                  <a:pt x="3141" y="6220"/>
                </a:cubicBezTo>
                <a:cubicBezTo>
                  <a:pt x="3274" y="5916"/>
                  <a:pt x="3552" y="5737"/>
                  <a:pt x="3827" y="5737"/>
                </a:cubicBezTo>
                <a:close/>
                <a:moveTo>
                  <a:pt x="3095" y="6086"/>
                </a:moveTo>
                <a:cubicBezTo>
                  <a:pt x="3081" y="6125"/>
                  <a:pt x="3069" y="6169"/>
                  <a:pt x="3061" y="6216"/>
                </a:cubicBezTo>
                <a:cubicBezTo>
                  <a:pt x="3027" y="6231"/>
                  <a:pt x="3027" y="6294"/>
                  <a:pt x="3069" y="6304"/>
                </a:cubicBezTo>
                <a:cubicBezTo>
                  <a:pt x="3266" y="6353"/>
                  <a:pt x="3464" y="6377"/>
                  <a:pt x="3661" y="6377"/>
                </a:cubicBezTo>
                <a:cubicBezTo>
                  <a:pt x="3939" y="6377"/>
                  <a:pt x="4215" y="6329"/>
                  <a:pt x="4483" y="6235"/>
                </a:cubicBezTo>
                <a:cubicBezTo>
                  <a:pt x="4538" y="6217"/>
                  <a:pt x="4544" y="6160"/>
                  <a:pt x="4522" y="6123"/>
                </a:cubicBezTo>
                <a:cubicBezTo>
                  <a:pt x="4524" y="6118"/>
                  <a:pt x="4527" y="6114"/>
                  <a:pt x="4529" y="6108"/>
                </a:cubicBezTo>
                <a:cubicBezTo>
                  <a:pt x="4833" y="6157"/>
                  <a:pt x="4902" y="6149"/>
                  <a:pt x="4927" y="6484"/>
                </a:cubicBezTo>
                <a:cubicBezTo>
                  <a:pt x="4941" y="6661"/>
                  <a:pt x="4890" y="6862"/>
                  <a:pt x="4871" y="7040"/>
                </a:cubicBezTo>
                <a:cubicBezTo>
                  <a:pt x="4834" y="7418"/>
                  <a:pt x="4797" y="7556"/>
                  <a:pt x="4391" y="7618"/>
                </a:cubicBezTo>
                <a:cubicBezTo>
                  <a:pt x="4336" y="7626"/>
                  <a:pt x="4278" y="7629"/>
                  <a:pt x="4219" y="7629"/>
                </a:cubicBezTo>
                <a:cubicBezTo>
                  <a:pt x="4057" y="7629"/>
                  <a:pt x="3887" y="7606"/>
                  <a:pt x="3733" y="7602"/>
                </a:cubicBezTo>
                <a:cubicBezTo>
                  <a:pt x="3717" y="7602"/>
                  <a:pt x="3700" y="7602"/>
                  <a:pt x="3684" y="7602"/>
                </a:cubicBezTo>
                <a:cubicBezTo>
                  <a:pt x="3575" y="7602"/>
                  <a:pt x="3457" y="7609"/>
                  <a:pt x="3342" y="7609"/>
                </a:cubicBezTo>
                <a:cubicBezTo>
                  <a:pt x="3249" y="7609"/>
                  <a:pt x="3159" y="7604"/>
                  <a:pt x="3076" y="7587"/>
                </a:cubicBezTo>
                <a:cubicBezTo>
                  <a:pt x="2743" y="7514"/>
                  <a:pt x="2680" y="7429"/>
                  <a:pt x="2677" y="7087"/>
                </a:cubicBezTo>
                <a:cubicBezTo>
                  <a:pt x="2676" y="6876"/>
                  <a:pt x="2642" y="6632"/>
                  <a:pt x="2674" y="6426"/>
                </a:cubicBezTo>
                <a:cubicBezTo>
                  <a:pt x="2727" y="6093"/>
                  <a:pt x="2787" y="6107"/>
                  <a:pt x="3095" y="6086"/>
                </a:cubicBezTo>
                <a:close/>
                <a:moveTo>
                  <a:pt x="3612" y="0"/>
                </a:moveTo>
                <a:cubicBezTo>
                  <a:pt x="2991" y="0"/>
                  <a:pt x="2372" y="15"/>
                  <a:pt x="1760" y="61"/>
                </a:cubicBezTo>
                <a:cubicBezTo>
                  <a:pt x="1692" y="67"/>
                  <a:pt x="1680" y="145"/>
                  <a:pt x="1724" y="178"/>
                </a:cubicBezTo>
                <a:cubicBezTo>
                  <a:pt x="1721" y="183"/>
                  <a:pt x="1720" y="185"/>
                  <a:pt x="1719" y="190"/>
                </a:cubicBezTo>
                <a:cubicBezTo>
                  <a:pt x="1695" y="289"/>
                  <a:pt x="1679" y="395"/>
                  <a:pt x="1669" y="502"/>
                </a:cubicBezTo>
                <a:cubicBezTo>
                  <a:pt x="1482" y="361"/>
                  <a:pt x="1273" y="298"/>
                  <a:pt x="1069" y="298"/>
                </a:cubicBezTo>
                <a:cubicBezTo>
                  <a:pt x="513" y="298"/>
                  <a:pt x="0" y="775"/>
                  <a:pt x="116" y="1443"/>
                </a:cubicBezTo>
                <a:cubicBezTo>
                  <a:pt x="302" y="2504"/>
                  <a:pt x="1658" y="3362"/>
                  <a:pt x="2671" y="3376"/>
                </a:cubicBezTo>
                <a:cubicBezTo>
                  <a:pt x="2679" y="3376"/>
                  <a:pt x="2686" y="3374"/>
                  <a:pt x="2692" y="3372"/>
                </a:cubicBezTo>
                <a:cubicBezTo>
                  <a:pt x="2977" y="3639"/>
                  <a:pt x="3316" y="3823"/>
                  <a:pt x="3703" y="3874"/>
                </a:cubicBezTo>
                <a:cubicBezTo>
                  <a:pt x="3673" y="4058"/>
                  <a:pt x="3668" y="4255"/>
                  <a:pt x="3674" y="4441"/>
                </a:cubicBezTo>
                <a:cubicBezTo>
                  <a:pt x="3576" y="4486"/>
                  <a:pt x="3495" y="4566"/>
                  <a:pt x="3464" y="4691"/>
                </a:cubicBezTo>
                <a:cubicBezTo>
                  <a:pt x="3420" y="4876"/>
                  <a:pt x="3540" y="5000"/>
                  <a:pt x="3691" y="5059"/>
                </a:cubicBezTo>
                <a:cubicBezTo>
                  <a:pt x="3701" y="5231"/>
                  <a:pt x="3684" y="5404"/>
                  <a:pt x="3637" y="5570"/>
                </a:cubicBezTo>
                <a:cubicBezTo>
                  <a:pt x="3629" y="5594"/>
                  <a:pt x="3638" y="5613"/>
                  <a:pt x="3650" y="5627"/>
                </a:cubicBezTo>
                <a:cubicBezTo>
                  <a:pt x="3431" y="5660"/>
                  <a:pt x="3231" y="5786"/>
                  <a:pt x="3126" y="6002"/>
                </a:cubicBezTo>
                <a:cubicBezTo>
                  <a:pt x="2949" y="5992"/>
                  <a:pt x="2773" y="5983"/>
                  <a:pt x="2596" y="5975"/>
                </a:cubicBezTo>
                <a:cubicBezTo>
                  <a:pt x="2594" y="5975"/>
                  <a:pt x="2593" y="5975"/>
                  <a:pt x="2591" y="5975"/>
                </a:cubicBezTo>
                <a:cubicBezTo>
                  <a:pt x="2555" y="5975"/>
                  <a:pt x="2524" y="6012"/>
                  <a:pt x="2524" y="6047"/>
                </a:cubicBezTo>
                <a:cubicBezTo>
                  <a:pt x="2526" y="6394"/>
                  <a:pt x="2526" y="6740"/>
                  <a:pt x="2527" y="7087"/>
                </a:cubicBezTo>
                <a:cubicBezTo>
                  <a:pt x="2527" y="7228"/>
                  <a:pt x="2465" y="7535"/>
                  <a:pt x="2555" y="7669"/>
                </a:cubicBezTo>
                <a:cubicBezTo>
                  <a:pt x="2587" y="7716"/>
                  <a:pt x="2650" y="7711"/>
                  <a:pt x="2698" y="7730"/>
                </a:cubicBezTo>
                <a:cubicBezTo>
                  <a:pt x="2803" y="7770"/>
                  <a:pt x="2942" y="7782"/>
                  <a:pt x="3090" y="7782"/>
                </a:cubicBezTo>
                <a:cubicBezTo>
                  <a:pt x="3297" y="7782"/>
                  <a:pt x="3519" y="7759"/>
                  <a:pt x="3687" y="7759"/>
                </a:cubicBezTo>
                <a:cubicBezTo>
                  <a:pt x="3702" y="7759"/>
                  <a:pt x="3717" y="7760"/>
                  <a:pt x="3731" y="7760"/>
                </a:cubicBezTo>
                <a:cubicBezTo>
                  <a:pt x="3981" y="7767"/>
                  <a:pt x="4238" y="7792"/>
                  <a:pt x="4489" y="7792"/>
                </a:cubicBezTo>
                <a:cubicBezTo>
                  <a:pt x="4551" y="7792"/>
                  <a:pt x="4611" y="7790"/>
                  <a:pt x="4672" y="7787"/>
                </a:cubicBezTo>
                <a:cubicBezTo>
                  <a:pt x="4769" y="7781"/>
                  <a:pt x="4870" y="7793"/>
                  <a:pt x="4947" y="7720"/>
                </a:cubicBezTo>
                <a:cubicBezTo>
                  <a:pt x="5045" y="7624"/>
                  <a:pt x="5007" y="7346"/>
                  <a:pt x="5018" y="7224"/>
                </a:cubicBezTo>
                <a:cubicBezTo>
                  <a:pt x="5049" y="6854"/>
                  <a:pt x="5074" y="6484"/>
                  <a:pt x="5105" y="6114"/>
                </a:cubicBezTo>
                <a:cubicBezTo>
                  <a:pt x="5106" y="6087"/>
                  <a:pt x="5081" y="6049"/>
                  <a:pt x="5053" y="6046"/>
                </a:cubicBezTo>
                <a:cubicBezTo>
                  <a:pt x="4870" y="6020"/>
                  <a:pt x="4688" y="5995"/>
                  <a:pt x="4506" y="5972"/>
                </a:cubicBezTo>
                <a:cubicBezTo>
                  <a:pt x="4504" y="5972"/>
                  <a:pt x="4501" y="5972"/>
                  <a:pt x="4499" y="5972"/>
                </a:cubicBezTo>
                <a:cubicBezTo>
                  <a:pt x="4490" y="5972"/>
                  <a:pt x="4484" y="5975"/>
                  <a:pt x="4476" y="5978"/>
                </a:cubicBezTo>
                <a:cubicBezTo>
                  <a:pt x="4381" y="5838"/>
                  <a:pt x="4250" y="5736"/>
                  <a:pt x="4104" y="5679"/>
                </a:cubicBezTo>
                <a:lnTo>
                  <a:pt x="4104" y="5671"/>
                </a:lnTo>
                <a:cubicBezTo>
                  <a:pt x="4064" y="5475"/>
                  <a:pt x="4035" y="5280"/>
                  <a:pt x="4035" y="5079"/>
                </a:cubicBezTo>
                <a:cubicBezTo>
                  <a:pt x="4210" y="5043"/>
                  <a:pt x="4385" y="4942"/>
                  <a:pt x="4407" y="4758"/>
                </a:cubicBezTo>
                <a:cubicBezTo>
                  <a:pt x="4424" y="4613"/>
                  <a:pt x="4320" y="4465"/>
                  <a:pt x="4187" y="4437"/>
                </a:cubicBezTo>
                <a:cubicBezTo>
                  <a:pt x="4189" y="4431"/>
                  <a:pt x="4191" y="4427"/>
                  <a:pt x="4190" y="4421"/>
                </a:cubicBezTo>
                <a:cubicBezTo>
                  <a:pt x="4184" y="4242"/>
                  <a:pt x="4158" y="4059"/>
                  <a:pt x="4141" y="3879"/>
                </a:cubicBezTo>
                <a:cubicBezTo>
                  <a:pt x="4542" y="3832"/>
                  <a:pt x="4875" y="3650"/>
                  <a:pt x="5150" y="3383"/>
                </a:cubicBezTo>
                <a:cubicBezTo>
                  <a:pt x="6315" y="3310"/>
                  <a:pt x="8119" y="2879"/>
                  <a:pt x="8043" y="1385"/>
                </a:cubicBezTo>
                <a:cubicBezTo>
                  <a:pt x="8012" y="772"/>
                  <a:pt x="7420" y="260"/>
                  <a:pt x="6881" y="260"/>
                </a:cubicBezTo>
                <a:cubicBezTo>
                  <a:pt x="6645" y="260"/>
                  <a:pt x="6419" y="358"/>
                  <a:pt x="6255" y="590"/>
                </a:cubicBezTo>
                <a:cubicBezTo>
                  <a:pt x="6269" y="452"/>
                  <a:pt x="6278" y="322"/>
                  <a:pt x="6282" y="199"/>
                </a:cubicBezTo>
                <a:cubicBezTo>
                  <a:pt x="6282" y="175"/>
                  <a:pt x="6276" y="161"/>
                  <a:pt x="6264" y="148"/>
                </a:cubicBezTo>
                <a:cubicBezTo>
                  <a:pt x="6274" y="96"/>
                  <a:pt x="6247" y="36"/>
                  <a:pt x="6179" y="35"/>
                </a:cubicBezTo>
                <a:cubicBezTo>
                  <a:pt x="5330" y="28"/>
                  <a:pt x="4470" y="0"/>
                  <a:pt x="361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33"/>
          <p:cNvGrpSpPr/>
          <p:nvPr/>
        </p:nvGrpSpPr>
        <p:grpSpPr>
          <a:xfrm>
            <a:off x="8128163" y="1835484"/>
            <a:ext cx="552678" cy="586930"/>
            <a:chOff x="8128163" y="3270890"/>
            <a:chExt cx="552678" cy="586930"/>
          </a:xfrm>
        </p:grpSpPr>
        <p:sp>
          <p:nvSpPr>
            <p:cNvPr id="407" name="Google Shape;407;p33"/>
            <p:cNvSpPr/>
            <p:nvPr/>
          </p:nvSpPr>
          <p:spPr>
            <a:xfrm>
              <a:off x="8262227" y="3522028"/>
              <a:ext cx="284648" cy="63000"/>
            </a:xfrm>
            <a:custGeom>
              <a:avLst/>
              <a:gdLst/>
              <a:ahLst/>
              <a:cxnLst/>
              <a:rect l="l" t="t" r="r" b="b"/>
              <a:pathLst>
                <a:path w="5327" h="1179" extrusionOk="0">
                  <a:moveTo>
                    <a:pt x="1910" y="218"/>
                  </a:moveTo>
                  <a:cubicBezTo>
                    <a:pt x="2164" y="218"/>
                    <a:pt x="2416" y="225"/>
                    <a:pt x="2660" y="230"/>
                  </a:cubicBezTo>
                  <a:cubicBezTo>
                    <a:pt x="3391" y="246"/>
                    <a:pt x="4115" y="312"/>
                    <a:pt x="4838" y="419"/>
                  </a:cubicBezTo>
                  <a:cubicBezTo>
                    <a:pt x="4864" y="423"/>
                    <a:pt x="4876" y="437"/>
                    <a:pt x="4884" y="454"/>
                  </a:cubicBezTo>
                  <a:cubicBezTo>
                    <a:pt x="4921" y="464"/>
                    <a:pt x="4953" y="496"/>
                    <a:pt x="4941" y="545"/>
                  </a:cubicBezTo>
                  <a:cubicBezTo>
                    <a:pt x="4870" y="797"/>
                    <a:pt x="4670" y="848"/>
                    <a:pt x="4429" y="885"/>
                  </a:cubicBezTo>
                  <a:cubicBezTo>
                    <a:pt x="4078" y="941"/>
                    <a:pt x="3712" y="957"/>
                    <a:pt x="3347" y="957"/>
                  </a:cubicBezTo>
                  <a:cubicBezTo>
                    <a:pt x="3077" y="957"/>
                    <a:pt x="2808" y="948"/>
                    <a:pt x="2546" y="940"/>
                  </a:cubicBezTo>
                  <a:cubicBezTo>
                    <a:pt x="1987" y="924"/>
                    <a:pt x="1398" y="905"/>
                    <a:pt x="850" y="793"/>
                  </a:cubicBezTo>
                  <a:cubicBezTo>
                    <a:pt x="615" y="746"/>
                    <a:pt x="415" y="675"/>
                    <a:pt x="399" y="419"/>
                  </a:cubicBezTo>
                  <a:cubicBezTo>
                    <a:pt x="397" y="391"/>
                    <a:pt x="419" y="377"/>
                    <a:pt x="442" y="377"/>
                  </a:cubicBezTo>
                  <a:cubicBezTo>
                    <a:pt x="455" y="377"/>
                    <a:pt x="468" y="382"/>
                    <a:pt x="475" y="392"/>
                  </a:cubicBezTo>
                  <a:lnTo>
                    <a:pt x="478" y="389"/>
                  </a:lnTo>
                  <a:cubicBezTo>
                    <a:pt x="468" y="379"/>
                    <a:pt x="468" y="359"/>
                    <a:pt x="487" y="356"/>
                  </a:cubicBezTo>
                  <a:cubicBezTo>
                    <a:pt x="938" y="244"/>
                    <a:pt x="1428" y="218"/>
                    <a:pt x="1910" y="218"/>
                  </a:cubicBezTo>
                  <a:close/>
                  <a:moveTo>
                    <a:pt x="1733" y="1"/>
                  </a:moveTo>
                  <a:cubicBezTo>
                    <a:pt x="1011" y="1"/>
                    <a:pt x="187" y="80"/>
                    <a:pt x="1" y="460"/>
                  </a:cubicBezTo>
                  <a:cubicBezTo>
                    <a:pt x="82" y="914"/>
                    <a:pt x="704" y="1077"/>
                    <a:pt x="1354" y="1134"/>
                  </a:cubicBezTo>
                  <a:cubicBezTo>
                    <a:pt x="1354" y="1112"/>
                    <a:pt x="1371" y="1094"/>
                    <a:pt x="1391" y="1094"/>
                  </a:cubicBezTo>
                  <a:cubicBezTo>
                    <a:pt x="1399" y="1094"/>
                    <a:pt x="1408" y="1097"/>
                    <a:pt x="1417" y="1105"/>
                  </a:cubicBezTo>
                  <a:cubicBezTo>
                    <a:pt x="1428" y="1118"/>
                    <a:pt x="1441" y="1130"/>
                    <a:pt x="1454" y="1142"/>
                  </a:cubicBezTo>
                  <a:cubicBezTo>
                    <a:pt x="1680" y="1158"/>
                    <a:pt x="1906" y="1162"/>
                    <a:pt x="2111" y="1162"/>
                  </a:cubicBezTo>
                  <a:cubicBezTo>
                    <a:pt x="2338" y="1162"/>
                    <a:pt x="2539" y="1157"/>
                    <a:pt x="2683" y="1157"/>
                  </a:cubicBezTo>
                  <a:cubicBezTo>
                    <a:pt x="2696" y="1157"/>
                    <a:pt x="2708" y="1157"/>
                    <a:pt x="2720" y="1157"/>
                  </a:cubicBezTo>
                  <a:cubicBezTo>
                    <a:pt x="2910" y="1159"/>
                    <a:pt x="3219" y="1179"/>
                    <a:pt x="3558" y="1179"/>
                  </a:cubicBezTo>
                  <a:cubicBezTo>
                    <a:pt x="4149" y="1179"/>
                    <a:pt x="4834" y="1120"/>
                    <a:pt x="5151" y="812"/>
                  </a:cubicBezTo>
                  <a:cubicBezTo>
                    <a:pt x="5168" y="784"/>
                    <a:pt x="5183" y="757"/>
                    <a:pt x="5200" y="731"/>
                  </a:cubicBezTo>
                  <a:cubicBezTo>
                    <a:pt x="5209" y="717"/>
                    <a:pt x="5223" y="711"/>
                    <a:pt x="5235" y="711"/>
                  </a:cubicBezTo>
                  <a:cubicBezTo>
                    <a:pt x="5290" y="628"/>
                    <a:pt x="5322" y="530"/>
                    <a:pt x="5326" y="414"/>
                  </a:cubicBezTo>
                  <a:cubicBezTo>
                    <a:pt x="4993" y="108"/>
                    <a:pt x="4406" y="151"/>
                    <a:pt x="3978" y="116"/>
                  </a:cubicBezTo>
                  <a:cubicBezTo>
                    <a:pt x="3582" y="83"/>
                    <a:pt x="3187" y="55"/>
                    <a:pt x="2789" y="40"/>
                  </a:cubicBezTo>
                  <a:cubicBezTo>
                    <a:pt x="2598" y="32"/>
                    <a:pt x="2185" y="1"/>
                    <a:pt x="1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3"/>
            <p:cNvSpPr/>
            <p:nvPr/>
          </p:nvSpPr>
          <p:spPr>
            <a:xfrm>
              <a:off x="8543287" y="3462556"/>
              <a:ext cx="6412" cy="37565"/>
            </a:xfrm>
            <a:custGeom>
              <a:avLst/>
              <a:gdLst/>
              <a:ahLst/>
              <a:cxnLst/>
              <a:rect l="l" t="t" r="r" b="b"/>
              <a:pathLst>
                <a:path w="120" h="703" extrusionOk="0">
                  <a:moveTo>
                    <a:pt x="61" y="0"/>
                  </a:moveTo>
                  <a:cubicBezTo>
                    <a:pt x="32" y="0"/>
                    <a:pt x="2" y="19"/>
                    <a:pt x="1" y="57"/>
                  </a:cubicBezTo>
                  <a:cubicBezTo>
                    <a:pt x="3" y="261"/>
                    <a:pt x="6" y="465"/>
                    <a:pt x="23" y="667"/>
                  </a:cubicBezTo>
                  <a:cubicBezTo>
                    <a:pt x="25" y="690"/>
                    <a:pt x="42" y="702"/>
                    <a:pt x="60" y="702"/>
                  </a:cubicBezTo>
                  <a:cubicBezTo>
                    <a:pt x="77" y="702"/>
                    <a:pt x="95" y="690"/>
                    <a:pt x="97" y="667"/>
                  </a:cubicBezTo>
                  <a:cubicBezTo>
                    <a:pt x="113" y="463"/>
                    <a:pt x="119" y="259"/>
                    <a:pt x="119" y="57"/>
                  </a:cubicBezTo>
                  <a:cubicBezTo>
                    <a:pt x="120" y="19"/>
                    <a:pt x="91" y="0"/>
                    <a:pt x="6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8533401" y="3477037"/>
              <a:ext cx="4649" cy="36282"/>
            </a:xfrm>
            <a:custGeom>
              <a:avLst/>
              <a:gdLst/>
              <a:ahLst/>
              <a:cxnLst/>
              <a:rect l="l" t="t" r="r" b="b"/>
              <a:pathLst>
                <a:path w="87" h="679" extrusionOk="0">
                  <a:moveTo>
                    <a:pt x="42" y="0"/>
                  </a:moveTo>
                  <a:cubicBezTo>
                    <a:pt x="22" y="0"/>
                    <a:pt x="2" y="14"/>
                    <a:pt x="2" y="41"/>
                  </a:cubicBezTo>
                  <a:cubicBezTo>
                    <a:pt x="1" y="243"/>
                    <a:pt x="4" y="447"/>
                    <a:pt x="14" y="651"/>
                  </a:cubicBezTo>
                  <a:cubicBezTo>
                    <a:pt x="15" y="669"/>
                    <a:pt x="28" y="678"/>
                    <a:pt x="42" y="678"/>
                  </a:cubicBezTo>
                  <a:cubicBezTo>
                    <a:pt x="56" y="678"/>
                    <a:pt x="70" y="669"/>
                    <a:pt x="71" y="651"/>
                  </a:cubicBezTo>
                  <a:cubicBezTo>
                    <a:pt x="83" y="447"/>
                    <a:pt x="87" y="242"/>
                    <a:pt x="84" y="41"/>
                  </a:cubicBezTo>
                  <a:cubicBezTo>
                    <a:pt x="83" y="14"/>
                    <a:pt x="63" y="0"/>
                    <a:pt x="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8283387" y="3533783"/>
              <a:ext cx="243503" cy="39435"/>
            </a:xfrm>
            <a:custGeom>
              <a:avLst/>
              <a:gdLst/>
              <a:ahLst/>
              <a:cxnLst/>
              <a:rect l="l" t="t" r="r" b="b"/>
              <a:pathLst>
                <a:path w="4557" h="738" extrusionOk="0">
                  <a:moveTo>
                    <a:pt x="1527" y="0"/>
                  </a:moveTo>
                  <a:cubicBezTo>
                    <a:pt x="1040" y="0"/>
                    <a:pt x="546" y="25"/>
                    <a:pt x="91" y="137"/>
                  </a:cubicBezTo>
                  <a:cubicBezTo>
                    <a:pt x="74" y="141"/>
                    <a:pt x="73" y="160"/>
                    <a:pt x="82" y="170"/>
                  </a:cubicBezTo>
                  <a:cubicBezTo>
                    <a:pt x="85" y="174"/>
                    <a:pt x="90" y="178"/>
                    <a:pt x="97" y="178"/>
                  </a:cubicBezTo>
                  <a:cubicBezTo>
                    <a:pt x="205" y="184"/>
                    <a:pt x="313" y="186"/>
                    <a:pt x="422" y="186"/>
                  </a:cubicBezTo>
                  <a:cubicBezTo>
                    <a:pt x="943" y="186"/>
                    <a:pt x="1470" y="132"/>
                    <a:pt x="1993" y="132"/>
                  </a:cubicBezTo>
                  <a:cubicBezTo>
                    <a:pt x="2051" y="132"/>
                    <a:pt x="2108" y="133"/>
                    <a:pt x="2166" y="134"/>
                  </a:cubicBezTo>
                  <a:cubicBezTo>
                    <a:pt x="2908" y="152"/>
                    <a:pt x="3646" y="221"/>
                    <a:pt x="4380" y="328"/>
                  </a:cubicBezTo>
                  <a:cubicBezTo>
                    <a:pt x="4255" y="561"/>
                    <a:pt x="3667" y="610"/>
                    <a:pt x="3129" y="610"/>
                  </a:cubicBezTo>
                  <a:cubicBezTo>
                    <a:pt x="2751" y="610"/>
                    <a:pt x="2398" y="586"/>
                    <a:pt x="2250" y="583"/>
                  </a:cubicBezTo>
                  <a:cubicBezTo>
                    <a:pt x="2231" y="583"/>
                    <a:pt x="2209" y="583"/>
                    <a:pt x="2185" y="583"/>
                  </a:cubicBezTo>
                  <a:cubicBezTo>
                    <a:pt x="2089" y="583"/>
                    <a:pt x="1955" y="585"/>
                    <a:pt x="1801" y="585"/>
                  </a:cubicBezTo>
                  <a:cubicBezTo>
                    <a:pt x="1166" y="585"/>
                    <a:pt x="185" y="549"/>
                    <a:pt x="87" y="186"/>
                  </a:cubicBezTo>
                  <a:cubicBezTo>
                    <a:pt x="86" y="181"/>
                    <a:pt x="82" y="175"/>
                    <a:pt x="79" y="172"/>
                  </a:cubicBezTo>
                  <a:cubicBezTo>
                    <a:pt x="71" y="162"/>
                    <a:pt x="58" y="157"/>
                    <a:pt x="45" y="157"/>
                  </a:cubicBezTo>
                  <a:cubicBezTo>
                    <a:pt x="23" y="157"/>
                    <a:pt x="1" y="172"/>
                    <a:pt x="3" y="199"/>
                  </a:cubicBezTo>
                  <a:cubicBezTo>
                    <a:pt x="18" y="455"/>
                    <a:pt x="219" y="526"/>
                    <a:pt x="454" y="573"/>
                  </a:cubicBezTo>
                  <a:cubicBezTo>
                    <a:pt x="1002" y="683"/>
                    <a:pt x="1591" y="702"/>
                    <a:pt x="2150" y="720"/>
                  </a:cubicBezTo>
                  <a:cubicBezTo>
                    <a:pt x="2412" y="729"/>
                    <a:pt x="2681" y="737"/>
                    <a:pt x="2952" y="737"/>
                  </a:cubicBezTo>
                  <a:cubicBezTo>
                    <a:pt x="3316" y="737"/>
                    <a:pt x="3682" y="721"/>
                    <a:pt x="4033" y="666"/>
                  </a:cubicBezTo>
                  <a:cubicBezTo>
                    <a:pt x="4275" y="629"/>
                    <a:pt x="4475" y="578"/>
                    <a:pt x="4545" y="326"/>
                  </a:cubicBezTo>
                  <a:cubicBezTo>
                    <a:pt x="4557" y="277"/>
                    <a:pt x="4525" y="245"/>
                    <a:pt x="4488" y="235"/>
                  </a:cubicBezTo>
                  <a:cubicBezTo>
                    <a:pt x="4480" y="218"/>
                    <a:pt x="4468" y="204"/>
                    <a:pt x="4442" y="200"/>
                  </a:cubicBezTo>
                  <a:cubicBezTo>
                    <a:pt x="3719" y="93"/>
                    <a:pt x="2995" y="27"/>
                    <a:pt x="2264" y="11"/>
                  </a:cubicBezTo>
                  <a:cubicBezTo>
                    <a:pt x="2024" y="7"/>
                    <a:pt x="1776" y="0"/>
                    <a:pt x="152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p:nvPr/>
          </p:nvSpPr>
          <p:spPr>
            <a:xfrm>
              <a:off x="8242991" y="3542119"/>
              <a:ext cx="21160" cy="34840"/>
            </a:xfrm>
            <a:custGeom>
              <a:avLst/>
              <a:gdLst/>
              <a:ahLst/>
              <a:cxnLst/>
              <a:rect l="l" t="t" r="r" b="b"/>
              <a:pathLst>
                <a:path w="396" h="652" extrusionOk="0">
                  <a:moveTo>
                    <a:pt x="149" y="1"/>
                  </a:moveTo>
                  <a:cubicBezTo>
                    <a:pt x="136" y="1"/>
                    <a:pt x="123" y="7"/>
                    <a:pt x="115" y="21"/>
                  </a:cubicBezTo>
                  <a:cubicBezTo>
                    <a:pt x="1" y="232"/>
                    <a:pt x="145" y="517"/>
                    <a:pt x="320" y="644"/>
                  </a:cubicBezTo>
                  <a:cubicBezTo>
                    <a:pt x="326" y="649"/>
                    <a:pt x="333" y="651"/>
                    <a:pt x="340" y="651"/>
                  </a:cubicBezTo>
                  <a:cubicBezTo>
                    <a:pt x="370" y="651"/>
                    <a:pt x="396" y="606"/>
                    <a:pt x="369" y="581"/>
                  </a:cubicBezTo>
                  <a:cubicBezTo>
                    <a:pt x="292" y="511"/>
                    <a:pt x="234" y="426"/>
                    <a:pt x="206" y="325"/>
                  </a:cubicBezTo>
                  <a:cubicBezTo>
                    <a:pt x="177" y="226"/>
                    <a:pt x="195" y="142"/>
                    <a:pt x="193" y="43"/>
                  </a:cubicBezTo>
                  <a:cubicBezTo>
                    <a:pt x="193" y="17"/>
                    <a:pt x="171" y="1"/>
                    <a:pt x="14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3"/>
            <p:cNvSpPr/>
            <p:nvPr/>
          </p:nvSpPr>
          <p:spPr>
            <a:xfrm>
              <a:off x="8231930" y="3533356"/>
              <a:ext cx="9885" cy="32008"/>
            </a:xfrm>
            <a:custGeom>
              <a:avLst/>
              <a:gdLst/>
              <a:ahLst/>
              <a:cxnLst/>
              <a:rect l="l" t="t" r="r" b="b"/>
              <a:pathLst>
                <a:path w="185" h="599" extrusionOk="0">
                  <a:moveTo>
                    <a:pt x="100" y="0"/>
                  </a:moveTo>
                  <a:cubicBezTo>
                    <a:pt x="78" y="0"/>
                    <a:pt x="56" y="12"/>
                    <a:pt x="48" y="38"/>
                  </a:cubicBezTo>
                  <a:cubicBezTo>
                    <a:pt x="1" y="211"/>
                    <a:pt x="39" y="410"/>
                    <a:pt x="103" y="572"/>
                  </a:cubicBezTo>
                  <a:cubicBezTo>
                    <a:pt x="111" y="590"/>
                    <a:pt x="127" y="599"/>
                    <a:pt x="142" y="599"/>
                  </a:cubicBezTo>
                  <a:cubicBezTo>
                    <a:pt x="164" y="599"/>
                    <a:pt x="185" y="581"/>
                    <a:pt x="179" y="552"/>
                  </a:cubicBezTo>
                  <a:cubicBezTo>
                    <a:pt x="143" y="381"/>
                    <a:pt x="153" y="225"/>
                    <a:pt x="154" y="52"/>
                  </a:cubicBezTo>
                  <a:cubicBezTo>
                    <a:pt x="154" y="19"/>
                    <a:pt x="127" y="0"/>
                    <a:pt x="10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8201527" y="3323789"/>
              <a:ext cx="36870" cy="6679"/>
            </a:xfrm>
            <a:custGeom>
              <a:avLst/>
              <a:gdLst/>
              <a:ahLst/>
              <a:cxnLst/>
              <a:rect l="l" t="t" r="r" b="b"/>
              <a:pathLst>
                <a:path w="690" h="125" extrusionOk="0">
                  <a:moveTo>
                    <a:pt x="453" y="1"/>
                  </a:moveTo>
                  <a:cubicBezTo>
                    <a:pt x="320" y="1"/>
                    <a:pt x="187" y="10"/>
                    <a:pt x="57" y="19"/>
                  </a:cubicBezTo>
                  <a:cubicBezTo>
                    <a:pt x="1" y="24"/>
                    <a:pt x="1" y="103"/>
                    <a:pt x="57" y="106"/>
                  </a:cubicBezTo>
                  <a:cubicBezTo>
                    <a:pt x="188" y="114"/>
                    <a:pt x="322" y="124"/>
                    <a:pt x="455" y="124"/>
                  </a:cubicBezTo>
                  <a:cubicBezTo>
                    <a:pt x="509" y="124"/>
                    <a:pt x="563" y="123"/>
                    <a:pt x="616" y="119"/>
                  </a:cubicBezTo>
                  <a:cubicBezTo>
                    <a:pt x="690" y="114"/>
                    <a:pt x="690" y="11"/>
                    <a:pt x="616" y="6"/>
                  </a:cubicBezTo>
                  <a:cubicBezTo>
                    <a:pt x="562" y="2"/>
                    <a:pt x="507" y="1"/>
                    <a:pt x="45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8183573" y="3316629"/>
              <a:ext cx="45153" cy="4756"/>
            </a:xfrm>
            <a:custGeom>
              <a:avLst/>
              <a:gdLst/>
              <a:ahLst/>
              <a:cxnLst/>
              <a:rect l="l" t="t" r="r" b="b"/>
              <a:pathLst>
                <a:path w="845" h="89" extrusionOk="0">
                  <a:moveTo>
                    <a:pt x="558" y="0"/>
                  </a:moveTo>
                  <a:cubicBezTo>
                    <a:pt x="384" y="0"/>
                    <a:pt x="210" y="11"/>
                    <a:pt x="38" y="15"/>
                  </a:cubicBezTo>
                  <a:cubicBezTo>
                    <a:pt x="0" y="16"/>
                    <a:pt x="0" y="73"/>
                    <a:pt x="38" y="73"/>
                  </a:cubicBezTo>
                  <a:cubicBezTo>
                    <a:pt x="209" y="77"/>
                    <a:pt x="384" y="88"/>
                    <a:pt x="557" y="88"/>
                  </a:cubicBezTo>
                  <a:cubicBezTo>
                    <a:pt x="638" y="88"/>
                    <a:pt x="720" y="86"/>
                    <a:pt x="800" y="79"/>
                  </a:cubicBezTo>
                  <a:cubicBezTo>
                    <a:pt x="844" y="76"/>
                    <a:pt x="844" y="12"/>
                    <a:pt x="800" y="9"/>
                  </a:cubicBezTo>
                  <a:cubicBezTo>
                    <a:pt x="720" y="3"/>
                    <a:pt x="639" y="0"/>
                    <a:pt x="55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p:nvPr/>
          </p:nvSpPr>
          <p:spPr>
            <a:xfrm>
              <a:off x="8154452" y="3297714"/>
              <a:ext cx="495449" cy="299717"/>
            </a:xfrm>
            <a:custGeom>
              <a:avLst/>
              <a:gdLst/>
              <a:ahLst/>
              <a:cxnLst/>
              <a:rect l="l" t="t" r="r" b="b"/>
              <a:pathLst>
                <a:path w="9272" h="5609" extrusionOk="0">
                  <a:moveTo>
                    <a:pt x="2242" y="1"/>
                  </a:moveTo>
                  <a:cubicBezTo>
                    <a:pt x="1601" y="1"/>
                    <a:pt x="961" y="16"/>
                    <a:pt x="328" y="68"/>
                  </a:cubicBezTo>
                  <a:cubicBezTo>
                    <a:pt x="313" y="69"/>
                    <a:pt x="300" y="77"/>
                    <a:pt x="293" y="85"/>
                  </a:cubicBezTo>
                  <a:cubicBezTo>
                    <a:pt x="278" y="73"/>
                    <a:pt x="259" y="67"/>
                    <a:pt x="239" y="67"/>
                  </a:cubicBezTo>
                  <a:cubicBezTo>
                    <a:pt x="201" y="67"/>
                    <a:pt x="163" y="92"/>
                    <a:pt x="165" y="141"/>
                  </a:cubicBezTo>
                  <a:cubicBezTo>
                    <a:pt x="181" y="1187"/>
                    <a:pt x="189" y="2230"/>
                    <a:pt x="157" y="3274"/>
                  </a:cubicBezTo>
                  <a:cubicBezTo>
                    <a:pt x="141" y="3777"/>
                    <a:pt x="114" y="4282"/>
                    <a:pt x="87" y="4786"/>
                  </a:cubicBezTo>
                  <a:cubicBezTo>
                    <a:pt x="70" y="5088"/>
                    <a:pt x="0" y="5363"/>
                    <a:pt x="191" y="5609"/>
                  </a:cubicBezTo>
                  <a:lnTo>
                    <a:pt x="274" y="5593"/>
                  </a:lnTo>
                  <a:cubicBezTo>
                    <a:pt x="282" y="5577"/>
                    <a:pt x="284" y="5559"/>
                    <a:pt x="277" y="5542"/>
                  </a:cubicBezTo>
                  <a:cubicBezTo>
                    <a:pt x="111" y="5179"/>
                    <a:pt x="267" y="4576"/>
                    <a:pt x="284" y="4182"/>
                  </a:cubicBezTo>
                  <a:cubicBezTo>
                    <a:pt x="303" y="3746"/>
                    <a:pt x="314" y="3307"/>
                    <a:pt x="324" y="2870"/>
                  </a:cubicBezTo>
                  <a:cubicBezTo>
                    <a:pt x="346" y="1971"/>
                    <a:pt x="349" y="1070"/>
                    <a:pt x="322" y="171"/>
                  </a:cubicBezTo>
                  <a:cubicBezTo>
                    <a:pt x="325" y="171"/>
                    <a:pt x="327" y="172"/>
                    <a:pt x="329" y="172"/>
                  </a:cubicBezTo>
                  <a:cubicBezTo>
                    <a:pt x="995" y="229"/>
                    <a:pt x="1669" y="244"/>
                    <a:pt x="2344" y="244"/>
                  </a:cubicBezTo>
                  <a:cubicBezTo>
                    <a:pt x="3101" y="244"/>
                    <a:pt x="3860" y="225"/>
                    <a:pt x="4610" y="225"/>
                  </a:cubicBezTo>
                  <a:cubicBezTo>
                    <a:pt x="4631" y="225"/>
                    <a:pt x="4651" y="225"/>
                    <a:pt x="4672" y="225"/>
                  </a:cubicBezTo>
                  <a:cubicBezTo>
                    <a:pt x="5843" y="226"/>
                    <a:pt x="7014" y="227"/>
                    <a:pt x="8186" y="227"/>
                  </a:cubicBezTo>
                  <a:cubicBezTo>
                    <a:pt x="8462" y="227"/>
                    <a:pt x="8739" y="227"/>
                    <a:pt x="9015" y="227"/>
                  </a:cubicBezTo>
                  <a:cubicBezTo>
                    <a:pt x="9045" y="227"/>
                    <a:pt x="9066" y="217"/>
                    <a:pt x="9083" y="200"/>
                  </a:cubicBezTo>
                  <a:lnTo>
                    <a:pt x="9083" y="200"/>
                  </a:lnTo>
                  <a:cubicBezTo>
                    <a:pt x="9061" y="1127"/>
                    <a:pt x="9047" y="2054"/>
                    <a:pt x="9020" y="2980"/>
                  </a:cubicBezTo>
                  <a:cubicBezTo>
                    <a:pt x="9006" y="3454"/>
                    <a:pt x="8992" y="3927"/>
                    <a:pt x="8979" y="4400"/>
                  </a:cubicBezTo>
                  <a:cubicBezTo>
                    <a:pt x="8969" y="4768"/>
                    <a:pt x="8917" y="5148"/>
                    <a:pt x="9058" y="5495"/>
                  </a:cubicBezTo>
                  <a:cubicBezTo>
                    <a:pt x="9066" y="5513"/>
                    <a:pt x="9084" y="5523"/>
                    <a:pt x="9102" y="5523"/>
                  </a:cubicBezTo>
                  <a:cubicBezTo>
                    <a:pt x="9122" y="5523"/>
                    <a:pt x="9140" y="5511"/>
                    <a:pt x="9139" y="5484"/>
                  </a:cubicBezTo>
                  <a:cubicBezTo>
                    <a:pt x="9066" y="3711"/>
                    <a:pt x="9214" y="1918"/>
                    <a:pt x="9270" y="144"/>
                  </a:cubicBezTo>
                  <a:cubicBezTo>
                    <a:pt x="9272" y="84"/>
                    <a:pt x="9227" y="54"/>
                    <a:pt x="9180" y="54"/>
                  </a:cubicBezTo>
                  <a:cubicBezTo>
                    <a:pt x="9151" y="54"/>
                    <a:pt x="9122" y="66"/>
                    <a:pt x="9103" y="89"/>
                  </a:cubicBezTo>
                  <a:cubicBezTo>
                    <a:pt x="9091" y="54"/>
                    <a:pt x="9061" y="28"/>
                    <a:pt x="9014" y="28"/>
                  </a:cubicBezTo>
                  <a:cubicBezTo>
                    <a:pt x="7568" y="26"/>
                    <a:pt x="6120" y="25"/>
                    <a:pt x="4672" y="23"/>
                  </a:cubicBezTo>
                  <a:cubicBezTo>
                    <a:pt x="3973" y="23"/>
                    <a:pt x="3269" y="6"/>
                    <a:pt x="2563" y="2"/>
                  </a:cubicBezTo>
                  <a:cubicBezTo>
                    <a:pt x="2456" y="1"/>
                    <a:pt x="2349" y="1"/>
                    <a:pt x="224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3"/>
            <p:cNvSpPr/>
            <p:nvPr/>
          </p:nvSpPr>
          <p:spPr>
            <a:xfrm>
              <a:off x="8128163" y="3270890"/>
              <a:ext cx="552678" cy="586930"/>
            </a:xfrm>
            <a:custGeom>
              <a:avLst/>
              <a:gdLst/>
              <a:ahLst/>
              <a:cxnLst/>
              <a:rect l="l" t="t" r="r" b="b"/>
              <a:pathLst>
                <a:path w="10343" h="10984" extrusionOk="0">
                  <a:moveTo>
                    <a:pt x="6459" y="3117"/>
                  </a:moveTo>
                  <a:cubicBezTo>
                    <a:pt x="6478" y="3634"/>
                    <a:pt x="6473" y="4160"/>
                    <a:pt x="6547" y="4673"/>
                  </a:cubicBezTo>
                  <a:lnTo>
                    <a:pt x="6547" y="4676"/>
                  </a:lnTo>
                  <a:cubicBezTo>
                    <a:pt x="5966" y="4631"/>
                    <a:pt x="5385" y="4593"/>
                    <a:pt x="4802" y="4590"/>
                  </a:cubicBezTo>
                  <a:cubicBezTo>
                    <a:pt x="4747" y="4589"/>
                    <a:pt x="4693" y="4589"/>
                    <a:pt x="4639" y="4589"/>
                  </a:cubicBezTo>
                  <a:cubicBezTo>
                    <a:pt x="4384" y="4589"/>
                    <a:pt x="4127" y="4595"/>
                    <a:pt x="3871" y="4611"/>
                  </a:cubicBezTo>
                  <a:lnTo>
                    <a:pt x="3871" y="4610"/>
                  </a:lnTo>
                  <a:cubicBezTo>
                    <a:pt x="3927" y="4142"/>
                    <a:pt x="3972" y="3656"/>
                    <a:pt x="3959" y="3188"/>
                  </a:cubicBezTo>
                  <a:cubicBezTo>
                    <a:pt x="3958" y="3164"/>
                    <a:pt x="3950" y="3148"/>
                    <a:pt x="3937" y="3137"/>
                  </a:cubicBezTo>
                  <a:lnTo>
                    <a:pt x="3937" y="3137"/>
                  </a:lnTo>
                  <a:cubicBezTo>
                    <a:pt x="3945" y="3143"/>
                    <a:pt x="3957" y="3148"/>
                    <a:pt x="3971" y="3149"/>
                  </a:cubicBezTo>
                  <a:cubicBezTo>
                    <a:pt x="4209" y="3162"/>
                    <a:pt x="4448" y="3167"/>
                    <a:pt x="4688" y="3167"/>
                  </a:cubicBezTo>
                  <a:cubicBezTo>
                    <a:pt x="5278" y="3167"/>
                    <a:pt x="5870" y="3136"/>
                    <a:pt x="6459" y="3117"/>
                  </a:cubicBezTo>
                  <a:close/>
                  <a:moveTo>
                    <a:pt x="6069" y="2672"/>
                  </a:moveTo>
                  <a:cubicBezTo>
                    <a:pt x="6441" y="2672"/>
                    <a:pt x="6813" y="2674"/>
                    <a:pt x="7186" y="2678"/>
                  </a:cubicBezTo>
                  <a:cubicBezTo>
                    <a:pt x="7226" y="3354"/>
                    <a:pt x="7194" y="4041"/>
                    <a:pt x="7262" y="4710"/>
                  </a:cubicBezTo>
                  <a:cubicBezTo>
                    <a:pt x="7262" y="4719"/>
                    <a:pt x="7267" y="4726"/>
                    <a:pt x="7271" y="4732"/>
                  </a:cubicBezTo>
                  <a:cubicBezTo>
                    <a:pt x="7143" y="4716"/>
                    <a:pt x="7011" y="4710"/>
                    <a:pt x="6883" y="4700"/>
                  </a:cubicBezTo>
                  <a:cubicBezTo>
                    <a:pt x="6802" y="4694"/>
                    <a:pt x="6722" y="4688"/>
                    <a:pt x="6640" y="4681"/>
                  </a:cubicBezTo>
                  <a:cubicBezTo>
                    <a:pt x="6645" y="4674"/>
                    <a:pt x="6649" y="4666"/>
                    <a:pt x="6650" y="4658"/>
                  </a:cubicBezTo>
                  <a:cubicBezTo>
                    <a:pt x="6694" y="4137"/>
                    <a:pt x="6654" y="3605"/>
                    <a:pt x="6640" y="3085"/>
                  </a:cubicBezTo>
                  <a:cubicBezTo>
                    <a:pt x="6639" y="3028"/>
                    <a:pt x="6594" y="2998"/>
                    <a:pt x="6549" y="2998"/>
                  </a:cubicBezTo>
                  <a:cubicBezTo>
                    <a:pt x="6547" y="2998"/>
                    <a:pt x="6544" y="2998"/>
                    <a:pt x="6542" y="2998"/>
                  </a:cubicBezTo>
                  <a:cubicBezTo>
                    <a:pt x="6534" y="2963"/>
                    <a:pt x="6507" y="2934"/>
                    <a:pt x="6462" y="2934"/>
                  </a:cubicBezTo>
                  <a:cubicBezTo>
                    <a:pt x="6461" y="2934"/>
                    <a:pt x="6460" y="2934"/>
                    <a:pt x="6459" y="2934"/>
                  </a:cubicBezTo>
                  <a:cubicBezTo>
                    <a:pt x="5631" y="2954"/>
                    <a:pt x="4795" y="2954"/>
                    <a:pt x="3971" y="3046"/>
                  </a:cubicBezTo>
                  <a:cubicBezTo>
                    <a:pt x="3922" y="3051"/>
                    <a:pt x="3907" y="3103"/>
                    <a:pt x="3931" y="3131"/>
                  </a:cubicBezTo>
                  <a:cubicBezTo>
                    <a:pt x="3918" y="3121"/>
                    <a:pt x="3903" y="3116"/>
                    <a:pt x="3886" y="3116"/>
                  </a:cubicBezTo>
                  <a:cubicBezTo>
                    <a:pt x="3851" y="3116"/>
                    <a:pt x="3815" y="3140"/>
                    <a:pt x="3809" y="3186"/>
                  </a:cubicBezTo>
                  <a:cubicBezTo>
                    <a:pt x="3754" y="3653"/>
                    <a:pt x="3756" y="4140"/>
                    <a:pt x="3771" y="4608"/>
                  </a:cubicBezTo>
                  <a:cubicBezTo>
                    <a:pt x="3772" y="4612"/>
                    <a:pt x="3773" y="4613"/>
                    <a:pt x="3773" y="4616"/>
                  </a:cubicBezTo>
                  <a:cubicBezTo>
                    <a:pt x="3581" y="4629"/>
                    <a:pt x="3391" y="4649"/>
                    <a:pt x="3201" y="4678"/>
                  </a:cubicBezTo>
                  <a:cubicBezTo>
                    <a:pt x="3243" y="4190"/>
                    <a:pt x="3235" y="3699"/>
                    <a:pt x="3236" y="3210"/>
                  </a:cubicBezTo>
                  <a:cubicBezTo>
                    <a:pt x="3236" y="2856"/>
                    <a:pt x="3195" y="2787"/>
                    <a:pt x="3544" y="2713"/>
                  </a:cubicBezTo>
                  <a:cubicBezTo>
                    <a:pt x="3637" y="2693"/>
                    <a:pt x="3739" y="2688"/>
                    <a:pt x="3842" y="2688"/>
                  </a:cubicBezTo>
                  <a:cubicBezTo>
                    <a:pt x="3951" y="2688"/>
                    <a:pt x="4063" y="2694"/>
                    <a:pt x="4166" y="2694"/>
                  </a:cubicBezTo>
                  <a:cubicBezTo>
                    <a:pt x="4185" y="2694"/>
                    <a:pt x="4203" y="2694"/>
                    <a:pt x="4222" y="2694"/>
                  </a:cubicBezTo>
                  <a:cubicBezTo>
                    <a:pt x="4837" y="2678"/>
                    <a:pt x="5453" y="2672"/>
                    <a:pt x="6069" y="2672"/>
                  </a:cubicBezTo>
                  <a:close/>
                  <a:moveTo>
                    <a:pt x="4239" y="4704"/>
                  </a:moveTo>
                  <a:cubicBezTo>
                    <a:pt x="4692" y="4704"/>
                    <a:pt x="5104" y="4735"/>
                    <a:pt x="5296" y="4743"/>
                  </a:cubicBezTo>
                  <a:cubicBezTo>
                    <a:pt x="5692" y="4757"/>
                    <a:pt x="6089" y="4786"/>
                    <a:pt x="6485" y="4818"/>
                  </a:cubicBezTo>
                  <a:cubicBezTo>
                    <a:pt x="6913" y="4852"/>
                    <a:pt x="7499" y="4812"/>
                    <a:pt x="7833" y="5117"/>
                  </a:cubicBezTo>
                  <a:cubicBezTo>
                    <a:pt x="7829" y="5232"/>
                    <a:pt x="7798" y="5331"/>
                    <a:pt x="7742" y="5414"/>
                  </a:cubicBezTo>
                  <a:cubicBezTo>
                    <a:pt x="7728" y="5414"/>
                    <a:pt x="7716" y="5420"/>
                    <a:pt x="7707" y="5434"/>
                  </a:cubicBezTo>
                  <a:cubicBezTo>
                    <a:pt x="7690" y="5460"/>
                    <a:pt x="7675" y="5488"/>
                    <a:pt x="7657" y="5516"/>
                  </a:cubicBezTo>
                  <a:cubicBezTo>
                    <a:pt x="7341" y="5822"/>
                    <a:pt x="6656" y="5880"/>
                    <a:pt x="6065" y="5880"/>
                  </a:cubicBezTo>
                  <a:cubicBezTo>
                    <a:pt x="5725" y="5880"/>
                    <a:pt x="5417" y="5861"/>
                    <a:pt x="5227" y="5859"/>
                  </a:cubicBezTo>
                  <a:cubicBezTo>
                    <a:pt x="5210" y="5859"/>
                    <a:pt x="5192" y="5859"/>
                    <a:pt x="5173" y="5859"/>
                  </a:cubicBezTo>
                  <a:cubicBezTo>
                    <a:pt x="5028" y="5859"/>
                    <a:pt x="4832" y="5864"/>
                    <a:pt x="4609" y="5864"/>
                  </a:cubicBezTo>
                  <a:cubicBezTo>
                    <a:pt x="4408" y="5864"/>
                    <a:pt x="4185" y="5860"/>
                    <a:pt x="3962" y="5844"/>
                  </a:cubicBezTo>
                  <a:cubicBezTo>
                    <a:pt x="3950" y="5831"/>
                    <a:pt x="3937" y="5818"/>
                    <a:pt x="3923" y="5808"/>
                  </a:cubicBezTo>
                  <a:cubicBezTo>
                    <a:pt x="3914" y="5800"/>
                    <a:pt x="3905" y="5796"/>
                    <a:pt x="3897" y="5796"/>
                  </a:cubicBezTo>
                  <a:cubicBezTo>
                    <a:pt x="3877" y="5796"/>
                    <a:pt x="3860" y="5814"/>
                    <a:pt x="3860" y="5836"/>
                  </a:cubicBezTo>
                  <a:cubicBezTo>
                    <a:pt x="3211" y="5778"/>
                    <a:pt x="2587" y="5615"/>
                    <a:pt x="2508" y="5164"/>
                  </a:cubicBezTo>
                  <a:cubicBezTo>
                    <a:pt x="2693" y="4783"/>
                    <a:pt x="3517" y="4704"/>
                    <a:pt x="4239" y="4704"/>
                  </a:cubicBezTo>
                  <a:close/>
                  <a:moveTo>
                    <a:pt x="7064" y="5966"/>
                  </a:moveTo>
                  <a:cubicBezTo>
                    <a:pt x="6939" y="6126"/>
                    <a:pt x="6813" y="6289"/>
                    <a:pt x="6687" y="6452"/>
                  </a:cubicBezTo>
                  <a:cubicBezTo>
                    <a:pt x="6496" y="6309"/>
                    <a:pt x="6299" y="6173"/>
                    <a:pt x="6104" y="6043"/>
                  </a:cubicBezTo>
                  <a:cubicBezTo>
                    <a:pt x="6416" y="6042"/>
                    <a:pt x="6757" y="6023"/>
                    <a:pt x="7064" y="5966"/>
                  </a:cubicBezTo>
                  <a:close/>
                  <a:moveTo>
                    <a:pt x="4122" y="5996"/>
                  </a:moveTo>
                  <a:lnTo>
                    <a:pt x="4122" y="5996"/>
                  </a:lnTo>
                  <a:cubicBezTo>
                    <a:pt x="4498" y="6018"/>
                    <a:pt x="4876" y="6018"/>
                    <a:pt x="5229" y="6023"/>
                  </a:cubicBezTo>
                  <a:cubicBezTo>
                    <a:pt x="5298" y="6024"/>
                    <a:pt x="5394" y="6028"/>
                    <a:pt x="5508" y="6033"/>
                  </a:cubicBezTo>
                  <a:cubicBezTo>
                    <a:pt x="5495" y="6035"/>
                    <a:pt x="5482" y="6040"/>
                    <a:pt x="5473" y="6054"/>
                  </a:cubicBezTo>
                  <a:cubicBezTo>
                    <a:pt x="5293" y="6281"/>
                    <a:pt x="5117" y="6514"/>
                    <a:pt x="4945" y="6749"/>
                  </a:cubicBezTo>
                  <a:cubicBezTo>
                    <a:pt x="4668" y="6505"/>
                    <a:pt x="4393" y="6254"/>
                    <a:pt x="4122" y="5996"/>
                  </a:cubicBezTo>
                  <a:close/>
                  <a:moveTo>
                    <a:pt x="7479" y="5852"/>
                  </a:moveTo>
                  <a:lnTo>
                    <a:pt x="7479" y="5852"/>
                  </a:lnTo>
                  <a:cubicBezTo>
                    <a:pt x="7336" y="6162"/>
                    <a:pt x="7233" y="6496"/>
                    <a:pt x="7151" y="6833"/>
                  </a:cubicBezTo>
                  <a:cubicBezTo>
                    <a:pt x="7046" y="6735"/>
                    <a:pt x="6933" y="6642"/>
                    <a:pt x="6816" y="6551"/>
                  </a:cubicBezTo>
                  <a:cubicBezTo>
                    <a:pt x="6950" y="6370"/>
                    <a:pt x="7083" y="6187"/>
                    <a:pt x="7219" y="6007"/>
                  </a:cubicBezTo>
                  <a:cubicBezTo>
                    <a:pt x="7237" y="5982"/>
                    <a:pt x="7233" y="5953"/>
                    <a:pt x="7218" y="5934"/>
                  </a:cubicBezTo>
                  <a:cubicBezTo>
                    <a:pt x="7311" y="5910"/>
                    <a:pt x="7400" y="5885"/>
                    <a:pt x="7479" y="5852"/>
                  </a:cubicBezTo>
                  <a:close/>
                  <a:moveTo>
                    <a:pt x="2951" y="5812"/>
                  </a:moveTo>
                  <a:cubicBezTo>
                    <a:pt x="2967" y="5816"/>
                    <a:pt x="2986" y="5823"/>
                    <a:pt x="3004" y="5829"/>
                  </a:cubicBezTo>
                  <a:cubicBezTo>
                    <a:pt x="3282" y="5906"/>
                    <a:pt x="3582" y="5948"/>
                    <a:pt x="3885" y="5978"/>
                  </a:cubicBezTo>
                  <a:cubicBezTo>
                    <a:pt x="3692" y="6285"/>
                    <a:pt x="3503" y="6597"/>
                    <a:pt x="3326" y="6914"/>
                  </a:cubicBezTo>
                  <a:cubicBezTo>
                    <a:pt x="3313" y="6899"/>
                    <a:pt x="3299" y="6884"/>
                    <a:pt x="3286" y="6868"/>
                  </a:cubicBezTo>
                  <a:cubicBezTo>
                    <a:pt x="3280" y="6859"/>
                    <a:pt x="3271" y="6855"/>
                    <a:pt x="3263" y="6855"/>
                  </a:cubicBezTo>
                  <a:cubicBezTo>
                    <a:pt x="3237" y="6643"/>
                    <a:pt x="3199" y="6430"/>
                    <a:pt x="3138" y="6232"/>
                  </a:cubicBezTo>
                  <a:cubicBezTo>
                    <a:pt x="3145" y="6199"/>
                    <a:pt x="3135" y="6161"/>
                    <a:pt x="3107" y="6139"/>
                  </a:cubicBezTo>
                  <a:cubicBezTo>
                    <a:pt x="3065" y="6023"/>
                    <a:pt x="3015" y="5913"/>
                    <a:pt x="2951" y="5812"/>
                  </a:cubicBezTo>
                  <a:close/>
                  <a:moveTo>
                    <a:pt x="5526" y="6033"/>
                  </a:moveTo>
                  <a:lnTo>
                    <a:pt x="5526" y="6033"/>
                  </a:lnTo>
                  <a:cubicBezTo>
                    <a:pt x="5648" y="6037"/>
                    <a:pt x="5792" y="6042"/>
                    <a:pt x="5947" y="6043"/>
                  </a:cubicBezTo>
                  <a:cubicBezTo>
                    <a:pt x="6151" y="6225"/>
                    <a:pt x="6363" y="6412"/>
                    <a:pt x="6583" y="6587"/>
                  </a:cubicBezTo>
                  <a:cubicBezTo>
                    <a:pt x="6345" y="6895"/>
                    <a:pt x="6107" y="7205"/>
                    <a:pt x="5872" y="7516"/>
                  </a:cubicBezTo>
                  <a:cubicBezTo>
                    <a:pt x="5604" y="7308"/>
                    <a:pt x="5343" y="7096"/>
                    <a:pt x="5088" y="6876"/>
                  </a:cubicBezTo>
                  <a:cubicBezTo>
                    <a:pt x="5258" y="6632"/>
                    <a:pt x="5422" y="6383"/>
                    <a:pt x="5575" y="6132"/>
                  </a:cubicBezTo>
                  <a:cubicBezTo>
                    <a:pt x="5603" y="6090"/>
                    <a:pt x="5566" y="6040"/>
                    <a:pt x="5526" y="6033"/>
                  </a:cubicBezTo>
                  <a:close/>
                  <a:moveTo>
                    <a:pt x="4013" y="6021"/>
                  </a:moveTo>
                  <a:cubicBezTo>
                    <a:pt x="4275" y="6324"/>
                    <a:pt x="4555" y="6608"/>
                    <a:pt x="4848" y="6880"/>
                  </a:cubicBezTo>
                  <a:cubicBezTo>
                    <a:pt x="4622" y="7196"/>
                    <a:pt x="4399" y="7513"/>
                    <a:pt x="4178" y="7831"/>
                  </a:cubicBezTo>
                  <a:cubicBezTo>
                    <a:pt x="3907" y="7569"/>
                    <a:pt x="3646" y="7290"/>
                    <a:pt x="3395" y="6995"/>
                  </a:cubicBezTo>
                  <a:cubicBezTo>
                    <a:pt x="3403" y="6991"/>
                    <a:pt x="3410" y="6985"/>
                    <a:pt x="3415" y="6977"/>
                  </a:cubicBezTo>
                  <a:cubicBezTo>
                    <a:pt x="3623" y="6665"/>
                    <a:pt x="3822" y="6345"/>
                    <a:pt x="4013" y="6021"/>
                  </a:cubicBezTo>
                  <a:close/>
                  <a:moveTo>
                    <a:pt x="6714" y="6688"/>
                  </a:moveTo>
                  <a:cubicBezTo>
                    <a:pt x="6837" y="6781"/>
                    <a:pt x="6961" y="6868"/>
                    <a:pt x="7088" y="6948"/>
                  </a:cubicBezTo>
                  <a:cubicBezTo>
                    <a:pt x="7099" y="6953"/>
                    <a:pt x="7109" y="6955"/>
                    <a:pt x="7119" y="6955"/>
                  </a:cubicBezTo>
                  <a:cubicBezTo>
                    <a:pt x="7121" y="6955"/>
                    <a:pt x="7122" y="6955"/>
                    <a:pt x="7124" y="6955"/>
                  </a:cubicBezTo>
                  <a:lnTo>
                    <a:pt x="7124" y="6955"/>
                  </a:lnTo>
                  <a:cubicBezTo>
                    <a:pt x="7057" y="7267"/>
                    <a:pt x="7007" y="7582"/>
                    <a:pt x="6967" y="7885"/>
                  </a:cubicBezTo>
                  <a:cubicBezTo>
                    <a:pt x="6954" y="7988"/>
                    <a:pt x="6943" y="8090"/>
                    <a:pt x="6933" y="8193"/>
                  </a:cubicBezTo>
                  <a:cubicBezTo>
                    <a:pt x="6921" y="8187"/>
                    <a:pt x="6909" y="8184"/>
                    <a:pt x="6897" y="8184"/>
                  </a:cubicBezTo>
                  <a:cubicBezTo>
                    <a:pt x="6880" y="8184"/>
                    <a:pt x="6862" y="8190"/>
                    <a:pt x="6848" y="8203"/>
                  </a:cubicBezTo>
                  <a:cubicBezTo>
                    <a:pt x="6564" y="8020"/>
                    <a:pt x="6290" y="7831"/>
                    <a:pt x="6025" y="7631"/>
                  </a:cubicBezTo>
                  <a:cubicBezTo>
                    <a:pt x="6255" y="7317"/>
                    <a:pt x="6485" y="7001"/>
                    <a:pt x="6714" y="6688"/>
                  </a:cubicBezTo>
                  <a:close/>
                  <a:moveTo>
                    <a:pt x="3278" y="6997"/>
                  </a:moveTo>
                  <a:lnTo>
                    <a:pt x="3278" y="6997"/>
                  </a:lnTo>
                  <a:cubicBezTo>
                    <a:pt x="3529" y="7326"/>
                    <a:pt x="3801" y="7647"/>
                    <a:pt x="4095" y="7955"/>
                  </a:cubicBezTo>
                  <a:cubicBezTo>
                    <a:pt x="3943" y="8173"/>
                    <a:pt x="3795" y="8390"/>
                    <a:pt x="3644" y="8607"/>
                  </a:cubicBezTo>
                  <a:cubicBezTo>
                    <a:pt x="3592" y="8539"/>
                    <a:pt x="3537" y="8474"/>
                    <a:pt x="3487" y="8407"/>
                  </a:cubicBezTo>
                  <a:cubicBezTo>
                    <a:pt x="3477" y="8394"/>
                    <a:pt x="3464" y="8388"/>
                    <a:pt x="3451" y="8388"/>
                  </a:cubicBezTo>
                  <a:cubicBezTo>
                    <a:pt x="3435" y="8388"/>
                    <a:pt x="3420" y="8397"/>
                    <a:pt x="3412" y="8409"/>
                  </a:cubicBezTo>
                  <a:cubicBezTo>
                    <a:pt x="3394" y="8136"/>
                    <a:pt x="3369" y="7863"/>
                    <a:pt x="3337" y="7592"/>
                  </a:cubicBezTo>
                  <a:cubicBezTo>
                    <a:pt x="3315" y="7407"/>
                    <a:pt x="3300" y="7205"/>
                    <a:pt x="3278" y="6997"/>
                  </a:cubicBezTo>
                  <a:close/>
                  <a:moveTo>
                    <a:pt x="4990" y="7015"/>
                  </a:moveTo>
                  <a:cubicBezTo>
                    <a:pt x="5240" y="7240"/>
                    <a:pt x="5498" y="7451"/>
                    <a:pt x="5767" y="7655"/>
                  </a:cubicBezTo>
                  <a:cubicBezTo>
                    <a:pt x="5527" y="7972"/>
                    <a:pt x="5290" y="8291"/>
                    <a:pt x="5057" y="8616"/>
                  </a:cubicBezTo>
                  <a:cubicBezTo>
                    <a:pt x="4800" y="8403"/>
                    <a:pt x="4547" y="8183"/>
                    <a:pt x="4303" y="7952"/>
                  </a:cubicBezTo>
                  <a:cubicBezTo>
                    <a:pt x="4539" y="7644"/>
                    <a:pt x="4769" y="7332"/>
                    <a:pt x="4990" y="7015"/>
                  </a:cubicBezTo>
                  <a:close/>
                  <a:moveTo>
                    <a:pt x="3414" y="8448"/>
                  </a:moveTo>
                  <a:lnTo>
                    <a:pt x="3414" y="8448"/>
                  </a:lnTo>
                  <a:cubicBezTo>
                    <a:pt x="3467" y="8532"/>
                    <a:pt x="3525" y="8614"/>
                    <a:pt x="3581" y="8696"/>
                  </a:cubicBezTo>
                  <a:cubicBezTo>
                    <a:pt x="3535" y="8764"/>
                    <a:pt x="3487" y="8832"/>
                    <a:pt x="3440" y="8899"/>
                  </a:cubicBezTo>
                  <a:cubicBezTo>
                    <a:pt x="3432" y="8748"/>
                    <a:pt x="3424" y="8598"/>
                    <a:pt x="3414" y="8448"/>
                  </a:cubicBezTo>
                  <a:close/>
                  <a:moveTo>
                    <a:pt x="5922" y="7774"/>
                  </a:moveTo>
                  <a:cubicBezTo>
                    <a:pt x="6192" y="7972"/>
                    <a:pt x="6469" y="8158"/>
                    <a:pt x="6751" y="8337"/>
                  </a:cubicBezTo>
                  <a:cubicBezTo>
                    <a:pt x="6517" y="8684"/>
                    <a:pt x="6270" y="9016"/>
                    <a:pt x="6013" y="9339"/>
                  </a:cubicBezTo>
                  <a:cubicBezTo>
                    <a:pt x="5738" y="9146"/>
                    <a:pt x="5472" y="8948"/>
                    <a:pt x="5212" y="8742"/>
                  </a:cubicBezTo>
                  <a:cubicBezTo>
                    <a:pt x="5450" y="8419"/>
                    <a:pt x="5687" y="8097"/>
                    <a:pt x="5922" y="7774"/>
                  </a:cubicBezTo>
                  <a:close/>
                  <a:moveTo>
                    <a:pt x="4209" y="8076"/>
                  </a:moveTo>
                  <a:cubicBezTo>
                    <a:pt x="4444" y="8317"/>
                    <a:pt x="4692" y="8547"/>
                    <a:pt x="4948" y="8767"/>
                  </a:cubicBezTo>
                  <a:cubicBezTo>
                    <a:pt x="4772" y="9013"/>
                    <a:pt x="4601" y="9258"/>
                    <a:pt x="4432" y="9506"/>
                  </a:cubicBezTo>
                  <a:cubicBezTo>
                    <a:pt x="4186" y="9252"/>
                    <a:pt x="3948" y="8986"/>
                    <a:pt x="3723" y="8706"/>
                  </a:cubicBezTo>
                  <a:cubicBezTo>
                    <a:pt x="3886" y="8498"/>
                    <a:pt x="4049" y="8286"/>
                    <a:pt x="4209" y="8076"/>
                  </a:cubicBezTo>
                  <a:close/>
                  <a:moveTo>
                    <a:pt x="6913" y="8382"/>
                  </a:moveTo>
                  <a:lnTo>
                    <a:pt x="6913" y="8382"/>
                  </a:lnTo>
                  <a:cubicBezTo>
                    <a:pt x="6867" y="8889"/>
                    <a:pt x="6853" y="9404"/>
                    <a:pt x="6875" y="9913"/>
                  </a:cubicBezTo>
                  <a:cubicBezTo>
                    <a:pt x="6869" y="9910"/>
                    <a:pt x="6863" y="9906"/>
                    <a:pt x="6857" y="9902"/>
                  </a:cubicBezTo>
                  <a:cubicBezTo>
                    <a:pt x="6858" y="9901"/>
                    <a:pt x="6858" y="9900"/>
                    <a:pt x="6859" y="9900"/>
                  </a:cubicBezTo>
                  <a:cubicBezTo>
                    <a:pt x="6895" y="9843"/>
                    <a:pt x="6846" y="9793"/>
                    <a:pt x="6794" y="9793"/>
                  </a:cubicBezTo>
                  <a:cubicBezTo>
                    <a:pt x="6773" y="9793"/>
                    <a:pt x="6751" y="9801"/>
                    <a:pt x="6734" y="9821"/>
                  </a:cubicBezTo>
                  <a:cubicBezTo>
                    <a:pt x="6536" y="9693"/>
                    <a:pt x="6341" y="9564"/>
                    <a:pt x="6150" y="9432"/>
                  </a:cubicBezTo>
                  <a:cubicBezTo>
                    <a:pt x="6412" y="9095"/>
                    <a:pt x="6658" y="8746"/>
                    <a:pt x="6889" y="8396"/>
                  </a:cubicBezTo>
                  <a:cubicBezTo>
                    <a:pt x="6897" y="8392"/>
                    <a:pt x="6904" y="8388"/>
                    <a:pt x="6913" y="8382"/>
                  </a:cubicBezTo>
                  <a:close/>
                  <a:moveTo>
                    <a:pt x="5099" y="8898"/>
                  </a:moveTo>
                  <a:cubicBezTo>
                    <a:pt x="5355" y="9109"/>
                    <a:pt x="5620" y="9307"/>
                    <a:pt x="5894" y="9489"/>
                  </a:cubicBezTo>
                  <a:cubicBezTo>
                    <a:pt x="5685" y="9746"/>
                    <a:pt x="5470" y="9999"/>
                    <a:pt x="5251" y="10251"/>
                  </a:cubicBezTo>
                  <a:cubicBezTo>
                    <a:pt x="5006" y="10054"/>
                    <a:pt x="4772" y="9846"/>
                    <a:pt x="4551" y="9627"/>
                  </a:cubicBezTo>
                  <a:cubicBezTo>
                    <a:pt x="4736" y="9385"/>
                    <a:pt x="4918" y="9143"/>
                    <a:pt x="5099" y="8898"/>
                  </a:cubicBezTo>
                  <a:close/>
                  <a:moveTo>
                    <a:pt x="3652" y="8798"/>
                  </a:moveTo>
                  <a:cubicBezTo>
                    <a:pt x="3864" y="9093"/>
                    <a:pt x="4099" y="9369"/>
                    <a:pt x="4349" y="9630"/>
                  </a:cubicBezTo>
                  <a:cubicBezTo>
                    <a:pt x="4208" y="9839"/>
                    <a:pt x="4070" y="10050"/>
                    <a:pt x="3935" y="10263"/>
                  </a:cubicBezTo>
                  <a:cubicBezTo>
                    <a:pt x="3771" y="10085"/>
                    <a:pt x="3615" y="9902"/>
                    <a:pt x="3462" y="9713"/>
                  </a:cubicBezTo>
                  <a:cubicBezTo>
                    <a:pt x="3460" y="9495"/>
                    <a:pt x="3456" y="9279"/>
                    <a:pt x="3447" y="9063"/>
                  </a:cubicBezTo>
                  <a:lnTo>
                    <a:pt x="3447" y="9062"/>
                  </a:lnTo>
                  <a:cubicBezTo>
                    <a:pt x="3517" y="8974"/>
                    <a:pt x="3584" y="8887"/>
                    <a:pt x="3652" y="8798"/>
                  </a:cubicBezTo>
                  <a:close/>
                  <a:moveTo>
                    <a:pt x="6034" y="9580"/>
                  </a:moveTo>
                  <a:cubicBezTo>
                    <a:pt x="6234" y="9709"/>
                    <a:pt x="6439" y="9828"/>
                    <a:pt x="6646" y="9938"/>
                  </a:cubicBezTo>
                  <a:cubicBezTo>
                    <a:pt x="6428" y="10228"/>
                    <a:pt x="6196" y="10494"/>
                    <a:pt x="5943" y="10754"/>
                  </a:cubicBezTo>
                  <a:cubicBezTo>
                    <a:pt x="5743" y="10622"/>
                    <a:pt x="5550" y="10484"/>
                    <a:pt x="5364" y="10340"/>
                  </a:cubicBezTo>
                  <a:cubicBezTo>
                    <a:pt x="5599" y="10099"/>
                    <a:pt x="5823" y="9845"/>
                    <a:pt x="6034" y="9580"/>
                  </a:cubicBezTo>
                  <a:close/>
                  <a:moveTo>
                    <a:pt x="606" y="0"/>
                  </a:moveTo>
                  <a:cubicBezTo>
                    <a:pt x="409" y="0"/>
                    <a:pt x="224" y="41"/>
                    <a:pt x="154" y="241"/>
                  </a:cubicBezTo>
                  <a:cubicBezTo>
                    <a:pt x="63" y="503"/>
                    <a:pt x="136" y="902"/>
                    <a:pt x="134" y="1177"/>
                  </a:cubicBezTo>
                  <a:cubicBezTo>
                    <a:pt x="129" y="1549"/>
                    <a:pt x="125" y="1921"/>
                    <a:pt x="121" y="2293"/>
                  </a:cubicBezTo>
                  <a:cubicBezTo>
                    <a:pt x="105" y="3754"/>
                    <a:pt x="1" y="5240"/>
                    <a:pt x="103" y="6697"/>
                  </a:cubicBezTo>
                  <a:cubicBezTo>
                    <a:pt x="106" y="6739"/>
                    <a:pt x="137" y="6759"/>
                    <a:pt x="167" y="6759"/>
                  </a:cubicBezTo>
                  <a:cubicBezTo>
                    <a:pt x="187" y="6759"/>
                    <a:pt x="206" y="6751"/>
                    <a:pt x="219" y="6734"/>
                  </a:cubicBezTo>
                  <a:cubicBezTo>
                    <a:pt x="229" y="6740"/>
                    <a:pt x="241" y="6745"/>
                    <a:pt x="257" y="6748"/>
                  </a:cubicBezTo>
                  <a:cubicBezTo>
                    <a:pt x="990" y="6807"/>
                    <a:pt x="1737" y="6829"/>
                    <a:pt x="2478" y="6829"/>
                  </a:cubicBezTo>
                  <a:cubicBezTo>
                    <a:pt x="2668" y="6829"/>
                    <a:pt x="2858" y="6828"/>
                    <a:pt x="3048" y="6825"/>
                  </a:cubicBezTo>
                  <a:cubicBezTo>
                    <a:pt x="3058" y="6919"/>
                    <a:pt x="3068" y="7014"/>
                    <a:pt x="3081" y="7105"/>
                  </a:cubicBezTo>
                  <a:cubicBezTo>
                    <a:pt x="3133" y="7527"/>
                    <a:pt x="3174" y="7952"/>
                    <a:pt x="3203" y="8376"/>
                  </a:cubicBezTo>
                  <a:cubicBezTo>
                    <a:pt x="3234" y="8801"/>
                    <a:pt x="3249" y="9227"/>
                    <a:pt x="3255" y="9652"/>
                  </a:cubicBezTo>
                  <a:cubicBezTo>
                    <a:pt x="3257" y="9967"/>
                    <a:pt x="3169" y="10430"/>
                    <a:pt x="3270" y="10727"/>
                  </a:cubicBezTo>
                  <a:cubicBezTo>
                    <a:pt x="3284" y="10765"/>
                    <a:pt x="3322" y="10799"/>
                    <a:pt x="3364" y="10799"/>
                  </a:cubicBezTo>
                  <a:cubicBezTo>
                    <a:pt x="3373" y="10799"/>
                    <a:pt x="3381" y="10798"/>
                    <a:pt x="3390" y="10795"/>
                  </a:cubicBezTo>
                  <a:lnTo>
                    <a:pt x="3420" y="10783"/>
                  </a:lnTo>
                  <a:cubicBezTo>
                    <a:pt x="3455" y="10771"/>
                    <a:pt x="3495" y="10735"/>
                    <a:pt x="3490" y="10693"/>
                  </a:cubicBezTo>
                  <a:lnTo>
                    <a:pt x="3487" y="10667"/>
                  </a:lnTo>
                  <a:cubicBezTo>
                    <a:pt x="3481" y="10609"/>
                    <a:pt x="3439" y="10580"/>
                    <a:pt x="3397" y="10580"/>
                  </a:cubicBezTo>
                  <a:cubicBezTo>
                    <a:pt x="3391" y="10580"/>
                    <a:pt x="3386" y="10580"/>
                    <a:pt x="3380" y="10581"/>
                  </a:cubicBezTo>
                  <a:cubicBezTo>
                    <a:pt x="3452" y="10481"/>
                    <a:pt x="3477" y="10368"/>
                    <a:pt x="3455" y="10241"/>
                  </a:cubicBezTo>
                  <a:cubicBezTo>
                    <a:pt x="3457" y="10116"/>
                    <a:pt x="3459" y="9990"/>
                    <a:pt x="3460" y="9865"/>
                  </a:cubicBezTo>
                  <a:cubicBezTo>
                    <a:pt x="3587" y="10036"/>
                    <a:pt x="3725" y="10200"/>
                    <a:pt x="3871" y="10357"/>
                  </a:cubicBezTo>
                  <a:cubicBezTo>
                    <a:pt x="3799" y="10471"/>
                    <a:pt x="3725" y="10585"/>
                    <a:pt x="3655" y="10700"/>
                  </a:cubicBezTo>
                  <a:cubicBezTo>
                    <a:pt x="3646" y="10714"/>
                    <a:pt x="3660" y="10730"/>
                    <a:pt x="3673" y="10730"/>
                  </a:cubicBezTo>
                  <a:cubicBezTo>
                    <a:pt x="3677" y="10730"/>
                    <a:pt x="3682" y="10728"/>
                    <a:pt x="3685" y="10724"/>
                  </a:cubicBezTo>
                  <a:cubicBezTo>
                    <a:pt x="3768" y="10623"/>
                    <a:pt x="3846" y="10521"/>
                    <a:pt x="3928" y="10420"/>
                  </a:cubicBezTo>
                  <a:cubicBezTo>
                    <a:pt x="4078" y="10580"/>
                    <a:pt x="4237" y="10732"/>
                    <a:pt x="4402" y="10875"/>
                  </a:cubicBezTo>
                  <a:cubicBezTo>
                    <a:pt x="4412" y="10884"/>
                    <a:pt x="4424" y="10888"/>
                    <a:pt x="4435" y="10888"/>
                  </a:cubicBezTo>
                  <a:cubicBezTo>
                    <a:pt x="4475" y="10888"/>
                    <a:pt x="4510" y="10839"/>
                    <a:pt x="4473" y="10805"/>
                  </a:cubicBezTo>
                  <a:cubicBezTo>
                    <a:pt x="4305" y="10654"/>
                    <a:pt x="4150" y="10495"/>
                    <a:pt x="3997" y="10333"/>
                  </a:cubicBezTo>
                  <a:cubicBezTo>
                    <a:pt x="4153" y="10138"/>
                    <a:pt x="4306" y="9942"/>
                    <a:pt x="4458" y="9742"/>
                  </a:cubicBezTo>
                  <a:cubicBezTo>
                    <a:pt x="4678" y="9961"/>
                    <a:pt x="4909" y="10167"/>
                    <a:pt x="5151" y="10361"/>
                  </a:cubicBezTo>
                  <a:cubicBezTo>
                    <a:pt x="5032" y="10496"/>
                    <a:pt x="4913" y="10632"/>
                    <a:pt x="4792" y="10768"/>
                  </a:cubicBezTo>
                  <a:cubicBezTo>
                    <a:pt x="4765" y="10799"/>
                    <a:pt x="4792" y="10839"/>
                    <a:pt x="4824" y="10839"/>
                  </a:cubicBezTo>
                  <a:cubicBezTo>
                    <a:pt x="4834" y="10839"/>
                    <a:pt x="4844" y="10836"/>
                    <a:pt x="4853" y="10828"/>
                  </a:cubicBezTo>
                  <a:cubicBezTo>
                    <a:pt x="4992" y="10705"/>
                    <a:pt x="5127" y="10576"/>
                    <a:pt x="5258" y="10444"/>
                  </a:cubicBezTo>
                  <a:cubicBezTo>
                    <a:pt x="5445" y="10589"/>
                    <a:pt x="5637" y="10731"/>
                    <a:pt x="5834" y="10861"/>
                  </a:cubicBezTo>
                  <a:cubicBezTo>
                    <a:pt x="5819" y="10875"/>
                    <a:pt x="5805" y="10890"/>
                    <a:pt x="5790" y="10906"/>
                  </a:cubicBezTo>
                  <a:cubicBezTo>
                    <a:pt x="5764" y="10930"/>
                    <a:pt x="5788" y="10973"/>
                    <a:pt x="5818" y="10973"/>
                  </a:cubicBezTo>
                  <a:cubicBezTo>
                    <a:pt x="5825" y="10973"/>
                    <a:pt x="5832" y="10972"/>
                    <a:pt x="5838" y="10967"/>
                  </a:cubicBezTo>
                  <a:cubicBezTo>
                    <a:pt x="5856" y="10953"/>
                    <a:pt x="5875" y="10939"/>
                    <a:pt x="5892" y="10926"/>
                  </a:cubicBezTo>
                  <a:cubicBezTo>
                    <a:pt x="5935" y="10945"/>
                    <a:pt x="5977" y="10961"/>
                    <a:pt x="6019" y="10978"/>
                  </a:cubicBezTo>
                  <a:cubicBezTo>
                    <a:pt x="6028" y="10982"/>
                    <a:pt x="6037" y="10984"/>
                    <a:pt x="6044" y="10984"/>
                  </a:cubicBezTo>
                  <a:cubicBezTo>
                    <a:pt x="6106" y="10984"/>
                    <a:pt x="6134" y="10881"/>
                    <a:pt x="6076" y="10844"/>
                  </a:cubicBezTo>
                  <a:cubicBezTo>
                    <a:pt x="6061" y="10835"/>
                    <a:pt x="6049" y="10825"/>
                    <a:pt x="6035" y="10818"/>
                  </a:cubicBezTo>
                  <a:cubicBezTo>
                    <a:pt x="6321" y="10588"/>
                    <a:pt x="6578" y="10308"/>
                    <a:pt x="6783" y="10009"/>
                  </a:cubicBezTo>
                  <a:cubicBezTo>
                    <a:pt x="6800" y="10019"/>
                    <a:pt x="6817" y="10027"/>
                    <a:pt x="6836" y="10036"/>
                  </a:cubicBezTo>
                  <a:cubicBezTo>
                    <a:pt x="6845" y="10041"/>
                    <a:pt x="6854" y="10043"/>
                    <a:pt x="6862" y="10043"/>
                  </a:cubicBezTo>
                  <a:cubicBezTo>
                    <a:pt x="6868" y="10043"/>
                    <a:pt x="6873" y="10042"/>
                    <a:pt x="6878" y="10041"/>
                  </a:cubicBezTo>
                  <a:cubicBezTo>
                    <a:pt x="6892" y="10279"/>
                    <a:pt x="6914" y="10516"/>
                    <a:pt x="6944" y="10750"/>
                  </a:cubicBezTo>
                  <a:cubicBezTo>
                    <a:pt x="6951" y="10806"/>
                    <a:pt x="6999" y="10835"/>
                    <a:pt x="7043" y="10835"/>
                  </a:cubicBezTo>
                  <a:cubicBezTo>
                    <a:pt x="7086" y="10835"/>
                    <a:pt x="7126" y="10807"/>
                    <a:pt x="7122" y="10750"/>
                  </a:cubicBezTo>
                  <a:cubicBezTo>
                    <a:pt x="7073" y="9855"/>
                    <a:pt x="7038" y="8973"/>
                    <a:pt x="7135" y="8080"/>
                  </a:cubicBezTo>
                  <a:cubicBezTo>
                    <a:pt x="7184" y="7621"/>
                    <a:pt x="7278" y="7191"/>
                    <a:pt x="7393" y="6765"/>
                  </a:cubicBezTo>
                  <a:cubicBezTo>
                    <a:pt x="7674" y="6778"/>
                    <a:pt x="7956" y="6783"/>
                    <a:pt x="8238" y="6783"/>
                  </a:cubicBezTo>
                  <a:cubicBezTo>
                    <a:pt x="8796" y="6783"/>
                    <a:pt x="9356" y="6764"/>
                    <a:pt x="9911" y="6752"/>
                  </a:cubicBezTo>
                  <a:cubicBezTo>
                    <a:pt x="9969" y="6749"/>
                    <a:pt x="9997" y="6705"/>
                    <a:pt x="9997" y="6660"/>
                  </a:cubicBezTo>
                  <a:cubicBezTo>
                    <a:pt x="9997" y="6617"/>
                    <a:pt x="9968" y="6573"/>
                    <a:pt x="9913" y="6573"/>
                  </a:cubicBezTo>
                  <a:cubicBezTo>
                    <a:pt x="9913" y="6573"/>
                    <a:pt x="9912" y="6573"/>
                    <a:pt x="9911" y="6573"/>
                  </a:cubicBezTo>
                  <a:cubicBezTo>
                    <a:pt x="9085" y="6583"/>
                    <a:pt x="8250" y="6578"/>
                    <a:pt x="7425" y="6641"/>
                  </a:cubicBezTo>
                  <a:cubicBezTo>
                    <a:pt x="7465" y="6503"/>
                    <a:pt x="7506" y="6363"/>
                    <a:pt x="7548" y="6224"/>
                  </a:cubicBezTo>
                  <a:cubicBezTo>
                    <a:pt x="7780" y="6252"/>
                    <a:pt x="8018" y="6262"/>
                    <a:pt x="8258" y="6262"/>
                  </a:cubicBezTo>
                  <a:cubicBezTo>
                    <a:pt x="8726" y="6262"/>
                    <a:pt x="9202" y="6223"/>
                    <a:pt x="9656" y="6202"/>
                  </a:cubicBezTo>
                  <a:cubicBezTo>
                    <a:pt x="9767" y="6197"/>
                    <a:pt x="9769" y="6027"/>
                    <a:pt x="9658" y="6027"/>
                  </a:cubicBezTo>
                  <a:cubicBezTo>
                    <a:pt x="9657" y="6027"/>
                    <a:pt x="9656" y="6027"/>
                    <a:pt x="9656" y="6027"/>
                  </a:cubicBezTo>
                  <a:lnTo>
                    <a:pt x="9591" y="6027"/>
                  </a:lnTo>
                  <a:cubicBezTo>
                    <a:pt x="8934" y="6033"/>
                    <a:pt x="8229" y="6010"/>
                    <a:pt x="7580" y="6120"/>
                  </a:cubicBezTo>
                  <a:cubicBezTo>
                    <a:pt x="7620" y="5993"/>
                    <a:pt x="7659" y="5865"/>
                    <a:pt x="7701" y="5737"/>
                  </a:cubicBezTo>
                  <a:cubicBezTo>
                    <a:pt x="7897" y="5608"/>
                    <a:pt x="8012" y="5424"/>
                    <a:pt x="7985" y="5166"/>
                  </a:cubicBezTo>
                  <a:cubicBezTo>
                    <a:pt x="8008" y="5139"/>
                    <a:pt x="8018" y="5098"/>
                    <a:pt x="7989" y="5062"/>
                  </a:cubicBezTo>
                  <a:cubicBezTo>
                    <a:pt x="7820" y="4851"/>
                    <a:pt x="7585" y="4775"/>
                    <a:pt x="7334" y="4740"/>
                  </a:cubicBezTo>
                  <a:cubicBezTo>
                    <a:pt x="7338" y="4735"/>
                    <a:pt x="7340" y="4730"/>
                    <a:pt x="7342" y="4723"/>
                  </a:cubicBezTo>
                  <a:cubicBezTo>
                    <a:pt x="7487" y="4040"/>
                    <a:pt x="7416" y="3264"/>
                    <a:pt x="7332" y="2577"/>
                  </a:cubicBezTo>
                  <a:cubicBezTo>
                    <a:pt x="7326" y="2530"/>
                    <a:pt x="7286" y="2506"/>
                    <a:pt x="7249" y="2506"/>
                  </a:cubicBezTo>
                  <a:cubicBezTo>
                    <a:pt x="7237" y="2506"/>
                    <a:pt x="7225" y="2509"/>
                    <a:pt x="7215" y="2513"/>
                  </a:cubicBezTo>
                  <a:cubicBezTo>
                    <a:pt x="6866" y="2507"/>
                    <a:pt x="6516" y="2504"/>
                    <a:pt x="6167" y="2504"/>
                  </a:cubicBezTo>
                  <a:cubicBezTo>
                    <a:pt x="5164" y="2504"/>
                    <a:pt x="4161" y="2529"/>
                    <a:pt x="3159" y="2570"/>
                  </a:cubicBezTo>
                  <a:cubicBezTo>
                    <a:pt x="3116" y="2571"/>
                    <a:pt x="3081" y="2605"/>
                    <a:pt x="3069" y="2651"/>
                  </a:cubicBezTo>
                  <a:cubicBezTo>
                    <a:pt x="3069" y="3328"/>
                    <a:pt x="3044" y="4014"/>
                    <a:pt x="3102" y="4693"/>
                  </a:cubicBezTo>
                  <a:cubicBezTo>
                    <a:pt x="3067" y="4698"/>
                    <a:pt x="3033" y="4703"/>
                    <a:pt x="2998" y="4709"/>
                  </a:cubicBezTo>
                  <a:cubicBezTo>
                    <a:pt x="2751" y="4754"/>
                    <a:pt x="2516" y="4833"/>
                    <a:pt x="2433" y="5033"/>
                  </a:cubicBezTo>
                  <a:cubicBezTo>
                    <a:pt x="2423" y="5038"/>
                    <a:pt x="2413" y="5046"/>
                    <a:pt x="2409" y="5060"/>
                  </a:cubicBezTo>
                  <a:cubicBezTo>
                    <a:pt x="2345" y="5353"/>
                    <a:pt x="2484" y="5569"/>
                    <a:pt x="2705" y="5704"/>
                  </a:cubicBezTo>
                  <a:cubicBezTo>
                    <a:pt x="2797" y="5830"/>
                    <a:pt x="2863" y="5968"/>
                    <a:pt x="2910" y="6113"/>
                  </a:cubicBezTo>
                  <a:cubicBezTo>
                    <a:pt x="2482" y="6090"/>
                    <a:pt x="2050" y="6077"/>
                    <a:pt x="1618" y="6077"/>
                  </a:cubicBezTo>
                  <a:cubicBezTo>
                    <a:pt x="1331" y="6077"/>
                    <a:pt x="1045" y="6082"/>
                    <a:pt x="760" y="6095"/>
                  </a:cubicBezTo>
                  <a:lnTo>
                    <a:pt x="758" y="6095"/>
                  </a:lnTo>
                  <a:lnTo>
                    <a:pt x="674" y="6111"/>
                  </a:lnTo>
                  <a:cubicBezTo>
                    <a:pt x="686" y="6123"/>
                    <a:pt x="698" y="6129"/>
                    <a:pt x="710" y="6129"/>
                  </a:cubicBezTo>
                  <a:cubicBezTo>
                    <a:pt x="700" y="6161"/>
                    <a:pt x="718" y="6201"/>
                    <a:pt x="760" y="6204"/>
                  </a:cubicBezTo>
                  <a:cubicBezTo>
                    <a:pt x="1430" y="6267"/>
                    <a:pt x="2110" y="6295"/>
                    <a:pt x="2786" y="6295"/>
                  </a:cubicBezTo>
                  <a:cubicBezTo>
                    <a:pt x="2844" y="6295"/>
                    <a:pt x="2903" y="6295"/>
                    <a:pt x="2961" y="6294"/>
                  </a:cubicBezTo>
                  <a:cubicBezTo>
                    <a:pt x="2986" y="6401"/>
                    <a:pt x="3005" y="6507"/>
                    <a:pt x="3019" y="6615"/>
                  </a:cubicBezTo>
                  <a:cubicBezTo>
                    <a:pt x="2516" y="6592"/>
                    <a:pt x="2008" y="6578"/>
                    <a:pt x="1501" y="6578"/>
                  </a:cubicBezTo>
                  <a:cubicBezTo>
                    <a:pt x="1084" y="6578"/>
                    <a:pt x="666" y="6587"/>
                    <a:pt x="253" y="6608"/>
                  </a:cubicBezTo>
                  <a:cubicBezTo>
                    <a:pt x="246" y="6608"/>
                    <a:pt x="239" y="6609"/>
                    <a:pt x="233" y="6612"/>
                  </a:cubicBezTo>
                  <a:cubicBezTo>
                    <a:pt x="296" y="5344"/>
                    <a:pt x="279" y="4070"/>
                    <a:pt x="295" y="2800"/>
                  </a:cubicBezTo>
                  <a:cubicBezTo>
                    <a:pt x="303" y="2123"/>
                    <a:pt x="313" y="1446"/>
                    <a:pt x="320" y="770"/>
                  </a:cubicBezTo>
                  <a:cubicBezTo>
                    <a:pt x="323" y="597"/>
                    <a:pt x="269" y="408"/>
                    <a:pt x="405" y="284"/>
                  </a:cubicBezTo>
                  <a:cubicBezTo>
                    <a:pt x="484" y="211"/>
                    <a:pt x="572" y="195"/>
                    <a:pt x="668" y="195"/>
                  </a:cubicBezTo>
                  <a:cubicBezTo>
                    <a:pt x="738" y="195"/>
                    <a:pt x="813" y="204"/>
                    <a:pt x="891" y="204"/>
                  </a:cubicBezTo>
                  <a:cubicBezTo>
                    <a:pt x="1229" y="206"/>
                    <a:pt x="1564" y="206"/>
                    <a:pt x="1902" y="208"/>
                  </a:cubicBezTo>
                  <a:cubicBezTo>
                    <a:pt x="2285" y="209"/>
                    <a:pt x="2664" y="211"/>
                    <a:pt x="3047" y="213"/>
                  </a:cubicBezTo>
                  <a:cubicBezTo>
                    <a:pt x="5120" y="221"/>
                    <a:pt x="7195" y="228"/>
                    <a:pt x="9268" y="228"/>
                  </a:cubicBezTo>
                  <a:cubicBezTo>
                    <a:pt x="9513" y="228"/>
                    <a:pt x="9758" y="228"/>
                    <a:pt x="10003" y="228"/>
                  </a:cubicBezTo>
                  <a:cubicBezTo>
                    <a:pt x="10015" y="228"/>
                    <a:pt x="10024" y="224"/>
                    <a:pt x="10033" y="222"/>
                  </a:cubicBezTo>
                  <a:cubicBezTo>
                    <a:pt x="10199" y="477"/>
                    <a:pt x="10081" y="3139"/>
                    <a:pt x="10077" y="3442"/>
                  </a:cubicBezTo>
                  <a:cubicBezTo>
                    <a:pt x="10064" y="4513"/>
                    <a:pt x="10014" y="5589"/>
                    <a:pt x="10035" y="6659"/>
                  </a:cubicBezTo>
                  <a:cubicBezTo>
                    <a:pt x="10036" y="6670"/>
                    <a:pt x="10036" y="6680"/>
                    <a:pt x="10036" y="6690"/>
                  </a:cubicBezTo>
                  <a:cubicBezTo>
                    <a:pt x="10038" y="6738"/>
                    <a:pt x="10074" y="6762"/>
                    <a:pt x="10111" y="6762"/>
                  </a:cubicBezTo>
                  <a:cubicBezTo>
                    <a:pt x="10148" y="6762"/>
                    <a:pt x="10185" y="6738"/>
                    <a:pt x="10188" y="6690"/>
                  </a:cubicBezTo>
                  <a:cubicBezTo>
                    <a:pt x="10259" y="5273"/>
                    <a:pt x="10234" y="3846"/>
                    <a:pt x="10255" y="2428"/>
                  </a:cubicBezTo>
                  <a:cubicBezTo>
                    <a:pt x="10260" y="2090"/>
                    <a:pt x="10265" y="1751"/>
                    <a:pt x="10271" y="1414"/>
                  </a:cubicBezTo>
                  <a:cubicBezTo>
                    <a:pt x="10276" y="1097"/>
                    <a:pt x="10342" y="708"/>
                    <a:pt x="10284" y="400"/>
                  </a:cubicBezTo>
                  <a:cubicBezTo>
                    <a:pt x="10256" y="256"/>
                    <a:pt x="10214" y="118"/>
                    <a:pt x="10087" y="100"/>
                  </a:cubicBezTo>
                  <a:cubicBezTo>
                    <a:pt x="10076" y="69"/>
                    <a:pt x="10049" y="43"/>
                    <a:pt x="10005" y="43"/>
                  </a:cubicBezTo>
                  <a:cubicBezTo>
                    <a:pt x="7001" y="22"/>
                    <a:pt x="3997" y="24"/>
                    <a:pt x="993" y="19"/>
                  </a:cubicBezTo>
                  <a:cubicBezTo>
                    <a:pt x="880" y="19"/>
                    <a:pt x="740" y="0"/>
                    <a:pt x="60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33"/>
          <p:cNvSpPr/>
          <p:nvPr/>
        </p:nvSpPr>
        <p:spPr>
          <a:xfrm>
            <a:off x="471596" y="1234885"/>
            <a:ext cx="61725" cy="123017"/>
          </a:xfrm>
          <a:custGeom>
            <a:avLst/>
            <a:gdLst/>
            <a:ahLst/>
            <a:cxnLst/>
            <a:rect l="l" t="t" r="r" b="b"/>
            <a:pathLst>
              <a:path w="1850" h="3687" extrusionOk="0">
                <a:moveTo>
                  <a:pt x="140" y="1"/>
                </a:moveTo>
                <a:cubicBezTo>
                  <a:pt x="96" y="65"/>
                  <a:pt x="52" y="127"/>
                  <a:pt x="1" y="183"/>
                </a:cubicBezTo>
                <a:cubicBezTo>
                  <a:pt x="1373" y="750"/>
                  <a:pt x="1279" y="2363"/>
                  <a:pt x="1322" y="3587"/>
                </a:cubicBezTo>
                <a:cubicBezTo>
                  <a:pt x="1371" y="3620"/>
                  <a:pt x="1415" y="3653"/>
                  <a:pt x="1462" y="3686"/>
                </a:cubicBezTo>
                <a:cubicBezTo>
                  <a:pt x="1850" y="2279"/>
                  <a:pt x="1459" y="862"/>
                  <a:pt x="170" y="52"/>
                </a:cubicBezTo>
                <a:cubicBezTo>
                  <a:pt x="150" y="41"/>
                  <a:pt x="143" y="2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486310" y="1137559"/>
            <a:ext cx="81010" cy="79976"/>
          </a:xfrm>
          <a:custGeom>
            <a:avLst/>
            <a:gdLst/>
            <a:ahLst/>
            <a:cxnLst/>
            <a:rect l="l" t="t" r="r" b="b"/>
            <a:pathLst>
              <a:path w="2428" h="2397" extrusionOk="0">
                <a:moveTo>
                  <a:pt x="1818" y="1"/>
                </a:moveTo>
                <a:lnTo>
                  <a:pt x="1818" y="1"/>
                </a:lnTo>
                <a:cubicBezTo>
                  <a:pt x="1772" y="41"/>
                  <a:pt x="1726" y="79"/>
                  <a:pt x="1679" y="117"/>
                </a:cubicBezTo>
                <a:cubicBezTo>
                  <a:pt x="2077" y="705"/>
                  <a:pt x="2000" y="1531"/>
                  <a:pt x="1395" y="1958"/>
                </a:cubicBezTo>
                <a:cubicBezTo>
                  <a:pt x="1265" y="2050"/>
                  <a:pt x="806" y="2196"/>
                  <a:pt x="452" y="2196"/>
                </a:cubicBezTo>
                <a:cubicBezTo>
                  <a:pt x="300" y="2196"/>
                  <a:pt x="168" y="2169"/>
                  <a:pt x="89" y="2100"/>
                </a:cubicBezTo>
                <a:cubicBezTo>
                  <a:pt x="62" y="2180"/>
                  <a:pt x="32" y="2261"/>
                  <a:pt x="1" y="2340"/>
                </a:cubicBezTo>
                <a:cubicBezTo>
                  <a:pt x="199" y="2372"/>
                  <a:pt x="381" y="2396"/>
                  <a:pt x="554" y="2396"/>
                </a:cubicBezTo>
                <a:cubicBezTo>
                  <a:pt x="880" y="2396"/>
                  <a:pt x="1177" y="2312"/>
                  <a:pt x="1494" y="2038"/>
                </a:cubicBezTo>
                <a:cubicBezTo>
                  <a:pt x="2068" y="1544"/>
                  <a:pt x="2428" y="702"/>
                  <a:pt x="1830" y="67"/>
                </a:cubicBezTo>
                <a:cubicBezTo>
                  <a:pt x="1811" y="47"/>
                  <a:pt x="1808" y="22"/>
                  <a:pt x="1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p:nvPr/>
        </p:nvSpPr>
        <p:spPr>
          <a:xfrm>
            <a:off x="571126" y="1207592"/>
            <a:ext cx="96592" cy="110772"/>
          </a:xfrm>
          <a:custGeom>
            <a:avLst/>
            <a:gdLst/>
            <a:ahLst/>
            <a:cxnLst/>
            <a:rect l="l" t="t" r="r" b="b"/>
            <a:pathLst>
              <a:path w="2895" h="3320" extrusionOk="0">
                <a:moveTo>
                  <a:pt x="1320" y="0"/>
                </a:moveTo>
                <a:cubicBezTo>
                  <a:pt x="899" y="551"/>
                  <a:pt x="470" y="1112"/>
                  <a:pt x="0" y="1622"/>
                </a:cubicBezTo>
                <a:cubicBezTo>
                  <a:pt x="172" y="1727"/>
                  <a:pt x="334" y="1854"/>
                  <a:pt x="493" y="1978"/>
                </a:cubicBezTo>
                <a:cubicBezTo>
                  <a:pt x="723" y="1591"/>
                  <a:pt x="969" y="1213"/>
                  <a:pt x="1247" y="859"/>
                </a:cubicBezTo>
                <a:cubicBezTo>
                  <a:pt x="1264" y="836"/>
                  <a:pt x="1286" y="827"/>
                  <a:pt x="1307" y="827"/>
                </a:cubicBezTo>
                <a:cubicBezTo>
                  <a:pt x="1367" y="827"/>
                  <a:pt x="1424" y="904"/>
                  <a:pt x="1376" y="968"/>
                </a:cubicBezTo>
                <a:cubicBezTo>
                  <a:pt x="1366" y="983"/>
                  <a:pt x="1357" y="997"/>
                  <a:pt x="1347" y="1011"/>
                </a:cubicBezTo>
                <a:cubicBezTo>
                  <a:pt x="1413" y="1446"/>
                  <a:pt x="1519" y="1860"/>
                  <a:pt x="1720" y="2255"/>
                </a:cubicBezTo>
                <a:cubicBezTo>
                  <a:pt x="1844" y="2499"/>
                  <a:pt x="2295" y="3320"/>
                  <a:pt x="2640" y="3320"/>
                </a:cubicBezTo>
                <a:cubicBezTo>
                  <a:pt x="2654" y="3320"/>
                  <a:pt x="2667" y="3318"/>
                  <a:pt x="2681" y="3315"/>
                </a:cubicBezTo>
                <a:cubicBezTo>
                  <a:pt x="2682" y="3315"/>
                  <a:pt x="2683" y="3315"/>
                  <a:pt x="2684" y="3315"/>
                </a:cubicBezTo>
                <a:cubicBezTo>
                  <a:pt x="2686" y="3315"/>
                  <a:pt x="2689" y="3315"/>
                  <a:pt x="2691" y="3315"/>
                </a:cubicBezTo>
                <a:cubicBezTo>
                  <a:pt x="2743" y="3199"/>
                  <a:pt x="2809" y="3088"/>
                  <a:pt x="2895" y="2992"/>
                </a:cubicBezTo>
                <a:cubicBezTo>
                  <a:pt x="2291" y="2272"/>
                  <a:pt x="1844" y="1278"/>
                  <a:pt x="1852" y="323"/>
                </a:cubicBezTo>
                <a:cubicBezTo>
                  <a:pt x="1665" y="248"/>
                  <a:pt x="1483" y="121"/>
                  <a:pt x="1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3"/>
          <p:cNvSpPr/>
          <p:nvPr/>
        </p:nvSpPr>
        <p:spPr>
          <a:xfrm>
            <a:off x="857204" y="1268217"/>
            <a:ext cx="19852" cy="16416"/>
          </a:xfrm>
          <a:custGeom>
            <a:avLst/>
            <a:gdLst/>
            <a:ahLst/>
            <a:cxnLst/>
            <a:rect l="l" t="t" r="r" b="b"/>
            <a:pathLst>
              <a:path w="595" h="492" extrusionOk="0">
                <a:moveTo>
                  <a:pt x="62" y="0"/>
                </a:moveTo>
                <a:cubicBezTo>
                  <a:pt x="28" y="0"/>
                  <a:pt x="1" y="46"/>
                  <a:pt x="33" y="74"/>
                </a:cubicBezTo>
                <a:cubicBezTo>
                  <a:pt x="197" y="223"/>
                  <a:pt x="375" y="351"/>
                  <a:pt x="550" y="486"/>
                </a:cubicBezTo>
                <a:cubicBezTo>
                  <a:pt x="555" y="489"/>
                  <a:pt x="560" y="491"/>
                  <a:pt x="564" y="491"/>
                </a:cubicBezTo>
                <a:cubicBezTo>
                  <a:pt x="581" y="491"/>
                  <a:pt x="594" y="468"/>
                  <a:pt x="579" y="453"/>
                </a:cubicBezTo>
                <a:cubicBezTo>
                  <a:pt x="416" y="301"/>
                  <a:pt x="259" y="148"/>
                  <a:pt x="88" y="10"/>
                </a:cubicBezTo>
                <a:cubicBezTo>
                  <a:pt x="79" y="3"/>
                  <a:pt x="70" y="0"/>
                  <a:pt x="6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847128" y="1266448"/>
            <a:ext cx="19051" cy="15581"/>
          </a:xfrm>
          <a:custGeom>
            <a:avLst/>
            <a:gdLst/>
            <a:ahLst/>
            <a:cxnLst/>
            <a:rect l="l" t="t" r="r" b="b"/>
            <a:pathLst>
              <a:path w="571" h="467" extrusionOk="0">
                <a:moveTo>
                  <a:pt x="72" y="0"/>
                </a:moveTo>
                <a:cubicBezTo>
                  <a:pt x="33" y="0"/>
                  <a:pt x="1" y="53"/>
                  <a:pt x="39" y="85"/>
                </a:cubicBezTo>
                <a:cubicBezTo>
                  <a:pt x="192" y="216"/>
                  <a:pt x="358" y="337"/>
                  <a:pt x="519" y="461"/>
                </a:cubicBezTo>
                <a:cubicBezTo>
                  <a:pt x="524" y="465"/>
                  <a:pt x="529" y="467"/>
                  <a:pt x="535" y="467"/>
                </a:cubicBezTo>
                <a:cubicBezTo>
                  <a:pt x="555" y="467"/>
                  <a:pt x="571" y="441"/>
                  <a:pt x="552" y="423"/>
                </a:cubicBezTo>
                <a:cubicBezTo>
                  <a:pt x="404" y="285"/>
                  <a:pt x="258" y="142"/>
                  <a:pt x="102" y="12"/>
                </a:cubicBezTo>
                <a:cubicBezTo>
                  <a:pt x="92" y="4"/>
                  <a:pt x="82" y="0"/>
                  <a:pt x="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579801" y="1160147"/>
            <a:ext cx="23889" cy="6339"/>
          </a:xfrm>
          <a:custGeom>
            <a:avLst/>
            <a:gdLst/>
            <a:ahLst/>
            <a:cxnLst/>
            <a:rect l="l" t="t" r="r" b="b"/>
            <a:pathLst>
              <a:path w="716" h="190" extrusionOk="0">
                <a:moveTo>
                  <a:pt x="23" y="1"/>
                </a:moveTo>
                <a:cubicBezTo>
                  <a:pt x="6" y="1"/>
                  <a:pt x="0" y="27"/>
                  <a:pt x="17" y="37"/>
                </a:cubicBezTo>
                <a:cubicBezTo>
                  <a:pt x="162" y="128"/>
                  <a:pt x="341" y="190"/>
                  <a:pt x="516" y="190"/>
                </a:cubicBezTo>
                <a:cubicBezTo>
                  <a:pt x="567" y="190"/>
                  <a:pt x="618" y="184"/>
                  <a:pt x="667" y="173"/>
                </a:cubicBezTo>
                <a:cubicBezTo>
                  <a:pt x="716" y="162"/>
                  <a:pt x="699" y="87"/>
                  <a:pt x="654" y="87"/>
                </a:cubicBezTo>
                <a:cubicBezTo>
                  <a:pt x="653" y="87"/>
                  <a:pt x="651" y="87"/>
                  <a:pt x="650" y="87"/>
                </a:cubicBezTo>
                <a:cubicBezTo>
                  <a:pt x="581" y="95"/>
                  <a:pt x="515" y="100"/>
                  <a:pt x="451" y="100"/>
                </a:cubicBezTo>
                <a:cubicBezTo>
                  <a:pt x="308" y="100"/>
                  <a:pt x="173" y="75"/>
                  <a:pt x="33" y="3"/>
                </a:cubicBezTo>
                <a:cubicBezTo>
                  <a:pt x="29" y="1"/>
                  <a:pt x="26" y="1"/>
                  <a:pt x="2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p:nvPr/>
        </p:nvSpPr>
        <p:spPr>
          <a:xfrm>
            <a:off x="665551" y="1273221"/>
            <a:ext cx="13146" cy="21153"/>
          </a:xfrm>
          <a:custGeom>
            <a:avLst/>
            <a:gdLst/>
            <a:ahLst/>
            <a:cxnLst/>
            <a:rect l="l" t="t" r="r" b="b"/>
            <a:pathLst>
              <a:path w="394" h="634" extrusionOk="0">
                <a:moveTo>
                  <a:pt x="81" y="0"/>
                </a:moveTo>
                <a:cubicBezTo>
                  <a:pt x="62" y="0"/>
                  <a:pt x="43" y="12"/>
                  <a:pt x="39" y="36"/>
                </a:cubicBezTo>
                <a:cubicBezTo>
                  <a:pt x="0" y="264"/>
                  <a:pt x="145" y="508"/>
                  <a:pt x="334" y="629"/>
                </a:cubicBezTo>
                <a:cubicBezTo>
                  <a:pt x="339" y="632"/>
                  <a:pt x="344" y="634"/>
                  <a:pt x="349" y="634"/>
                </a:cubicBezTo>
                <a:cubicBezTo>
                  <a:pt x="375" y="634"/>
                  <a:pt x="393" y="593"/>
                  <a:pt x="370" y="574"/>
                </a:cubicBezTo>
                <a:cubicBezTo>
                  <a:pt x="203" y="421"/>
                  <a:pt x="152" y="257"/>
                  <a:pt x="126" y="39"/>
                </a:cubicBezTo>
                <a:cubicBezTo>
                  <a:pt x="124" y="14"/>
                  <a:pt x="102" y="0"/>
                  <a:pt x="8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3"/>
          <p:cNvSpPr/>
          <p:nvPr/>
        </p:nvSpPr>
        <p:spPr>
          <a:xfrm>
            <a:off x="663449" y="1282097"/>
            <a:ext cx="14681" cy="20486"/>
          </a:xfrm>
          <a:custGeom>
            <a:avLst/>
            <a:gdLst/>
            <a:ahLst/>
            <a:cxnLst/>
            <a:rect l="l" t="t" r="r" b="b"/>
            <a:pathLst>
              <a:path w="440" h="614" extrusionOk="0">
                <a:moveTo>
                  <a:pt x="63" y="0"/>
                </a:moveTo>
                <a:cubicBezTo>
                  <a:pt x="45" y="0"/>
                  <a:pt x="27" y="11"/>
                  <a:pt x="26" y="31"/>
                </a:cubicBezTo>
                <a:cubicBezTo>
                  <a:pt x="0" y="268"/>
                  <a:pt x="174" y="515"/>
                  <a:pt x="385" y="611"/>
                </a:cubicBezTo>
                <a:cubicBezTo>
                  <a:pt x="389" y="613"/>
                  <a:pt x="393" y="613"/>
                  <a:pt x="397" y="613"/>
                </a:cubicBezTo>
                <a:cubicBezTo>
                  <a:pt x="422" y="613"/>
                  <a:pt x="440" y="578"/>
                  <a:pt x="416" y="561"/>
                </a:cubicBezTo>
                <a:cubicBezTo>
                  <a:pt x="335" y="492"/>
                  <a:pt x="258" y="417"/>
                  <a:pt x="203" y="323"/>
                </a:cubicBezTo>
                <a:cubicBezTo>
                  <a:pt x="146" y="228"/>
                  <a:pt x="128" y="128"/>
                  <a:pt x="97" y="23"/>
                </a:cubicBezTo>
                <a:cubicBezTo>
                  <a:pt x="92" y="8"/>
                  <a:pt x="78" y="0"/>
                  <a:pt x="6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565454" y="1202687"/>
            <a:ext cx="110972" cy="121182"/>
          </a:xfrm>
          <a:custGeom>
            <a:avLst/>
            <a:gdLst/>
            <a:ahLst/>
            <a:cxnLst/>
            <a:rect l="l" t="t" r="r" b="b"/>
            <a:pathLst>
              <a:path w="3326" h="3632" extrusionOk="0">
                <a:moveTo>
                  <a:pt x="1485" y="149"/>
                </a:moveTo>
                <a:cubicBezTo>
                  <a:pt x="1651" y="268"/>
                  <a:pt x="1833" y="396"/>
                  <a:pt x="2019" y="472"/>
                </a:cubicBezTo>
                <a:cubicBezTo>
                  <a:pt x="2012" y="1426"/>
                  <a:pt x="2458" y="2421"/>
                  <a:pt x="3062" y="3140"/>
                </a:cubicBezTo>
                <a:cubicBezTo>
                  <a:pt x="2978" y="3236"/>
                  <a:pt x="2911" y="3348"/>
                  <a:pt x="2858" y="3465"/>
                </a:cubicBezTo>
                <a:cubicBezTo>
                  <a:pt x="2856" y="3465"/>
                  <a:pt x="2854" y="3464"/>
                  <a:pt x="2852" y="3464"/>
                </a:cubicBezTo>
                <a:cubicBezTo>
                  <a:pt x="2851" y="3464"/>
                  <a:pt x="2849" y="3464"/>
                  <a:pt x="2848" y="3465"/>
                </a:cubicBezTo>
                <a:cubicBezTo>
                  <a:pt x="2834" y="3467"/>
                  <a:pt x="2820" y="3469"/>
                  <a:pt x="2806" y="3469"/>
                </a:cubicBezTo>
                <a:cubicBezTo>
                  <a:pt x="2462" y="3469"/>
                  <a:pt x="2012" y="2647"/>
                  <a:pt x="1888" y="2403"/>
                </a:cubicBezTo>
                <a:cubicBezTo>
                  <a:pt x="1686" y="2009"/>
                  <a:pt x="1581" y="1594"/>
                  <a:pt x="1515" y="1159"/>
                </a:cubicBezTo>
                <a:cubicBezTo>
                  <a:pt x="1525" y="1145"/>
                  <a:pt x="1533" y="1132"/>
                  <a:pt x="1543" y="1117"/>
                </a:cubicBezTo>
                <a:cubicBezTo>
                  <a:pt x="1591" y="1052"/>
                  <a:pt x="1534" y="975"/>
                  <a:pt x="1474" y="975"/>
                </a:cubicBezTo>
                <a:cubicBezTo>
                  <a:pt x="1453" y="975"/>
                  <a:pt x="1432" y="984"/>
                  <a:pt x="1415" y="1007"/>
                </a:cubicBezTo>
                <a:cubicBezTo>
                  <a:pt x="1138" y="1362"/>
                  <a:pt x="891" y="1740"/>
                  <a:pt x="661" y="2126"/>
                </a:cubicBezTo>
                <a:cubicBezTo>
                  <a:pt x="502" y="2002"/>
                  <a:pt x="340" y="1876"/>
                  <a:pt x="167" y="1771"/>
                </a:cubicBezTo>
                <a:cubicBezTo>
                  <a:pt x="638" y="1261"/>
                  <a:pt x="1068" y="699"/>
                  <a:pt x="1485" y="149"/>
                </a:cubicBezTo>
                <a:close/>
                <a:moveTo>
                  <a:pt x="1422" y="0"/>
                </a:moveTo>
                <a:cubicBezTo>
                  <a:pt x="1401" y="0"/>
                  <a:pt x="1380" y="9"/>
                  <a:pt x="1362" y="31"/>
                </a:cubicBezTo>
                <a:cubicBezTo>
                  <a:pt x="902" y="589"/>
                  <a:pt x="431" y="1159"/>
                  <a:pt x="28" y="1762"/>
                </a:cubicBezTo>
                <a:cubicBezTo>
                  <a:pt x="1" y="1804"/>
                  <a:pt x="33" y="1850"/>
                  <a:pt x="71" y="1850"/>
                </a:cubicBezTo>
                <a:cubicBezTo>
                  <a:pt x="85" y="1850"/>
                  <a:pt x="99" y="1845"/>
                  <a:pt x="111" y="1832"/>
                </a:cubicBezTo>
                <a:cubicBezTo>
                  <a:pt x="114" y="1828"/>
                  <a:pt x="118" y="1824"/>
                  <a:pt x="121" y="1819"/>
                </a:cubicBezTo>
                <a:cubicBezTo>
                  <a:pt x="278" y="1995"/>
                  <a:pt x="458" y="2151"/>
                  <a:pt x="632" y="2306"/>
                </a:cubicBezTo>
                <a:cubicBezTo>
                  <a:pt x="647" y="2320"/>
                  <a:pt x="664" y="2327"/>
                  <a:pt x="681" y="2327"/>
                </a:cubicBezTo>
                <a:cubicBezTo>
                  <a:pt x="711" y="2327"/>
                  <a:pt x="740" y="2307"/>
                  <a:pt x="758" y="2280"/>
                </a:cubicBezTo>
                <a:cubicBezTo>
                  <a:pt x="963" y="1951"/>
                  <a:pt x="1179" y="1634"/>
                  <a:pt x="1402" y="1318"/>
                </a:cubicBezTo>
                <a:cubicBezTo>
                  <a:pt x="1445" y="1883"/>
                  <a:pt x="1654" y="2424"/>
                  <a:pt x="1976" y="2892"/>
                </a:cubicBezTo>
                <a:cubicBezTo>
                  <a:pt x="2125" y="3106"/>
                  <a:pt x="2459" y="3632"/>
                  <a:pt x="2773" y="3632"/>
                </a:cubicBezTo>
                <a:cubicBezTo>
                  <a:pt x="2798" y="3632"/>
                  <a:pt x="2823" y="3628"/>
                  <a:pt x="2848" y="3621"/>
                </a:cubicBezTo>
                <a:cubicBezTo>
                  <a:pt x="2856" y="3626"/>
                  <a:pt x="2865" y="3628"/>
                  <a:pt x="2874" y="3628"/>
                </a:cubicBezTo>
                <a:cubicBezTo>
                  <a:pt x="2892" y="3628"/>
                  <a:pt x="2910" y="3619"/>
                  <a:pt x="2922" y="3597"/>
                </a:cubicBezTo>
                <a:cubicBezTo>
                  <a:pt x="3014" y="3432"/>
                  <a:pt x="3139" y="3309"/>
                  <a:pt x="3271" y="3177"/>
                </a:cubicBezTo>
                <a:cubicBezTo>
                  <a:pt x="3326" y="3124"/>
                  <a:pt x="3270" y="3038"/>
                  <a:pt x="3208" y="3033"/>
                </a:cubicBezTo>
                <a:cubicBezTo>
                  <a:pt x="2604" y="2239"/>
                  <a:pt x="2333" y="1437"/>
                  <a:pt x="2147" y="474"/>
                </a:cubicBezTo>
                <a:cubicBezTo>
                  <a:pt x="2180" y="447"/>
                  <a:pt x="2192" y="398"/>
                  <a:pt x="2149" y="362"/>
                </a:cubicBezTo>
                <a:cubicBezTo>
                  <a:pt x="1962" y="210"/>
                  <a:pt x="1707" y="109"/>
                  <a:pt x="1489" y="14"/>
                </a:cubicBezTo>
                <a:cubicBezTo>
                  <a:pt x="1484" y="12"/>
                  <a:pt x="1478" y="11"/>
                  <a:pt x="1473" y="11"/>
                </a:cubicBezTo>
                <a:cubicBezTo>
                  <a:pt x="1469" y="11"/>
                  <a:pt x="1465" y="11"/>
                  <a:pt x="1462" y="12"/>
                </a:cubicBezTo>
                <a:cubicBezTo>
                  <a:pt x="1450" y="5"/>
                  <a:pt x="1436" y="0"/>
                  <a:pt x="142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566855" y="1109065"/>
            <a:ext cx="336052" cy="411090"/>
          </a:xfrm>
          <a:custGeom>
            <a:avLst/>
            <a:gdLst/>
            <a:ahLst/>
            <a:cxnLst/>
            <a:rect l="l" t="t" r="r" b="b"/>
            <a:pathLst>
              <a:path w="10072" h="12321" extrusionOk="0">
                <a:moveTo>
                  <a:pt x="334" y="0"/>
                </a:moveTo>
                <a:lnTo>
                  <a:pt x="285" y="69"/>
                </a:lnTo>
                <a:cubicBezTo>
                  <a:pt x="826" y="662"/>
                  <a:pt x="1643" y="1094"/>
                  <a:pt x="2441" y="1094"/>
                </a:cubicBezTo>
                <a:cubicBezTo>
                  <a:pt x="2862" y="1094"/>
                  <a:pt x="3277" y="974"/>
                  <a:pt x="3644" y="695"/>
                </a:cubicBezTo>
                <a:cubicBezTo>
                  <a:pt x="3650" y="690"/>
                  <a:pt x="3653" y="685"/>
                  <a:pt x="3658" y="680"/>
                </a:cubicBezTo>
                <a:cubicBezTo>
                  <a:pt x="3713" y="733"/>
                  <a:pt x="3770" y="784"/>
                  <a:pt x="3824" y="838"/>
                </a:cubicBezTo>
                <a:cubicBezTo>
                  <a:pt x="3312" y="1128"/>
                  <a:pt x="2791" y="1266"/>
                  <a:pt x="2284" y="1266"/>
                </a:cubicBezTo>
                <a:cubicBezTo>
                  <a:pt x="1481" y="1266"/>
                  <a:pt x="711" y="920"/>
                  <a:pt x="59" y="282"/>
                </a:cubicBezTo>
                <a:lnTo>
                  <a:pt x="0" y="334"/>
                </a:lnTo>
                <a:cubicBezTo>
                  <a:pt x="547" y="1051"/>
                  <a:pt x="1415" y="1420"/>
                  <a:pt x="2289" y="1420"/>
                </a:cubicBezTo>
                <a:cubicBezTo>
                  <a:pt x="2858" y="1420"/>
                  <a:pt x="3430" y="1263"/>
                  <a:pt x="3915" y="943"/>
                </a:cubicBezTo>
                <a:cubicBezTo>
                  <a:pt x="3919" y="941"/>
                  <a:pt x="3921" y="938"/>
                  <a:pt x="3925" y="934"/>
                </a:cubicBezTo>
                <a:cubicBezTo>
                  <a:pt x="4780" y="1738"/>
                  <a:pt x="5761" y="2442"/>
                  <a:pt x="6684" y="3153"/>
                </a:cubicBezTo>
                <a:cubicBezTo>
                  <a:pt x="7669" y="3910"/>
                  <a:pt x="8672" y="4642"/>
                  <a:pt x="9687" y="5356"/>
                </a:cubicBezTo>
                <a:cubicBezTo>
                  <a:pt x="8186" y="8092"/>
                  <a:pt x="6150" y="10282"/>
                  <a:pt x="3770" y="12272"/>
                </a:cubicBezTo>
                <a:lnTo>
                  <a:pt x="3813" y="12321"/>
                </a:lnTo>
                <a:cubicBezTo>
                  <a:pt x="6326" y="10606"/>
                  <a:pt x="8362" y="8100"/>
                  <a:pt x="9821" y="5452"/>
                </a:cubicBezTo>
                <a:cubicBezTo>
                  <a:pt x="9851" y="5472"/>
                  <a:pt x="9879" y="5493"/>
                  <a:pt x="9908" y="5513"/>
                </a:cubicBezTo>
                <a:cubicBezTo>
                  <a:pt x="9924" y="5524"/>
                  <a:pt x="9942" y="5529"/>
                  <a:pt x="9958" y="5529"/>
                </a:cubicBezTo>
                <a:cubicBezTo>
                  <a:pt x="9982" y="5529"/>
                  <a:pt x="10004" y="5520"/>
                  <a:pt x="10020" y="5505"/>
                </a:cubicBezTo>
                <a:cubicBezTo>
                  <a:pt x="10059" y="5473"/>
                  <a:pt x="10072" y="5416"/>
                  <a:pt x="10020" y="5380"/>
                </a:cubicBezTo>
                <a:cubicBezTo>
                  <a:pt x="8929" y="4617"/>
                  <a:pt x="7853" y="3831"/>
                  <a:pt x="6794" y="3023"/>
                </a:cubicBezTo>
                <a:cubicBezTo>
                  <a:pt x="5739" y="2217"/>
                  <a:pt x="4739" y="1308"/>
                  <a:pt x="3647" y="558"/>
                </a:cubicBezTo>
                <a:cubicBezTo>
                  <a:pt x="3639" y="552"/>
                  <a:pt x="3630" y="550"/>
                  <a:pt x="3622" y="550"/>
                </a:cubicBezTo>
                <a:cubicBezTo>
                  <a:pt x="3617" y="550"/>
                  <a:pt x="3612" y="551"/>
                  <a:pt x="3607" y="553"/>
                </a:cubicBezTo>
                <a:cubicBezTo>
                  <a:pt x="3605" y="553"/>
                  <a:pt x="3603" y="553"/>
                  <a:pt x="3600" y="553"/>
                </a:cubicBezTo>
                <a:cubicBezTo>
                  <a:pt x="3586" y="553"/>
                  <a:pt x="3571" y="556"/>
                  <a:pt x="3557" y="567"/>
                </a:cubicBezTo>
                <a:cubicBezTo>
                  <a:pt x="3198" y="833"/>
                  <a:pt x="2837" y="939"/>
                  <a:pt x="2480" y="939"/>
                </a:cubicBezTo>
                <a:cubicBezTo>
                  <a:pt x="1724" y="939"/>
                  <a:pt x="988" y="460"/>
                  <a:pt x="33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a:off x="467225" y="1107063"/>
            <a:ext cx="441386" cy="426171"/>
          </a:xfrm>
          <a:custGeom>
            <a:avLst/>
            <a:gdLst/>
            <a:ahLst/>
            <a:cxnLst/>
            <a:rect l="l" t="t" r="r" b="b"/>
            <a:pathLst>
              <a:path w="13229" h="12773" extrusionOk="0">
                <a:moveTo>
                  <a:pt x="2388" y="916"/>
                </a:moveTo>
                <a:lnTo>
                  <a:pt x="2388" y="916"/>
                </a:lnTo>
                <a:cubicBezTo>
                  <a:pt x="2380" y="936"/>
                  <a:pt x="2382" y="961"/>
                  <a:pt x="2400" y="981"/>
                </a:cubicBezTo>
                <a:cubicBezTo>
                  <a:pt x="2999" y="1616"/>
                  <a:pt x="2640" y="2458"/>
                  <a:pt x="2065" y="2952"/>
                </a:cubicBezTo>
                <a:cubicBezTo>
                  <a:pt x="1747" y="3226"/>
                  <a:pt x="1450" y="3311"/>
                  <a:pt x="1122" y="3311"/>
                </a:cubicBezTo>
                <a:cubicBezTo>
                  <a:pt x="949" y="3311"/>
                  <a:pt x="768" y="3287"/>
                  <a:pt x="571" y="3256"/>
                </a:cubicBezTo>
                <a:cubicBezTo>
                  <a:pt x="602" y="3176"/>
                  <a:pt x="632" y="3095"/>
                  <a:pt x="659" y="3016"/>
                </a:cubicBezTo>
                <a:cubicBezTo>
                  <a:pt x="738" y="3085"/>
                  <a:pt x="870" y="3111"/>
                  <a:pt x="1021" y="3111"/>
                </a:cubicBezTo>
                <a:cubicBezTo>
                  <a:pt x="1375" y="3111"/>
                  <a:pt x="1834" y="2966"/>
                  <a:pt x="1964" y="2873"/>
                </a:cubicBezTo>
                <a:cubicBezTo>
                  <a:pt x="2571" y="2448"/>
                  <a:pt x="2646" y="1620"/>
                  <a:pt x="2249" y="1032"/>
                </a:cubicBezTo>
                <a:cubicBezTo>
                  <a:pt x="2296" y="995"/>
                  <a:pt x="2342" y="956"/>
                  <a:pt x="2388" y="916"/>
                </a:cubicBezTo>
                <a:close/>
                <a:moveTo>
                  <a:pt x="272" y="3833"/>
                </a:moveTo>
                <a:cubicBezTo>
                  <a:pt x="274" y="3852"/>
                  <a:pt x="281" y="3872"/>
                  <a:pt x="301" y="3883"/>
                </a:cubicBezTo>
                <a:cubicBezTo>
                  <a:pt x="1590" y="4692"/>
                  <a:pt x="1981" y="6110"/>
                  <a:pt x="1594" y="7517"/>
                </a:cubicBezTo>
                <a:cubicBezTo>
                  <a:pt x="1548" y="7485"/>
                  <a:pt x="1502" y="7451"/>
                  <a:pt x="1454" y="7419"/>
                </a:cubicBezTo>
                <a:cubicBezTo>
                  <a:pt x="1410" y="6194"/>
                  <a:pt x="1505" y="4582"/>
                  <a:pt x="133" y="4015"/>
                </a:cubicBezTo>
                <a:cubicBezTo>
                  <a:pt x="183" y="3958"/>
                  <a:pt x="229" y="3896"/>
                  <a:pt x="272" y="3833"/>
                </a:cubicBezTo>
                <a:close/>
                <a:moveTo>
                  <a:pt x="3193" y="0"/>
                </a:moveTo>
                <a:cubicBezTo>
                  <a:pt x="3172" y="0"/>
                  <a:pt x="3148" y="9"/>
                  <a:pt x="3127" y="29"/>
                </a:cubicBezTo>
                <a:cubicBezTo>
                  <a:pt x="2792" y="332"/>
                  <a:pt x="2449" y="628"/>
                  <a:pt x="2132" y="950"/>
                </a:cubicBezTo>
                <a:cubicBezTo>
                  <a:pt x="2076" y="961"/>
                  <a:pt x="2028" y="1022"/>
                  <a:pt x="2072" y="1083"/>
                </a:cubicBezTo>
                <a:cubicBezTo>
                  <a:pt x="2376" y="1497"/>
                  <a:pt x="2434" y="2044"/>
                  <a:pt x="2127" y="2476"/>
                </a:cubicBezTo>
                <a:cubicBezTo>
                  <a:pt x="1980" y="2683"/>
                  <a:pt x="1777" y="2828"/>
                  <a:pt x="1535" y="2904"/>
                </a:cubicBezTo>
                <a:cubicBezTo>
                  <a:pt x="1449" y="2930"/>
                  <a:pt x="1282" y="2962"/>
                  <a:pt x="1116" y="2962"/>
                </a:cubicBezTo>
                <a:cubicBezTo>
                  <a:pt x="956" y="2962"/>
                  <a:pt x="797" y="2933"/>
                  <a:pt x="710" y="2842"/>
                </a:cubicBezTo>
                <a:cubicBezTo>
                  <a:pt x="707" y="2808"/>
                  <a:pt x="685" y="2781"/>
                  <a:pt x="659" y="2766"/>
                </a:cubicBezTo>
                <a:cubicBezTo>
                  <a:pt x="659" y="2765"/>
                  <a:pt x="659" y="2765"/>
                  <a:pt x="657" y="2763"/>
                </a:cubicBezTo>
                <a:cubicBezTo>
                  <a:pt x="651" y="2748"/>
                  <a:pt x="638" y="2741"/>
                  <a:pt x="624" y="2741"/>
                </a:cubicBezTo>
                <a:cubicBezTo>
                  <a:pt x="613" y="2741"/>
                  <a:pt x="601" y="2746"/>
                  <a:pt x="594" y="2755"/>
                </a:cubicBezTo>
                <a:cubicBezTo>
                  <a:pt x="574" y="2761"/>
                  <a:pt x="557" y="2776"/>
                  <a:pt x="547" y="2803"/>
                </a:cubicBezTo>
                <a:cubicBezTo>
                  <a:pt x="405" y="3226"/>
                  <a:pt x="181" y="3596"/>
                  <a:pt x="9" y="4003"/>
                </a:cubicBezTo>
                <a:cubicBezTo>
                  <a:pt x="1" y="4023"/>
                  <a:pt x="5" y="4041"/>
                  <a:pt x="16" y="4055"/>
                </a:cubicBezTo>
                <a:cubicBezTo>
                  <a:pt x="17" y="4066"/>
                  <a:pt x="22" y="4076"/>
                  <a:pt x="37" y="4086"/>
                </a:cubicBezTo>
                <a:cubicBezTo>
                  <a:pt x="598" y="4451"/>
                  <a:pt x="993" y="4931"/>
                  <a:pt x="1166" y="5589"/>
                </a:cubicBezTo>
                <a:cubicBezTo>
                  <a:pt x="1329" y="6201"/>
                  <a:pt x="1230" y="6814"/>
                  <a:pt x="1278" y="7436"/>
                </a:cubicBezTo>
                <a:cubicBezTo>
                  <a:pt x="1282" y="7488"/>
                  <a:pt x="1321" y="7512"/>
                  <a:pt x="1361" y="7512"/>
                </a:cubicBezTo>
                <a:cubicBezTo>
                  <a:pt x="1372" y="7512"/>
                  <a:pt x="1383" y="7511"/>
                  <a:pt x="1393" y="7507"/>
                </a:cubicBezTo>
                <a:cubicBezTo>
                  <a:pt x="2286" y="8319"/>
                  <a:pt x="3248" y="9052"/>
                  <a:pt x="4129" y="9879"/>
                </a:cubicBezTo>
                <a:cubicBezTo>
                  <a:pt x="5078" y="10769"/>
                  <a:pt x="5966" y="11712"/>
                  <a:pt x="6828" y="12685"/>
                </a:cubicBezTo>
                <a:cubicBezTo>
                  <a:pt x="6850" y="12707"/>
                  <a:pt x="6877" y="12715"/>
                  <a:pt x="6903" y="12715"/>
                </a:cubicBezTo>
                <a:cubicBezTo>
                  <a:pt x="6904" y="12715"/>
                  <a:pt x="6906" y="12715"/>
                  <a:pt x="6907" y="12715"/>
                </a:cubicBezTo>
                <a:lnTo>
                  <a:pt x="6907" y="12715"/>
                </a:lnTo>
                <a:cubicBezTo>
                  <a:pt x="6896" y="12739"/>
                  <a:pt x="6918" y="12772"/>
                  <a:pt x="6944" y="12772"/>
                </a:cubicBezTo>
                <a:cubicBezTo>
                  <a:pt x="6949" y="12772"/>
                  <a:pt x="6954" y="12771"/>
                  <a:pt x="6958" y="12768"/>
                </a:cubicBezTo>
                <a:cubicBezTo>
                  <a:pt x="7628" y="12431"/>
                  <a:pt x="8221" y="11895"/>
                  <a:pt x="8779" y="11398"/>
                </a:cubicBezTo>
                <a:cubicBezTo>
                  <a:pt x="9375" y="10869"/>
                  <a:pt x="9939" y="10304"/>
                  <a:pt x="10466" y="9705"/>
                </a:cubicBezTo>
                <a:cubicBezTo>
                  <a:pt x="11536" y="8490"/>
                  <a:pt x="12447" y="7144"/>
                  <a:pt x="13192" y="5704"/>
                </a:cubicBezTo>
                <a:cubicBezTo>
                  <a:pt x="13228" y="5632"/>
                  <a:pt x="13164" y="5573"/>
                  <a:pt x="13101" y="5573"/>
                </a:cubicBezTo>
                <a:cubicBezTo>
                  <a:pt x="13079" y="5573"/>
                  <a:pt x="13057" y="5580"/>
                  <a:pt x="13039" y="5597"/>
                </a:cubicBezTo>
                <a:cubicBezTo>
                  <a:pt x="13031" y="5606"/>
                  <a:pt x="13024" y="5614"/>
                  <a:pt x="13019" y="5626"/>
                </a:cubicBezTo>
                <a:cubicBezTo>
                  <a:pt x="12280" y="7050"/>
                  <a:pt x="11382" y="8380"/>
                  <a:pt x="10321" y="9585"/>
                </a:cubicBezTo>
                <a:cubicBezTo>
                  <a:pt x="9785" y="10195"/>
                  <a:pt x="9210" y="10772"/>
                  <a:pt x="8602" y="11310"/>
                </a:cubicBezTo>
                <a:cubicBezTo>
                  <a:pt x="8084" y="11769"/>
                  <a:pt x="7504" y="12164"/>
                  <a:pt x="6994" y="12630"/>
                </a:cubicBezTo>
                <a:cubicBezTo>
                  <a:pt x="6993" y="12615"/>
                  <a:pt x="6989" y="12600"/>
                  <a:pt x="6975" y="12583"/>
                </a:cubicBezTo>
                <a:cubicBezTo>
                  <a:pt x="6917" y="12516"/>
                  <a:pt x="6857" y="12447"/>
                  <a:pt x="6799" y="12380"/>
                </a:cubicBezTo>
                <a:lnTo>
                  <a:pt x="6755" y="12329"/>
                </a:lnTo>
                <a:cubicBezTo>
                  <a:pt x="6005" y="11478"/>
                  <a:pt x="5209" y="10662"/>
                  <a:pt x="4383" y="9883"/>
                </a:cubicBezTo>
                <a:cubicBezTo>
                  <a:pt x="3529" y="9076"/>
                  <a:pt x="2636" y="8239"/>
                  <a:pt x="1663" y="7563"/>
                </a:cubicBezTo>
                <a:cubicBezTo>
                  <a:pt x="2266" y="6159"/>
                  <a:pt x="1605" y="4562"/>
                  <a:pt x="352" y="3776"/>
                </a:cubicBezTo>
                <a:cubicBezTo>
                  <a:pt x="341" y="3770"/>
                  <a:pt x="331" y="3768"/>
                  <a:pt x="322" y="3768"/>
                </a:cubicBezTo>
                <a:cubicBezTo>
                  <a:pt x="320" y="3768"/>
                  <a:pt x="318" y="3768"/>
                  <a:pt x="316" y="3768"/>
                </a:cubicBezTo>
                <a:cubicBezTo>
                  <a:pt x="409" y="3622"/>
                  <a:pt x="486" y="3466"/>
                  <a:pt x="552" y="3303"/>
                </a:cubicBezTo>
                <a:cubicBezTo>
                  <a:pt x="739" y="3439"/>
                  <a:pt x="943" y="3498"/>
                  <a:pt x="1149" y="3498"/>
                </a:cubicBezTo>
                <a:cubicBezTo>
                  <a:pt x="2250" y="3498"/>
                  <a:pt x="3425" y="1804"/>
                  <a:pt x="2476" y="893"/>
                </a:cubicBezTo>
                <a:cubicBezTo>
                  <a:pt x="2465" y="881"/>
                  <a:pt x="2453" y="876"/>
                  <a:pt x="2442" y="876"/>
                </a:cubicBezTo>
                <a:cubicBezTo>
                  <a:pt x="2439" y="876"/>
                  <a:pt x="2437" y="877"/>
                  <a:pt x="2435" y="877"/>
                </a:cubicBezTo>
                <a:cubicBezTo>
                  <a:pt x="2621" y="719"/>
                  <a:pt x="2804" y="556"/>
                  <a:pt x="2986" y="393"/>
                </a:cubicBezTo>
                <a:lnTo>
                  <a:pt x="3045" y="341"/>
                </a:lnTo>
                <a:cubicBezTo>
                  <a:pt x="3113" y="280"/>
                  <a:pt x="3179" y="220"/>
                  <a:pt x="3246" y="161"/>
                </a:cubicBezTo>
                <a:cubicBezTo>
                  <a:pt x="3258" y="151"/>
                  <a:pt x="3267" y="140"/>
                  <a:pt x="3272" y="128"/>
                </a:cubicBezTo>
                <a:lnTo>
                  <a:pt x="3320" y="59"/>
                </a:lnTo>
                <a:cubicBezTo>
                  <a:pt x="3303" y="46"/>
                  <a:pt x="3283" y="34"/>
                  <a:pt x="3265" y="21"/>
                </a:cubicBezTo>
                <a:cubicBezTo>
                  <a:pt x="3259" y="17"/>
                  <a:pt x="3252" y="15"/>
                  <a:pt x="3247" y="15"/>
                </a:cubicBezTo>
                <a:cubicBezTo>
                  <a:pt x="3245" y="15"/>
                  <a:pt x="3244" y="15"/>
                  <a:pt x="3242" y="15"/>
                </a:cubicBezTo>
                <a:cubicBezTo>
                  <a:pt x="3228" y="6"/>
                  <a:pt x="3211" y="0"/>
                  <a:pt x="319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33"/>
          <p:cNvGrpSpPr/>
          <p:nvPr/>
        </p:nvGrpSpPr>
        <p:grpSpPr>
          <a:xfrm>
            <a:off x="8088500" y="3211091"/>
            <a:ext cx="592357" cy="333075"/>
            <a:chOff x="9407150" y="3465841"/>
            <a:chExt cx="592357" cy="333075"/>
          </a:xfrm>
        </p:grpSpPr>
        <p:sp>
          <p:nvSpPr>
            <p:cNvPr id="429" name="Google Shape;429;p33"/>
            <p:cNvSpPr/>
            <p:nvPr/>
          </p:nvSpPr>
          <p:spPr>
            <a:xfrm>
              <a:off x="9583133" y="3732693"/>
              <a:ext cx="176173" cy="55981"/>
            </a:xfrm>
            <a:custGeom>
              <a:avLst/>
              <a:gdLst/>
              <a:ahLst/>
              <a:cxnLst/>
              <a:rect l="l" t="t" r="r" b="b"/>
              <a:pathLst>
                <a:path w="3767" h="1197" extrusionOk="0">
                  <a:moveTo>
                    <a:pt x="228" y="1"/>
                  </a:moveTo>
                  <a:cubicBezTo>
                    <a:pt x="223" y="11"/>
                    <a:pt x="215" y="22"/>
                    <a:pt x="202" y="33"/>
                  </a:cubicBezTo>
                  <a:cubicBezTo>
                    <a:pt x="135" y="93"/>
                    <a:pt x="67" y="152"/>
                    <a:pt x="1" y="213"/>
                  </a:cubicBezTo>
                  <a:cubicBezTo>
                    <a:pt x="654" y="851"/>
                    <a:pt x="1423" y="1197"/>
                    <a:pt x="2225" y="1197"/>
                  </a:cubicBezTo>
                  <a:cubicBezTo>
                    <a:pt x="2733" y="1197"/>
                    <a:pt x="3253" y="1059"/>
                    <a:pt x="3766" y="769"/>
                  </a:cubicBezTo>
                  <a:cubicBezTo>
                    <a:pt x="3712" y="717"/>
                    <a:pt x="3654" y="664"/>
                    <a:pt x="3600" y="611"/>
                  </a:cubicBezTo>
                  <a:cubicBezTo>
                    <a:pt x="3596" y="616"/>
                    <a:pt x="3592" y="621"/>
                    <a:pt x="3586" y="626"/>
                  </a:cubicBezTo>
                  <a:cubicBezTo>
                    <a:pt x="3219" y="905"/>
                    <a:pt x="2803" y="1025"/>
                    <a:pt x="2383" y="1025"/>
                  </a:cubicBezTo>
                  <a:cubicBezTo>
                    <a:pt x="1585" y="1025"/>
                    <a:pt x="769" y="594"/>
                    <a:pt x="2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9594684" y="3782360"/>
              <a:ext cx="36151" cy="16556"/>
            </a:xfrm>
            <a:custGeom>
              <a:avLst/>
              <a:gdLst/>
              <a:ahLst/>
              <a:cxnLst/>
              <a:rect l="l" t="t" r="r" b="b"/>
              <a:pathLst>
                <a:path w="773" h="354" extrusionOk="0">
                  <a:moveTo>
                    <a:pt x="43" y="1"/>
                  </a:moveTo>
                  <a:cubicBezTo>
                    <a:pt x="20" y="1"/>
                    <a:pt x="0" y="29"/>
                    <a:pt x="23" y="46"/>
                  </a:cubicBezTo>
                  <a:cubicBezTo>
                    <a:pt x="224" y="200"/>
                    <a:pt x="462" y="318"/>
                    <a:pt x="715" y="353"/>
                  </a:cubicBezTo>
                  <a:cubicBezTo>
                    <a:pt x="716" y="353"/>
                    <a:pt x="718" y="353"/>
                    <a:pt x="720" y="353"/>
                  </a:cubicBezTo>
                  <a:cubicBezTo>
                    <a:pt x="763" y="353"/>
                    <a:pt x="773" y="289"/>
                    <a:pt x="728" y="279"/>
                  </a:cubicBezTo>
                  <a:cubicBezTo>
                    <a:pt x="482" y="225"/>
                    <a:pt x="264" y="151"/>
                    <a:pt x="58" y="5"/>
                  </a:cubicBezTo>
                  <a:cubicBezTo>
                    <a:pt x="53" y="2"/>
                    <a:pt x="48" y="1"/>
                    <a:pt x="4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9431983" y="3501664"/>
              <a:ext cx="153865" cy="111213"/>
            </a:xfrm>
            <a:custGeom>
              <a:avLst/>
              <a:gdLst/>
              <a:ahLst/>
              <a:cxnLst/>
              <a:rect l="l" t="t" r="r" b="b"/>
              <a:pathLst>
                <a:path w="3290" h="2378" extrusionOk="0">
                  <a:moveTo>
                    <a:pt x="1342" y="0"/>
                  </a:moveTo>
                  <a:cubicBezTo>
                    <a:pt x="1321" y="9"/>
                    <a:pt x="1299" y="19"/>
                    <a:pt x="1276" y="31"/>
                  </a:cubicBezTo>
                  <a:cubicBezTo>
                    <a:pt x="591" y="363"/>
                    <a:pt x="141" y="983"/>
                    <a:pt x="0" y="1679"/>
                  </a:cubicBezTo>
                  <a:cubicBezTo>
                    <a:pt x="326" y="1611"/>
                    <a:pt x="714" y="1555"/>
                    <a:pt x="1101" y="1555"/>
                  </a:cubicBezTo>
                  <a:cubicBezTo>
                    <a:pt x="1776" y="1555"/>
                    <a:pt x="2448" y="1727"/>
                    <a:pt x="2788" y="2317"/>
                  </a:cubicBezTo>
                  <a:cubicBezTo>
                    <a:pt x="2799" y="2337"/>
                    <a:pt x="2809" y="2357"/>
                    <a:pt x="2819" y="2378"/>
                  </a:cubicBezTo>
                  <a:cubicBezTo>
                    <a:pt x="2980" y="2291"/>
                    <a:pt x="3136" y="2197"/>
                    <a:pt x="3289" y="2098"/>
                  </a:cubicBezTo>
                  <a:cubicBezTo>
                    <a:pt x="3262" y="2042"/>
                    <a:pt x="3237" y="1987"/>
                    <a:pt x="3209" y="1934"/>
                  </a:cubicBezTo>
                  <a:cubicBezTo>
                    <a:pt x="2771" y="1087"/>
                    <a:pt x="2232" y="496"/>
                    <a:pt x="1383" y="55"/>
                  </a:cubicBezTo>
                  <a:cubicBezTo>
                    <a:pt x="1358" y="42"/>
                    <a:pt x="1345" y="22"/>
                    <a:pt x="1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9502040" y="3492685"/>
              <a:ext cx="119070" cy="103076"/>
            </a:xfrm>
            <a:custGeom>
              <a:avLst/>
              <a:gdLst/>
              <a:ahLst/>
              <a:cxnLst/>
              <a:rect l="l" t="t" r="r" b="b"/>
              <a:pathLst>
                <a:path w="2546" h="2204" extrusionOk="0">
                  <a:moveTo>
                    <a:pt x="755" y="1"/>
                  </a:moveTo>
                  <a:cubicBezTo>
                    <a:pt x="501" y="1"/>
                    <a:pt x="245" y="42"/>
                    <a:pt x="0" y="130"/>
                  </a:cubicBezTo>
                  <a:cubicBezTo>
                    <a:pt x="899" y="613"/>
                    <a:pt x="1493" y="1294"/>
                    <a:pt x="1920" y="2204"/>
                  </a:cubicBezTo>
                  <a:cubicBezTo>
                    <a:pt x="2029" y="2128"/>
                    <a:pt x="2137" y="2048"/>
                    <a:pt x="2243" y="1966"/>
                  </a:cubicBezTo>
                  <a:cubicBezTo>
                    <a:pt x="2105" y="1604"/>
                    <a:pt x="2163" y="1158"/>
                    <a:pt x="2454" y="825"/>
                  </a:cubicBezTo>
                  <a:cubicBezTo>
                    <a:pt x="2470" y="805"/>
                    <a:pt x="2489" y="798"/>
                    <a:pt x="2508" y="798"/>
                  </a:cubicBezTo>
                  <a:cubicBezTo>
                    <a:pt x="2521" y="798"/>
                    <a:pt x="2533" y="801"/>
                    <a:pt x="2545" y="807"/>
                  </a:cubicBezTo>
                  <a:cubicBezTo>
                    <a:pt x="2099" y="294"/>
                    <a:pt x="1431"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9607779" y="3532811"/>
              <a:ext cx="31194" cy="47329"/>
            </a:xfrm>
            <a:custGeom>
              <a:avLst/>
              <a:gdLst/>
              <a:ahLst/>
              <a:cxnLst/>
              <a:rect l="l" t="t" r="r" b="b"/>
              <a:pathLst>
                <a:path w="667" h="1012" extrusionOk="0">
                  <a:moveTo>
                    <a:pt x="327" y="0"/>
                  </a:moveTo>
                  <a:cubicBezTo>
                    <a:pt x="333" y="21"/>
                    <a:pt x="331" y="44"/>
                    <a:pt x="312" y="66"/>
                  </a:cubicBezTo>
                  <a:cubicBezTo>
                    <a:pt x="49" y="363"/>
                    <a:pt x="1" y="710"/>
                    <a:pt x="107" y="1011"/>
                  </a:cubicBezTo>
                  <a:cubicBezTo>
                    <a:pt x="265" y="881"/>
                    <a:pt x="418" y="746"/>
                    <a:pt x="569" y="599"/>
                  </a:cubicBezTo>
                  <a:cubicBezTo>
                    <a:pt x="586" y="582"/>
                    <a:pt x="605" y="575"/>
                    <a:pt x="624" y="575"/>
                  </a:cubicBezTo>
                  <a:cubicBezTo>
                    <a:pt x="639" y="575"/>
                    <a:pt x="654" y="580"/>
                    <a:pt x="667" y="586"/>
                  </a:cubicBezTo>
                  <a:cubicBezTo>
                    <a:pt x="656" y="556"/>
                    <a:pt x="644" y="525"/>
                    <a:pt x="631" y="494"/>
                  </a:cubicBezTo>
                  <a:cubicBezTo>
                    <a:pt x="552" y="313"/>
                    <a:pt x="448" y="147"/>
                    <a:pt x="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a:off x="9616290" y="3564800"/>
              <a:ext cx="31755" cy="46580"/>
            </a:xfrm>
            <a:custGeom>
              <a:avLst/>
              <a:gdLst/>
              <a:ahLst/>
              <a:cxnLst/>
              <a:rect l="l" t="t" r="r" b="b"/>
              <a:pathLst>
                <a:path w="679" h="996" extrusionOk="0">
                  <a:moveTo>
                    <a:pt x="525" y="1"/>
                  </a:moveTo>
                  <a:cubicBezTo>
                    <a:pt x="523" y="8"/>
                    <a:pt x="519" y="15"/>
                    <a:pt x="512" y="21"/>
                  </a:cubicBezTo>
                  <a:cubicBezTo>
                    <a:pt x="353" y="182"/>
                    <a:pt x="180" y="337"/>
                    <a:pt x="1" y="486"/>
                  </a:cubicBezTo>
                  <a:cubicBezTo>
                    <a:pt x="129" y="709"/>
                    <a:pt x="349" y="893"/>
                    <a:pt x="632" y="988"/>
                  </a:cubicBezTo>
                  <a:cubicBezTo>
                    <a:pt x="636" y="989"/>
                    <a:pt x="640" y="992"/>
                    <a:pt x="644" y="995"/>
                  </a:cubicBezTo>
                  <a:cubicBezTo>
                    <a:pt x="678" y="672"/>
                    <a:pt x="642" y="335"/>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a:off x="9650991" y="3501477"/>
              <a:ext cx="36105" cy="5893"/>
            </a:xfrm>
            <a:custGeom>
              <a:avLst/>
              <a:gdLst/>
              <a:ahLst/>
              <a:cxnLst/>
              <a:rect l="l" t="t" r="r" b="b"/>
              <a:pathLst>
                <a:path w="772" h="126" extrusionOk="0">
                  <a:moveTo>
                    <a:pt x="458" y="1"/>
                  </a:moveTo>
                  <a:cubicBezTo>
                    <a:pt x="313" y="1"/>
                    <a:pt x="167" y="27"/>
                    <a:pt x="33" y="67"/>
                  </a:cubicBezTo>
                  <a:cubicBezTo>
                    <a:pt x="0" y="79"/>
                    <a:pt x="14" y="125"/>
                    <a:pt x="44" y="125"/>
                  </a:cubicBezTo>
                  <a:cubicBezTo>
                    <a:pt x="47" y="125"/>
                    <a:pt x="50" y="125"/>
                    <a:pt x="54" y="124"/>
                  </a:cubicBezTo>
                  <a:cubicBezTo>
                    <a:pt x="156" y="99"/>
                    <a:pt x="254" y="90"/>
                    <a:pt x="351" y="90"/>
                  </a:cubicBezTo>
                  <a:cubicBezTo>
                    <a:pt x="466" y="90"/>
                    <a:pt x="581" y="103"/>
                    <a:pt x="701" y="121"/>
                  </a:cubicBezTo>
                  <a:cubicBezTo>
                    <a:pt x="704" y="121"/>
                    <a:pt x="707" y="121"/>
                    <a:pt x="710" y="121"/>
                  </a:cubicBezTo>
                  <a:cubicBezTo>
                    <a:pt x="760" y="121"/>
                    <a:pt x="771" y="48"/>
                    <a:pt x="718" y="34"/>
                  </a:cubicBezTo>
                  <a:cubicBezTo>
                    <a:pt x="634" y="11"/>
                    <a:pt x="547" y="1"/>
                    <a:pt x="45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9637616" y="3512280"/>
              <a:ext cx="44242" cy="5051"/>
            </a:xfrm>
            <a:custGeom>
              <a:avLst/>
              <a:gdLst/>
              <a:ahLst/>
              <a:cxnLst/>
              <a:rect l="l" t="t" r="r" b="b"/>
              <a:pathLst>
                <a:path w="946" h="108" extrusionOk="0">
                  <a:moveTo>
                    <a:pt x="594" y="1"/>
                  </a:moveTo>
                  <a:cubicBezTo>
                    <a:pt x="408" y="1"/>
                    <a:pt x="223" y="17"/>
                    <a:pt x="37" y="48"/>
                  </a:cubicBezTo>
                  <a:cubicBezTo>
                    <a:pt x="0" y="54"/>
                    <a:pt x="2" y="108"/>
                    <a:pt x="37" y="108"/>
                  </a:cubicBezTo>
                  <a:cubicBezTo>
                    <a:pt x="38" y="108"/>
                    <a:pt x="40" y="108"/>
                    <a:pt x="41" y="108"/>
                  </a:cubicBezTo>
                  <a:cubicBezTo>
                    <a:pt x="190" y="91"/>
                    <a:pt x="339" y="82"/>
                    <a:pt x="488" y="82"/>
                  </a:cubicBezTo>
                  <a:cubicBezTo>
                    <a:pt x="617" y="82"/>
                    <a:pt x="746" y="89"/>
                    <a:pt x="875" y="100"/>
                  </a:cubicBezTo>
                  <a:cubicBezTo>
                    <a:pt x="877" y="101"/>
                    <a:pt x="878" y="101"/>
                    <a:pt x="880" y="101"/>
                  </a:cubicBezTo>
                  <a:cubicBezTo>
                    <a:pt x="931" y="101"/>
                    <a:pt x="946" y="20"/>
                    <a:pt x="891" y="14"/>
                  </a:cubicBezTo>
                  <a:cubicBezTo>
                    <a:pt x="792" y="5"/>
                    <a:pt x="692" y="1"/>
                    <a:pt x="59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9407150" y="3465841"/>
              <a:ext cx="592357" cy="252124"/>
            </a:xfrm>
            <a:custGeom>
              <a:avLst/>
              <a:gdLst/>
              <a:ahLst/>
              <a:cxnLst/>
              <a:rect l="l" t="t" r="r" b="b"/>
              <a:pathLst>
                <a:path w="12666" h="5391" extrusionOk="0">
                  <a:moveTo>
                    <a:pt x="4618" y="1432"/>
                  </a:moveTo>
                  <a:lnTo>
                    <a:pt x="4618" y="1432"/>
                  </a:lnTo>
                  <a:cubicBezTo>
                    <a:pt x="4739" y="1580"/>
                    <a:pt x="4842" y="1745"/>
                    <a:pt x="4923" y="1926"/>
                  </a:cubicBezTo>
                  <a:cubicBezTo>
                    <a:pt x="4935" y="1957"/>
                    <a:pt x="4948" y="1986"/>
                    <a:pt x="4959" y="2018"/>
                  </a:cubicBezTo>
                  <a:cubicBezTo>
                    <a:pt x="4946" y="2012"/>
                    <a:pt x="4931" y="2007"/>
                    <a:pt x="4916" y="2007"/>
                  </a:cubicBezTo>
                  <a:cubicBezTo>
                    <a:pt x="4897" y="2007"/>
                    <a:pt x="4878" y="2014"/>
                    <a:pt x="4861" y="2031"/>
                  </a:cubicBezTo>
                  <a:cubicBezTo>
                    <a:pt x="4710" y="2178"/>
                    <a:pt x="4556" y="2315"/>
                    <a:pt x="4398" y="2443"/>
                  </a:cubicBezTo>
                  <a:cubicBezTo>
                    <a:pt x="4292" y="2142"/>
                    <a:pt x="4340" y="1795"/>
                    <a:pt x="4602" y="1498"/>
                  </a:cubicBezTo>
                  <a:cubicBezTo>
                    <a:pt x="4620" y="1476"/>
                    <a:pt x="4622" y="1453"/>
                    <a:pt x="4618" y="1432"/>
                  </a:cubicBezTo>
                  <a:close/>
                  <a:moveTo>
                    <a:pt x="2784" y="575"/>
                  </a:moveTo>
                  <a:cubicBezTo>
                    <a:pt x="3460" y="575"/>
                    <a:pt x="4128" y="868"/>
                    <a:pt x="4574" y="1381"/>
                  </a:cubicBezTo>
                  <a:cubicBezTo>
                    <a:pt x="4562" y="1375"/>
                    <a:pt x="4550" y="1372"/>
                    <a:pt x="4537" y="1372"/>
                  </a:cubicBezTo>
                  <a:cubicBezTo>
                    <a:pt x="4518" y="1372"/>
                    <a:pt x="4499" y="1379"/>
                    <a:pt x="4483" y="1399"/>
                  </a:cubicBezTo>
                  <a:cubicBezTo>
                    <a:pt x="4192" y="1730"/>
                    <a:pt x="4134" y="2177"/>
                    <a:pt x="4272" y="2540"/>
                  </a:cubicBezTo>
                  <a:cubicBezTo>
                    <a:pt x="4166" y="2623"/>
                    <a:pt x="4058" y="2704"/>
                    <a:pt x="3950" y="2778"/>
                  </a:cubicBezTo>
                  <a:cubicBezTo>
                    <a:pt x="3522" y="1868"/>
                    <a:pt x="2928" y="1188"/>
                    <a:pt x="2029" y="704"/>
                  </a:cubicBezTo>
                  <a:cubicBezTo>
                    <a:pt x="2274" y="616"/>
                    <a:pt x="2530" y="575"/>
                    <a:pt x="2784" y="575"/>
                  </a:cubicBezTo>
                  <a:close/>
                  <a:moveTo>
                    <a:pt x="4996" y="2114"/>
                  </a:moveTo>
                  <a:cubicBezTo>
                    <a:pt x="5113" y="2449"/>
                    <a:pt x="5149" y="2786"/>
                    <a:pt x="5114" y="3109"/>
                  </a:cubicBezTo>
                  <a:cubicBezTo>
                    <a:pt x="5112" y="3106"/>
                    <a:pt x="5108" y="3104"/>
                    <a:pt x="5103" y="3103"/>
                  </a:cubicBezTo>
                  <a:cubicBezTo>
                    <a:pt x="4821" y="3009"/>
                    <a:pt x="4601" y="2825"/>
                    <a:pt x="4472" y="2600"/>
                  </a:cubicBezTo>
                  <a:cubicBezTo>
                    <a:pt x="4651" y="2451"/>
                    <a:pt x="4823" y="2297"/>
                    <a:pt x="4983" y="2134"/>
                  </a:cubicBezTo>
                  <a:cubicBezTo>
                    <a:pt x="4990" y="2127"/>
                    <a:pt x="4994" y="2121"/>
                    <a:pt x="4996" y="2114"/>
                  </a:cubicBezTo>
                  <a:close/>
                  <a:moveTo>
                    <a:pt x="1873" y="764"/>
                  </a:moveTo>
                  <a:cubicBezTo>
                    <a:pt x="1876" y="788"/>
                    <a:pt x="1889" y="807"/>
                    <a:pt x="1914" y="819"/>
                  </a:cubicBezTo>
                  <a:cubicBezTo>
                    <a:pt x="2763" y="1260"/>
                    <a:pt x="3303" y="1852"/>
                    <a:pt x="3740" y="2699"/>
                  </a:cubicBezTo>
                  <a:cubicBezTo>
                    <a:pt x="3768" y="2751"/>
                    <a:pt x="3794" y="2805"/>
                    <a:pt x="3820" y="2862"/>
                  </a:cubicBezTo>
                  <a:cubicBezTo>
                    <a:pt x="3667" y="2962"/>
                    <a:pt x="3511" y="3055"/>
                    <a:pt x="3351" y="3142"/>
                  </a:cubicBezTo>
                  <a:cubicBezTo>
                    <a:pt x="3341" y="3121"/>
                    <a:pt x="3331" y="3103"/>
                    <a:pt x="3319" y="3080"/>
                  </a:cubicBezTo>
                  <a:cubicBezTo>
                    <a:pt x="2979" y="2492"/>
                    <a:pt x="2307" y="2319"/>
                    <a:pt x="1634" y="2319"/>
                  </a:cubicBezTo>
                  <a:cubicBezTo>
                    <a:pt x="1246" y="2319"/>
                    <a:pt x="858" y="2376"/>
                    <a:pt x="533" y="2444"/>
                  </a:cubicBezTo>
                  <a:cubicBezTo>
                    <a:pt x="672" y="1749"/>
                    <a:pt x="1122" y="1128"/>
                    <a:pt x="1807" y="796"/>
                  </a:cubicBezTo>
                  <a:cubicBezTo>
                    <a:pt x="1830" y="785"/>
                    <a:pt x="1852" y="775"/>
                    <a:pt x="1873" y="764"/>
                  </a:cubicBezTo>
                  <a:close/>
                  <a:moveTo>
                    <a:pt x="5768" y="1400"/>
                  </a:moveTo>
                  <a:cubicBezTo>
                    <a:pt x="7850" y="1400"/>
                    <a:pt x="9713" y="2274"/>
                    <a:pt x="11201" y="3698"/>
                  </a:cubicBezTo>
                  <a:cubicBezTo>
                    <a:pt x="10089" y="2923"/>
                    <a:pt x="8716" y="2468"/>
                    <a:pt x="7357" y="2468"/>
                  </a:cubicBezTo>
                  <a:cubicBezTo>
                    <a:pt x="6653" y="2468"/>
                    <a:pt x="5954" y="2590"/>
                    <a:pt x="5295" y="2852"/>
                  </a:cubicBezTo>
                  <a:cubicBezTo>
                    <a:pt x="5292" y="2530"/>
                    <a:pt x="5224" y="2197"/>
                    <a:pt x="5079" y="1870"/>
                  </a:cubicBezTo>
                  <a:cubicBezTo>
                    <a:pt x="5014" y="1723"/>
                    <a:pt x="4932" y="1585"/>
                    <a:pt x="4841" y="1457"/>
                  </a:cubicBezTo>
                  <a:cubicBezTo>
                    <a:pt x="5154" y="1418"/>
                    <a:pt x="5463" y="1400"/>
                    <a:pt x="5768" y="1400"/>
                  </a:cubicBezTo>
                  <a:close/>
                  <a:moveTo>
                    <a:pt x="1663" y="2491"/>
                  </a:moveTo>
                  <a:cubicBezTo>
                    <a:pt x="2167" y="2491"/>
                    <a:pt x="2662" y="2597"/>
                    <a:pt x="3007" y="2952"/>
                  </a:cubicBezTo>
                  <a:cubicBezTo>
                    <a:pt x="3096" y="3043"/>
                    <a:pt x="3160" y="3132"/>
                    <a:pt x="3208" y="3221"/>
                  </a:cubicBezTo>
                  <a:cubicBezTo>
                    <a:pt x="2458" y="3609"/>
                    <a:pt x="1646" y="3863"/>
                    <a:pt x="770" y="4034"/>
                  </a:cubicBezTo>
                  <a:cubicBezTo>
                    <a:pt x="734" y="3968"/>
                    <a:pt x="701" y="3899"/>
                    <a:pt x="671" y="3826"/>
                  </a:cubicBezTo>
                  <a:cubicBezTo>
                    <a:pt x="503" y="3422"/>
                    <a:pt x="452" y="3001"/>
                    <a:pt x="507" y="2594"/>
                  </a:cubicBezTo>
                  <a:lnTo>
                    <a:pt x="507" y="2594"/>
                  </a:lnTo>
                  <a:cubicBezTo>
                    <a:pt x="520" y="2606"/>
                    <a:pt x="535" y="2613"/>
                    <a:pt x="552" y="2613"/>
                  </a:cubicBezTo>
                  <a:cubicBezTo>
                    <a:pt x="556" y="2613"/>
                    <a:pt x="559" y="2612"/>
                    <a:pt x="563" y="2612"/>
                  </a:cubicBezTo>
                  <a:cubicBezTo>
                    <a:pt x="896" y="2552"/>
                    <a:pt x="1282" y="2491"/>
                    <a:pt x="1663" y="2491"/>
                  </a:cubicBezTo>
                  <a:close/>
                  <a:moveTo>
                    <a:pt x="4746" y="207"/>
                  </a:moveTo>
                  <a:cubicBezTo>
                    <a:pt x="5757" y="207"/>
                    <a:pt x="6765" y="375"/>
                    <a:pt x="7739" y="748"/>
                  </a:cubicBezTo>
                  <a:cubicBezTo>
                    <a:pt x="9439" y="1397"/>
                    <a:pt x="10873" y="2607"/>
                    <a:pt x="11849" y="4124"/>
                  </a:cubicBezTo>
                  <a:cubicBezTo>
                    <a:pt x="10392" y="2433"/>
                    <a:pt x="8266" y="1239"/>
                    <a:pt x="6036" y="1239"/>
                  </a:cubicBezTo>
                  <a:cubicBezTo>
                    <a:pt x="5618" y="1239"/>
                    <a:pt x="5197" y="1280"/>
                    <a:pt x="4777" y="1369"/>
                  </a:cubicBezTo>
                  <a:cubicBezTo>
                    <a:pt x="4304" y="767"/>
                    <a:pt x="3557" y="412"/>
                    <a:pt x="2797" y="407"/>
                  </a:cubicBezTo>
                  <a:cubicBezTo>
                    <a:pt x="3442" y="277"/>
                    <a:pt x="4094" y="207"/>
                    <a:pt x="4746" y="207"/>
                  </a:cubicBezTo>
                  <a:close/>
                  <a:moveTo>
                    <a:pt x="4350" y="2697"/>
                  </a:moveTo>
                  <a:cubicBezTo>
                    <a:pt x="4494" y="2941"/>
                    <a:pt x="4744" y="3124"/>
                    <a:pt x="5083" y="3168"/>
                  </a:cubicBezTo>
                  <a:cubicBezTo>
                    <a:pt x="5093" y="3168"/>
                    <a:pt x="5102" y="3166"/>
                    <a:pt x="5108" y="3161"/>
                  </a:cubicBezTo>
                  <a:lnTo>
                    <a:pt x="5108" y="3161"/>
                  </a:lnTo>
                  <a:cubicBezTo>
                    <a:pt x="5020" y="3845"/>
                    <a:pt x="4623" y="4465"/>
                    <a:pt x="4035" y="4884"/>
                  </a:cubicBezTo>
                  <a:cubicBezTo>
                    <a:pt x="4396" y="4344"/>
                    <a:pt x="4309" y="3612"/>
                    <a:pt x="4050" y="3003"/>
                  </a:cubicBezTo>
                  <a:cubicBezTo>
                    <a:pt x="4042" y="2982"/>
                    <a:pt x="4033" y="2963"/>
                    <a:pt x="4024" y="2942"/>
                  </a:cubicBezTo>
                  <a:cubicBezTo>
                    <a:pt x="4135" y="2865"/>
                    <a:pt x="4244" y="2780"/>
                    <a:pt x="4350" y="2697"/>
                  </a:cubicBezTo>
                  <a:close/>
                  <a:moveTo>
                    <a:pt x="7345" y="2667"/>
                  </a:moveTo>
                  <a:cubicBezTo>
                    <a:pt x="9001" y="2667"/>
                    <a:pt x="10606" y="3225"/>
                    <a:pt x="11872" y="4427"/>
                  </a:cubicBezTo>
                  <a:cubicBezTo>
                    <a:pt x="11883" y="4436"/>
                    <a:pt x="11893" y="4441"/>
                    <a:pt x="11902" y="4444"/>
                  </a:cubicBezTo>
                  <a:cubicBezTo>
                    <a:pt x="12010" y="4568"/>
                    <a:pt x="12113" y="4696"/>
                    <a:pt x="12215" y="4826"/>
                  </a:cubicBezTo>
                  <a:cubicBezTo>
                    <a:pt x="12231" y="4845"/>
                    <a:pt x="12250" y="4855"/>
                    <a:pt x="12271" y="4856"/>
                  </a:cubicBezTo>
                  <a:cubicBezTo>
                    <a:pt x="12294" y="4902"/>
                    <a:pt x="12320" y="4947"/>
                    <a:pt x="12342" y="4994"/>
                  </a:cubicBezTo>
                  <a:cubicBezTo>
                    <a:pt x="11401" y="3866"/>
                    <a:pt x="9962" y="3254"/>
                    <a:pt x="8493" y="3228"/>
                  </a:cubicBezTo>
                  <a:cubicBezTo>
                    <a:pt x="8461" y="3227"/>
                    <a:pt x="8429" y="3227"/>
                    <a:pt x="8396" y="3227"/>
                  </a:cubicBezTo>
                  <a:cubicBezTo>
                    <a:pt x="7106" y="3227"/>
                    <a:pt x="5865" y="3666"/>
                    <a:pt x="4795" y="4368"/>
                  </a:cubicBezTo>
                  <a:cubicBezTo>
                    <a:pt x="5099" y="3952"/>
                    <a:pt x="5278" y="3459"/>
                    <a:pt x="5293" y="2945"/>
                  </a:cubicBezTo>
                  <a:cubicBezTo>
                    <a:pt x="5973" y="2762"/>
                    <a:pt x="6663" y="2667"/>
                    <a:pt x="7345" y="2667"/>
                  </a:cubicBezTo>
                  <a:close/>
                  <a:moveTo>
                    <a:pt x="3278" y="3403"/>
                  </a:moveTo>
                  <a:cubicBezTo>
                    <a:pt x="3454" y="4091"/>
                    <a:pt x="2558" y="4700"/>
                    <a:pt x="1970" y="5065"/>
                  </a:cubicBezTo>
                  <a:cubicBezTo>
                    <a:pt x="1502" y="4899"/>
                    <a:pt x="1097" y="4593"/>
                    <a:pt x="820" y="4123"/>
                  </a:cubicBezTo>
                  <a:cubicBezTo>
                    <a:pt x="1670" y="4077"/>
                    <a:pt x="2512" y="3812"/>
                    <a:pt x="3278" y="3403"/>
                  </a:cubicBezTo>
                  <a:close/>
                  <a:moveTo>
                    <a:pt x="3896" y="3032"/>
                  </a:moveTo>
                  <a:lnTo>
                    <a:pt x="3896" y="3032"/>
                  </a:lnTo>
                  <a:cubicBezTo>
                    <a:pt x="4179" y="3714"/>
                    <a:pt x="4280" y="4481"/>
                    <a:pt x="3755" y="5064"/>
                  </a:cubicBezTo>
                  <a:cubicBezTo>
                    <a:pt x="3701" y="5094"/>
                    <a:pt x="3646" y="5122"/>
                    <a:pt x="3591" y="5149"/>
                  </a:cubicBezTo>
                  <a:cubicBezTo>
                    <a:pt x="3590" y="5150"/>
                    <a:pt x="3589" y="5151"/>
                    <a:pt x="3588" y="5151"/>
                  </a:cubicBezTo>
                  <a:cubicBezTo>
                    <a:pt x="3361" y="5197"/>
                    <a:pt x="3133" y="5220"/>
                    <a:pt x="2909" y="5220"/>
                  </a:cubicBezTo>
                  <a:cubicBezTo>
                    <a:pt x="2625" y="5220"/>
                    <a:pt x="2348" y="5183"/>
                    <a:pt x="2086" y="5104"/>
                  </a:cubicBezTo>
                  <a:cubicBezTo>
                    <a:pt x="2766" y="4754"/>
                    <a:pt x="3666" y="4123"/>
                    <a:pt x="3424" y="3324"/>
                  </a:cubicBezTo>
                  <a:cubicBezTo>
                    <a:pt x="3585" y="3232"/>
                    <a:pt x="3743" y="3135"/>
                    <a:pt x="3896" y="3032"/>
                  </a:cubicBezTo>
                  <a:close/>
                  <a:moveTo>
                    <a:pt x="4698" y="0"/>
                  </a:moveTo>
                  <a:cubicBezTo>
                    <a:pt x="3700" y="0"/>
                    <a:pt x="2692" y="189"/>
                    <a:pt x="1720" y="597"/>
                  </a:cubicBezTo>
                  <a:cubicBezTo>
                    <a:pt x="1691" y="609"/>
                    <a:pt x="1690" y="642"/>
                    <a:pt x="1706" y="661"/>
                  </a:cubicBezTo>
                  <a:cubicBezTo>
                    <a:pt x="534" y="1252"/>
                    <a:pt x="0" y="2659"/>
                    <a:pt x="519" y="3879"/>
                  </a:cubicBezTo>
                  <a:cubicBezTo>
                    <a:pt x="896" y="4765"/>
                    <a:pt x="1852" y="5391"/>
                    <a:pt x="2812" y="5391"/>
                  </a:cubicBezTo>
                  <a:cubicBezTo>
                    <a:pt x="3060" y="5391"/>
                    <a:pt x="3309" y="5349"/>
                    <a:pt x="3548" y="5259"/>
                  </a:cubicBezTo>
                  <a:cubicBezTo>
                    <a:pt x="3559" y="5286"/>
                    <a:pt x="3581" y="5307"/>
                    <a:pt x="3611" y="5307"/>
                  </a:cubicBezTo>
                  <a:cubicBezTo>
                    <a:pt x="3621" y="5307"/>
                    <a:pt x="3632" y="5305"/>
                    <a:pt x="3643" y="5300"/>
                  </a:cubicBezTo>
                  <a:cubicBezTo>
                    <a:pt x="3670" y="5289"/>
                    <a:pt x="3696" y="5274"/>
                    <a:pt x="3723" y="5262"/>
                  </a:cubicBezTo>
                  <a:cubicBezTo>
                    <a:pt x="3730" y="5268"/>
                    <a:pt x="3738" y="5271"/>
                    <a:pt x="3747" y="5271"/>
                  </a:cubicBezTo>
                  <a:cubicBezTo>
                    <a:pt x="3754" y="5271"/>
                    <a:pt x="3760" y="5269"/>
                    <a:pt x="3767" y="5264"/>
                  </a:cubicBezTo>
                  <a:cubicBezTo>
                    <a:pt x="3800" y="5237"/>
                    <a:pt x="3833" y="5211"/>
                    <a:pt x="3866" y="5185"/>
                  </a:cubicBezTo>
                  <a:cubicBezTo>
                    <a:pt x="4086" y="5060"/>
                    <a:pt x="4288" y="4912"/>
                    <a:pt x="4464" y="4745"/>
                  </a:cubicBezTo>
                  <a:cubicBezTo>
                    <a:pt x="5593" y="3973"/>
                    <a:pt x="6886" y="3430"/>
                    <a:pt x="8273" y="3401"/>
                  </a:cubicBezTo>
                  <a:cubicBezTo>
                    <a:pt x="8311" y="3400"/>
                    <a:pt x="8350" y="3399"/>
                    <a:pt x="8388" y="3399"/>
                  </a:cubicBezTo>
                  <a:cubicBezTo>
                    <a:pt x="9948" y="3399"/>
                    <a:pt x="11480" y="4089"/>
                    <a:pt x="12423" y="5347"/>
                  </a:cubicBezTo>
                  <a:cubicBezTo>
                    <a:pt x="12440" y="5369"/>
                    <a:pt x="12461" y="5378"/>
                    <a:pt x="12482" y="5378"/>
                  </a:cubicBezTo>
                  <a:cubicBezTo>
                    <a:pt x="12514" y="5378"/>
                    <a:pt x="12546" y="5357"/>
                    <a:pt x="12558" y="5328"/>
                  </a:cubicBezTo>
                  <a:cubicBezTo>
                    <a:pt x="12612" y="5328"/>
                    <a:pt x="12665" y="5282"/>
                    <a:pt x="12638" y="5219"/>
                  </a:cubicBezTo>
                  <a:cubicBezTo>
                    <a:pt x="11249" y="2104"/>
                    <a:pt x="8028" y="0"/>
                    <a:pt x="469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33"/>
          <p:cNvSpPr txBox="1"/>
          <p:nvPr/>
        </p:nvSpPr>
        <p:spPr>
          <a:xfrm>
            <a:off x="1054699" y="2748584"/>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a:ea typeface="Roboto"/>
                <a:cs typeface="Roboto"/>
                <a:sym typeface="Roboto"/>
              </a:rPr>
              <a:t>Our health and physical activity are not mutually exclusive</a:t>
            </a:r>
            <a:endParaRPr sz="1200">
              <a:solidFill>
                <a:srgbClr val="000000"/>
              </a:solidFill>
              <a:latin typeface="Roboto"/>
              <a:ea typeface="Roboto"/>
              <a:cs typeface="Roboto"/>
              <a:sym typeface="Roboto"/>
            </a:endParaRPr>
          </a:p>
        </p:txBody>
      </p:sp>
      <p:sp>
        <p:nvSpPr>
          <p:cNvPr id="439" name="Google Shape;439;p33"/>
          <p:cNvSpPr txBox="1"/>
          <p:nvPr/>
        </p:nvSpPr>
        <p:spPr>
          <a:xfrm>
            <a:off x="1054699" y="4158416"/>
            <a:ext cx="1926600" cy="57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Review opportunities</a:t>
            </a:r>
            <a:endParaRPr sz="1200">
              <a:solidFill>
                <a:srgbClr val="000000"/>
              </a:solidFill>
              <a:latin typeface="Roboto"/>
              <a:ea typeface="Roboto"/>
              <a:cs typeface="Roboto"/>
              <a:sym typeface="Roboto"/>
            </a:endParaRPr>
          </a:p>
        </p:txBody>
      </p:sp>
      <p:sp>
        <p:nvSpPr>
          <p:cNvPr id="440" name="Google Shape;440;p33"/>
          <p:cNvSpPr txBox="1"/>
          <p:nvPr/>
        </p:nvSpPr>
        <p:spPr>
          <a:xfrm>
            <a:off x="1054699" y="1338752"/>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a:ea typeface="Roboto"/>
                <a:cs typeface="Roboto"/>
                <a:sym typeface="Roboto"/>
              </a:rPr>
              <a:t>Consider how many class meetings you have for students to master a learning target</a:t>
            </a:r>
            <a:endParaRPr sz="1200">
              <a:solidFill>
                <a:srgbClr val="000000"/>
              </a:solidFill>
              <a:latin typeface="Roboto"/>
              <a:ea typeface="Roboto"/>
              <a:cs typeface="Roboto"/>
              <a:sym typeface="Roboto"/>
            </a:endParaRPr>
          </a:p>
          <a:p>
            <a:pPr marL="0" lvl="0" indent="0" algn="l" rtl="0">
              <a:lnSpc>
                <a:spcPct val="115000"/>
              </a:lnSpc>
              <a:spcBef>
                <a:spcPts val="0"/>
              </a:spcBef>
              <a:spcAft>
                <a:spcPts val="1600"/>
              </a:spcAft>
              <a:buNone/>
            </a:pPr>
            <a:endParaRPr sz="1200">
              <a:solidFill>
                <a:srgbClr val="000000"/>
              </a:solidFill>
              <a:latin typeface="Roboto"/>
              <a:ea typeface="Roboto"/>
              <a:cs typeface="Roboto"/>
              <a:sym typeface="Roboto"/>
            </a:endParaRPr>
          </a:p>
        </p:txBody>
      </p:sp>
      <p:sp>
        <p:nvSpPr>
          <p:cNvPr id="441" name="Google Shape;441;p33"/>
          <p:cNvSpPr txBox="1"/>
          <p:nvPr/>
        </p:nvSpPr>
        <p:spPr>
          <a:xfrm>
            <a:off x="1054699" y="1027245"/>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b="1">
                <a:solidFill>
                  <a:schemeClr val="accent1"/>
                </a:solidFill>
                <a:latin typeface="Fira Sans"/>
                <a:ea typeface="Fira Sans"/>
                <a:cs typeface="Fira Sans"/>
                <a:sym typeface="Fira Sans"/>
              </a:rPr>
              <a:t>TIME</a:t>
            </a:r>
            <a:endParaRPr sz="1600" b="1">
              <a:solidFill>
                <a:schemeClr val="accent1"/>
              </a:solidFill>
              <a:latin typeface="Fira Sans"/>
              <a:ea typeface="Fira Sans"/>
              <a:cs typeface="Fira Sans"/>
              <a:sym typeface="Fira Sans"/>
            </a:endParaRPr>
          </a:p>
        </p:txBody>
      </p:sp>
      <p:sp>
        <p:nvSpPr>
          <p:cNvPr id="442" name="Google Shape;442;p33"/>
          <p:cNvSpPr txBox="1"/>
          <p:nvPr/>
        </p:nvSpPr>
        <p:spPr>
          <a:xfrm>
            <a:off x="1054700" y="3811825"/>
            <a:ext cx="22701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b="1">
                <a:solidFill>
                  <a:schemeClr val="accent3"/>
                </a:solidFill>
                <a:latin typeface="Fira Sans"/>
                <a:ea typeface="Fira Sans"/>
                <a:cs typeface="Fira Sans"/>
                <a:sym typeface="Fira Sans"/>
              </a:rPr>
              <a:t>PRIOR KNOWLEDGE</a:t>
            </a:r>
            <a:endParaRPr sz="1600" b="1">
              <a:solidFill>
                <a:schemeClr val="accent3"/>
              </a:solidFill>
              <a:latin typeface="Fira Sans"/>
              <a:ea typeface="Fira Sans"/>
              <a:cs typeface="Fira Sans"/>
              <a:sym typeface="Fira Sans"/>
            </a:endParaRPr>
          </a:p>
        </p:txBody>
      </p:sp>
      <p:sp>
        <p:nvSpPr>
          <p:cNvPr id="443" name="Google Shape;443;p33"/>
          <p:cNvSpPr txBox="1"/>
          <p:nvPr/>
        </p:nvSpPr>
        <p:spPr>
          <a:xfrm>
            <a:off x="1054700" y="2419525"/>
            <a:ext cx="16428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b="1">
                <a:solidFill>
                  <a:schemeClr val="accent2"/>
                </a:solidFill>
                <a:latin typeface="Fira Sans"/>
                <a:ea typeface="Fira Sans"/>
                <a:cs typeface="Fira Sans"/>
                <a:sym typeface="Fira Sans"/>
              </a:rPr>
              <a:t>CONNECTION</a:t>
            </a:r>
            <a:endParaRPr sz="1600" b="1">
              <a:solidFill>
                <a:schemeClr val="accent2"/>
              </a:solidFill>
              <a:latin typeface="Fira Sans"/>
              <a:ea typeface="Fira Sans"/>
              <a:cs typeface="Fira Sans"/>
              <a:sym typeface="Fira Sans"/>
            </a:endParaRPr>
          </a:p>
        </p:txBody>
      </p:sp>
      <p:sp>
        <p:nvSpPr>
          <p:cNvPr id="444" name="Google Shape;444;p33"/>
          <p:cNvSpPr txBox="1"/>
          <p:nvPr/>
        </p:nvSpPr>
        <p:spPr>
          <a:xfrm>
            <a:off x="6069061" y="2019823"/>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a:ea typeface="Roboto"/>
                <a:cs typeface="Roboto"/>
                <a:sym typeface="Roboto"/>
              </a:rPr>
              <a:t>How much physical activity are your students truly getting in a day?</a:t>
            </a:r>
            <a:endParaRPr sz="1200">
              <a:solidFill>
                <a:srgbClr val="000000"/>
              </a:solidFill>
              <a:latin typeface="Roboto"/>
              <a:ea typeface="Roboto"/>
              <a:cs typeface="Roboto"/>
              <a:sym typeface="Roboto"/>
            </a:endParaRPr>
          </a:p>
          <a:p>
            <a:pPr marL="0" lvl="0" indent="0" algn="r" rtl="0">
              <a:spcBef>
                <a:spcPts val="0"/>
              </a:spcBef>
              <a:spcAft>
                <a:spcPts val="0"/>
              </a:spcAft>
              <a:buNone/>
            </a:pPr>
            <a:endParaRPr sz="1200">
              <a:solidFill>
                <a:srgbClr val="000000"/>
              </a:solidFill>
              <a:latin typeface="Roboto"/>
              <a:ea typeface="Roboto"/>
              <a:cs typeface="Roboto"/>
              <a:sym typeface="Roboto"/>
            </a:endParaRPr>
          </a:p>
        </p:txBody>
      </p:sp>
      <p:sp>
        <p:nvSpPr>
          <p:cNvPr id="445" name="Google Shape;445;p33"/>
          <p:cNvSpPr txBox="1"/>
          <p:nvPr/>
        </p:nvSpPr>
        <p:spPr>
          <a:xfrm>
            <a:off x="6352847" y="1698575"/>
            <a:ext cx="16428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600" b="1">
                <a:solidFill>
                  <a:schemeClr val="accent5"/>
                </a:solidFill>
                <a:latin typeface="Fira Sans"/>
                <a:ea typeface="Fira Sans"/>
                <a:cs typeface="Fira Sans"/>
                <a:sym typeface="Fira Sans"/>
              </a:rPr>
              <a:t>60 MINUTES</a:t>
            </a:r>
            <a:endParaRPr sz="1600" b="1">
              <a:solidFill>
                <a:schemeClr val="accent5"/>
              </a:solidFill>
              <a:latin typeface="Fira Sans"/>
              <a:ea typeface="Fira Sans"/>
              <a:cs typeface="Fira Sans"/>
              <a:sym typeface="Fira Sans"/>
            </a:endParaRPr>
          </a:p>
        </p:txBody>
      </p:sp>
      <p:sp>
        <p:nvSpPr>
          <p:cNvPr id="446" name="Google Shape;446;p33"/>
          <p:cNvSpPr txBox="1"/>
          <p:nvPr/>
        </p:nvSpPr>
        <p:spPr>
          <a:xfrm>
            <a:off x="5910351" y="3098100"/>
            <a:ext cx="20853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600" b="1">
                <a:solidFill>
                  <a:schemeClr val="accent4"/>
                </a:solidFill>
                <a:latin typeface="Fira Sans"/>
                <a:ea typeface="Fira Sans"/>
                <a:cs typeface="Fira Sans"/>
                <a:sym typeface="Fira Sans"/>
              </a:rPr>
              <a:t>DIFFERENTIATION</a:t>
            </a:r>
            <a:endParaRPr sz="1600" b="1">
              <a:solidFill>
                <a:schemeClr val="accent4"/>
              </a:solidFill>
              <a:latin typeface="Fira Sans"/>
              <a:ea typeface="Fira Sans"/>
              <a:cs typeface="Fira Sans"/>
              <a:sym typeface="Fira Sans"/>
            </a:endParaRPr>
          </a:p>
        </p:txBody>
      </p:sp>
      <p:sp>
        <p:nvSpPr>
          <p:cNvPr id="447" name="Google Shape;447;p33"/>
          <p:cNvSpPr txBox="1"/>
          <p:nvPr/>
        </p:nvSpPr>
        <p:spPr>
          <a:xfrm>
            <a:off x="6008161" y="3434375"/>
            <a:ext cx="1987500" cy="57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latin typeface="Roboto"/>
                <a:ea typeface="Roboto"/>
                <a:cs typeface="Roboto"/>
                <a:sym typeface="Roboto"/>
              </a:rPr>
              <a:t>Combing objective allows students to demonstrate their learning in a variety of ways</a:t>
            </a:r>
            <a:endParaRPr sz="1200">
              <a:solidFill>
                <a:srgbClr val="000000"/>
              </a:solidFill>
              <a:latin typeface="Roboto"/>
              <a:ea typeface="Roboto"/>
              <a:cs typeface="Roboto"/>
              <a:sym typeface="Roboto"/>
            </a:endParaRPr>
          </a:p>
          <a:p>
            <a:pPr marL="0" lvl="0" indent="0" algn="l" rtl="0">
              <a:spcBef>
                <a:spcPts val="0"/>
              </a:spcBef>
              <a:spcAft>
                <a:spcPts val="0"/>
              </a:spcAft>
              <a:buNone/>
            </a:pPr>
            <a:endParaRPr sz="1200">
              <a:solidFill>
                <a:srgbClr val="000000"/>
              </a:solidFill>
              <a:latin typeface="Roboto"/>
              <a:ea typeface="Roboto"/>
              <a:cs typeface="Roboto"/>
              <a:sym typeface="Roboto"/>
            </a:endParaRPr>
          </a:p>
        </p:txBody>
      </p:sp>
      <p:cxnSp>
        <p:nvCxnSpPr>
          <p:cNvPr id="448" name="Google Shape;448;p33"/>
          <p:cNvCxnSpPr>
            <a:endCxn id="440" idx="3"/>
          </p:cNvCxnSpPr>
          <p:nvPr/>
        </p:nvCxnSpPr>
        <p:spPr>
          <a:xfrm rot="5400000" flipH="1">
            <a:off x="2930299" y="1675952"/>
            <a:ext cx="792600" cy="690600"/>
          </a:xfrm>
          <a:prstGeom prst="curvedConnector2">
            <a:avLst/>
          </a:prstGeom>
          <a:noFill/>
          <a:ln w="28575" cap="flat" cmpd="sng">
            <a:solidFill>
              <a:schemeClr val="accent1"/>
            </a:solidFill>
            <a:prstDash val="dot"/>
            <a:round/>
            <a:headEnd type="none" w="med" len="med"/>
            <a:tailEnd type="none" w="med" len="med"/>
          </a:ln>
        </p:spPr>
      </p:cxnSp>
      <p:cxnSp>
        <p:nvCxnSpPr>
          <p:cNvPr id="449" name="Google Shape;449;p33"/>
          <p:cNvCxnSpPr>
            <a:endCxn id="439" idx="3"/>
          </p:cNvCxnSpPr>
          <p:nvPr/>
        </p:nvCxnSpPr>
        <p:spPr>
          <a:xfrm rot="5400000">
            <a:off x="2937049" y="3642866"/>
            <a:ext cx="846000" cy="757500"/>
          </a:xfrm>
          <a:prstGeom prst="curvedConnector2">
            <a:avLst/>
          </a:prstGeom>
          <a:noFill/>
          <a:ln w="28575" cap="flat" cmpd="sng">
            <a:solidFill>
              <a:schemeClr val="accent3"/>
            </a:solidFill>
            <a:prstDash val="dot"/>
            <a:round/>
            <a:headEnd type="none" w="med" len="med"/>
            <a:tailEnd type="none" w="med" len="med"/>
          </a:ln>
        </p:spPr>
      </p:cxnSp>
      <p:cxnSp>
        <p:nvCxnSpPr>
          <p:cNvPr id="450" name="Google Shape;450;p33"/>
          <p:cNvCxnSpPr/>
          <p:nvPr/>
        </p:nvCxnSpPr>
        <p:spPr>
          <a:xfrm rot="10800000" flipH="1">
            <a:off x="5329261" y="2312923"/>
            <a:ext cx="581100" cy="123600"/>
          </a:xfrm>
          <a:prstGeom prst="curvedConnector3">
            <a:avLst>
              <a:gd name="adj1" fmla="val 16407"/>
            </a:avLst>
          </a:prstGeom>
          <a:noFill/>
          <a:ln w="28575" cap="flat" cmpd="sng">
            <a:solidFill>
              <a:schemeClr val="accent4"/>
            </a:solidFill>
            <a:prstDash val="dot"/>
            <a:round/>
            <a:headEnd type="none" w="med" len="med"/>
            <a:tailEnd type="none" w="med" len="med"/>
          </a:ln>
        </p:spPr>
      </p:cxnSp>
      <p:cxnSp>
        <p:nvCxnSpPr>
          <p:cNvPr id="451" name="Google Shape;451;p33"/>
          <p:cNvCxnSpPr>
            <a:stCxn id="438" idx="3"/>
          </p:cNvCxnSpPr>
          <p:nvPr/>
        </p:nvCxnSpPr>
        <p:spPr>
          <a:xfrm>
            <a:off x="2981299" y="3034784"/>
            <a:ext cx="490800" cy="0"/>
          </a:xfrm>
          <a:prstGeom prst="straightConnector1">
            <a:avLst/>
          </a:prstGeom>
          <a:noFill/>
          <a:ln w="28575" cap="flat" cmpd="sng">
            <a:solidFill>
              <a:schemeClr val="accent2"/>
            </a:solidFill>
            <a:prstDash val="dot"/>
            <a:round/>
            <a:headEnd type="none" w="med" len="med"/>
            <a:tailEnd type="none" w="med" len="med"/>
          </a:ln>
        </p:spPr>
      </p:cxnSp>
      <p:cxnSp>
        <p:nvCxnSpPr>
          <p:cNvPr id="452" name="Google Shape;452;p33"/>
          <p:cNvCxnSpPr>
            <a:stCxn id="447" idx="1"/>
          </p:cNvCxnSpPr>
          <p:nvPr/>
        </p:nvCxnSpPr>
        <p:spPr>
          <a:xfrm rot="10800000">
            <a:off x="5481661" y="3544175"/>
            <a:ext cx="526500" cy="176400"/>
          </a:xfrm>
          <a:prstGeom prst="curvedConnector3">
            <a:avLst>
              <a:gd name="adj1" fmla="val 71037"/>
            </a:avLst>
          </a:prstGeom>
          <a:noFill/>
          <a:ln w="28575" cap="flat" cmpd="sng">
            <a:solidFill>
              <a:schemeClr val="accent5"/>
            </a:solidFill>
            <a:prstDash val="dot"/>
            <a:round/>
            <a:headEnd type="none" w="med" len="med"/>
            <a:tailEnd type="none" w="med" len="med"/>
          </a:ln>
        </p:spPr>
      </p:cxnSp>
      <p:grpSp>
        <p:nvGrpSpPr>
          <p:cNvPr id="453" name="Google Shape;453;p33"/>
          <p:cNvGrpSpPr/>
          <p:nvPr/>
        </p:nvGrpSpPr>
        <p:grpSpPr>
          <a:xfrm>
            <a:off x="3260968" y="2334919"/>
            <a:ext cx="2425125" cy="1275017"/>
            <a:chOff x="3260968" y="2334919"/>
            <a:chExt cx="2425125" cy="1275017"/>
          </a:xfrm>
        </p:grpSpPr>
        <p:sp>
          <p:nvSpPr>
            <p:cNvPr id="454" name="Google Shape;454;p33"/>
            <p:cNvSpPr/>
            <p:nvPr/>
          </p:nvSpPr>
          <p:spPr>
            <a:xfrm>
              <a:off x="5313921" y="3412382"/>
              <a:ext cx="121999" cy="112576"/>
            </a:xfrm>
            <a:custGeom>
              <a:avLst/>
              <a:gdLst/>
              <a:ahLst/>
              <a:cxnLst/>
              <a:rect l="l" t="t" r="r" b="b"/>
              <a:pathLst>
                <a:path w="725" h="669" extrusionOk="0">
                  <a:moveTo>
                    <a:pt x="34" y="1"/>
                  </a:moveTo>
                  <a:cubicBezTo>
                    <a:pt x="17" y="1"/>
                    <a:pt x="1" y="20"/>
                    <a:pt x="11" y="39"/>
                  </a:cubicBezTo>
                  <a:cubicBezTo>
                    <a:pt x="162" y="289"/>
                    <a:pt x="384" y="492"/>
                    <a:pt x="621" y="659"/>
                  </a:cubicBezTo>
                  <a:cubicBezTo>
                    <a:pt x="631" y="666"/>
                    <a:pt x="641" y="669"/>
                    <a:pt x="650" y="669"/>
                  </a:cubicBezTo>
                  <a:cubicBezTo>
                    <a:pt x="695" y="669"/>
                    <a:pt x="725" y="598"/>
                    <a:pt x="676" y="565"/>
                  </a:cubicBezTo>
                  <a:cubicBezTo>
                    <a:pt x="437" y="410"/>
                    <a:pt x="243" y="217"/>
                    <a:pt x="50" y="8"/>
                  </a:cubicBezTo>
                  <a:cubicBezTo>
                    <a:pt x="46" y="3"/>
                    <a:pt x="40" y="1"/>
                    <a:pt x="3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5296083" y="3460004"/>
              <a:ext cx="130245" cy="104835"/>
            </a:xfrm>
            <a:custGeom>
              <a:avLst/>
              <a:gdLst/>
              <a:ahLst/>
              <a:cxnLst/>
              <a:rect l="l" t="t" r="r" b="b"/>
              <a:pathLst>
                <a:path w="774" h="623" extrusionOk="0">
                  <a:moveTo>
                    <a:pt x="40" y="0"/>
                  </a:moveTo>
                  <a:cubicBezTo>
                    <a:pt x="20" y="0"/>
                    <a:pt x="0" y="21"/>
                    <a:pt x="14" y="41"/>
                  </a:cubicBezTo>
                  <a:cubicBezTo>
                    <a:pt x="172" y="266"/>
                    <a:pt x="418" y="526"/>
                    <a:pt x="683" y="618"/>
                  </a:cubicBezTo>
                  <a:cubicBezTo>
                    <a:pt x="691" y="621"/>
                    <a:pt x="699" y="622"/>
                    <a:pt x="706" y="622"/>
                  </a:cubicBezTo>
                  <a:cubicBezTo>
                    <a:pt x="759" y="622"/>
                    <a:pt x="774" y="542"/>
                    <a:pt x="729" y="508"/>
                  </a:cubicBezTo>
                  <a:cubicBezTo>
                    <a:pt x="622" y="427"/>
                    <a:pt x="497" y="372"/>
                    <a:pt x="388" y="293"/>
                  </a:cubicBezTo>
                  <a:cubicBezTo>
                    <a:pt x="270" y="209"/>
                    <a:pt x="163" y="109"/>
                    <a:pt x="59" y="8"/>
                  </a:cubicBezTo>
                  <a:cubicBezTo>
                    <a:pt x="54" y="3"/>
                    <a:pt x="47" y="0"/>
                    <a:pt x="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5209758" y="2365882"/>
              <a:ext cx="139500" cy="32982"/>
            </a:xfrm>
            <a:custGeom>
              <a:avLst/>
              <a:gdLst/>
              <a:ahLst/>
              <a:cxnLst/>
              <a:rect l="l" t="t" r="r" b="b"/>
              <a:pathLst>
                <a:path w="829" h="196" extrusionOk="0">
                  <a:moveTo>
                    <a:pt x="331" y="1"/>
                  </a:moveTo>
                  <a:cubicBezTo>
                    <a:pt x="239" y="1"/>
                    <a:pt x="148" y="9"/>
                    <a:pt x="60" y="24"/>
                  </a:cubicBezTo>
                  <a:cubicBezTo>
                    <a:pt x="1" y="33"/>
                    <a:pt x="13" y="127"/>
                    <a:pt x="70" y="127"/>
                  </a:cubicBezTo>
                  <a:cubicBezTo>
                    <a:pt x="71" y="127"/>
                    <a:pt x="71" y="127"/>
                    <a:pt x="72" y="127"/>
                  </a:cubicBezTo>
                  <a:cubicBezTo>
                    <a:pt x="109" y="125"/>
                    <a:pt x="144" y="124"/>
                    <a:pt x="180" y="124"/>
                  </a:cubicBezTo>
                  <a:cubicBezTo>
                    <a:pt x="362" y="124"/>
                    <a:pt x="532" y="148"/>
                    <a:pt x="713" y="193"/>
                  </a:cubicBezTo>
                  <a:cubicBezTo>
                    <a:pt x="720" y="195"/>
                    <a:pt x="726" y="195"/>
                    <a:pt x="732" y="195"/>
                  </a:cubicBezTo>
                  <a:cubicBezTo>
                    <a:pt x="805" y="195"/>
                    <a:pt x="828" y="84"/>
                    <a:pt x="750" y="61"/>
                  </a:cubicBezTo>
                  <a:cubicBezTo>
                    <a:pt x="617" y="20"/>
                    <a:pt x="474" y="1"/>
                    <a:pt x="33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5132352" y="2334919"/>
              <a:ext cx="213204" cy="23222"/>
            </a:xfrm>
            <a:custGeom>
              <a:avLst/>
              <a:gdLst/>
              <a:ahLst/>
              <a:cxnLst/>
              <a:rect l="l" t="t" r="r" b="b"/>
              <a:pathLst>
                <a:path w="1267" h="138" extrusionOk="0">
                  <a:moveTo>
                    <a:pt x="801" y="1"/>
                  </a:moveTo>
                  <a:cubicBezTo>
                    <a:pt x="545" y="1"/>
                    <a:pt x="284" y="29"/>
                    <a:pt x="40" y="66"/>
                  </a:cubicBezTo>
                  <a:cubicBezTo>
                    <a:pt x="0" y="72"/>
                    <a:pt x="9" y="138"/>
                    <a:pt x="49" y="138"/>
                  </a:cubicBezTo>
                  <a:cubicBezTo>
                    <a:pt x="49" y="138"/>
                    <a:pt x="50" y="138"/>
                    <a:pt x="50" y="138"/>
                  </a:cubicBezTo>
                  <a:cubicBezTo>
                    <a:pt x="165" y="132"/>
                    <a:pt x="279" y="130"/>
                    <a:pt x="394" y="130"/>
                  </a:cubicBezTo>
                  <a:cubicBezTo>
                    <a:pt x="595" y="130"/>
                    <a:pt x="796" y="136"/>
                    <a:pt x="997" y="136"/>
                  </a:cubicBezTo>
                  <a:cubicBezTo>
                    <a:pt x="1061" y="136"/>
                    <a:pt x="1126" y="135"/>
                    <a:pt x="1190" y="134"/>
                  </a:cubicBezTo>
                  <a:cubicBezTo>
                    <a:pt x="1247" y="131"/>
                    <a:pt x="1267" y="36"/>
                    <a:pt x="1204" y="28"/>
                  </a:cubicBezTo>
                  <a:cubicBezTo>
                    <a:pt x="1073" y="9"/>
                    <a:pt x="938" y="1"/>
                    <a:pt x="80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4333383" y="3137253"/>
              <a:ext cx="136471" cy="94066"/>
            </a:xfrm>
            <a:custGeom>
              <a:avLst/>
              <a:gdLst/>
              <a:ahLst/>
              <a:cxnLst/>
              <a:rect l="l" t="t" r="r" b="b"/>
              <a:pathLst>
                <a:path w="811" h="559" extrusionOk="0">
                  <a:moveTo>
                    <a:pt x="62" y="0"/>
                  </a:moveTo>
                  <a:cubicBezTo>
                    <a:pt x="30" y="0"/>
                    <a:pt x="0" y="31"/>
                    <a:pt x="24" y="66"/>
                  </a:cubicBezTo>
                  <a:cubicBezTo>
                    <a:pt x="178" y="298"/>
                    <a:pt x="434" y="515"/>
                    <a:pt x="721" y="557"/>
                  </a:cubicBezTo>
                  <a:cubicBezTo>
                    <a:pt x="724" y="558"/>
                    <a:pt x="728" y="558"/>
                    <a:pt x="731" y="558"/>
                  </a:cubicBezTo>
                  <a:cubicBezTo>
                    <a:pt x="791" y="558"/>
                    <a:pt x="810" y="478"/>
                    <a:pt x="749" y="455"/>
                  </a:cubicBezTo>
                  <a:cubicBezTo>
                    <a:pt x="489" y="359"/>
                    <a:pt x="270" y="247"/>
                    <a:pt x="101" y="20"/>
                  </a:cubicBezTo>
                  <a:cubicBezTo>
                    <a:pt x="90" y="6"/>
                    <a:pt x="76" y="0"/>
                    <a:pt x="6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4337927" y="3197832"/>
              <a:ext cx="105172" cy="67478"/>
            </a:xfrm>
            <a:custGeom>
              <a:avLst/>
              <a:gdLst/>
              <a:ahLst/>
              <a:cxnLst/>
              <a:rect l="l" t="t" r="r" b="b"/>
              <a:pathLst>
                <a:path w="625" h="401" extrusionOk="0">
                  <a:moveTo>
                    <a:pt x="46" y="1"/>
                  </a:moveTo>
                  <a:cubicBezTo>
                    <a:pt x="21" y="1"/>
                    <a:pt x="0" y="34"/>
                    <a:pt x="22" y="58"/>
                  </a:cubicBezTo>
                  <a:cubicBezTo>
                    <a:pt x="159" y="213"/>
                    <a:pt x="326" y="318"/>
                    <a:pt x="521" y="391"/>
                  </a:cubicBezTo>
                  <a:cubicBezTo>
                    <a:pt x="526" y="392"/>
                    <a:pt x="530" y="395"/>
                    <a:pt x="533" y="397"/>
                  </a:cubicBezTo>
                  <a:cubicBezTo>
                    <a:pt x="540" y="399"/>
                    <a:pt x="546" y="400"/>
                    <a:pt x="552" y="400"/>
                  </a:cubicBezTo>
                  <a:cubicBezTo>
                    <a:pt x="603" y="400"/>
                    <a:pt x="624" y="322"/>
                    <a:pt x="577" y="292"/>
                  </a:cubicBezTo>
                  <a:cubicBezTo>
                    <a:pt x="510" y="248"/>
                    <a:pt x="442" y="207"/>
                    <a:pt x="374" y="165"/>
                  </a:cubicBezTo>
                  <a:cubicBezTo>
                    <a:pt x="364" y="159"/>
                    <a:pt x="355" y="156"/>
                    <a:pt x="346" y="156"/>
                  </a:cubicBezTo>
                  <a:cubicBezTo>
                    <a:pt x="327" y="156"/>
                    <a:pt x="311" y="168"/>
                    <a:pt x="303" y="185"/>
                  </a:cubicBezTo>
                  <a:cubicBezTo>
                    <a:pt x="218" y="137"/>
                    <a:pt x="140" y="79"/>
                    <a:pt x="69" y="11"/>
                  </a:cubicBezTo>
                  <a:cubicBezTo>
                    <a:pt x="62" y="4"/>
                    <a:pt x="54" y="1"/>
                    <a:pt x="4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3743075" y="2441437"/>
              <a:ext cx="125365" cy="118634"/>
            </a:xfrm>
            <a:custGeom>
              <a:avLst/>
              <a:gdLst/>
              <a:ahLst/>
              <a:cxnLst/>
              <a:rect l="l" t="t" r="r" b="b"/>
              <a:pathLst>
                <a:path w="745" h="705" extrusionOk="0">
                  <a:moveTo>
                    <a:pt x="56" y="1"/>
                  </a:moveTo>
                  <a:cubicBezTo>
                    <a:pt x="26" y="1"/>
                    <a:pt x="0" y="38"/>
                    <a:pt x="27" y="67"/>
                  </a:cubicBezTo>
                  <a:cubicBezTo>
                    <a:pt x="212" y="276"/>
                    <a:pt x="400" y="498"/>
                    <a:pt x="607" y="685"/>
                  </a:cubicBezTo>
                  <a:cubicBezTo>
                    <a:pt x="621" y="699"/>
                    <a:pt x="637" y="704"/>
                    <a:pt x="652" y="704"/>
                  </a:cubicBezTo>
                  <a:cubicBezTo>
                    <a:pt x="703" y="704"/>
                    <a:pt x="745" y="641"/>
                    <a:pt x="700" y="592"/>
                  </a:cubicBezTo>
                  <a:cubicBezTo>
                    <a:pt x="514" y="385"/>
                    <a:pt x="292" y="195"/>
                    <a:pt x="83" y="11"/>
                  </a:cubicBezTo>
                  <a:cubicBezTo>
                    <a:pt x="74" y="4"/>
                    <a:pt x="65" y="1"/>
                    <a:pt x="5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3673914" y="2430668"/>
              <a:ext cx="141351" cy="137817"/>
            </a:xfrm>
            <a:custGeom>
              <a:avLst/>
              <a:gdLst/>
              <a:ahLst/>
              <a:cxnLst/>
              <a:rect l="l" t="t" r="r" b="b"/>
              <a:pathLst>
                <a:path w="840" h="819" extrusionOk="0">
                  <a:moveTo>
                    <a:pt x="51" y="1"/>
                  </a:moveTo>
                  <a:cubicBezTo>
                    <a:pt x="22" y="1"/>
                    <a:pt x="1" y="42"/>
                    <a:pt x="24" y="65"/>
                  </a:cubicBezTo>
                  <a:cubicBezTo>
                    <a:pt x="143" y="188"/>
                    <a:pt x="264" y="305"/>
                    <a:pt x="381" y="427"/>
                  </a:cubicBezTo>
                  <a:cubicBezTo>
                    <a:pt x="497" y="550"/>
                    <a:pt x="602" y="685"/>
                    <a:pt x="724" y="803"/>
                  </a:cubicBezTo>
                  <a:cubicBezTo>
                    <a:pt x="735" y="814"/>
                    <a:pt x="748" y="818"/>
                    <a:pt x="761" y="818"/>
                  </a:cubicBezTo>
                  <a:cubicBezTo>
                    <a:pt x="800" y="818"/>
                    <a:pt x="840" y="776"/>
                    <a:pt x="812" y="735"/>
                  </a:cubicBezTo>
                  <a:cubicBezTo>
                    <a:pt x="618" y="460"/>
                    <a:pt x="338" y="206"/>
                    <a:pt x="70" y="8"/>
                  </a:cubicBezTo>
                  <a:cubicBezTo>
                    <a:pt x="64" y="3"/>
                    <a:pt x="57" y="1"/>
                    <a:pt x="5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3294959" y="3424498"/>
              <a:ext cx="33318" cy="138322"/>
            </a:xfrm>
            <a:custGeom>
              <a:avLst/>
              <a:gdLst/>
              <a:ahLst/>
              <a:cxnLst/>
              <a:rect l="l" t="t" r="r" b="b"/>
              <a:pathLst>
                <a:path w="198" h="822" extrusionOk="0">
                  <a:moveTo>
                    <a:pt x="91" y="0"/>
                  </a:moveTo>
                  <a:cubicBezTo>
                    <a:pt x="60" y="0"/>
                    <a:pt x="28" y="20"/>
                    <a:pt x="24" y="61"/>
                  </a:cubicBezTo>
                  <a:cubicBezTo>
                    <a:pt x="0" y="306"/>
                    <a:pt x="37" y="554"/>
                    <a:pt x="104" y="789"/>
                  </a:cubicBezTo>
                  <a:cubicBezTo>
                    <a:pt x="110" y="811"/>
                    <a:pt x="127" y="821"/>
                    <a:pt x="144" y="821"/>
                  </a:cubicBezTo>
                  <a:cubicBezTo>
                    <a:pt x="170" y="821"/>
                    <a:pt x="198" y="799"/>
                    <a:pt x="190" y="765"/>
                  </a:cubicBezTo>
                  <a:cubicBezTo>
                    <a:pt x="139" y="531"/>
                    <a:pt x="137" y="299"/>
                    <a:pt x="148" y="61"/>
                  </a:cubicBezTo>
                  <a:cubicBezTo>
                    <a:pt x="150" y="20"/>
                    <a:pt x="122" y="0"/>
                    <a:pt x="9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a:off x="3260968" y="3467913"/>
              <a:ext cx="16323" cy="142024"/>
            </a:xfrm>
            <a:custGeom>
              <a:avLst/>
              <a:gdLst/>
              <a:ahLst/>
              <a:cxnLst/>
              <a:rect l="l" t="t" r="r" b="b"/>
              <a:pathLst>
                <a:path w="97" h="844" extrusionOk="0">
                  <a:moveTo>
                    <a:pt x="48" y="0"/>
                  </a:moveTo>
                  <a:cubicBezTo>
                    <a:pt x="27" y="0"/>
                    <a:pt x="6" y="14"/>
                    <a:pt x="6" y="41"/>
                  </a:cubicBezTo>
                  <a:cubicBezTo>
                    <a:pt x="1" y="300"/>
                    <a:pt x="9" y="561"/>
                    <a:pt x="23" y="819"/>
                  </a:cubicBezTo>
                  <a:cubicBezTo>
                    <a:pt x="24" y="835"/>
                    <a:pt x="36" y="843"/>
                    <a:pt x="48" y="843"/>
                  </a:cubicBezTo>
                  <a:cubicBezTo>
                    <a:pt x="61" y="843"/>
                    <a:pt x="73" y="835"/>
                    <a:pt x="74" y="819"/>
                  </a:cubicBezTo>
                  <a:cubicBezTo>
                    <a:pt x="88" y="561"/>
                    <a:pt x="96" y="300"/>
                    <a:pt x="91" y="41"/>
                  </a:cubicBezTo>
                  <a:cubicBezTo>
                    <a:pt x="90" y="14"/>
                    <a:pt x="69" y="0"/>
                    <a:pt x="4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3457925" y="2382925"/>
              <a:ext cx="2228168" cy="1205420"/>
            </a:xfrm>
            <a:custGeom>
              <a:avLst/>
              <a:gdLst/>
              <a:ahLst/>
              <a:cxnLst/>
              <a:rect l="l" t="t" r="r" b="b"/>
              <a:pathLst>
                <a:path w="16662" h="9014" extrusionOk="0">
                  <a:moveTo>
                    <a:pt x="16038" y="578"/>
                  </a:moveTo>
                  <a:cubicBezTo>
                    <a:pt x="16123" y="579"/>
                    <a:pt x="16207" y="580"/>
                    <a:pt x="16293" y="580"/>
                  </a:cubicBezTo>
                  <a:cubicBezTo>
                    <a:pt x="16331" y="580"/>
                    <a:pt x="16369" y="580"/>
                    <a:pt x="16407" y="579"/>
                  </a:cubicBezTo>
                  <a:lnTo>
                    <a:pt x="16407" y="579"/>
                  </a:lnTo>
                  <a:cubicBezTo>
                    <a:pt x="16407" y="1397"/>
                    <a:pt x="16403" y="2213"/>
                    <a:pt x="16400" y="3029"/>
                  </a:cubicBezTo>
                  <a:cubicBezTo>
                    <a:pt x="16395" y="3028"/>
                    <a:pt x="16391" y="3026"/>
                    <a:pt x="16386" y="3026"/>
                  </a:cubicBezTo>
                  <a:cubicBezTo>
                    <a:pt x="16384" y="3026"/>
                    <a:pt x="16383" y="3026"/>
                    <a:pt x="16381" y="3027"/>
                  </a:cubicBezTo>
                  <a:cubicBezTo>
                    <a:pt x="15352" y="3069"/>
                    <a:pt x="14323" y="3091"/>
                    <a:pt x="13293" y="3109"/>
                  </a:cubicBezTo>
                  <a:cubicBezTo>
                    <a:pt x="13228" y="3099"/>
                    <a:pt x="13162" y="3094"/>
                    <a:pt x="13097" y="3094"/>
                  </a:cubicBezTo>
                  <a:cubicBezTo>
                    <a:pt x="12842" y="3094"/>
                    <a:pt x="12589" y="3170"/>
                    <a:pt x="12365" y="3299"/>
                  </a:cubicBezTo>
                  <a:cubicBezTo>
                    <a:pt x="12935" y="1861"/>
                    <a:pt x="14560" y="1016"/>
                    <a:pt x="16038" y="578"/>
                  </a:cubicBezTo>
                  <a:close/>
                  <a:moveTo>
                    <a:pt x="286" y="358"/>
                  </a:moveTo>
                  <a:cubicBezTo>
                    <a:pt x="2056" y="573"/>
                    <a:pt x="3602" y="1898"/>
                    <a:pt x="4097" y="3602"/>
                  </a:cubicBezTo>
                  <a:cubicBezTo>
                    <a:pt x="3915" y="3477"/>
                    <a:pt x="3688" y="3415"/>
                    <a:pt x="3463" y="3415"/>
                  </a:cubicBezTo>
                  <a:cubicBezTo>
                    <a:pt x="3384" y="3415"/>
                    <a:pt x="3305" y="3423"/>
                    <a:pt x="3229" y="3438"/>
                  </a:cubicBezTo>
                  <a:cubicBezTo>
                    <a:pt x="3215" y="3410"/>
                    <a:pt x="3189" y="3384"/>
                    <a:pt x="3153" y="3384"/>
                  </a:cubicBezTo>
                  <a:cubicBezTo>
                    <a:pt x="3149" y="3384"/>
                    <a:pt x="3144" y="3384"/>
                    <a:pt x="3140" y="3385"/>
                  </a:cubicBezTo>
                  <a:cubicBezTo>
                    <a:pt x="2420" y="3483"/>
                    <a:pt x="1705" y="3526"/>
                    <a:pt x="986" y="3526"/>
                  </a:cubicBezTo>
                  <a:cubicBezTo>
                    <a:pt x="751" y="3526"/>
                    <a:pt x="517" y="3521"/>
                    <a:pt x="281" y="3513"/>
                  </a:cubicBezTo>
                  <a:cubicBezTo>
                    <a:pt x="288" y="2461"/>
                    <a:pt x="301" y="1408"/>
                    <a:pt x="285" y="358"/>
                  </a:cubicBezTo>
                  <a:close/>
                  <a:moveTo>
                    <a:pt x="13094" y="3283"/>
                  </a:moveTo>
                  <a:cubicBezTo>
                    <a:pt x="13200" y="3283"/>
                    <a:pt x="13307" y="3299"/>
                    <a:pt x="13415" y="3334"/>
                  </a:cubicBezTo>
                  <a:cubicBezTo>
                    <a:pt x="13863" y="3478"/>
                    <a:pt x="14211" y="3969"/>
                    <a:pt x="14094" y="4446"/>
                  </a:cubicBezTo>
                  <a:cubicBezTo>
                    <a:pt x="13993" y="4856"/>
                    <a:pt x="13573" y="5157"/>
                    <a:pt x="13157" y="5157"/>
                  </a:cubicBezTo>
                  <a:cubicBezTo>
                    <a:pt x="13139" y="5157"/>
                    <a:pt x="13121" y="5156"/>
                    <a:pt x="13103" y="5155"/>
                  </a:cubicBezTo>
                  <a:cubicBezTo>
                    <a:pt x="12671" y="5126"/>
                    <a:pt x="12333" y="4814"/>
                    <a:pt x="12154" y="4439"/>
                  </a:cubicBezTo>
                  <a:cubicBezTo>
                    <a:pt x="12152" y="4140"/>
                    <a:pt x="12191" y="3862"/>
                    <a:pt x="12264" y="3601"/>
                  </a:cubicBezTo>
                  <a:cubicBezTo>
                    <a:pt x="12503" y="3411"/>
                    <a:pt x="12792" y="3283"/>
                    <a:pt x="13094" y="3283"/>
                  </a:cubicBezTo>
                  <a:close/>
                  <a:moveTo>
                    <a:pt x="16400" y="3193"/>
                  </a:moveTo>
                  <a:lnTo>
                    <a:pt x="16400" y="3193"/>
                  </a:lnTo>
                  <a:cubicBezTo>
                    <a:pt x="16398" y="3673"/>
                    <a:pt x="16395" y="4153"/>
                    <a:pt x="16395" y="4634"/>
                  </a:cubicBezTo>
                  <a:cubicBezTo>
                    <a:pt x="16393" y="4809"/>
                    <a:pt x="16392" y="4983"/>
                    <a:pt x="16388" y="5160"/>
                  </a:cubicBezTo>
                  <a:cubicBezTo>
                    <a:pt x="16386" y="5160"/>
                    <a:pt x="16383" y="5158"/>
                    <a:pt x="16381" y="5158"/>
                  </a:cubicBezTo>
                  <a:cubicBezTo>
                    <a:pt x="15501" y="5160"/>
                    <a:pt x="14618" y="5160"/>
                    <a:pt x="13738" y="5188"/>
                  </a:cubicBezTo>
                  <a:cubicBezTo>
                    <a:pt x="13981" y="5065"/>
                    <a:pt x="14180" y="4839"/>
                    <a:pt x="14269" y="4493"/>
                  </a:cubicBezTo>
                  <a:cubicBezTo>
                    <a:pt x="14398" y="4002"/>
                    <a:pt x="14114" y="3487"/>
                    <a:pt x="13685" y="3245"/>
                  </a:cubicBezTo>
                  <a:lnTo>
                    <a:pt x="13685" y="3245"/>
                  </a:lnTo>
                  <a:cubicBezTo>
                    <a:pt x="14015" y="3261"/>
                    <a:pt x="14346" y="3269"/>
                    <a:pt x="14677" y="3269"/>
                  </a:cubicBezTo>
                  <a:cubicBezTo>
                    <a:pt x="15247" y="3269"/>
                    <a:pt x="15816" y="3245"/>
                    <a:pt x="16382" y="3199"/>
                  </a:cubicBezTo>
                  <a:cubicBezTo>
                    <a:pt x="16390" y="3199"/>
                    <a:pt x="16393" y="3195"/>
                    <a:pt x="16400" y="3193"/>
                  </a:cubicBezTo>
                  <a:close/>
                  <a:moveTo>
                    <a:pt x="3458" y="3627"/>
                  </a:moveTo>
                  <a:cubicBezTo>
                    <a:pt x="3704" y="3627"/>
                    <a:pt x="3961" y="3715"/>
                    <a:pt x="4166" y="3895"/>
                  </a:cubicBezTo>
                  <a:cubicBezTo>
                    <a:pt x="4168" y="3897"/>
                    <a:pt x="4169" y="3897"/>
                    <a:pt x="4170" y="3898"/>
                  </a:cubicBezTo>
                  <a:cubicBezTo>
                    <a:pt x="4186" y="3975"/>
                    <a:pt x="4204" y="4052"/>
                    <a:pt x="4215" y="4130"/>
                  </a:cubicBezTo>
                  <a:cubicBezTo>
                    <a:pt x="4270" y="4489"/>
                    <a:pt x="4266" y="4825"/>
                    <a:pt x="4214" y="5144"/>
                  </a:cubicBezTo>
                  <a:cubicBezTo>
                    <a:pt x="4205" y="5144"/>
                    <a:pt x="4196" y="5146"/>
                    <a:pt x="4186" y="5153"/>
                  </a:cubicBezTo>
                  <a:cubicBezTo>
                    <a:pt x="3989" y="5318"/>
                    <a:pt x="3747" y="5395"/>
                    <a:pt x="3512" y="5395"/>
                  </a:cubicBezTo>
                  <a:cubicBezTo>
                    <a:pt x="3393" y="5395"/>
                    <a:pt x="3275" y="5375"/>
                    <a:pt x="3165" y="5336"/>
                  </a:cubicBezTo>
                  <a:cubicBezTo>
                    <a:pt x="3152" y="5317"/>
                    <a:pt x="3131" y="5306"/>
                    <a:pt x="3104" y="5306"/>
                  </a:cubicBezTo>
                  <a:cubicBezTo>
                    <a:pt x="3103" y="5306"/>
                    <a:pt x="3102" y="5306"/>
                    <a:pt x="3101" y="5306"/>
                  </a:cubicBezTo>
                  <a:lnTo>
                    <a:pt x="3096" y="5306"/>
                  </a:lnTo>
                  <a:cubicBezTo>
                    <a:pt x="2798" y="5174"/>
                    <a:pt x="2575" y="4897"/>
                    <a:pt x="2579" y="4496"/>
                  </a:cubicBezTo>
                  <a:cubicBezTo>
                    <a:pt x="2582" y="3927"/>
                    <a:pt x="3003" y="3627"/>
                    <a:pt x="3458" y="3627"/>
                  </a:cubicBezTo>
                  <a:close/>
                  <a:moveTo>
                    <a:pt x="2875" y="3579"/>
                  </a:moveTo>
                  <a:lnTo>
                    <a:pt x="2875" y="3579"/>
                  </a:lnTo>
                  <a:cubicBezTo>
                    <a:pt x="2567" y="3774"/>
                    <a:pt x="2385" y="4119"/>
                    <a:pt x="2381" y="4495"/>
                  </a:cubicBezTo>
                  <a:cubicBezTo>
                    <a:pt x="2379" y="4830"/>
                    <a:pt x="2526" y="5112"/>
                    <a:pt x="2746" y="5306"/>
                  </a:cubicBezTo>
                  <a:cubicBezTo>
                    <a:pt x="1929" y="5309"/>
                    <a:pt x="1090" y="5329"/>
                    <a:pt x="288" y="5464"/>
                  </a:cubicBezTo>
                  <a:cubicBezTo>
                    <a:pt x="282" y="5090"/>
                    <a:pt x="276" y="4717"/>
                    <a:pt x="277" y="4344"/>
                  </a:cubicBezTo>
                  <a:cubicBezTo>
                    <a:pt x="277" y="4094"/>
                    <a:pt x="280" y="3846"/>
                    <a:pt x="281" y="3595"/>
                  </a:cubicBezTo>
                  <a:cubicBezTo>
                    <a:pt x="688" y="3647"/>
                    <a:pt x="1095" y="3671"/>
                    <a:pt x="1502" y="3671"/>
                  </a:cubicBezTo>
                  <a:cubicBezTo>
                    <a:pt x="1960" y="3671"/>
                    <a:pt x="2418" y="3640"/>
                    <a:pt x="2875" y="3579"/>
                  </a:cubicBezTo>
                  <a:close/>
                  <a:moveTo>
                    <a:pt x="8175" y="3432"/>
                  </a:moveTo>
                  <a:lnTo>
                    <a:pt x="8175" y="3432"/>
                  </a:lnTo>
                  <a:cubicBezTo>
                    <a:pt x="8166" y="3822"/>
                    <a:pt x="8161" y="4211"/>
                    <a:pt x="8155" y="4601"/>
                  </a:cubicBezTo>
                  <a:cubicBezTo>
                    <a:pt x="8151" y="4943"/>
                    <a:pt x="8149" y="5282"/>
                    <a:pt x="8149" y="5623"/>
                  </a:cubicBezTo>
                  <a:cubicBezTo>
                    <a:pt x="7566" y="5527"/>
                    <a:pt x="7048" y="5107"/>
                    <a:pt x="7121" y="4376"/>
                  </a:cubicBezTo>
                  <a:lnTo>
                    <a:pt x="7121" y="4376"/>
                  </a:lnTo>
                  <a:cubicBezTo>
                    <a:pt x="7124" y="4377"/>
                    <a:pt x="7128" y="4377"/>
                    <a:pt x="7131" y="4377"/>
                  </a:cubicBezTo>
                  <a:cubicBezTo>
                    <a:pt x="7163" y="4377"/>
                    <a:pt x="7194" y="4359"/>
                    <a:pt x="7208" y="4318"/>
                  </a:cubicBezTo>
                  <a:cubicBezTo>
                    <a:pt x="7367" y="3825"/>
                    <a:pt x="7755" y="3526"/>
                    <a:pt x="8175" y="3432"/>
                  </a:cubicBezTo>
                  <a:close/>
                  <a:moveTo>
                    <a:pt x="8466" y="3399"/>
                  </a:moveTo>
                  <a:cubicBezTo>
                    <a:pt x="9030" y="3399"/>
                    <a:pt x="9567" y="3769"/>
                    <a:pt x="9597" y="4530"/>
                  </a:cubicBezTo>
                  <a:cubicBezTo>
                    <a:pt x="9627" y="5280"/>
                    <a:pt x="9024" y="5644"/>
                    <a:pt x="8404" y="5644"/>
                  </a:cubicBezTo>
                  <a:cubicBezTo>
                    <a:pt x="8384" y="5644"/>
                    <a:pt x="8364" y="5644"/>
                    <a:pt x="8344" y="5643"/>
                  </a:cubicBezTo>
                  <a:cubicBezTo>
                    <a:pt x="8345" y="5296"/>
                    <a:pt x="8346" y="4948"/>
                    <a:pt x="8350" y="4601"/>
                  </a:cubicBezTo>
                  <a:cubicBezTo>
                    <a:pt x="8354" y="4203"/>
                    <a:pt x="8359" y="3802"/>
                    <a:pt x="8366" y="3403"/>
                  </a:cubicBezTo>
                  <a:cubicBezTo>
                    <a:pt x="8399" y="3401"/>
                    <a:pt x="8433" y="3399"/>
                    <a:pt x="8466" y="3399"/>
                  </a:cubicBezTo>
                  <a:close/>
                  <a:moveTo>
                    <a:pt x="12161" y="4676"/>
                  </a:moveTo>
                  <a:lnTo>
                    <a:pt x="12161" y="4676"/>
                  </a:lnTo>
                  <a:cubicBezTo>
                    <a:pt x="12374" y="5044"/>
                    <a:pt x="12769" y="5265"/>
                    <a:pt x="13167" y="5294"/>
                  </a:cubicBezTo>
                  <a:cubicBezTo>
                    <a:pt x="13175" y="5308"/>
                    <a:pt x="13190" y="5317"/>
                    <a:pt x="13210" y="5319"/>
                  </a:cubicBezTo>
                  <a:cubicBezTo>
                    <a:pt x="14267" y="5365"/>
                    <a:pt x="15324" y="5363"/>
                    <a:pt x="16381" y="5365"/>
                  </a:cubicBezTo>
                  <a:lnTo>
                    <a:pt x="16383" y="5365"/>
                  </a:lnTo>
                  <a:cubicBezTo>
                    <a:pt x="16361" y="6415"/>
                    <a:pt x="16314" y="7485"/>
                    <a:pt x="16397" y="8523"/>
                  </a:cubicBezTo>
                  <a:cubicBezTo>
                    <a:pt x="14446" y="8043"/>
                    <a:pt x="12319" y="6928"/>
                    <a:pt x="12161" y="4676"/>
                  </a:cubicBezTo>
                  <a:close/>
                  <a:moveTo>
                    <a:pt x="8448" y="480"/>
                  </a:moveTo>
                  <a:cubicBezTo>
                    <a:pt x="10739" y="526"/>
                    <a:pt x="13031" y="557"/>
                    <a:pt x="15322" y="574"/>
                  </a:cubicBezTo>
                  <a:cubicBezTo>
                    <a:pt x="13884" y="1091"/>
                    <a:pt x="12489" y="2077"/>
                    <a:pt x="12068" y="3516"/>
                  </a:cubicBezTo>
                  <a:cubicBezTo>
                    <a:pt x="12058" y="3525"/>
                    <a:pt x="12045" y="3536"/>
                    <a:pt x="12034" y="3545"/>
                  </a:cubicBezTo>
                  <a:cubicBezTo>
                    <a:pt x="11993" y="3583"/>
                    <a:pt x="12000" y="3632"/>
                    <a:pt x="12028" y="3665"/>
                  </a:cubicBezTo>
                  <a:cubicBezTo>
                    <a:pt x="11951" y="3982"/>
                    <a:pt x="11921" y="4319"/>
                    <a:pt x="11947" y="4678"/>
                  </a:cubicBezTo>
                  <a:cubicBezTo>
                    <a:pt x="12100" y="6706"/>
                    <a:pt x="13837" y="8066"/>
                    <a:pt x="15695" y="8536"/>
                  </a:cubicBezTo>
                  <a:cubicBezTo>
                    <a:pt x="13236" y="8569"/>
                    <a:pt x="10772" y="8574"/>
                    <a:pt x="8309" y="8599"/>
                  </a:cubicBezTo>
                  <a:cubicBezTo>
                    <a:pt x="8431" y="7999"/>
                    <a:pt x="8349" y="7335"/>
                    <a:pt x="8346" y="6724"/>
                  </a:cubicBezTo>
                  <a:cubicBezTo>
                    <a:pt x="8344" y="6419"/>
                    <a:pt x="8344" y="6115"/>
                    <a:pt x="8344" y="5809"/>
                  </a:cubicBezTo>
                  <a:lnTo>
                    <a:pt x="8344" y="5809"/>
                  </a:lnTo>
                  <a:cubicBezTo>
                    <a:pt x="8378" y="5810"/>
                    <a:pt x="8412" y="5811"/>
                    <a:pt x="8446" y="5811"/>
                  </a:cubicBezTo>
                  <a:cubicBezTo>
                    <a:pt x="9066" y="5811"/>
                    <a:pt x="9667" y="5508"/>
                    <a:pt x="9777" y="4794"/>
                  </a:cubicBezTo>
                  <a:cubicBezTo>
                    <a:pt x="9888" y="4083"/>
                    <a:pt x="9398" y="3305"/>
                    <a:pt x="8672" y="3172"/>
                  </a:cubicBezTo>
                  <a:cubicBezTo>
                    <a:pt x="8595" y="3158"/>
                    <a:pt x="8520" y="3152"/>
                    <a:pt x="8444" y="3152"/>
                  </a:cubicBezTo>
                  <a:cubicBezTo>
                    <a:pt x="8420" y="3152"/>
                    <a:pt x="8396" y="3152"/>
                    <a:pt x="8371" y="3153"/>
                  </a:cubicBezTo>
                  <a:cubicBezTo>
                    <a:pt x="8389" y="2262"/>
                    <a:pt x="8412" y="1371"/>
                    <a:pt x="8448" y="480"/>
                  </a:cubicBezTo>
                  <a:close/>
                  <a:moveTo>
                    <a:pt x="4186" y="5278"/>
                  </a:moveTo>
                  <a:cubicBezTo>
                    <a:pt x="4032" y="5999"/>
                    <a:pt x="3612" y="6619"/>
                    <a:pt x="3008" y="7173"/>
                  </a:cubicBezTo>
                  <a:cubicBezTo>
                    <a:pt x="2611" y="7539"/>
                    <a:pt x="2166" y="7846"/>
                    <a:pt x="1685" y="8093"/>
                  </a:cubicBezTo>
                  <a:cubicBezTo>
                    <a:pt x="1252" y="8320"/>
                    <a:pt x="728" y="8410"/>
                    <a:pt x="318" y="8666"/>
                  </a:cubicBezTo>
                  <a:cubicBezTo>
                    <a:pt x="349" y="7641"/>
                    <a:pt x="313" y="6606"/>
                    <a:pt x="290" y="5575"/>
                  </a:cubicBezTo>
                  <a:lnTo>
                    <a:pt x="290" y="5575"/>
                  </a:lnTo>
                  <a:cubicBezTo>
                    <a:pt x="328" y="5576"/>
                    <a:pt x="366" y="5576"/>
                    <a:pt x="404" y="5576"/>
                  </a:cubicBezTo>
                  <a:cubicBezTo>
                    <a:pt x="1272" y="5576"/>
                    <a:pt x="2145" y="5500"/>
                    <a:pt x="3013" y="5482"/>
                  </a:cubicBezTo>
                  <a:cubicBezTo>
                    <a:pt x="3156" y="5549"/>
                    <a:pt x="3313" y="5585"/>
                    <a:pt x="3470" y="5585"/>
                  </a:cubicBezTo>
                  <a:cubicBezTo>
                    <a:pt x="3725" y="5585"/>
                    <a:pt x="3981" y="5491"/>
                    <a:pt x="4186" y="5278"/>
                  </a:cubicBezTo>
                  <a:close/>
                  <a:moveTo>
                    <a:pt x="947" y="262"/>
                  </a:moveTo>
                  <a:lnTo>
                    <a:pt x="947" y="262"/>
                  </a:lnTo>
                  <a:cubicBezTo>
                    <a:pt x="3371" y="455"/>
                    <a:pt x="5834" y="430"/>
                    <a:pt x="8263" y="476"/>
                  </a:cubicBezTo>
                  <a:cubicBezTo>
                    <a:pt x="8227" y="1376"/>
                    <a:pt x="8200" y="2277"/>
                    <a:pt x="8180" y="3177"/>
                  </a:cubicBezTo>
                  <a:cubicBezTo>
                    <a:pt x="7630" y="3283"/>
                    <a:pt x="7152" y="3714"/>
                    <a:pt x="7044" y="4274"/>
                  </a:cubicBezTo>
                  <a:cubicBezTo>
                    <a:pt x="7041" y="4290"/>
                    <a:pt x="7042" y="4303"/>
                    <a:pt x="7046" y="4317"/>
                  </a:cubicBezTo>
                  <a:cubicBezTo>
                    <a:pt x="6723" y="5113"/>
                    <a:pt x="7389" y="5671"/>
                    <a:pt x="8149" y="5790"/>
                  </a:cubicBezTo>
                  <a:cubicBezTo>
                    <a:pt x="8148" y="6061"/>
                    <a:pt x="8148" y="6335"/>
                    <a:pt x="8149" y="6607"/>
                  </a:cubicBezTo>
                  <a:cubicBezTo>
                    <a:pt x="8152" y="7254"/>
                    <a:pt x="8080" y="7968"/>
                    <a:pt x="8232" y="8600"/>
                  </a:cubicBezTo>
                  <a:cubicBezTo>
                    <a:pt x="5603" y="8625"/>
                    <a:pt x="2973" y="8675"/>
                    <a:pt x="350" y="8796"/>
                  </a:cubicBezTo>
                  <a:cubicBezTo>
                    <a:pt x="337" y="8798"/>
                    <a:pt x="327" y="8803"/>
                    <a:pt x="317" y="8806"/>
                  </a:cubicBezTo>
                  <a:cubicBezTo>
                    <a:pt x="318" y="8787"/>
                    <a:pt x="318" y="8768"/>
                    <a:pt x="318" y="8748"/>
                  </a:cubicBezTo>
                  <a:cubicBezTo>
                    <a:pt x="351" y="8751"/>
                    <a:pt x="385" y="8753"/>
                    <a:pt x="419" y="8753"/>
                  </a:cubicBezTo>
                  <a:cubicBezTo>
                    <a:pt x="914" y="8753"/>
                    <a:pt x="1463" y="8458"/>
                    <a:pt x="1883" y="8234"/>
                  </a:cubicBezTo>
                  <a:cubicBezTo>
                    <a:pt x="2431" y="7944"/>
                    <a:pt x="2938" y="7569"/>
                    <a:pt x="3377" y="7131"/>
                  </a:cubicBezTo>
                  <a:cubicBezTo>
                    <a:pt x="4211" y="6298"/>
                    <a:pt x="4614" y="5350"/>
                    <a:pt x="4449" y="4165"/>
                  </a:cubicBezTo>
                  <a:cubicBezTo>
                    <a:pt x="4190" y="2294"/>
                    <a:pt x="2736" y="754"/>
                    <a:pt x="947" y="262"/>
                  </a:cubicBezTo>
                  <a:close/>
                  <a:moveTo>
                    <a:pt x="1849" y="0"/>
                  </a:moveTo>
                  <a:cubicBezTo>
                    <a:pt x="1369" y="0"/>
                    <a:pt x="891" y="7"/>
                    <a:pt x="413" y="22"/>
                  </a:cubicBezTo>
                  <a:cubicBezTo>
                    <a:pt x="341" y="25"/>
                    <a:pt x="312" y="82"/>
                    <a:pt x="321" y="133"/>
                  </a:cubicBezTo>
                  <a:cubicBezTo>
                    <a:pt x="311" y="132"/>
                    <a:pt x="297" y="129"/>
                    <a:pt x="287" y="128"/>
                  </a:cubicBezTo>
                  <a:cubicBezTo>
                    <a:pt x="283" y="127"/>
                    <a:pt x="278" y="127"/>
                    <a:pt x="274" y="127"/>
                  </a:cubicBezTo>
                  <a:cubicBezTo>
                    <a:pt x="254" y="127"/>
                    <a:pt x="237" y="135"/>
                    <a:pt x="222" y="143"/>
                  </a:cubicBezTo>
                  <a:cubicBezTo>
                    <a:pt x="209" y="139"/>
                    <a:pt x="196" y="137"/>
                    <a:pt x="183" y="137"/>
                  </a:cubicBezTo>
                  <a:cubicBezTo>
                    <a:pt x="133" y="137"/>
                    <a:pt x="83" y="169"/>
                    <a:pt x="82" y="234"/>
                  </a:cubicBezTo>
                  <a:cubicBezTo>
                    <a:pt x="51" y="1642"/>
                    <a:pt x="73" y="3054"/>
                    <a:pt x="72" y="4462"/>
                  </a:cubicBezTo>
                  <a:cubicBezTo>
                    <a:pt x="72" y="5918"/>
                    <a:pt x="1" y="7420"/>
                    <a:pt x="198" y="8865"/>
                  </a:cubicBezTo>
                  <a:cubicBezTo>
                    <a:pt x="201" y="8896"/>
                    <a:pt x="224" y="8908"/>
                    <a:pt x="248" y="8908"/>
                  </a:cubicBezTo>
                  <a:cubicBezTo>
                    <a:pt x="253" y="8908"/>
                    <a:pt x="258" y="8908"/>
                    <a:pt x="263" y="8907"/>
                  </a:cubicBezTo>
                  <a:cubicBezTo>
                    <a:pt x="268" y="8947"/>
                    <a:pt x="296" y="8984"/>
                    <a:pt x="350" y="8984"/>
                  </a:cubicBezTo>
                  <a:cubicBezTo>
                    <a:pt x="1396" y="9005"/>
                    <a:pt x="2444" y="9013"/>
                    <a:pt x="3492" y="9013"/>
                  </a:cubicBezTo>
                  <a:cubicBezTo>
                    <a:pt x="7767" y="9013"/>
                    <a:pt x="12051" y="8868"/>
                    <a:pt x="16320" y="8814"/>
                  </a:cubicBezTo>
                  <a:cubicBezTo>
                    <a:pt x="16371" y="8814"/>
                    <a:pt x="16405" y="8790"/>
                    <a:pt x="16428" y="8762"/>
                  </a:cubicBezTo>
                  <a:cubicBezTo>
                    <a:pt x="16437" y="8772"/>
                    <a:pt x="16451" y="8778"/>
                    <a:pt x="16464" y="8778"/>
                  </a:cubicBezTo>
                  <a:cubicBezTo>
                    <a:pt x="16487" y="8778"/>
                    <a:pt x="16510" y="8763"/>
                    <a:pt x="16514" y="8731"/>
                  </a:cubicBezTo>
                  <a:cubicBezTo>
                    <a:pt x="16661" y="7385"/>
                    <a:pt x="16565" y="5985"/>
                    <a:pt x="16575" y="4632"/>
                  </a:cubicBezTo>
                  <a:cubicBezTo>
                    <a:pt x="16586" y="3267"/>
                    <a:pt x="16588" y="1899"/>
                    <a:pt x="16602" y="535"/>
                  </a:cubicBezTo>
                  <a:cubicBezTo>
                    <a:pt x="16603" y="512"/>
                    <a:pt x="16595" y="495"/>
                    <a:pt x="16585" y="481"/>
                  </a:cubicBezTo>
                  <a:cubicBezTo>
                    <a:pt x="16617" y="390"/>
                    <a:pt x="16569" y="268"/>
                    <a:pt x="16443" y="267"/>
                  </a:cubicBezTo>
                  <a:cubicBezTo>
                    <a:pt x="13772" y="251"/>
                    <a:pt x="11098" y="217"/>
                    <a:pt x="8427" y="170"/>
                  </a:cubicBezTo>
                  <a:cubicBezTo>
                    <a:pt x="6241" y="131"/>
                    <a:pt x="4038" y="0"/>
                    <a:pt x="184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33"/>
          <p:cNvSpPr/>
          <p:nvPr/>
        </p:nvSpPr>
        <p:spPr>
          <a:xfrm>
            <a:off x="9513687" y="1939650"/>
            <a:ext cx="6412" cy="37565"/>
          </a:xfrm>
          <a:custGeom>
            <a:avLst/>
            <a:gdLst/>
            <a:ahLst/>
            <a:cxnLst/>
            <a:rect l="l" t="t" r="r" b="b"/>
            <a:pathLst>
              <a:path w="120" h="703" extrusionOk="0">
                <a:moveTo>
                  <a:pt x="61" y="0"/>
                </a:moveTo>
                <a:cubicBezTo>
                  <a:pt x="32" y="0"/>
                  <a:pt x="2" y="19"/>
                  <a:pt x="1" y="57"/>
                </a:cubicBezTo>
                <a:cubicBezTo>
                  <a:pt x="3" y="261"/>
                  <a:pt x="6" y="465"/>
                  <a:pt x="23" y="667"/>
                </a:cubicBezTo>
                <a:cubicBezTo>
                  <a:pt x="25" y="690"/>
                  <a:pt x="42" y="702"/>
                  <a:pt x="60" y="702"/>
                </a:cubicBezTo>
                <a:cubicBezTo>
                  <a:pt x="77" y="702"/>
                  <a:pt x="95" y="690"/>
                  <a:pt x="97" y="667"/>
                </a:cubicBezTo>
                <a:cubicBezTo>
                  <a:pt x="113" y="463"/>
                  <a:pt x="119" y="259"/>
                  <a:pt x="119" y="57"/>
                </a:cubicBezTo>
                <a:cubicBezTo>
                  <a:pt x="120" y="19"/>
                  <a:pt x="91" y="0"/>
                  <a:pt x="6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p:nvPr/>
        </p:nvSpPr>
        <p:spPr>
          <a:xfrm>
            <a:off x="9503801" y="1954131"/>
            <a:ext cx="4649" cy="36282"/>
          </a:xfrm>
          <a:custGeom>
            <a:avLst/>
            <a:gdLst/>
            <a:ahLst/>
            <a:cxnLst/>
            <a:rect l="l" t="t" r="r" b="b"/>
            <a:pathLst>
              <a:path w="87" h="679" extrusionOk="0">
                <a:moveTo>
                  <a:pt x="42" y="0"/>
                </a:moveTo>
                <a:cubicBezTo>
                  <a:pt x="22" y="0"/>
                  <a:pt x="2" y="14"/>
                  <a:pt x="2" y="41"/>
                </a:cubicBezTo>
                <a:cubicBezTo>
                  <a:pt x="1" y="243"/>
                  <a:pt x="4" y="447"/>
                  <a:pt x="14" y="651"/>
                </a:cubicBezTo>
                <a:cubicBezTo>
                  <a:pt x="15" y="669"/>
                  <a:pt x="28" y="678"/>
                  <a:pt x="42" y="678"/>
                </a:cubicBezTo>
                <a:cubicBezTo>
                  <a:pt x="56" y="678"/>
                  <a:pt x="70" y="669"/>
                  <a:pt x="71" y="651"/>
                </a:cubicBezTo>
                <a:cubicBezTo>
                  <a:pt x="83" y="447"/>
                  <a:pt x="87" y="242"/>
                  <a:pt x="84" y="41"/>
                </a:cubicBezTo>
                <a:cubicBezTo>
                  <a:pt x="83" y="14"/>
                  <a:pt x="63" y="0"/>
                  <a:pt x="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p:nvPr/>
        </p:nvSpPr>
        <p:spPr>
          <a:xfrm>
            <a:off x="9171927" y="1800883"/>
            <a:ext cx="36870" cy="6679"/>
          </a:xfrm>
          <a:custGeom>
            <a:avLst/>
            <a:gdLst/>
            <a:ahLst/>
            <a:cxnLst/>
            <a:rect l="l" t="t" r="r" b="b"/>
            <a:pathLst>
              <a:path w="690" h="125" extrusionOk="0">
                <a:moveTo>
                  <a:pt x="453" y="1"/>
                </a:moveTo>
                <a:cubicBezTo>
                  <a:pt x="320" y="1"/>
                  <a:pt x="187" y="10"/>
                  <a:pt x="57" y="19"/>
                </a:cubicBezTo>
                <a:cubicBezTo>
                  <a:pt x="1" y="24"/>
                  <a:pt x="1" y="103"/>
                  <a:pt x="57" y="106"/>
                </a:cubicBezTo>
                <a:cubicBezTo>
                  <a:pt x="188" y="114"/>
                  <a:pt x="322" y="124"/>
                  <a:pt x="455" y="124"/>
                </a:cubicBezTo>
                <a:cubicBezTo>
                  <a:pt x="509" y="124"/>
                  <a:pt x="563" y="123"/>
                  <a:pt x="616" y="119"/>
                </a:cubicBezTo>
                <a:cubicBezTo>
                  <a:pt x="690" y="114"/>
                  <a:pt x="690" y="11"/>
                  <a:pt x="616" y="6"/>
                </a:cubicBezTo>
                <a:cubicBezTo>
                  <a:pt x="562" y="2"/>
                  <a:pt x="507" y="1"/>
                  <a:pt x="45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p:nvPr/>
        </p:nvSpPr>
        <p:spPr>
          <a:xfrm>
            <a:off x="9153973" y="1793723"/>
            <a:ext cx="45153" cy="4756"/>
          </a:xfrm>
          <a:custGeom>
            <a:avLst/>
            <a:gdLst/>
            <a:ahLst/>
            <a:cxnLst/>
            <a:rect l="l" t="t" r="r" b="b"/>
            <a:pathLst>
              <a:path w="845" h="89" extrusionOk="0">
                <a:moveTo>
                  <a:pt x="558" y="0"/>
                </a:moveTo>
                <a:cubicBezTo>
                  <a:pt x="384" y="0"/>
                  <a:pt x="210" y="11"/>
                  <a:pt x="38" y="15"/>
                </a:cubicBezTo>
                <a:cubicBezTo>
                  <a:pt x="0" y="16"/>
                  <a:pt x="0" y="73"/>
                  <a:pt x="38" y="73"/>
                </a:cubicBezTo>
                <a:cubicBezTo>
                  <a:pt x="209" y="77"/>
                  <a:pt x="384" y="88"/>
                  <a:pt x="557" y="88"/>
                </a:cubicBezTo>
                <a:cubicBezTo>
                  <a:pt x="638" y="88"/>
                  <a:pt x="720" y="86"/>
                  <a:pt x="800" y="79"/>
                </a:cubicBezTo>
                <a:cubicBezTo>
                  <a:pt x="844" y="76"/>
                  <a:pt x="844" y="12"/>
                  <a:pt x="800" y="9"/>
                </a:cubicBezTo>
                <a:cubicBezTo>
                  <a:pt x="720" y="3"/>
                  <a:pt x="639" y="0"/>
                  <a:pt x="55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33"/>
          <p:cNvGrpSpPr/>
          <p:nvPr/>
        </p:nvGrpSpPr>
        <p:grpSpPr>
          <a:xfrm flipH="1">
            <a:off x="434776" y="2569247"/>
            <a:ext cx="552696" cy="297666"/>
            <a:chOff x="8070877" y="3124962"/>
            <a:chExt cx="609973" cy="328477"/>
          </a:xfrm>
        </p:grpSpPr>
        <p:grpSp>
          <p:nvGrpSpPr>
            <p:cNvPr id="470" name="Google Shape;470;p33"/>
            <p:cNvGrpSpPr/>
            <p:nvPr/>
          </p:nvGrpSpPr>
          <p:grpSpPr>
            <a:xfrm>
              <a:off x="8070877" y="3124962"/>
              <a:ext cx="609973" cy="328477"/>
              <a:chOff x="8070877" y="3124962"/>
              <a:chExt cx="609973" cy="328477"/>
            </a:xfrm>
          </p:grpSpPr>
          <p:sp>
            <p:nvSpPr>
              <p:cNvPr id="471" name="Google Shape;471;p33"/>
              <p:cNvSpPr/>
              <p:nvPr/>
            </p:nvSpPr>
            <p:spPr>
              <a:xfrm flipH="1">
                <a:off x="8070877" y="3124962"/>
                <a:ext cx="609973" cy="328477"/>
              </a:xfrm>
              <a:custGeom>
                <a:avLst/>
                <a:gdLst/>
                <a:ahLst/>
                <a:cxnLst/>
                <a:rect l="l" t="t" r="r" b="b"/>
                <a:pathLst>
                  <a:path w="3946" h="2125" extrusionOk="0">
                    <a:moveTo>
                      <a:pt x="259" y="270"/>
                    </a:moveTo>
                    <a:cubicBezTo>
                      <a:pt x="134" y="382"/>
                      <a:pt x="158" y="664"/>
                      <a:pt x="124" y="911"/>
                    </a:cubicBezTo>
                    <a:cubicBezTo>
                      <a:pt x="91" y="1158"/>
                      <a:pt x="148" y="1271"/>
                      <a:pt x="102" y="1517"/>
                    </a:cubicBezTo>
                    <a:cubicBezTo>
                      <a:pt x="57" y="1764"/>
                      <a:pt x="0" y="1978"/>
                      <a:pt x="270" y="2012"/>
                    </a:cubicBezTo>
                    <a:cubicBezTo>
                      <a:pt x="541" y="2045"/>
                      <a:pt x="1012" y="2001"/>
                      <a:pt x="1237" y="1900"/>
                    </a:cubicBezTo>
                    <a:cubicBezTo>
                      <a:pt x="1462" y="1798"/>
                      <a:pt x="1720" y="1810"/>
                      <a:pt x="1867" y="1911"/>
                    </a:cubicBezTo>
                    <a:cubicBezTo>
                      <a:pt x="2012" y="2012"/>
                      <a:pt x="3013" y="2125"/>
                      <a:pt x="3350" y="1956"/>
                    </a:cubicBezTo>
                    <a:cubicBezTo>
                      <a:pt x="3688" y="1787"/>
                      <a:pt x="3946" y="1742"/>
                      <a:pt x="3878" y="1461"/>
                    </a:cubicBezTo>
                    <a:cubicBezTo>
                      <a:pt x="3811" y="1179"/>
                      <a:pt x="3552" y="1203"/>
                      <a:pt x="3059" y="1102"/>
                    </a:cubicBezTo>
                    <a:cubicBezTo>
                      <a:pt x="2563" y="1000"/>
                      <a:pt x="2138" y="754"/>
                      <a:pt x="1811" y="449"/>
                    </a:cubicBezTo>
                    <a:cubicBezTo>
                      <a:pt x="1485" y="145"/>
                      <a:pt x="1598" y="1"/>
                      <a:pt x="1316" y="111"/>
                    </a:cubicBezTo>
                    <a:cubicBezTo>
                      <a:pt x="1035" y="224"/>
                      <a:pt x="924" y="292"/>
                      <a:pt x="732" y="303"/>
                    </a:cubicBezTo>
                    <a:cubicBezTo>
                      <a:pt x="541" y="315"/>
                      <a:pt x="315" y="157"/>
                      <a:pt x="259" y="27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3"/>
              <p:cNvSpPr/>
              <p:nvPr/>
            </p:nvSpPr>
            <p:spPr>
              <a:xfrm flipH="1">
                <a:off x="8474330" y="3232084"/>
                <a:ext cx="80072" cy="80071"/>
              </a:xfrm>
              <a:custGeom>
                <a:avLst/>
                <a:gdLst/>
                <a:ahLst/>
                <a:cxnLst/>
                <a:rect l="l" t="t" r="r" b="b"/>
                <a:pathLst>
                  <a:path w="518" h="518" extrusionOk="0">
                    <a:moveTo>
                      <a:pt x="260" y="517"/>
                    </a:moveTo>
                    <a:cubicBezTo>
                      <a:pt x="401" y="517"/>
                      <a:pt x="518" y="400"/>
                      <a:pt x="518" y="258"/>
                    </a:cubicBezTo>
                    <a:cubicBezTo>
                      <a:pt x="518" y="117"/>
                      <a:pt x="401" y="0"/>
                      <a:pt x="260" y="0"/>
                    </a:cubicBezTo>
                    <a:cubicBezTo>
                      <a:pt x="118" y="0"/>
                      <a:pt x="1" y="117"/>
                      <a:pt x="1" y="258"/>
                    </a:cubicBezTo>
                    <a:cubicBezTo>
                      <a:pt x="1" y="400"/>
                      <a:pt x="116" y="517"/>
                      <a:pt x="260" y="517"/>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3"/>
              <p:cNvSpPr/>
              <p:nvPr/>
            </p:nvSpPr>
            <p:spPr>
              <a:xfrm rot="-5400000">
                <a:off x="8598665" y="3361557"/>
                <a:ext cx="31391" cy="51678"/>
              </a:xfrm>
              <a:custGeom>
                <a:avLst/>
                <a:gdLst/>
                <a:ahLst/>
                <a:cxnLst/>
                <a:rect l="l" t="t" r="r" b="b"/>
                <a:pathLst>
                  <a:path w="396" h="652" extrusionOk="0">
                    <a:moveTo>
                      <a:pt x="149" y="1"/>
                    </a:moveTo>
                    <a:cubicBezTo>
                      <a:pt x="136" y="1"/>
                      <a:pt x="123" y="7"/>
                      <a:pt x="115" y="21"/>
                    </a:cubicBezTo>
                    <a:cubicBezTo>
                      <a:pt x="1" y="232"/>
                      <a:pt x="145" y="517"/>
                      <a:pt x="320" y="644"/>
                    </a:cubicBezTo>
                    <a:cubicBezTo>
                      <a:pt x="326" y="649"/>
                      <a:pt x="333" y="651"/>
                      <a:pt x="340" y="651"/>
                    </a:cubicBezTo>
                    <a:cubicBezTo>
                      <a:pt x="370" y="651"/>
                      <a:pt x="396" y="606"/>
                      <a:pt x="369" y="581"/>
                    </a:cubicBezTo>
                    <a:cubicBezTo>
                      <a:pt x="292" y="511"/>
                      <a:pt x="234" y="426"/>
                      <a:pt x="206" y="325"/>
                    </a:cubicBezTo>
                    <a:cubicBezTo>
                      <a:pt x="177" y="226"/>
                      <a:pt x="195" y="142"/>
                      <a:pt x="193" y="43"/>
                    </a:cubicBezTo>
                    <a:cubicBezTo>
                      <a:pt x="193" y="17"/>
                      <a:pt x="171" y="1"/>
                      <a:pt x="14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3"/>
              <p:cNvSpPr/>
              <p:nvPr/>
            </p:nvSpPr>
            <p:spPr>
              <a:xfrm rot="-5400000">
                <a:off x="8591929" y="3388429"/>
                <a:ext cx="14665" cy="47477"/>
              </a:xfrm>
              <a:custGeom>
                <a:avLst/>
                <a:gdLst/>
                <a:ahLst/>
                <a:cxnLst/>
                <a:rect l="l" t="t" r="r" b="b"/>
                <a:pathLst>
                  <a:path w="185" h="599" extrusionOk="0">
                    <a:moveTo>
                      <a:pt x="100" y="0"/>
                    </a:moveTo>
                    <a:cubicBezTo>
                      <a:pt x="78" y="0"/>
                      <a:pt x="56" y="12"/>
                      <a:pt x="48" y="38"/>
                    </a:cubicBezTo>
                    <a:cubicBezTo>
                      <a:pt x="1" y="211"/>
                      <a:pt x="39" y="410"/>
                      <a:pt x="103" y="572"/>
                    </a:cubicBezTo>
                    <a:cubicBezTo>
                      <a:pt x="111" y="590"/>
                      <a:pt x="127" y="599"/>
                      <a:pt x="142" y="599"/>
                    </a:cubicBezTo>
                    <a:cubicBezTo>
                      <a:pt x="164" y="599"/>
                      <a:pt x="185" y="581"/>
                      <a:pt x="179" y="552"/>
                    </a:cubicBezTo>
                    <a:cubicBezTo>
                      <a:pt x="143" y="381"/>
                      <a:pt x="153" y="225"/>
                      <a:pt x="154" y="52"/>
                    </a:cubicBezTo>
                    <a:cubicBezTo>
                      <a:pt x="154" y="19"/>
                      <a:pt x="127" y="0"/>
                      <a:pt x="10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33"/>
            <p:cNvSpPr/>
            <p:nvPr/>
          </p:nvSpPr>
          <p:spPr>
            <a:xfrm rot="7199996">
              <a:off x="8142711" y="3327267"/>
              <a:ext cx="31391" cy="51677"/>
            </a:xfrm>
            <a:custGeom>
              <a:avLst/>
              <a:gdLst/>
              <a:ahLst/>
              <a:cxnLst/>
              <a:rect l="l" t="t" r="r" b="b"/>
              <a:pathLst>
                <a:path w="396" h="652" extrusionOk="0">
                  <a:moveTo>
                    <a:pt x="149" y="1"/>
                  </a:moveTo>
                  <a:cubicBezTo>
                    <a:pt x="136" y="1"/>
                    <a:pt x="123" y="7"/>
                    <a:pt x="115" y="21"/>
                  </a:cubicBezTo>
                  <a:cubicBezTo>
                    <a:pt x="1" y="232"/>
                    <a:pt x="145" y="517"/>
                    <a:pt x="320" y="644"/>
                  </a:cubicBezTo>
                  <a:cubicBezTo>
                    <a:pt x="326" y="649"/>
                    <a:pt x="333" y="651"/>
                    <a:pt x="340" y="651"/>
                  </a:cubicBezTo>
                  <a:cubicBezTo>
                    <a:pt x="370" y="651"/>
                    <a:pt x="396" y="606"/>
                    <a:pt x="369" y="581"/>
                  </a:cubicBezTo>
                  <a:cubicBezTo>
                    <a:pt x="292" y="511"/>
                    <a:pt x="234" y="426"/>
                    <a:pt x="206" y="325"/>
                  </a:cubicBezTo>
                  <a:cubicBezTo>
                    <a:pt x="177" y="226"/>
                    <a:pt x="195" y="142"/>
                    <a:pt x="193" y="43"/>
                  </a:cubicBezTo>
                  <a:cubicBezTo>
                    <a:pt x="193" y="17"/>
                    <a:pt x="171" y="1"/>
                    <a:pt x="14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3"/>
            <p:cNvSpPr/>
            <p:nvPr/>
          </p:nvSpPr>
          <p:spPr>
            <a:xfrm rot="7199996">
              <a:off x="8176535" y="3315464"/>
              <a:ext cx="14665" cy="47476"/>
            </a:xfrm>
            <a:custGeom>
              <a:avLst/>
              <a:gdLst/>
              <a:ahLst/>
              <a:cxnLst/>
              <a:rect l="l" t="t" r="r" b="b"/>
              <a:pathLst>
                <a:path w="185" h="599" extrusionOk="0">
                  <a:moveTo>
                    <a:pt x="100" y="0"/>
                  </a:moveTo>
                  <a:cubicBezTo>
                    <a:pt x="78" y="0"/>
                    <a:pt x="56" y="12"/>
                    <a:pt x="48" y="38"/>
                  </a:cubicBezTo>
                  <a:cubicBezTo>
                    <a:pt x="1" y="211"/>
                    <a:pt x="39" y="410"/>
                    <a:pt x="103" y="572"/>
                  </a:cubicBezTo>
                  <a:cubicBezTo>
                    <a:pt x="111" y="590"/>
                    <a:pt x="127" y="599"/>
                    <a:pt x="142" y="599"/>
                  </a:cubicBezTo>
                  <a:cubicBezTo>
                    <a:pt x="164" y="599"/>
                    <a:pt x="185" y="581"/>
                    <a:pt x="179" y="552"/>
                  </a:cubicBezTo>
                  <a:cubicBezTo>
                    <a:pt x="143" y="381"/>
                    <a:pt x="153" y="225"/>
                    <a:pt x="154" y="52"/>
                  </a:cubicBezTo>
                  <a:cubicBezTo>
                    <a:pt x="154" y="19"/>
                    <a:pt x="127" y="0"/>
                    <a:pt x="10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aphicFrame>
        <p:nvGraphicFramePr>
          <p:cNvPr id="481" name="Google Shape;481;p34"/>
          <p:cNvGraphicFramePr/>
          <p:nvPr/>
        </p:nvGraphicFramePr>
        <p:xfrm>
          <a:off x="256375" y="945240"/>
          <a:ext cx="3000000" cy="3000000"/>
        </p:xfrm>
        <a:graphic>
          <a:graphicData uri="http://schemas.openxmlformats.org/drawingml/2006/table">
            <a:tbl>
              <a:tblPr>
                <a:noFill/>
                <a:tableStyleId>{465D614E-9D81-45F2-9997-9C04E81E307C}</a:tableStyleId>
              </a:tblPr>
              <a:tblGrid>
                <a:gridCol w="4315625">
                  <a:extLst>
                    <a:ext uri="{9D8B030D-6E8A-4147-A177-3AD203B41FA5}">
                      <a16:colId xmlns:a16="http://schemas.microsoft.com/office/drawing/2014/main" val="20000"/>
                    </a:ext>
                  </a:extLst>
                </a:gridCol>
                <a:gridCol w="4315625">
                  <a:extLst>
                    <a:ext uri="{9D8B030D-6E8A-4147-A177-3AD203B41FA5}">
                      <a16:colId xmlns:a16="http://schemas.microsoft.com/office/drawing/2014/main" val="20001"/>
                    </a:ext>
                  </a:extLst>
                </a:gridCol>
              </a:tblGrid>
              <a:tr h="2144875">
                <a:tc>
                  <a:txBody>
                    <a:bodyPr/>
                    <a:lstStyle/>
                    <a:p>
                      <a:pPr marL="0" lvl="0" indent="0" algn="l" rtl="0">
                        <a:spcBef>
                          <a:spcPts val="0"/>
                        </a:spcBef>
                        <a:spcAft>
                          <a:spcPts val="0"/>
                        </a:spcAft>
                        <a:buNone/>
                      </a:pPr>
                      <a:r>
                        <a:rPr lang="en" b="1">
                          <a:latin typeface="Roboto"/>
                          <a:ea typeface="Roboto"/>
                          <a:cs typeface="Roboto"/>
                          <a:sym typeface="Roboto"/>
                        </a:rPr>
                        <a:t>A Paper and pencil</a:t>
                      </a:r>
                      <a:endParaRPr b="1">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b="1">
                          <a:latin typeface="Roboto"/>
                          <a:ea typeface="Roboto"/>
                          <a:cs typeface="Roboto"/>
                          <a:sym typeface="Roboto"/>
                        </a:rPr>
                        <a:t>B Observation</a:t>
                      </a:r>
                      <a:endParaRPr b="1">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1703575">
                <a:tc>
                  <a:txBody>
                    <a:bodyPr/>
                    <a:lstStyle/>
                    <a:p>
                      <a:pPr marL="0" lvl="0" indent="0" algn="l" rtl="0">
                        <a:spcBef>
                          <a:spcPts val="0"/>
                        </a:spcBef>
                        <a:spcAft>
                          <a:spcPts val="0"/>
                        </a:spcAft>
                        <a:buNone/>
                      </a:pPr>
                      <a:r>
                        <a:rPr lang="en" b="1">
                          <a:latin typeface="Roboto"/>
                          <a:ea typeface="Roboto"/>
                          <a:cs typeface="Roboto"/>
                          <a:sym typeface="Roboto"/>
                        </a:rPr>
                        <a:t>C Recording</a:t>
                      </a:r>
                      <a:endParaRPr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b="1">
                          <a:latin typeface="Roboto"/>
                          <a:ea typeface="Roboto"/>
                          <a:cs typeface="Roboto"/>
                          <a:sym typeface="Roboto"/>
                        </a:rPr>
                        <a:t>D Something completely different</a:t>
                      </a:r>
                      <a:endParaRPr b="1">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pic>
        <p:nvPicPr>
          <p:cNvPr id="482" name="Google Shape;482;p34"/>
          <p:cNvPicPr preferRelativeResize="0"/>
          <p:nvPr/>
        </p:nvPicPr>
        <p:blipFill>
          <a:blip r:embed="rId3">
            <a:alphaModFix/>
          </a:blip>
          <a:stretch>
            <a:fillRect/>
          </a:stretch>
        </p:blipFill>
        <p:spPr>
          <a:xfrm>
            <a:off x="2636290" y="945250"/>
            <a:ext cx="1574510" cy="2067049"/>
          </a:xfrm>
          <a:prstGeom prst="rect">
            <a:avLst/>
          </a:prstGeom>
          <a:noFill/>
          <a:ln>
            <a:noFill/>
          </a:ln>
        </p:spPr>
      </p:pic>
      <p:sp>
        <p:nvSpPr>
          <p:cNvPr id="483" name="Google Shape;483;p34"/>
          <p:cNvSpPr txBox="1"/>
          <p:nvPr/>
        </p:nvSpPr>
        <p:spPr>
          <a:xfrm>
            <a:off x="603500" y="205750"/>
            <a:ext cx="7845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t>How do your assess?</a:t>
            </a:r>
            <a:endParaRPr sz="2000" b="1"/>
          </a:p>
        </p:txBody>
      </p:sp>
      <p:pic>
        <p:nvPicPr>
          <p:cNvPr id="484" name="Google Shape;484;p34"/>
          <p:cNvPicPr preferRelativeResize="0"/>
          <p:nvPr/>
        </p:nvPicPr>
        <p:blipFill>
          <a:blip r:embed="rId4">
            <a:alphaModFix/>
          </a:blip>
          <a:stretch>
            <a:fillRect/>
          </a:stretch>
        </p:blipFill>
        <p:spPr>
          <a:xfrm>
            <a:off x="7466075" y="890375"/>
            <a:ext cx="913303" cy="2067051"/>
          </a:xfrm>
          <a:prstGeom prst="rect">
            <a:avLst/>
          </a:prstGeom>
          <a:noFill/>
          <a:ln>
            <a:noFill/>
          </a:ln>
        </p:spPr>
      </p:pic>
      <p:pic>
        <p:nvPicPr>
          <p:cNvPr id="485" name="Google Shape;485;p34"/>
          <p:cNvPicPr preferRelativeResize="0"/>
          <p:nvPr/>
        </p:nvPicPr>
        <p:blipFill>
          <a:blip r:embed="rId5">
            <a:alphaModFix/>
          </a:blip>
          <a:stretch>
            <a:fillRect/>
          </a:stretch>
        </p:blipFill>
        <p:spPr>
          <a:xfrm>
            <a:off x="2636300" y="3259200"/>
            <a:ext cx="1446949" cy="1558026"/>
          </a:xfrm>
          <a:prstGeom prst="rect">
            <a:avLst/>
          </a:prstGeom>
          <a:noFill/>
          <a:ln>
            <a:noFill/>
          </a:ln>
        </p:spPr>
      </p:pic>
      <p:pic>
        <p:nvPicPr>
          <p:cNvPr id="486" name="Google Shape;486;p34"/>
          <p:cNvPicPr preferRelativeResize="0"/>
          <p:nvPr/>
        </p:nvPicPr>
        <p:blipFill>
          <a:blip r:embed="rId6">
            <a:alphaModFix/>
          </a:blip>
          <a:stretch>
            <a:fillRect/>
          </a:stretch>
        </p:blipFill>
        <p:spPr>
          <a:xfrm>
            <a:off x="7681121" y="3149450"/>
            <a:ext cx="767980" cy="15580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5"/>
          <p:cNvSpPr txBox="1"/>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Fira Sans"/>
                <a:ea typeface="Fira Sans"/>
                <a:cs typeface="Fira Sans"/>
                <a:sym typeface="Fira Sans"/>
              </a:rPr>
              <a:t>Today’s Objectives</a:t>
            </a:r>
            <a:endParaRPr sz="2800" b="1">
              <a:solidFill>
                <a:srgbClr val="000000"/>
              </a:solidFill>
              <a:latin typeface="Fira Sans"/>
              <a:ea typeface="Fira Sans"/>
              <a:cs typeface="Fira Sans"/>
              <a:sym typeface="Fira Sans"/>
            </a:endParaRPr>
          </a:p>
        </p:txBody>
      </p:sp>
      <p:grpSp>
        <p:nvGrpSpPr>
          <p:cNvPr id="492" name="Google Shape;492;p35"/>
          <p:cNvGrpSpPr/>
          <p:nvPr/>
        </p:nvGrpSpPr>
        <p:grpSpPr>
          <a:xfrm>
            <a:off x="3495970" y="1176863"/>
            <a:ext cx="2152061" cy="3399375"/>
            <a:chOff x="3495970" y="1176863"/>
            <a:chExt cx="2152061" cy="3399375"/>
          </a:xfrm>
        </p:grpSpPr>
        <p:sp>
          <p:nvSpPr>
            <p:cNvPr id="493" name="Google Shape;493;p35"/>
            <p:cNvSpPr/>
            <p:nvPr/>
          </p:nvSpPr>
          <p:spPr>
            <a:xfrm>
              <a:off x="3550460" y="4475813"/>
              <a:ext cx="1911712" cy="100425"/>
            </a:xfrm>
            <a:custGeom>
              <a:avLst/>
              <a:gdLst/>
              <a:ahLst/>
              <a:cxnLst/>
              <a:rect l="l" t="t" r="r" b="b"/>
              <a:pathLst>
                <a:path w="21385" h="589" extrusionOk="0">
                  <a:moveTo>
                    <a:pt x="10692" y="0"/>
                  </a:moveTo>
                  <a:cubicBezTo>
                    <a:pt x="7856" y="0"/>
                    <a:pt x="5136" y="31"/>
                    <a:pt x="3131" y="86"/>
                  </a:cubicBezTo>
                  <a:cubicBezTo>
                    <a:pt x="1127" y="141"/>
                    <a:pt x="0" y="216"/>
                    <a:pt x="0" y="294"/>
                  </a:cubicBezTo>
                  <a:cubicBezTo>
                    <a:pt x="0" y="372"/>
                    <a:pt x="1127" y="447"/>
                    <a:pt x="3131" y="503"/>
                  </a:cubicBezTo>
                  <a:cubicBezTo>
                    <a:pt x="5136" y="557"/>
                    <a:pt x="7856" y="589"/>
                    <a:pt x="10692" y="589"/>
                  </a:cubicBezTo>
                  <a:cubicBezTo>
                    <a:pt x="13528" y="589"/>
                    <a:pt x="16247" y="557"/>
                    <a:pt x="18253" y="503"/>
                  </a:cubicBezTo>
                  <a:cubicBezTo>
                    <a:pt x="20258" y="447"/>
                    <a:pt x="21385" y="372"/>
                    <a:pt x="21385" y="294"/>
                  </a:cubicBezTo>
                  <a:cubicBezTo>
                    <a:pt x="21385" y="216"/>
                    <a:pt x="20258" y="141"/>
                    <a:pt x="18253" y="86"/>
                  </a:cubicBezTo>
                  <a:cubicBezTo>
                    <a:pt x="16247" y="31"/>
                    <a:pt x="13528" y="0"/>
                    <a:pt x="1069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3762483" y="2196709"/>
              <a:ext cx="1341271" cy="2294109"/>
            </a:xfrm>
            <a:custGeom>
              <a:avLst/>
              <a:gdLst/>
              <a:ahLst/>
              <a:cxnLst/>
              <a:rect l="l" t="t" r="r" b="b"/>
              <a:pathLst>
                <a:path w="7866" h="13454" extrusionOk="0">
                  <a:moveTo>
                    <a:pt x="3827" y="0"/>
                  </a:moveTo>
                  <a:cubicBezTo>
                    <a:pt x="3502" y="0"/>
                    <a:pt x="3180" y="57"/>
                    <a:pt x="2877" y="179"/>
                  </a:cubicBezTo>
                  <a:cubicBezTo>
                    <a:pt x="2232" y="440"/>
                    <a:pt x="1722" y="972"/>
                    <a:pt x="1379" y="1578"/>
                  </a:cubicBezTo>
                  <a:cubicBezTo>
                    <a:pt x="1035" y="2183"/>
                    <a:pt x="845" y="2862"/>
                    <a:pt x="698" y="3543"/>
                  </a:cubicBezTo>
                  <a:cubicBezTo>
                    <a:pt x="1" y="6753"/>
                    <a:pt x="234" y="10355"/>
                    <a:pt x="1327" y="13453"/>
                  </a:cubicBezTo>
                  <a:lnTo>
                    <a:pt x="6915" y="13453"/>
                  </a:lnTo>
                  <a:cubicBezTo>
                    <a:pt x="7650" y="10875"/>
                    <a:pt x="7865" y="8086"/>
                    <a:pt x="7676" y="5411"/>
                  </a:cubicBezTo>
                  <a:cubicBezTo>
                    <a:pt x="7610" y="4489"/>
                    <a:pt x="7488" y="3561"/>
                    <a:pt x="7161" y="2696"/>
                  </a:cubicBezTo>
                  <a:cubicBezTo>
                    <a:pt x="6835" y="1832"/>
                    <a:pt x="6291" y="1028"/>
                    <a:pt x="5520" y="520"/>
                  </a:cubicBezTo>
                  <a:cubicBezTo>
                    <a:pt x="5020" y="191"/>
                    <a:pt x="4420" y="0"/>
                    <a:pt x="3827" y="0"/>
                  </a:cubicBezTo>
                  <a:close/>
                </a:path>
              </a:pathLst>
            </a:custGeom>
            <a:solidFill>
              <a:srgbClr val="ECE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4550598" y="3017395"/>
              <a:ext cx="738159" cy="1473250"/>
            </a:xfrm>
            <a:custGeom>
              <a:avLst/>
              <a:gdLst/>
              <a:ahLst/>
              <a:cxnLst/>
              <a:rect l="l" t="t" r="r" b="b"/>
              <a:pathLst>
                <a:path w="4329" h="8640" extrusionOk="0">
                  <a:moveTo>
                    <a:pt x="3841" y="0"/>
                  </a:moveTo>
                  <a:cubicBezTo>
                    <a:pt x="3715" y="0"/>
                    <a:pt x="3595" y="80"/>
                    <a:pt x="3493" y="158"/>
                  </a:cubicBezTo>
                  <a:cubicBezTo>
                    <a:pt x="2235" y="1114"/>
                    <a:pt x="1291" y="2452"/>
                    <a:pt x="716" y="3922"/>
                  </a:cubicBezTo>
                  <a:cubicBezTo>
                    <a:pt x="144" y="5380"/>
                    <a:pt x="1" y="7036"/>
                    <a:pt x="50" y="8603"/>
                  </a:cubicBezTo>
                  <a:cubicBezTo>
                    <a:pt x="242" y="7964"/>
                    <a:pt x="452" y="7330"/>
                    <a:pt x="681" y="6701"/>
                  </a:cubicBezTo>
                  <a:cubicBezTo>
                    <a:pt x="1083" y="5601"/>
                    <a:pt x="1539" y="4523"/>
                    <a:pt x="2048" y="3469"/>
                  </a:cubicBezTo>
                  <a:cubicBezTo>
                    <a:pt x="2564" y="2404"/>
                    <a:pt x="3135" y="1364"/>
                    <a:pt x="3756" y="357"/>
                  </a:cubicBezTo>
                  <a:cubicBezTo>
                    <a:pt x="3759" y="351"/>
                    <a:pt x="3764" y="348"/>
                    <a:pt x="3770" y="348"/>
                  </a:cubicBezTo>
                  <a:cubicBezTo>
                    <a:pt x="3781" y="348"/>
                    <a:pt x="3793" y="360"/>
                    <a:pt x="3785" y="373"/>
                  </a:cubicBezTo>
                  <a:cubicBezTo>
                    <a:pt x="3437" y="938"/>
                    <a:pt x="3105" y="1513"/>
                    <a:pt x="2789" y="2096"/>
                  </a:cubicBezTo>
                  <a:cubicBezTo>
                    <a:pt x="2226" y="3135"/>
                    <a:pt x="1717" y="4205"/>
                    <a:pt x="1264" y="5296"/>
                  </a:cubicBezTo>
                  <a:cubicBezTo>
                    <a:pt x="814" y="6381"/>
                    <a:pt x="420" y="7487"/>
                    <a:pt x="81" y="8612"/>
                  </a:cubicBezTo>
                  <a:cubicBezTo>
                    <a:pt x="79" y="8620"/>
                    <a:pt x="72" y="8624"/>
                    <a:pt x="66" y="8624"/>
                  </a:cubicBezTo>
                  <a:cubicBezTo>
                    <a:pt x="59" y="8624"/>
                    <a:pt x="53" y="8620"/>
                    <a:pt x="50" y="8615"/>
                  </a:cubicBezTo>
                  <a:lnTo>
                    <a:pt x="50" y="8615"/>
                  </a:lnTo>
                  <a:cubicBezTo>
                    <a:pt x="50" y="8622"/>
                    <a:pt x="50" y="8631"/>
                    <a:pt x="51" y="8639"/>
                  </a:cubicBezTo>
                  <a:cubicBezTo>
                    <a:pt x="556" y="8312"/>
                    <a:pt x="972" y="7864"/>
                    <a:pt x="1352" y="7396"/>
                  </a:cubicBezTo>
                  <a:cubicBezTo>
                    <a:pt x="2787" y="5633"/>
                    <a:pt x="3777" y="3514"/>
                    <a:pt x="4212" y="1284"/>
                  </a:cubicBezTo>
                  <a:cubicBezTo>
                    <a:pt x="4279" y="945"/>
                    <a:pt x="4329" y="578"/>
                    <a:pt x="4179" y="264"/>
                  </a:cubicBezTo>
                  <a:cubicBezTo>
                    <a:pt x="4122" y="143"/>
                    <a:pt x="4023" y="27"/>
                    <a:pt x="3890" y="5"/>
                  </a:cubicBezTo>
                  <a:cubicBezTo>
                    <a:pt x="3873" y="2"/>
                    <a:pt x="3857" y="0"/>
                    <a:pt x="384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4795626" y="3564405"/>
              <a:ext cx="852404" cy="931523"/>
            </a:xfrm>
            <a:custGeom>
              <a:avLst/>
              <a:gdLst/>
              <a:ahLst/>
              <a:cxnLst/>
              <a:rect l="l" t="t" r="r" b="b"/>
              <a:pathLst>
                <a:path w="4999" h="5463" extrusionOk="0">
                  <a:moveTo>
                    <a:pt x="4694" y="1"/>
                  </a:moveTo>
                  <a:cubicBezTo>
                    <a:pt x="4623" y="1"/>
                    <a:pt x="4549" y="24"/>
                    <a:pt x="4482" y="47"/>
                  </a:cubicBezTo>
                  <a:cubicBezTo>
                    <a:pt x="3341" y="456"/>
                    <a:pt x="2339" y="1219"/>
                    <a:pt x="1577" y="2162"/>
                  </a:cubicBezTo>
                  <a:cubicBezTo>
                    <a:pt x="821" y="3098"/>
                    <a:pt x="334" y="4277"/>
                    <a:pt x="6" y="5436"/>
                  </a:cubicBezTo>
                  <a:cubicBezTo>
                    <a:pt x="296" y="5012"/>
                    <a:pt x="596" y="4595"/>
                    <a:pt x="910" y="4189"/>
                  </a:cubicBezTo>
                  <a:cubicBezTo>
                    <a:pt x="1456" y="3477"/>
                    <a:pt x="2041" y="2792"/>
                    <a:pt x="2657" y="2139"/>
                  </a:cubicBezTo>
                  <a:cubicBezTo>
                    <a:pt x="3281" y="1478"/>
                    <a:pt x="3940" y="848"/>
                    <a:pt x="4628" y="254"/>
                  </a:cubicBezTo>
                  <a:cubicBezTo>
                    <a:pt x="4631" y="252"/>
                    <a:pt x="4634" y="251"/>
                    <a:pt x="4637" y="251"/>
                  </a:cubicBezTo>
                  <a:cubicBezTo>
                    <a:pt x="4647" y="251"/>
                    <a:pt x="4655" y="263"/>
                    <a:pt x="4646" y="272"/>
                  </a:cubicBezTo>
                  <a:cubicBezTo>
                    <a:pt x="4261" y="605"/>
                    <a:pt x="3884" y="950"/>
                    <a:pt x="3519" y="1304"/>
                  </a:cubicBezTo>
                  <a:cubicBezTo>
                    <a:pt x="2866" y="1935"/>
                    <a:pt x="2246" y="2600"/>
                    <a:pt x="1662" y="3296"/>
                  </a:cubicBezTo>
                  <a:cubicBezTo>
                    <a:pt x="1081" y="3986"/>
                    <a:pt x="536" y="4706"/>
                    <a:pt x="28" y="5452"/>
                  </a:cubicBezTo>
                  <a:cubicBezTo>
                    <a:pt x="25" y="5455"/>
                    <a:pt x="22" y="5457"/>
                    <a:pt x="19" y="5457"/>
                  </a:cubicBezTo>
                  <a:cubicBezTo>
                    <a:pt x="12" y="5457"/>
                    <a:pt x="6" y="5451"/>
                    <a:pt x="5" y="5445"/>
                  </a:cubicBezTo>
                  <a:cubicBezTo>
                    <a:pt x="4" y="5452"/>
                    <a:pt x="1" y="5458"/>
                    <a:pt x="0" y="5463"/>
                  </a:cubicBezTo>
                  <a:cubicBezTo>
                    <a:pt x="446" y="5340"/>
                    <a:pt x="854" y="5109"/>
                    <a:pt x="1240" y="4854"/>
                  </a:cubicBezTo>
                  <a:cubicBezTo>
                    <a:pt x="2698" y="3894"/>
                    <a:pt x="3915" y="2571"/>
                    <a:pt x="4749" y="1039"/>
                  </a:cubicBezTo>
                  <a:cubicBezTo>
                    <a:pt x="4876" y="806"/>
                    <a:pt x="4998" y="548"/>
                    <a:pt x="4961" y="285"/>
                  </a:cubicBezTo>
                  <a:cubicBezTo>
                    <a:pt x="4947" y="182"/>
                    <a:pt x="4901" y="75"/>
                    <a:pt x="4809" y="27"/>
                  </a:cubicBezTo>
                  <a:cubicBezTo>
                    <a:pt x="4773" y="8"/>
                    <a:pt x="4734" y="1"/>
                    <a:pt x="46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3685069" y="3291752"/>
              <a:ext cx="532689" cy="1151317"/>
            </a:xfrm>
            <a:custGeom>
              <a:avLst/>
              <a:gdLst/>
              <a:ahLst/>
              <a:cxnLst/>
              <a:rect l="l" t="t" r="r" b="b"/>
              <a:pathLst>
                <a:path w="3124" h="6752" extrusionOk="0">
                  <a:moveTo>
                    <a:pt x="416" y="0"/>
                  </a:moveTo>
                  <a:cubicBezTo>
                    <a:pt x="359" y="0"/>
                    <a:pt x="303" y="14"/>
                    <a:pt x="257" y="48"/>
                  </a:cubicBezTo>
                  <a:cubicBezTo>
                    <a:pt x="168" y="116"/>
                    <a:pt x="145" y="239"/>
                    <a:pt x="134" y="351"/>
                  </a:cubicBezTo>
                  <a:cubicBezTo>
                    <a:pt x="1" y="1556"/>
                    <a:pt x="248" y="2790"/>
                    <a:pt x="763" y="3887"/>
                  </a:cubicBezTo>
                  <a:cubicBezTo>
                    <a:pt x="1273" y="4977"/>
                    <a:pt x="2120" y="5931"/>
                    <a:pt x="3019" y="6733"/>
                  </a:cubicBezTo>
                  <a:cubicBezTo>
                    <a:pt x="2764" y="6288"/>
                    <a:pt x="2523" y="5835"/>
                    <a:pt x="2294" y="5376"/>
                  </a:cubicBezTo>
                  <a:cubicBezTo>
                    <a:pt x="1893" y="4571"/>
                    <a:pt x="1534" y="3747"/>
                    <a:pt x="1215" y="2907"/>
                  </a:cubicBezTo>
                  <a:cubicBezTo>
                    <a:pt x="895" y="2055"/>
                    <a:pt x="617" y="1189"/>
                    <a:pt x="384" y="309"/>
                  </a:cubicBezTo>
                  <a:cubicBezTo>
                    <a:pt x="382" y="299"/>
                    <a:pt x="390" y="292"/>
                    <a:pt x="398" y="292"/>
                  </a:cubicBezTo>
                  <a:cubicBezTo>
                    <a:pt x="403" y="292"/>
                    <a:pt x="407" y="295"/>
                    <a:pt x="409" y="301"/>
                  </a:cubicBezTo>
                  <a:cubicBezTo>
                    <a:pt x="539" y="794"/>
                    <a:pt x="683" y="1282"/>
                    <a:pt x="842" y="1767"/>
                  </a:cubicBezTo>
                  <a:cubicBezTo>
                    <a:pt x="1125" y="2631"/>
                    <a:pt x="1450" y="3480"/>
                    <a:pt x="1819" y="4310"/>
                  </a:cubicBezTo>
                  <a:cubicBezTo>
                    <a:pt x="2185" y="5133"/>
                    <a:pt x="2593" y="5938"/>
                    <a:pt x="3040" y="6720"/>
                  </a:cubicBezTo>
                  <a:cubicBezTo>
                    <a:pt x="3046" y="6730"/>
                    <a:pt x="3036" y="6740"/>
                    <a:pt x="3028" y="6740"/>
                  </a:cubicBezTo>
                  <a:cubicBezTo>
                    <a:pt x="3027" y="6740"/>
                    <a:pt x="3026" y="6740"/>
                    <a:pt x="3025" y="6740"/>
                  </a:cubicBezTo>
                  <a:lnTo>
                    <a:pt x="3025" y="6740"/>
                  </a:lnTo>
                  <a:cubicBezTo>
                    <a:pt x="3030" y="6743"/>
                    <a:pt x="3034" y="6749"/>
                    <a:pt x="3039" y="6752"/>
                  </a:cubicBezTo>
                  <a:cubicBezTo>
                    <a:pt x="3123" y="6297"/>
                    <a:pt x="3095" y="5829"/>
                    <a:pt x="3035" y="5371"/>
                  </a:cubicBezTo>
                  <a:cubicBezTo>
                    <a:pt x="2811" y="3640"/>
                    <a:pt x="2154" y="1967"/>
                    <a:pt x="1141" y="546"/>
                  </a:cubicBezTo>
                  <a:cubicBezTo>
                    <a:pt x="987" y="329"/>
                    <a:pt x="809" y="106"/>
                    <a:pt x="555" y="23"/>
                  </a:cubicBezTo>
                  <a:cubicBezTo>
                    <a:pt x="511" y="9"/>
                    <a:pt x="463" y="0"/>
                    <a:pt x="41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4224064" y="3666373"/>
              <a:ext cx="341371" cy="824611"/>
            </a:xfrm>
            <a:custGeom>
              <a:avLst/>
              <a:gdLst/>
              <a:ahLst/>
              <a:cxnLst/>
              <a:rect l="l" t="t" r="r" b="b"/>
              <a:pathLst>
                <a:path w="2002" h="4836" extrusionOk="0">
                  <a:moveTo>
                    <a:pt x="1725" y="0"/>
                  </a:moveTo>
                  <a:cubicBezTo>
                    <a:pt x="1650" y="0"/>
                    <a:pt x="1585" y="53"/>
                    <a:pt x="1530" y="104"/>
                  </a:cubicBezTo>
                  <a:cubicBezTo>
                    <a:pt x="903" y="682"/>
                    <a:pt x="464" y="1450"/>
                    <a:pt x="231" y="2268"/>
                  </a:cubicBezTo>
                  <a:cubicBezTo>
                    <a:pt x="0" y="3080"/>
                    <a:pt x="8" y="3976"/>
                    <a:pt x="116" y="4815"/>
                  </a:cubicBezTo>
                  <a:cubicBezTo>
                    <a:pt x="186" y="4462"/>
                    <a:pt x="267" y="4110"/>
                    <a:pt x="356" y="3762"/>
                  </a:cubicBezTo>
                  <a:cubicBezTo>
                    <a:pt x="515" y="3152"/>
                    <a:pt x="704" y="2548"/>
                    <a:pt x="924" y="1958"/>
                  </a:cubicBezTo>
                  <a:cubicBezTo>
                    <a:pt x="1147" y="1359"/>
                    <a:pt x="1399" y="772"/>
                    <a:pt x="1681" y="199"/>
                  </a:cubicBezTo>
                  <a:cubicBezTo>
                    <a:pt x="1683" y="196"/>
                    <a:pt x="1686" y="194"/>
                    <a:pt x="1689" y="194"/>
                  </a:cubicBezTo>
                  <a:cubicBezTo>
                    <a:pt x="1696" y="194"/>
                    <a:pt x="1702" y="200"/>
                    <a:pt x="1699" y="206"/>
                  </a:cubicBezTo>
                  <a:cubicBezTo>
                    <a:pt x="1540" y="528"/>
                    <a:pt x="1392" y="854"/>
                    <a:pt x="1252" y="1182"/>
                  </a:cubicBezTo>
                  <a:cubicBezTo>
                    <a:pt x="1004" y="1770"/>
                    <a:pt x="785" y="2369"/>
                    <a:pt x="599" y="2979"/>
                  </a:cubicBezTo>
                  <a:cubicBezTo>
                    <a:pt x="413" y="3585"/>
                    <a:pt x="258" y="4200"/>
                    <a:pt x="134" y="4820"/>
                  </a:cubicBezTo>
                  <a:cubicBezTo>
                    <a:pt x="134" y="4822"/>
                    <a:pt x="133" y="4823"/>
                    <a:pt x="132" y="4825"/>
                  </a:cubicBezTo>
                  <a:lnTo>
                    <a:pt x="132" y="4825"/>
                  </a:lnTo>
                  <a:cubicBezTo>
                    <a:pt x="381" y="4625"/>
                    <a:pt x="577" y="4366"/>
                    <a:pt x="754" y="4102"/>
                  </a:cubicBezTo>
                  <a:cubicBezTo>
                    <a:pt x="1435" y="3080"/>
                    <a:pt x="1858" y="1893"/>
                    <a:pt x="1976" y="672"/>
                  </a:cubicBezTo>
                  <a:cubicBezTo>
                    <a:pt x="1992" y="486"/>
                    <a:pt x="2002" y="286"/>
                    <a:pt x="1904" y="125"/>
                  </a:cubicBezTo>
                  <a:cubicBezTo>
                    <a:pt x="1866" y="62"/>
                    <a:pt x="1807" y="6"/>
                    <a:pt x="1735" y="1"/>
                  </a:cubicBezTo>
                  <a:cubicBezTo>
                    <a:pt x="1732" y="0"/>
                    <a:pt x="1729" y="0"/>
                    <a:pt x="1725" y="0"/>
                  </a:cubicBezTo>
                  <a:close/>
                  <a:moveTo>
                    <a:pt x="132" y="4825"/>
                  </a:moveTo>
                  <a:lnTo>
                    <a:pt x="132" y="4825"/>
                  </a:lnTo>
                  <a:cubicBezTo>
                    <a:pt x="132" y="4825"/>
                    <a:pt x="131" y="4826"/>
                    <a:pt x="130" y="4826"/>
                  </a:cubicBezTo>
                  <a:lnTo>
                    <a:pt x="130" y="4826"/>
                  </a:lnTo>
                  <a:cubicBezTo>
                    <a:pt x="131" y="4826"/>
                    <a:pt x="132" y="4825"/>
                    <a:pt x="132" y="4825"/>
                  </a:cubicBezTo>
                  <a:close/>
                  <a:moveTo>
                    <a:pt x="118" y="4823"/>
                  </a:moveTo>
                  <a:cubicBezTo>
                    <a:pt x="118" y="4826"/>
                    <a:pt x="119" y="4831"/>
                    <a:pt x="119" y="4835"/>
                  </a:cubicBezTo>
                  <a:cubicBezTo>
                    <a:pt x="123" y="4832"/>
                    <a:pt x="127" y="4829"/>
                    <a:pt x="130" y="4826"/>
                  </a:cubicBezTo>
                  <a:lnTo>
                    <a:pt x="130" y="4826"/>
                  </a:lnTo>
                  <a:cubicBezTo>
                    <a:pt x="129" y="4827"/>
                    <a:pt x="127" y="4827"/>
                    <a:pt x="126" y="4827"/>
                  </a:cubicBezTo>
                  <a:cubicBezTo>
                    <a:pt x="122" y="4827"/>
                    <a:pt x="119" y="4826"/>
                    <a:pt x="118" y="4823"/>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4562192" y="3350409"/>
              <a:ext cx="869626" cy="1140745"/>
            </a:xfrm>
            <a:custGeom>
              <a:avLst/>
              <a:gdLst/>
              <a:ahLst/>
              <a:cxnLst/>
              <a:rect l="l" t="t" r="r" b="b"/>
              <a:pathLst>
                <a:path w="5100" h="6690" extrusionOk="0">
                  <a:moveTo>
                    <a:pt x="4847" y="1"/>
                  </a:moveTo>
                  <a:cubicBezTo>
                    <a:pt x="4802" y="1"/>
                    <a:pt x="4757" y="12"/>
                    <a:pt x="4718" y="35"/>
                  </a:cubicBezTo>
                  <a:cubicBezTo>
                    <a:pt x="4682" y="57"/>
                    <a:pt x="4654" y="87"/>
                    <a:pt x="4628" y="118"/>
                  </a:cubicBezTo>
                  <a:cubicBezTo>
                    <a:pt x="4569" y="191"/>
                    <a:pt x="4531" y="284"/>
                    <a:pt x="4537" y="378"/>
                  </a:cubicBezTo>
                  <a:cubicBezTo>
                    <a:pt x="4543" y="471"/>
                    <a:pt x="4599" y="559"/>
                    <a:pt x="4680" y="606"/>
                  </a:cubicBezTo>
                  <a:cubicBezTo>
                    <a:pt x="4676" y="609"/>
                    <a:pt x="4674" y="612"/>
                    <a:pt x="4673" y="616"/>
                  </a:cubicBezTo>
                  <a:cubicBezTo>
                    <a:pt x="4476" y="1143"/>
                    <a:pt x="4249" y="1658"/>
                    <a:pt x="3991" y="2159"/>
                  </a:cubicBezTo>
                  <a:cubicBezTo>
                    <a:pt x="4004" y="2023"/>
                    <a:pt x="3998" y="1885"/>
                    <a:pt x="3974" y="1752"/>
                  </a:cubicBezTo>
                  <a:cubicBezTo>
                    <a:pt x="3959" y="1664"/>
                    <a:pt x="3929" y="1570"/>
                    <a:pt x="3854" y="1522"/>
                  </a:cubicBezTo>
                  <a:cubicBezTo>
                    <a:pt x="3848" y="1519"/>
                    <a:pt x="3842" y="1516"/>
                    <a:pt x="3836" y="1516"/>
                  </a:cubicBezTo>
                  <a:cubicBezTo>
                    <a:pt x="3836" y="1516"/>
                    <a:pt x="3835" y="1516"/>
                    <a:pt x="3834" y="1516"/>
                  </a:cubicBezTo>
                  <a:cubicBezTo>
                    <a:pt x="3819" y="1517"/>
                    <a:pt x="3814" y="1537"/>
                    <a:pt x="3810" y="1551"/>
                  </a:cubicBezTo>
                  <a:cubicBezTo>
                    <a:pt x="3774" y="1788"/>
                    <a:pt x="3824" y="2038"/>
                    <a:pt x="3948" y="2243"/>
                  </a:cubicBezTo>
                  <a:cubicBezTo>
                    <a:pt x="3753" y="2612"/>
                    <a:pt x="3542" y="2973"/>
                    <a:pt x="3314" y="3322"/>
                  </a:cubicBezTo>
                  <a:cubicBezTo>
                    <a:pt x="3120" y="3620"/>
                    <a:pt x="2913" y="3909"/>
                    <a:pt x="2694" y="4190"/>
                  </a:cubicBezTo>
                  <a:cubicBezTo>
                    <a:pt x="2752" y="4027"/>
                    <a:pt x="2775" y="3812"/>
                    <a:pt x="2744" y="3653"/>
                  </a:cubicBezTo>
                  <a:cubicBezTo>
                    <a:pt x="2741" y="3643"/>
                    <a:pt x="2739" y="3632"/>
                    <a:pt x="2730" y="3628"/>
                  </a:cubicBezTo>
                  <a:cubicBezTo>
                    <a:pt x="2727" y="3627"/>
                    <a:pt x="2725" y="3626"/>
                    <a:pt x="2722" y="3626"/>
                  </a:cubicBezTo>
                  <a:cubicBezTo>
                    <a:pt x="2714" y="3626"/>
                    <a:pt x="2706" y="3631"/>
                    <a:pt x="2699" y="3637"/>
                  </a:cubicBezTo>
                  <a:cubicBezTo>
                    <a:pt x="2659" y="3670"/>
                    <a:pt x="2650" y="3725"/>
                    <a:pt x="2645" y="3776"/>
                  </a:cubicBezTo>
                  <a:cubicBezTo>
                    <a:pt x="2630" y="3931"/>
                    <a:pt x="2634" y="4087"/>
                    <a:pt x="2654" y="4241"/>
                  </a:cubicBezTo>
                  <a:cubicBezTo>
                    <a:pt x="2265" y="4732"/>
                    <a:pt x="1840" y="5190"/>
                    <a:pt x="1375" y="5612"/>
                  </a:cubicBezTo>
                  <a:cubicBezTo>
                    <a:pt x="952" y="5997"/>
                    <a:pt x="496" y="6345"/>
                    <a:pt x="15" y="6656"/>
                  </a:cubicBezTo>
                  <a:cubicBezTo>
                    <a:pt x="0" y="6666"/>
                    <a:pt x="10" y="6689"/>
                    <a:pt x="25" y="6689"/>
                  </a:cubicBezTo>
                  <a:cubicBezTo>
                    <a:pt x="28" y="6689"/>
                    <a:pt x="31" y="6688"/>
                    <a:pt x="34" y="6686"/>
                  </a:cubicBezTo>
                  <a:cubicBezTo>
                    <a:pt x="883" y="6140"/>
                    <a:pt x="1646" y="5469"/>
                    <a:pt x="2310" y="4708"/>
                  </a:cubicBezTo>
                  <a:cubicBezTo>
                    <a:pt x="2548" y="4437"/>
                    <a:pt x="2772" y="4155"/>
                    <a:pt x="2985" y="3863"/>
                  </a:cubicBezTo>
                  <a:cubicBezTo>
                    <a:pt x="2987" y="3863"/>
                    <a:pt x="2989" y="3863"/>
                    <a:pt x="2991" y="3863"/>
                  </a:cubicBezTo>
                  <a:cubicBezTo>
                    <a:pt x="3149" y="3863"/>
                    <a:pt x="3295" y="3784"/>
                    <a:pt x="3410" y="3671"/>
                  </a:cubicBezTo>
                  <a:cubicBezTo>
                    <a:pt x="3432" y="3650"/>
                    <a:pt x="3452" y="3628"/>
                    <a:pt x="3458" y="3598"/>
                  </a:cubicBezTo>
                  <a:cubicBezTo>
                    <a:pt x="3466" y="3570"/>
                    <a:pt x="3453" y="3534"/>
                    <a:pt x="3427" y="3525"/>
                  </a:cubicBezTo>
                  <a:cubicBezTo>
                    <a:pt x="3420" y="3522"/>
                    <a:pt x="3414" y="3521"/>
                    <a:pt x="3407" y="3521"/>
                  </a:cubicBezTo>
                  <a:cubicBezTo>
                    <a:pt x="3384" y="3521"/>
                    <a:pt x="3360" y="3536"/>
                    <a:pt x="3340" y="3551"/>
                  </a:cubicBezTo>
                  <a:cubicBezTo>
                    <a:pt x="3236" y="3628"/>
                    <a:pt x="3134" y="3710"/>
                    <a:pt x="3036" y="3793"/>
                  </a:cubicBezTo>
                  <a:cubicBezTo>
                    <a:pt x="3401" y="3282"/>
                    <a:pt x="3730" y="2744"/>
                    <a:pt x="4019" y="2186"/>
                  </a:cubicBezTo>
                  <a:cubicBezTo>
                    <a:pt x="4110" y="2011"/>
                    <a:pt x="4197" y="1833"/>
                    <a:pt x="4280" y="1654"/>
                  </a:cubicBezTo>
                  <a:lnTo>
                    <a:pt x="4305" y="1650"/>
                  </a:lnTo>
                  <a:cubicBezTo>
                    <a:pt x="4400" y="1641"/>
                    <a:pt x="4499" y="1633"/>
                    <a:pt x="4586" y="1590"/>
                  </a:cubicBezTo>
                  <a:cubicBezTo>
                    <a:pt x="4673" y="1548"/>
                    <a:pt x="4746" y="1465"/>
                    <a:pt x="4748" y="1368"/>
                  </a:cubicBezTo>
                  <a:lnTo>
                    <a:pt x="4748" y="1368"/>
                  </a:lnTo>
                  <a:cubicBezTo>
                    <a:pt x="4583" y="1416"/>
                    <a:pt x="4429" y="1501"/>
                    <a:pt x="4300" y="1613"/>
                  </a:cubicBezTo>
                  <a:cubicBezTo>
                    <a:pt x="4448" y="1290"/>
                    <a:pt x="4584" y="961"/>
                    <a:pt x="4709" y="627"/>
                  </a:cubicBezTo>
                  <a:cubicBezTo>
                    <a:pt x="4873" y="594"/>
                    <a:pt x="5016" y="476"/>
                    <a:pt x="5078" y="322"/>
                  </a:cubicBezTo>
                  <a:cubicBezTo>
                    <a:pt x="5090" y="291"/>
                    <a:pt x="5100" y="258"/>
                    <a:pt x="5100" y="223"/>
                  </a:cubicBezTo>
                  <a:cubicBezTo>
                    <a:pt x="5099" y="165"/>
                    <a:pt x="5072" y="113"/>
                    <a:pt x="5032" y="73"/>
                  </a:cubicBezTo>
                  <a:cubicBezTo>
                    <a:pt x="4984" y="26"/>
                    <a:pt x="4915" y="1"/>
                    <a:pt x="4847"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3495970" y="3730486"/>
              <a:ext cx="780447" cy="749584"/>
            </a:xfrm>
            <a:custGeom>
              <a:avLst/>
              <a:gdLst/>
              <a:ahLst/>
              <a:cxnLst/>
              <a:rect l="l" t="t" r="r" b="b"/>
              <a:pathLst>
                <a:path w="4577" h="4396" extrusionOk="0">
                  <a:moveTo>
                    <a:pt x="207" y="1"/>
                  </a:moveTo>
                  <a:cubicBezTo>
                    <a:pt x="145" y="1"/>
                    <a:pt x="82" y="28"/>
                    <a:pt x="42" y="75"/>
                  </a:cubicBezTo>
                  <a:cubicBezTo>
                    <a:pt x="16" y="107"/>
                    <a:pt x="0" y="150"/>
                    <a:pt x="7" y="192"/>
                  </a:cubicBezTo>
                  <a:cubicBezTo>
                    <a:pt x="11" y="216"/>
                    <a:pt x="21" y="239"/>
                    <a:pt x="34" y="260"/>
                  </a:cubicBezTo>
                  <a:cubicBezTo>
                    <a:pt x="97" y="367"/>
                    <a:pt x="219" y="438"/>
                    <a:pt x="348" y="446"/>
                  </a:cubicBezTo>
                  <a:cubicBezTo>
                    <a:pt x="477" y="678"/>
                    <a:pt x="614" y="904"/>
                    <a:pt x="762" y="1125"/>
                  </a:cubicBezTo>
                  <a:cubicBezTo>
                    <a:pt x="650" y="1056"/>
                    <a:pt x="522" y="1011"/>
                    <a:pt x="390" y="992"/>
                  </a:cubicBezTo>
                  <a:lnTo>
                    <a:pt x="390" y="992"/>
                  </a:lnTo>
                  <a:cubicBezTo>
                    <a:pt x="403" y="1062"/>
                    <a:pt x="466" y="1117"/>
                    <a:pt x="538" y="1138"/>
                  </a:cubicBezTo>
                  <a:cubicBezTo>
                    <a:pt x="584" y="1152"/>
                    <a:pt x="633" y="1156"/>
                    <a:pt x="682" y="1156"/>
                  </a:cubicBezTo>
                  <a:cubicBezTo>
                    <a:pt x="708" y="1156"/>
                    <a:pt x="735" y="1155"/>
                    <a:pt x="762" y="1153"/>
                  </a:cubicBezTo>
                  <a:lnTo>
                    <a:pt x="781" y="1153"/>
                  </a:lnTo>
                  <a:cubicBezTo>
                    <a:pt x="863" y="1275"/>
                    <a:pt x="947" y="1396"/>
                    <a:pt x="1034" y="1516"/>
                  </a:cubicBezTo>
                  <a:cubicBezTo>
                    <a:pt x="1311" y="1892"/>
                    <a:pt x="1618" y="2253"/>
                    <a:pt x="1951" y="2588"/>
                  </a:cubicBezTo>
                  <a:cubicBezTo>
                    <a:pt x="1867" y="2537"/>
                    <a:pt x="1781" y="2489"/>
                    <a:pt x="1693" y="2443"/>
                  </a:cubicBezTo>
                  <a:cubicBezTo>
                    <a:pt x="1678" y="2435"/>
                    <a:pt x="1659" y="2428"/>
                    <a:pt x="1643" y="2428"/>
                  </a:cubicBezTo>
                  <a:cubicBezTo>
                    <a:pt x="1635" y="2428"/>
                    <a:pt x="1629" y="2429"/>
                    <a:pt x="1622" y="2432"/>
                  </a:cubicBezTo>
                  <a:cubicBezTo>
                    <a:pt x="1602" y="2443"/>
                    <a:pt x="1597" y="2469"/>
                    <a:pt x="1605" y="2490"/>
                  </a:cubicBezTo>
                  <a:cubicBezTo>
                    <a:pt x="1613" y="2510"/>
                    <a:pt x="1631" y="2525"/>
                    <a:pt x="1649" y="2539"/>
                  </a:cubicBezTo>
                  <a:cubicBezTo>
                    <a:pt x="1734" y="2598"/>
                    <a:pt x="1835" y="2638"/>
                    <a:pt x="1939" y="2638"/>
                  </a:cubicBezTo>
                  <a:cubicBezTo>
                    <a:pt x="1958" y="2638"/>
                    <a:pt x="1978" y="2637"/>
                    <a:pt x="1997" y="2634"/>
                  </a:cubicBezTo>
                  <a:cubicBezTo>
                    <a:pt x="2190" y="2826"/>
                    <a:pt x="2391" y="3009"/>
                    <a:pt x="2600" y="3183"/>
                  </a:cubicBezTo>
                  <a:cubicBezTo>
                    <a:pt x="3188" y="3670"/>
                    <a:pt x="3842" y="4082"/>
                    <a:pt x="4553" y="4394"/>
                  </a:cubicBezTo>
                  <a:cubicBezTo>
                    <a:pt x="4554" y="4395"/>
                    <a:pt x="4556" y="4395"/>
                    <a:pt x="4558" y="4395"/>
                  </a:cubicBezTo>
                  <a:cubicBezTo>
                    <a:pt x="4570" y="4395"/>
                    <a:pt x="4576" y="4376"/>
                    <a:pt x="4563" y="4370"/>
                  </a:cubicBezTo>
                  <a:cubicBezTo>
                    <a:pt x="4161" y="4193"/>
                    <a:pt x="3775" y="3985"/>
                    <a:pt x="3411" y="3747"/>
                  </a:cubicBezTo>
                  <a:cubicBezTo>
                    <a:pt x="3012" y="3487"/>
                    <a:pt x="2636" y="3195"/>
                    <a:pt x="2288" y="2876"/>
                  </a:cubicBezTo>
                  <a:cubicBezTo>
                    <a:pt x="2290" y="2762"/>
                    <a:pt x="2277" y="2647"/>
                    <a:pt x="2250" y="2536"/>
                  </a:cubicBezTo>
                  <a:cubicBezTo>
                    <a:pt x="2241" y="2499"/>
                    <a:pt x="2229" y="2459"/>
                    <a:pt x="2195" y="2438"/>
                  </a:cubicBezTo>
                  <a:cubicBezTo>
                    <a:pt x="2190" y="2436"/>
                    <a:pt x="2185" y="2433"/>
                    <a:pt x="2179" y="2433"/>
                  </a:cubicBezTo>
                  <a:cubicBezTo>
                    <a:pt x="2176" y="2433"/>
                    <a:pt x="2173" y="2434"/>
                    <a:pt x="2171" y="2435"/>
                  </a:cubicBezTo>
                  <a:cubicBezTo>
                    <a:pt x="2163" y="2439"/>
                    <a:pt x="2162" y="2449"/>
                    <a:pt x="2162" y="2456"/>
                  </a:cubicBezTo>
                  <a:cubicBezTo>
                    <a:pt x="2153" y="2575"/>
                    <a:pt x="2191" y="2730"/>
                    <a:pt x="2252" y="2843"/>
                  </a:cubicBezTo>
                  <a:cubicBezTo>
                    <a:pt x="2057" y="2660"/>
                    <a:pt x="1868" y="2470"/>
                    <a:pt x="1689" y="2274"/>
                  </a:cubicBezTo>
                  <a:cubicBezTo>
                    <a:pt x="1479" y="2042"/>
                    <a:pt x="1280" y="1800"/>
                    <a:pt x="1094" y="1549"/>
                  </a:cubicBezTo>
                  <a:cubicBezTo>
                    <a:pt x="1171" y="1387"/>
                    <a:pt x="1185" y="1199"/>
                    <a:pt x="1132" y="1029"/>
                  </a:cubicBezTo>
                  <a:cubicBezTo>
                    <a:pt x="1129" y="1019"/>
                    <a:pt x="1122" y="1006"/>
                    <a:pt x="1111" y="1006"/>
                  </a:cubicBezTo>
                  <a:cubicBezTo>
                    <a:pt x="1104" y="1006"/>
                    <a:pt x="1099" y="1009"/>
                    <a:pt x="1095" y="1012"/>
                  </a:cubicBezTo>
                  <a:cubicBezTo>
                    <a:pt x="1042" y="1056"/>
                    <a:pt x="1029" y="1128"/>
                    <a:pt x="1025" y="1194"/>
                  </a:cubicBezTo>
                  <a:cubicBezTo>
                    <a:pt x="1020" y="1296"/>
                    <a:pt x="1029" y="1396"/>
                    <a:pt x="1051" y="1493"/>
                  </a:cubicBezTo>
                  <a:cubicBezTo>
                    <a:pt x="804" y="1154"/>
                    <a:pt x="577" y="801"/>
                    <a:pt x="374" y="435"/>
                  </a:cubicBezTo>
                  <a:cubicBezTo>
                    <a:pt x="373" y="432"/>
                    <a:pt x="370" y="431"/>
                    <a:pt x="368" y="429"/>
                  </a:cubicBezTo>
                  <a:cubicBezTo>
                    <a:pt x="425" y="386"/>
                    <a:pt x="460" y="315"/>
                    <a:pt x="456" y="247"/>
                  </a:cubicBezTo>
                  <a:cubicBezTo>
                    <a:pt x="452" y="177"/>
                    <a:pt x="412" y="114"/>
                    <a:pt x="360" y="66"/>
                  </a:cubicBezTo>
                  <a:cubicBezTo>
                    <a:pt x="337" y="45"/>
                    <a:pt x="311" y="26"/>
                    <a:pt x="282" y="15"/>
                  </a:cubicBezTo>
                  <a:cubicBezTo>
                    <a:pt x="258" y="5"/>
                    <a:pt x="233" y="1"/>
                    <a:pt x="207"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4211957" y="1647653"/>
              <a:ext cx="764248" cy="873548"/>
            </a:xfrm>
            <a:custGeom>
              <a:avLst/>
              <a:gdLst/>
              <a:ahLst/>
              <a:cxnLst/>
              <a:rect l="l" t="t" r="r" b="b"/>
              <a:pathLst>
                <a:path w="4482" h="5123" extrusionOk="0">
                  <a:moveTo>
                    <a:pt x="151" y="0"/>
                  </a:moveTo>
                  <a:lnTo>
                    <a:pt x="151" y="310"/>
                  </a:lnTo>
                  <a:cubicBezTo>
                    <a:pt x="139" y="315"/>
                    <a:pt x="126" y="320"/>
                    <a:pt x="115" y="326"/>
                  </a:cubicBezTo>
                  <a:cubicBezTo>
                    <a:pt x="43" y="368"/>
                    <a:pt x="6" y="454"/>
                    <a:pt x="3" y="539"/>
                  </a:cubicBezTo>
                  <a:cubicBezTo>
                    <a:pt x="1" y="624"/>
                    <a:pt x="27" y="703"/>
                    <a:pt x="53" y="783"/>
                  </a:cubicBezTo>
                  <a:cubicBezTo>
                    <a:pt x="63" y="814"/>
                    <a:pt x="74" y="846"/>
                    <a:pt x="103" y="862"/>
                  </a:cubicBezTo>
                  <a:cubicBezTo>
                    <a:pt x="123" y="875"/>
                    <a:pt x="149" y="875"/>
                    <a:pt x="171" y="875"/>
                  </a:cubicBezTo>
                  <a:cubicBezTo>
                    <a:pt x="686" y="877"/>
                    <a:pt x="1200" y="946"/>
                    <a:pt x="1698" y="1077"/>
                  </a:cubicBezTo>
                  <a:cubicBezTo>
                    <a:pt x="1930" y="1138"/>
                    <a:pt x="2161" y="1214"/>
                    <a:pt x="2396" y="1264"/>
                  </a:cubicBezTo>
                  <a:cubicBezTo>
                    <a:pt x="2804" y="1350"/>
                    <a:pt x="3225" y="1357"/>
                    <a:pt x="3642" y="1363"/>
                  </a:cubicBezTo>
                  <a:cubicBezTo>
                    <a:pt x="3371" y="1906"/>
                    <a:pt x="3075" y="2436"/>
                    <a:pt x="2759" y="2952"/>
                  </a:cubicBezTo>
                  <a:cubicBezTo>
                    <a:pt x="2626" y="3169"/>
                    <a:pt x="2484" y="3405"/>
                    <a:pt x="2503" y="3658"/>
                  </a:cubicBezTo>
                  <a:lnTo>
                    <a:pt x="2172" y="4909"/>
                  </a:lnTo>
                  <a:cubicBezTo>
                    <a:pt x="2291" y="5035"/>
                    <a:pt x="2458" y="5122"/>
                    <a:pt x="2634" y="5122"/>
                  </a:cubicBezTo>
                  <a:cubicBezTo>
                    <a:pt x="2807" y="5122"/>
                    <a:pt x="2984" y="5024"/>
                    <a:pt x="3057" y="4866"/>
                  </a:cubicBezTo>
                  <a:cubicBezTo>
                    <a:pt x="3108" y="4754"/>
                    <a:pt x="3106" y="4627"/>
                    <a:pt x="3107" y="4507"/>
                  </a:cubicBezTo>
                  <a:cubicBezTo>
                    <a:pt x="3111" y="4179"/>
                    <a:pt x="3147" y="3843"/>
                    <a:pt x="3289" y="3548"/>
                  </a:cubicBezTo>
                  <a:cubicBezTo>
                    <a:pt x="3381" y="3356"/>
                    <a:pt x="3548" y="3048"/>
                    <a:pt x="3652" y="2861"/>
                  </a:cubicBezTo>
                  <a:cubicBezTo>
                    <a:pt x="4039" y="2164"/>
                    <a:pt x="4299" y="1842"/>
                    <a:pt x="4452" y="1190"/>
                  </a:cubicBezTo>
                  <a:cubicBezTo>
                    <a:pt x="4468" y="1115"/>
                    <a:pt x="4481" y="1026"/>
                    <a:pt x="4427" y="969"/>
                  </a:cubicBezTo>
                  <a:cubicBezTo>
                    <a:pt x="4402" y="946"/>
                    <a:pt x="4371" y="933"/>
                    <a:pt x="4339" y="920"/>
                  </a:cubicBezTo>
                  <a:cubicBezTo>
                    <a:pt x="3603" y="635"/>
                    <a:pt x="2935" y="500"/>
                    <a:pt x="2162" y="500"/>
                  </a:cubicBezTo>
                  <a:cubicBezTo>
                    <a:pt x="2107" y="500"/>
                    <a:pt x="2052" y="500"/>
                    <a:pt x="1996" y="502"/>
                  </a:cubicBezTo>
                  <a:cubicBezTo>
                    <a:pt x="1992" y="502"/>
                    <a:pt x="1988" y="502"/>
                    <a:pt x="1984" y="502"/>
                  </a:cubicBezTo>
                  <a:cubicBezTo>
                    <a:pt x="1765" y="502"/>
                    <a:pt x="1462" y="368"/>
                    <a:pt x="1241" y="368"/>
                  </a:cubicBezTo>
                  <a:cubicBezTo>
                    <a:pt x="1233" y="368"/>
                    <a:pt x="1226" y="368"/>
                    <a:pt x="1218" y="369"/>
                  </a:cubicBezTo>
                  <a:cubicBezTo>
                    <a:pt x="1160" y="371"/>
                    <a:pt x="1102" y="373"/>
                    <a:pt x="1044" y="373"/>
                  </a:cubicBezTo>
                  <a:cubicBezTo>
                    <a:pt x="821" y="373"/>
                    <a:pt x="598" y="354"/>
                    <a:pt x="379" y="317"/>
                  </a:cubicBezTo>
                  <a:cubicBezTo>
                    <a:pt x="349" y="304"/>
                    <a:pt x="324" y="284"/>
                    <a:pt x="310" y="256"/>
                  </a:cubicBezTo>
                  <a:cubicBezTo>
                    <a:pt x="296" y="228"/>
                    <a:pt x="293" y="196"/>
                    <a:pt x="284" y="166"/>
                  </a:cubicBezTo>
                  <a:cubicBezTo>
                    <a:pt x="266" y="96"/>
                    <a:pt x="215" y="35"/>
                    <a:pt x="151"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4559805" y="3145451"/>
              <a:ext cx="437371" cy="1271701"/>
            </a:xfrm>
            <a:custGeom>
              <a:avLst/>
              <a:gdLst/>
              <a:ahLst/>
              <a:cxnLst/>
              <a:rect l="l" t="t" r="r" b="b"/>
              <a:pathLst>
                <a:path w="2565" h="7458" extrusionOk="0">
                  <a:moveTo>
                    <a:pt x="1552" y="0"/>
                  </a:moveTo>
                  <a:lnTo>
                    <a:pt x="1" y="447"/>
                  </a:lnTo>
                  <a:cubicBezTo>
                    <a:pt x="217" y="1131"/>
                    <a:pt x="433" y="1817"/>
                    <a:pt x="648" y="2502"/>
                  </a:cubicBezTo>
                  <a:cubicBezTo>
                    <a:pt x="739" y="2788"/>
                    <a:pt x="830" y="3072"/>
                    <a:pt x="899" y="3363"/>
                  </a:cubicBezTo>
                  <a:cubicBezTo>
                    <a:pt x="1109" y="4221"/>
                    <a:pt x="1150" y="5122"/>
                    <a:pt x="1457" y="5950"/>
                  </a:cubicBezTo>
                  <a:cubicBezTo>
                    <a:pt x="1631" y="6417"/>
                    <a:pt x="1891" y="6876"/>
                    <a:pt x="1871" y="7375"/>
                  </a:cubicBezTo>
                  <a:cubicBezTo>
                    <a:pt x="1870" y="7403"/>
                    <a:pt x="1871" y="7438"/>
                    <a:pt x="1896" y="7451"/>
                  </a:cubicBezTo>
                  <a:cubicBezTo>
                    <a:pt x="1904" y="7456"/>
                    <a:pt x="1913" y="7458"/>
                    <a:pt x="1923" y="7458"/>
                  </a:cubicBezTo>
                  <a:cubicBezTo>
                    <a:pt x="1930" y="7458"/>
                    <a:pt x="1937" y="7457"/>
                    <a:pt x="1945" y="7455"/>
                  </a:cubicBezTo>
                  <a:cubicBezTo>
                    <a:pt x="2115" y="7433"/>
                    <a:pt x="2286" y="7410"/>
                    <a:pt x="2456" y="7388"/>
                  </a:cubicBezTo>
                  <a:cubicBezTo>
                    <a:pt x="2480" y="7384"/>
                    <a:pt x="2509" y="7380"/>
                    <a:pt x="2525" y="7361"/>
                  </a:cubicBezTo>
                  <a:cubicBezTo>
                    <a:pt x="2565" y="7318"/>
                    <a:pt x="2521" y="7255"/>
                    <a:pt x="2484" y="7210"/>
                  </a:cubicBezTo>
                  <a:cubicBezTo>
                    <a:pt x="2344" y="7040"/>
                    <a:pt x="2294" y="6816"/>
                    <a:pt x="2255" y="6600"/>
                  </a:cubicBezTo>
                  <a:cubicBezTo>
                    <a:pt x="2152" y="6006"/>
                    <a:pt x="2112" y="5400"/>
                    <a:pt x="2039" y="4800"/>
                  </a:cubicBezTo>
                  <a:cubicBezTo>
                    <a:pt x="1866" y="3366"/>
                    <a:pt x="1578" y="1499"/>
                    <a:pt x="1552"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4862979" y="4362242"/>
              <a:ext cx="360298" cy="177165"/>
            </a:xfrm>
            <a:custGeom>
              <a:avLst/>
              <a:gdLst/>
              <a:ahLst/>
              <a:cxnLst/>
              <a:rect l="l" t="t" r="r" b="b"/>
              <a:pathLst>
                <a:path w="2113" h="1039" extrusionOk="0">
                  <a:moveTo>
                    <a:pt x="705" y="0"/>
                  </a:moveTo>
                  <a:lnTo>
                    <a:pt x="705" y="0"/>
                  </a:lnTo>
                  <a:cubicBezTo>
                    <a:pt x="711" y="3"/>
                    <a:pt x="716" y="6"/>
                    <a:pt x="722" y="9"/>
                  </a:cubicBezTo>
                  <a:lnTo>
                    <a:pt x="722" y="9"/>
                  </a:lnTo>
                  <a:cubicBezTo>
                    <a:pt x="725" y="7"/>
                    <a:pt x="727" y="5"/>
                    <a:pt x="730" y="3"/>
                  </a:cubicBezTo>
                  <a:lnTo>
                    <a:pt x="705" y="0"/>
                  </a:lnTo>
                  <a:close/>
                  <a:moveTo>
                    <a:pt x="722" y="9"/>
                  </a:moveTo>
                  <a:cubicBezTo>
                    <a:pt x="643" y="65"/>
                    <a:pt x="543" y="85"/>
                    <a:pt x="446" y="87"/>
                  </a:cubicBezTo>
                  <a:cubicBezTo>
                    <a:pt x="347" y="87"/>
                    <a:pt x="249" y="67"/>
                    <a:pt x="149" y="48"/>
                  </a:cubicBezTo>
                  <a:cubicBezTo>
                    <a:pt x="143" y="47"/>
                    <a:pt x="135" y="46"/>
                    <a:pt x="128" y="46"/>
                  </a:cubicBezTo>
                  <a:cubicBezTo>
                    <a:pt x="119" y="46"/>
                    <a:pt x="110" y="48"/>
                    <a:pt x="103" y="54"/>
                  </a:cubicBezTo>
                  <a:cubicBezTo>
                    <a:pt x="98" y="60"/>
                    <a:pt x="96" y="68"/>
                    <a:pt x="93" y="74"/>
                  </a:cubicBezTo>
                  <a:cubicBezTo>
                    <a:pt x="32" y="263"/>
                    <a:pt x="0" y="463"/>
                    <a:pt x="0" y="661"/>
                  </a:cubicBezTo>
                  <a:cubicBezTo>
                    <a:pt x="0" y="708"/>
                    <a:pt x="3" y="757"/>
                    <a:pt x="27" y="796"/>
                  </a:cubicBezTo>
                  <a:cubicBezTo>
                    <a:pt x="68" y="865"/>
                    <a:pt x="158" y="883"/>
                    <a:pt x="236" y="896"/>
                  </a:cubicBezTo>
                  <a:cubicBezTo>
                    <a:pt x="702" y="967"/>
                    <a:pt x="1172" y="1013"/>
                    <a:pt x="1642" y="1034"/>
                  </a:cubicBezTo>
                  <a:cubicBezTo>
                    <a:pt x="1703" y="1036"/>
                    <a:pt x="1763" y="1038"/>
                    <a:pt x="1823" y="1038"/>
                  </a:cubicBezTo>
                  <a:cubicBezTo>
                    <a:pt x="1869" y="1038"/>
                    <a:pt x="1915" y="1037"/>
                    <a:pt x="1961" y="1035"/>
                  </a:cubicBezTo>
                  <a:cubicBezTo>
                    <a:pt x="2027" y="1031"/>
                    <a:pt x="2112" y="1003"/>
                    <a:pt x="2113" y="936"/>
                  </a:cubicBezTo>
                  <a:cubicBezTo>
                    <a:pt x="2113" y="903"/>
                    <a:pt x="2091" y="875"/>
                    <a:pt x="2068" y="849"/>
                  </a:cubicBezTo>
                  <a:cubicBezTo>
                    <a:pt x="1822" y="574"/>
                    <a:pt x="1498" y="387"/>
                    <a:pt x="1178" y="205"/>
                  </a:cubicBezTo>
                  <a:cubicBezTo>
                    <a:pt x="1124" y="172"/>
                    <a:pt x="1068" y="141"/>
                    <a:pt x="1013" y="110"/>
                  </a:cubicBezTo>
                  <a:cubicBezTo>
                    <a:pt x="983" y="93"/>
                    <a:pt x="953" y="75"/>
                    <a:pt x="921" y="64"/>
                  </a:cubicBezTo>
                  <a:cubicBezTo>
                    <a:pt x="856" y="39"/>
                    <a:pt x="785" y="36"/>
                    <a:pt x="7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4972960" y="4290967"/>
              <a:ext cx="145620" cy="88668"/>
            </a:xfrm>
            <a:custGeom>
              <a:avLst/>
              <a:gdLst/>
              <a:ahLst/>
              <a:cxnLst/>
              <a:rect l="l" t="t" r="r" b="b"/>
              <a:pathLst>
                <a:path w="854" h="520" extrusionOk="0">
                  <a:moveTo>
                    <a:pt x="273" y="75"/>
                  </a:moveTo>
                  <a:cubicBezTo>
                    <a:pt x="325" y="75"/>
                    <a:pt x="344" y="101"/>
                    <a:pt x="331" y="154"/>
                  </a:cubicBezTo>
                  <a:cubicBezTo>
                    <a:pt x="356" y="272"/>
                    <a:pt x="248" y="364"/>
                    <a:pt x="149" y="427"/>
                  </a:cubicBezTo>
                  <a:lnTo>
                    <a:pt x="149" y="427"/>
                  </a:lnTo>
                  <a:cubicBezTo>
                    <a:pt x="122" y="407"/>
                    <a:pt x="106" y="378"/>
                    <a:pt x="106" y="337"/>
                  </a:cubicBezTo>
                  <a:cubicBezTo>
                    <a:pt x="106" y="277"/>
                    <a:pt x="139" y="209"/>
                    <a:pt x="167" y="158"/>
                  </a:cubicBezTo>
                  <a:cubicBezTo>
                    <a:pt x="180" y="130"/>
                    <a:pt x="198" y="104"/>
                    <a:pt x="219" y="82"/>
                  </a:cubicBezTo>
                  <a:cubicBezTo>
                    <a:pt x="240" y="77"/>
                    <a:pt x="258" y="75"/>
                    <a:pt x="273" y="75"/>
                  </a:cubicBezTo>
                  <a:close/>
                  <a:moveTo>
                    <a:pt x="290" y="0"/>
                  </a:moveTo>
                  <a:cubicBezTo>
                    <a:pt x="233" y="0"/>
                    <a:pt x="167" y="51"/>
                    <a:pt x="131" y="116"/>
                  </a:cubicBezTo>
                  <a:cubicBezTo>
                    <a:pt x="85" y="198"/>
                    <a:pt x="0" y="383"/>
                    <a:pt x="78" y="469"/>
                  </a:cubicBezTo>
                  <a:lnTo>
                    <a:pt x="78" y="469"/>
                  </a:lnTo>
                  <a:cubicBezTo>
                    <a:pt x="78" y="469"/>
                    <a:pt x="78" y="469"/>
                    <a:pt x="77" y="469"/>
                  </a:cubicBezTo>
                  <a:cubicBezTo>
                    <a:pt x="53" y="481"/>
                    <a:pt x="69" y="515"/>
                    <a:pt x="93" y="515"/>
                  </a:cubicBezTo>
                  <a:cubicBezTo>
                    <a:pt x="97" y="515"/>
                    <a:pt x="101" y="514"/>
                    <a:pt x="105" y="512"/>
                  </a:cubicBezTo>
                  <a:cubicBezTo>
                    <a:pt x="112" y="508"/>
                    <a:pt x="119" y="505"/>
                    <a:pt x="126" y="500"/>
                  </a:cubicBezTo>
                  <a:lnTo>
                    <a:pt x="126" y="500"/>
                  </a:lnTo>
                  <a:cubicBezTo>
                    <a:pt x="162" y="515"/>
                    <a:pt x="206" y="520"/>
                    <a:pt x="251" y="520"/>
                  </a:cubicBezTo>
                  <a:cubicBezTo>
                    <a:pt x="316" y="520"/>
                    <a:pt x="384" y="510"/>
                    <a:pt x="438" y="505"/>
                  </a:cubicBezTo>
                  <a:cubicBezTo>
                    <a:pt x="571" y="492"/>
                    <a:pt x="699" y="462"/>
                    <a:pt x="824" y="420"/>
                  </a:cubicBezTo>
                  <a:cubicBezTo>
                    <a:pt x="854" y="411"/>
                    <a:pt x="845" y="368"/>
                    <a:pt x="820" y="368"/>
                  </a:cubicBezTo>
                  <a:cubicBezTo>
                    <a:pt x="817" y="368"/>
                    <a:pt x="814" y="369"/>
                    <a:pt x="811" y="370"/>
                  </a:cubicBezTo>
                  <a:cubicBezTo>
                    <a:pt x="730" y="397"/>
                    <a:pt x="494" y="467"/>
                    <a:pt x="317" y="467"/>
                  </a:cubicBezTo>
                  <a:cubicBezTo>
                    <a:pt x="273" y="467"/>
                    <a:pt x="234" y="462"/>
                    <a:pt x="200" y="452"/>
                  </a:cubicBezTo>
                  <a:lnTo>
                    <a:pt x="200" y="452"/>
                  </a:lnTo>
                  <a:cubicBezTo>
                    <a:pt x="314" y="371"/>
                    <a:pt x="412" y="257"/>
                    <a:pt x="384" y="107"/>
                  </a:cubicBezTo>
                  <a:cubicBezTo>
                    <a:pt x="371" y="30"/>
                    <a:pt x="333" y="0"/>
                    <a:pt x="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4996491" y="4369062"/>
              <a:ext cx="31375" cy="55588"/>
            </a:xfrm>
            <a:custGeom>
              <a:avLst/>
              <a:gdLst/>
              <a:ahLst/>
              <a:cxnLst/>
              <a:rect l="l" t="t" r="r" b="b"/>
              <a:pathLst>
                <a:path w="184" h="326" extrusionOk="0">
                  <a:moveTo>
                    <a:pt x="147" y="1"/>
                  </a:moveTo>
                  <a:cubicBezTo>
                    <a:pt x="140" y="1"/>
                    <a:pt x="132" y="5"/>
                    <a:pt x="128" y="14"/>
                  </a:cubicBezTo>
                  <a:cubicBezTo>
                    <a:pt x="83" y="105"/>
                    <a:pt x="42" y="199"/>
                    <a:pt x="8" y="294"/>
                  </a:cubicBezTo>
                  <a:cubicBezTo>
                    <a:pt x="1" y="313"/>
                    <a:pt x="16" y="325"/>
                    <a:pt x="32" y="325"/>
                  </a:cubicBezTo>
                  <a:cubicBezTo>
                    <a:pt x="42" y="325"/>
                    <a:pt x="53" y="320"/>
                    <a:pt x="57" y="308"/>
                  </a:cubicBezTo>
                  <a:cubicBezTo>
                    <a:pt x="91" y="217"/>
                    <a:pt x="129" y="127"/>
                    <a:pt x="173" y="40"/>
                  </a:cubicBezTo>
                  <a:cubicBezTo>
                    <a:pt x="183" y="20"/>
                    <a:pt x="165" y="1"/>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5027354" y="4388671"/>
              <a:ext cx="31545" cy="63432"/>
            </a:xfrm>
            <a:custGeom>
              <a:avLst/>
              <a:gdLst/>
              <a:ahLst/>
              <a:cxnLst/>
              <a:rect l="l" t="t" r="r" b="b"/>
              <a:pathLst>
                <a:path w="185" h="372" extrusionOk="0">
                  <a:moveTo>
                    <a:pt x="154" y="1"/>
                  </a:moveTo>
                  <a:cubicBezTo>
                    <a:pt x="144" y="1"/>
                    <a:pt x="134" y="7"/>
                    <a:pt x="130" y="20"/>
                  </a:cubicBezTo>
                  <a:cubicBezTo>
                    <a:pt x="100" y="128"/>
                    <a:pt x="60" y="232"/>
                    <a:pt x="11" y="332"/>
                  </a:cubicBezTo>
                  <a:cubicBezTo>
                    <a:pt x="1" y="352"/>
                    <a:pt x="20" y="372"/>
                    <a:pt x="37" y="372"/>
                  </a:cubicBezTo>
                  <a:cubicBezTo>
                    <a:pt x="44" y="372"/>
                    <a:pt x="51" y="368"/>
                    <a:pt x="55" y="359"/>
                  </a:cubicBezTo>
                  <a:cubicBezTo>
                    <a:pt x="106" y="254"/>
                    <a:pt x="149" y="147"/>
                    <a:pt x="180" y="34"/>
                  </a:cubicBezTo>
                  <a:cubicBezTo>
                    <a:pt x="185" y="14"/>
                    <a:pt x="169"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5075269" y="4410497"/>
              <a:ext cx="23190" cy="46892"/>
            </a:xfrm>
            <a:custGeom>
              <a:avLst/>
              <a:gdLst/>
              <a:ahLst/>
              <a:cxnLst/>
              <a:rect l="l" t="t" r="r" b="b"/>
              <a:pathLst>
                <a:path w="136" h="275" extrusionOk="0">
                  <a:moveTo>
                    <a:pt x="101" y="0"/>
                  </a:moveTo>
                  <a:cubicBezTo>
                    <a:pt x="93" y="0"/>
                    <a:pt x="85" y="4"/>
                    <a:pt x="80" y="14"/>
                  </a:cubicBezTo>
                  <a:cubicBezTo>
                    <a:pt x="42" y="86"/>
                    <a:pt x="17" y="160"/>
                    <a:pt x="3" y="241"/>
                  </a:cubicBezTo>
                  <a:cubicBezTo>
                    <a:pt x="0" y="261"/>
                    <a:pt x="17" y="274"/>
                    <a:pt x="32" y="274"/>
                  </a:cubicBezTo>
                  <a:cubicBezTo>
                    <a:pt x="42" y="274"/>
                    <a:pt x="51" y="268"/>
                    <a:pt x="54" y="255"/>
                  </a:cubicBezTo>
                  <a:cubicBezTo>
                    <a:pt x="66" y="180"/>
                    <a:pt x="89" y="108"/>
                    <a:pt x="125" y="40"/>
                  </a:cubicBezTo>
                  <a:cubicBezTo>
                    <a:pt x="136" y="19"/>
                    <a:pt x="118" y="0"/>
                    <a:pt x="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5118579" y="4435222"/>
              <a:ext cx="15858" cy="34785"/>
            </a:xfrm>
            <a:custGeom>
              <a:avLst/>
              <a:gdLst/>
              <a:ahLst/>
              <a:cxnLst/>
              <a:rect l="l" t="t" r="r" b="b"/>
              <a:pathLst>
                <a:path w="93" h="204" extrusionOk="0">
                  <a:moveTo>
                    <a:pt x="67" y="1"/>
                  </a:moveTo>
                  <a:cubicBezTo>
                    <a:pt x="54" y="1"/>
                    <a:pt x="41" y="9"/>
                    <a:pt x="40" y="25"/>
                  </a:cubicBezTo>
                  <a:cubicBezTo>
                    <a:pt x="36" y="76"/>
                    <a:pt x="25" y="125"/>
                    <a:pt x="8" y="172"/>
                  </a:cubicBezTo>
                  <a:cubicBezTo>
                    <a:pt x="1" y="191"/>
                    <a:pt x="17" y="203"/>
                    <a:pt x="33" y="203"/>
                  </a:cubicBezTo>
                  <a:cubicBezTo>
                    <a:pt x="43" y="203"/>
                    <a:pt x="53" y="198"/>
                    <a:pt x="57" y="186"/>
                  </a:cubicBezTo>
                  <a:cubicBezTo>
                    <a:pt x="76" y="133"/>
                    <a:pt x="87" y="81"/>
                    <a:pt x="91" y="25"/>
                  </a:cubicBezTo>
                  <a:cubicBezTo>
                    <a:pt x="92" y="9"/>
                    <a:pt x="80" y="1"/>
                    <a:pt x="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4385540" y="2064731"/>
              <a:ext cx="281179" cy="417421"/>
            </a:xfrm>
            <a:custGeom>
              <a:avLst/>
              <a:gdLst/>
              <a:ahLst/>
              <a:cxnLst/>
              <a:rect l="l" t="t" r="r" b="b"/>
              <a:pathLst>
                <a:path w="1649" h="2448" extrusionOk="0">
                  <a:moveTo>
                    <a:pt x="1329" y="1"/>
                  </a:moveTo>
                  <a:lnTo>
                    <a:pt x="278" y="27"/>
                  </a:lnTo>
                  <a:cubicBezTo>
                    <a:pt x="402" y="125"/>
                    <a:pt x="448" y="292"/>
                    <a:pt x="458" y="451"/>
                  </a:cubicBezTo>
                  <a:cubicBezTo>
                    <a:pt x="466" y="575"/>
                    <a:pt x="457" y="705"/>
                    <a:pt x="402" y="817"/>
                  </a:cubicBezTo>
                  <a:cubicBezTo>
                    <a:pt x="349" y="930"/>
                    <a:pt x="243" y="1023"/>
                    <a:pt x="119" y="1039"/>
                  </a:cubicBezTo>
                  <a:cubicBezTo>
                    <a:pt x="93" y="1043"/>
                    <a:pt x="61" y="1044"/>
                    <a:pt x="44" y="1066"/>
                  </a:cubicBezTo>
                  <a:cubicBezTo>
                    <a:pt x="32" y="1080"/>
                    <a:pt x="30" y="1099"/>
                    <a:pt x="28" y="1116"/>
                  </a:cubicBezTo>
                  <a:cubicBezTo>
                    <a:pt x="1" y="1397"/>
                    <a:pt x="2" y="1690"/>
                    <a:pt x="113" y="1951"/>
                  </a:cubicBezTo>
                  <a:cubicBezTo>
                    <a:pt x="224" y="2211"/>
                    <a:pt x="466" y="2431"/>
                    <a:pt x="748" y="2446"/>
                  </a:cubicBezTo>
                  <a:cubicBezTo>
                    <a:pt x="758" y="2447"/>
                    <a:pt x="769" y="2447"/>
                    <a:pt x="779" y="2447"/>
                  </a:cubicBezTo>
                  <a:cubicBezTo>
                    <a:pt x="1030" y="2447"/>
                    <a:pt x="1266" y="2285"/>
                    <a:pt x="1405" y="2073"/>
                  </a:cubicBezTo>
                  <a:cubicBezTo>
                    <a:pt x="1552" y="1852"/>
                    <a:pt x="1609" y="1586"/>
                    <a:pt x="1639" y="1324"/>
                  </a:cubicBezTo>
                  <a:cubicBezTo>
                    <a:pt x="1649" y="1240"/>
                    <a:pt x="1645" y="1136"/>
                    <a:pt x="1571" y="1096"/>
                  </a:cubicBezTo>
                  <a:cubicBezTo>
                    <a:pt x="1546" y="1083"/>
                    <a:pt x="1519" y="1080"/>
                    <a:pt x="1492" y="1080"/>
                  </a:cubicBezTo>
                  <a:cubicBezTo>
                    <a:pt x="1469" y="1080"/>
                    <a:pt x="1446" y="1082"/>
                    <a:pt x="1423" y="1082"/>
                  </a:cubicBezTo>
                  <a:cubicBezTo>
                    <a:pt x="1414" y="1082"/>
                    <a:pt x="1406" y="1082"/>
                    <a:pt x="1397" y="1081"/>
                  </a:cubicBezTo>
                  <a:cubicBezTo>
                    <a:pt x="1308" y="1072"/>
                    <a:pt x="1235" y="1008"/>
                    <a:pt x="1196" y="927"/>
                  </a:cubicBezTo>
                  <a:cubicBezTo>
                    <a:pt x="1158" y="846"/>
                    <a:pt x="1150" y="757"/>
                    <a:pt x="1154" y="668"/>
                  </a:cubicBezTo>
                  <a:cubicBezTo>
                    <a:pt x="1158" y="537"/>
                    <a:pt x="1184" y="405"/>
                    <a:pt x="1229" y="281"/>
                  </a:cubicBezTo>
                  <a:cubicBezTo>
                    <a:pt x="1264" y="188"/>
                    <a:pt x="1310" y="98"/>
                    <a:pt x="1329" y="1"/>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4065656" y="3213486"/>
              <a:ext cx="437371" cy="1195651"/>
            </a:xfrm>
            <a:custGeom>
              <a:avLst/>
              <a:gdLst/>
              <a:ahLst/>
              <a:cxnLst/>
              <a:rect l="l" t="t" r="r" b="b"/>
              <a:pathLst>
                <a:path w="2565" h="7012" extrusionOk="0">
                  <a:moveTo>
                    <a:pt x="2564" y="0"/>
                  </a:moveTo>
                  <a:lnTo>
                    <a:pt x="886" y="47"/>
                  </a:lnTo>
                  <a:cubicBezTo>
                    <a:pt x="1064" y="1481"/>
                    <a:pt x="700" y="2921"/>
                    <a:pt x="526" y="4355"/>
                  </a:cubicBezTo>
                  <a:cubicBezTo>
                    <a:pt x="453" y="4955"/>
                    <a:pt x="413" y="5561"/>
                    <a:pt x="310" y="6155"/>
                  </a:cubicBezTo>
                  <a:cubicBezTo>
                    <a:pt x="271" y="6371"/>
                    <a:pt x="221" y="6595"/>
                    <a:pt x="81" y="6764"/>
                  </a:cubicBezTo>
                  <a:cubicBezTo>
                    <a:pt x="43" y="6809"/>
                    <a:pt x="0" y="6872"/>
                    <a:pt x="40" y="6914"/>
                  </a:cubicBezTo>
                  <a:cubicBezTo>
                    <a:pt x="56" y="6934"/>
                    <a:pt x="84" y="6938"/>
                    <a:pt x="109" y="6942"/>
                  </a:cubicBezTo>
                  <a:cubicBezTo>
                    <a:pt x="279" y="6964"/>
                    <a:pt x="450" y="6986"/>
                    <a:pt x="620" y="7009"/>
                  </a:cubicBezTo>
                  <a:cubicBezTo>
                    <a:pt x="628" y="7010"/>
                    <a:pt x="636" y="7011"/>
                    <a:pt x="643" y="7011"/>
                  </a:cubicBezTo>
                  <a:cubicBezTo>
                    <a:pt x="653" y="7011"/>
                    <a:pt x="661" y="7010"/>
                    <a:pt x="669" y="7005"/>
                  </a:cubicBezTo>
                  <a:cubicBezTo>
                    <a:pt x="694" y="6991"/>
                    <a:pt x="695" y="6957"/>
                    <a:pt x="694" y="6929"/>
                  </a:cubicBezTo>
                  <a:cubicBezTo>
                    <a:pt x="674" y="6430"/>
                    <a:pt x="934" y="5971"/>
                    <a:pt x="1108" y="5504"/>
                  </a:cubicBezTo>
                  <a:cubicBezTo>
                    <a:pt x="1415" y="4675"/>
                    <a:pt x="1456" y="3775"/>
                    <a:pt x="1666" y="2917"/>
                  </a:cubicBezTo>
                  <a:cubicBezTo>
                    <a:pt x="1735" y="2626"/>
                    <a:pt x="1827" y="2341"/>
                    <a:pt x="1917" y="2056"/>
                  </a:cubicBezTo>
                  <a:cubicBezTo>
                    <a:pt x="2132" y="1371"/>
                    <a:pt x="2348" y="685"/>
                    <a:pt x="2564" y="0"/>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4327224" y="2696487"/>
              <a:ext cx="394060" cy="207346"/>
            </a:xfrm>
            <a:custGeom>
              <a:avLst/>
              <a:gdLst/>
              <a:ahLst/>
              <a:cxnLst/>
              <a:rect l="l" t="t" r="r" b="b"/>
              <a:pathLst>
                <a:path w="2311" h="1216" extrusionOk="0">
                  <a:moveTo>
                    <a:pt x="244" y="1"/>
                  </a:moveTo>
                  <a:cubicBezTo>
                    <a:pt x="256" y="317"/>
                    <a:pt x="200" y="531"/>
                    <a:pt x="79" y="847"/>
                  </a:cubicBezTo>
                  <a:cubicBezTo>
                    <a:pt x="72" y="867"/>
                    <a:pt x="1" y="976"/>
                    <a:pt x="6" y="996"/>
                  </a:cubicBezTo>
                  <a:cubicBezTo>
                    <a:pt x="8" y="1004"/>
                    <a:pt x="9" y="1007"/>
                    <a:pt x="10" y="1007"/>
                  </a:cubicBezTo>
                  <a:cubicBezTo>
                    <a:pt x="11" y="1007"/>
                    <a:pt x="13" y="1003"/>
                    <a:pt x="19" y="1003"/>
                  </a:cubicBezTo>
                  <a:cubicBezTo>
                    <a:pt x="21" y="1003"/>
                    <a:pt x="24" y="1004"/>
                    <a:pt x="29" y="1006"/>
                  </a:cubicBezTo>
                  <a:cubicBezTo>
                    <a:pt x="408" y="1145"/>
                    <a:pt x="813" y="1215"/>
                    <a:pt x="1217" y="1215"/>
                  </a:cubicBezTo>
                  <a:cubicBezTo>
                    <a:pt x="1588" y="1215"/>
                    <a:pt x="1959" y="1156"/>
                    <a:pt x="2310" y="1038"/>
                  </a:cubicBezTo>
                  <a:cubicBezTo>
                    <a:pt x="2157" y="751"/>
                    <a:pt x="2109" y="409"/>
                    <a:pt x="2175" y="90"/>
                  </a:cubicBezTo>
                  <a:lnTo>
                    <a:pt x="244" y="1"/>
                  </a:ln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4145286" y="1176863"/>
              <a:ext cx="315623" cy="1362756"/>
            </a:xfrm>
            <a:custGeom>
              <a:avLst/>
              <a:gdLst/>
              <a:ahLst/>
              <a:cxnLst/>
              <a:rect l="l" t="t" r="r" b="b"/>
              <a:pathLst>
                <a:path w="1851" h="7992" extrusionOk="0">
                  <a:moveTo>
                    <a:pt x="494" y="0"/>
                  </a:moveTo>
                  <a:cubicBezTo>
                    <a:pt x="482" y="0"/>
                    <a:pt x="469" y="30"/>
                    <a:pt x="458" y="96"/>
                  </a:cubicBezTo>
                  <a:cubicBezTo>
                    <a:pt x="419" y="304"/>
                    <a:pt x="420" y="455"/>
                    <a:pt x="382" y="664"/>
                  </a:cubicBezTo>
                  <a:cubicBezTo>
                    <a:pt x="361" y="515"/>
                    <a:pt x="340" y="366"/>
                    <a:pt x="318" y="217"/>
                  </a:cubicBezTo>
                  <a:cubicBezTo>
                    <a:pt x="311" y="180"/>
                    <a:pt x="305" y="164"/>
                    <a:pt x="298" y="164"/>
                  </a:cubicBezTo>
                  <a:cubicBezTo>
                    <a:pt x="266" y="164"/>
                    <a:pt x="238" y="537"/>
                    <a:pt x="238" y="662"/>
                  </a:cubicBezTo>
                  <a:cubicBezTo>
                    <a:pt x="208" y="597"/>
                    <a:pt x="161" y="344"/>
                    <a:pt x="138" y="344"/>
                  </a:cubicBezTo>
                  <a:cubicBezTo>
                    <a:pt x="132" y="344"/>
                    <a:pt x="127" y="363"/>
                    <a:pt x="126" y="411"/>
                  </a:cubicBezTo>
                  <a:cubicBezTo>
                    <a:pt x="137" y="665"/>
                    <a:pt x="149" y="918"/>
                    <a:pt x="161" y="1171"/>
                  </a:cubicBezTo>
                  <a:cubicBezTo>
                    <a:pt x="170" y="1350"/>
                    <a:pt x="178" y="1529"/>
                    <a:pt x="175" y="1710"/>
                  </a:cubicBezTo>
                  <a:cubicBezTo>
                    <a:pt x="170" y="1964"/>
                    <a:pt x="139" y="2219"/>
                    <a:pt x="113" y="2472"/>
                  </a:cubicBezTo>
                  <a:cubicBezTo>
                    <a:pt x="64" y="2959"/>
                    <a:pt x="30" y="3448"/>
                    <a:pt x="11" y="3938"/>
                  </a:cubicBezTo>
                  <a:cubicBezTo>
                    <a:pt x="5" y="4103"/>
                    <a:pt x="1" y="4269"/>
                    <a:pt x="25" y="4434"/>
                  </a:cubicBezTo>
                  <a:cubicBezTo>
                    <a:pt x="60" y="4662"/>
                    <a:pt x="151" y="4879"/>
                    <a:pt x="224" y="5099"/>
                  </a:cubicBezTo>
                  <a:cubicBezTo>
                    <a:pt x="358" y="5506"/>
                    <a:pt x="433" y="5930"/>
                    <a:pt x="592" y="6328"/>
                  </a:cubicBezTo>
                  <a:cubicBezTo>
                    <a:pt x="663" y="6502"/>
                    <a:pt x="748" y="6671"/>
                    <a:pt x="814" y="6846"/>
                  </a:cubicBezTo>
                  <a:cubicBezTo>
                    <a:pt x="901" y="7075"/>
                    <a:pt x="939" y="7459"/>
                    <a:pt x="977" y="7699"/>
                  </a:cubicBezTo>
                  <a:cubicBezTo>
                    <a:pt x="1005" y="7869"/>
                    <a:pt x="1070" y="7930"/>
                    <a:pt x="1246" y="7981"/>
                  </a:cubicBezTo>
                  <a:cubicBezTo>
                    <a:pt x="1271" y="7988"/>
                    <a:pt x="1297" y="7991"/>
                    <a:pt x="1323" y="7991"/>
                  </a:cubicBezTo>
                  <a:cubicBezTo>
                    <a:pt x="1378" y="7991"/>
                    <a:pt x="1433" y="7977"/>
                    <a:pt x="1483" y="7956"/>
                  </a:cubicBezTo>
                  <a:cubicBezTo>
                    <a:pt x="1702" y="7867"/>
                    <a:pt x="1851" y="7646"/>
                    <a:pt x="1842" y="7422"/>
                  </a:cubicBezTo>
                  <a:lnTo>
                    <a:pt x="1441" y="6630"/>
                  </a:lnTo>
                  <a:cubicBezTo>
                    <a:pt x="1399" y="5791"/>
                    <a:pt x="742" y="5079"/>
                    <a:pt x="612" y="4249"/>
                  </a:cubicBezTo>
                  <a:cubicBezTo>
                    <a:pt x="585" y="4075"/>
                    <a:pt x="581" y="3897"/>
                    <a:pt x="577" y="3720"/>
                  </a:cubicBezTo>
                  <a:cubicBezTo>
                    <a:pt x="567" y="3165"/>
                    <a:pt x="555" y="2608"/>
                    <a:pt x="545" y="2051"/>
                  </a:cubicBezTo>
                  <a:cubicBezTo>
                    <a:pt x="542" y="1919"/>
                    <a:pt x="540" y="1785"/>
                    <a:pt x="582" y="1658"/>
                  </a:cubicBezTo>
                  <a:cubicBezTo>
                    <a:pt x="674" y="1377"/>
                    <a:pt x="977" y="1155"/>
                    <a:pt x="953" y="862"/>
                  </a:cubicBezTo>
                  <a:cubicBezTo>
                    <a:pt x="949" y="844"/>
                    <a:pt x="941" y="836"/>
                    <a:pt x="931" y="836"/>
                  </a:cubicBezTo>
                  <a:cubicBezTo>
                    <a:pt x="879" y="836"/>
                    <a:pt x="761" y="1051"/>
                    <a:pt x="673" y="1113"/>
                  </a:cubicBezTo>
                  <a:cubicBezTo>
                    <a:pt x="699" y="809"/>
                    <a:pt x="740" y="492"/>
                    <a:pt x="680" y="202"/>
                  </a:cubicBezTo>
                  <a:cubicBezTo>
                    <a:pt x="674" y="187"/>
                    <a:pt x="668" y="180"/>
                    <a:pt x="661" y="180"/>
                  </a:cubicBezTo>
                  <a:cubicBezTo>
                    <a:pt x="614" y="180"/>
                    <a:pt x="554" y="522"/>
                    <a:pt x="528" y="661"/>
                  </a:cubicBezTo>
                  <a:cubicBezTo>
                    <a:pt x="563" y="293"/>
                    <a:pt x="532" y="0"/>
                    <a:pt x="494"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4133350" y="1659077"/>
              <a:ext cx="53542" cy="119360"/>
            </a:xfrm>
            <a:custGeom>
              <a:avLst/>
              <a:gdLst/>
              <a:ahLst/>
              <a:cxnLst/>
              <a:rect l="l" t="t" r="r" b="b"/>
              <a:pathLst>
                <a:path w="314" h="700" extrusionOk="0">
                  <a:moveTo>
                    <a:pt x="156" y="1"/>
                  </a:moveTo>
                  <a:cubicBezTo>
                    <a:pt x="67" y="43"/>
                    <a:pt x="27" y="128"/>
                    <a:pt x="13" y="215"/>
                  </a:cubicBezTo>
                  <a:cubicBezTo>
                    <a:pt x="0" y="301"/>
                    <a:pt x="5" y="389"/>
                    <a:pt x="22" y="475"/>
                  </a:cubicBezTo>
                  <a:cubicBezTo>
                    <a:pt x="37" y="549"/>
                    <a:pt x="62" y="628"/>
                    <a:pt x="120" y="677"/>
                  </a:cubicBezTo>
                  <a:cubicBezTo>
                    <a:pt x="134" y="690"/>
                    <a:pt x="153" y="700"/>
                    <a:pt x="171" y="700"/>
                  </a:cubicBezTo>
                  <a:cubicBezTo>
                    <a:pt x="172" y="700"/>
                    <a:pt x="173" y="700"/>
                    <a:pt x="174" y="700"/>
                  </a:cubicBezTo>
                  <a:cubicBezTo>
                    <a:pt x="195" y="698"/>
                    <a:pt x="213" y="680"/>
                    <a:pt x="210" y="661"/>
                  </a:cubicBezTo>
                  <a:cubicBezTo>
                    <a:pt x="206" y="644"/>
                    <a:pt x="189" y="624"/>
                    <a:pt x="203" y="614"/>
                  </a:cubicBezTo>
                  <a:lnTo>
                    <a:pt x="203" y="614"/>
                  </a:lnTo>
                  <a:cubicBezTo>
                    <a:pt x="210" y="617"/>
                    <a:pt x="218" y="618"/>
                    <a:pt x="226" y="618"/>
                  </a:cubicBezTo>
                  <a:cubicBezTo>
                    <a:pt x="246" y="618"/>
                    <a:pt x="266" y="610"/>
                    <a:pt x="278" y="595"/>
                  </a:cubicBezTo>
                  <a:cubicBezTo>
                    <a:pt x="297" y="575"/>
                    <a:pt x="302" y="543"/>
                    <a:pt x="289" y="519"/>
                  </a:cubicBezTo>
                  <a:cubicBezTo>
                    <a:pt x="278" y="500"/>
                    <a:pt x="261" y="486"/>
                    <a:pt x="248" y="467"/>
                  </a:cubicBezTo>
                  <a:cubicBezTo>
                    <a:pt x="235" y="450"/>
                    <a:pt x="230" y="421"/>
                    <a:pt x="247" y="408"/>
                  </a:cubicBezTo>
                  <a:cubicBezTo>
                    <a:pt x="262" y="395"/>
                    <a:pt x="288" y="398"/>
                    <a:pt x="299" y="381"/>
                  </a:cubicBezTo>
                  <a:cubicBezTo>
                    <a:pt x="312" y="360"/>
                    <a:pt x="289" y="337"/>
                    <a:pt x="268" y="322"/>
                  </a:cubicBezTo>
                  <a:cubicBezTo>
                    <a:pt x="248" y="308"/>
                    <a:pt x="225" y="281"/>
                    <a:pt x="242" y="262"/>
                  </a:cubicBezTo>
                  <a:cubicBezTo>
                    <a:pt x="253" y="250"/>
                    <a:pt x="272" y="252"/>
                    <a:pt x="288" y="244"/>
                  </a:cubicBezTo>
                  <a:cubicBezTo>
                    <a:pt x="313" y="231"/>
                    <a:pt x="312" y="190"/>
                    <a:pt x="293" y="169"/>
                  </a:cubicBezTo>
                  <a:cubicBezTo>
                    <a:pt x="273" y="147"/>
                    <a:pt x="244" y="137"/>
                    <a:pt x="217" y="125"/>
                  </a:cubicBezTo>
                  <a:cubicBezTo>
                    <a:pt x="190" y="113"/>
                    <a:pt x="161" y="30"/>
                    <a:pt x="156" y="1"/>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3845523" y="4364288"/>
              <a:ext cx="360469" cy="177336"/>
            </a:xfrm>
            <a:custGeom>
              <a:avLst/>
              <a:gdLst/>
              <a:ahLst/>
              <a:cxnLst/>
              <a:rect l="l" t="t" r="r" b="b"/>
              <a:pathLst>
                <a:path w="2114" h="1040" extrusionOk="0">
                  <a:moveTo>
                    <a:pt x="1409" y="0"/>
                  </a:moveTo>
                  <a:lnTo>
                    <a:pt x="1384" y="5"/>
                  </a:lnTo>
                  <a:cubicBezTo>
                    <a:pt x="1386" y="6"/>
                    <a:pt x="1389" y="8"/>
                    <a:pt x="1391" y="9"/>
                  </a:cubicBezTo>
                  <a:lnTo>
                    <a:pt x="1391" y="9"/>
                  </a:lnTo>
                  <a:cubicBezTo>
                    <a:pt x="1397" y="7"/>
                    <a:pt x="1403" y="4"/>
                    <a:pt x="1409" y="0"/>
                  </a:cubicBezTo>
                  <a:close/>
                  <a:moveTo>
                    <a:pt x="1391" y="9"/>
                  </a:moveTo>
                  <a:cubicBezTo>
                    <a:pt x="1328" y="37"/>
                    <a:pt x="1256" y="40"/>
                    <a:pt x="1193" y="65"/>
                  </a:cubicBezTo>
                  <a:cubicBezTo>
                    <a:pt x="1160" y="76"/>
                    <a:pt x="1129" y="94"/>
                    <a:pt x="1101" y="111"/>
                  </a:cubicBezTo>
                  <a:cubicBezTo>
                    <a:pt x="1046" y="143"/>
                    <a:pt x="990" y="173"/>
                    <a:pt x="935" y="205"/>
                  </a:cubicBezTo>
                  <a:cubicBezTo>
                    <a:pt x="616" y="388"/>
                    <a:pt x="290" y="574"/>
                    <a:pt x="45" y="850"/>
                  </a:cubicBezTo>
                  <a:cubicBezTo>
                    <a:pt x="22" y="875"/>
                    <a:pt x="1" y="904"/>
                    <a:pt x="1" y="937"/>
                  </a:cubicBezTo>
                  <a:cubicBezTo>
                    <a:pt x="2" y="1003"/>
                    <a:pt x="86" y="1032"/>
                    <a:pt x="152" y="1035"/>
                  </a:cubicBezTo>
                  <a:cubicBezTo>
                    <a:pt x="197" y="1038"/>
                    <a:pt x="242" y="1039"/>
                    <a:pt x="287" y="1039"/>
                  </a:cubicBezTo>
                  <a:cubicBezTo>
                    <a:pt x="348" y="1039"/>
                    <a:pt x="410" y="1037"/>
                    <a:pt x="472" y="1034"/>
                  </a:cubicBezTo>
                  <a:cubicBezTo>
                    <a:pt x="942" y="1013"/>
                    <a:pt x="1411" y="967"/>
                    <a:pt x="1877" y="897"/>
                  </a:cubicBezTo>
                  <a:cubicBezTo>
                    <a:pt x="1956" y="884"/>
                    <a:pt x="2046" y="865"/>
                    <a:pt x="2087" y="798"/>
                  </a:cubicBezTo>
                  <a:cubicBezTo>
                    <a:pt x="2111" y="758"/>
                    <a:pt x="2114" y="710"/>
                    <a:pt x="2114" y="661"/>
                  </a:cubicBezTo>
                  <a:cubicBezTo>
                    <a:pt x="2114" y="464"/>
                    <a:pt x="2082" y="264"/>
                    <a:pt x="2021" y="75"/>
                  </a:cubicBezTo>
                  <a:cubicBezTo>
                    <a:pt x="2018" y="68"/>
                    <a:pt x="2016" y="61"/>
                    <a:pt x="2010" y="56"/>
                  </a:cubicBezTo>
                  <a:cubicBezTo>
                    <a:pt x="2003" y="49"/>
                    <a:pt x="1994" y="47"/>
                    <a:pt x="1985" y="47"/>
                  </a:cubicBezTo>
                  <a:cubicBezTo>
                    <a:pt x="1978" y="47"/>
                    <a:pt x="1971" y="48"/>
                    <a:pt x="1964" y="50"/>
                  </a:cubicBezTo>
                  <a:cubicBezTo>
                    <a:pt x="1865" y="67"/>
                    <a:pt x="1767" y="87"/>
                    <a:pt x="1668" y="87"/>
                  </a:cubicBezTo>
                  <a:cubicBezTo>
                    <a:pt x="1570" y="86"/>
                    <a:pt x="1470" y="66"/>
                    <a:pt x="139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3950048" y="4292331"/>
              <a:ext cx="145620" cy="88838"/>
            </a:xfrm>
            <a:custGeom>
              <a:avLst/>
              <a:gdLst/>
              <a:ahLst/>
              <a:cxnLst/>
              <a:rect l="l" t="t" r="r" b="b"/>
              <a:pathLst>
                <a:path w="854" h="521" extrusionOk="0">
                  <a:moveTo>
                    <a:pt x="592" y="80"/>
                  </a:moveTo>
                  <a:cubicBezTo>
                    <a:pt x="605" y="80"/>
                    <a:pt x="620" y="81"/>
                    <a:pt x="636" y="84"/>
                  </a:cubicBezTo>
                  <a:cubicBezTo>
                    <a:pt x="657" y="106"/>
                    <a:pt x="674" y="132"/>
                    <a:pt x="687" y="161"/>
                  </a:cubicBezTo>
                  <a:cubicBezTo>
                    <a:pt x="715" y="210"/>
                    <a:pt x="748" y="279"/>
                    <a:pt x="749" y="340"/>
                  </a:cubicBezTo>
                  <a:cubicBezTo>
                    <a:pt x="749" y="380"/>
                    <a:pt x="733" y="409"/>
                    <a:pt x="706" y="430"/>
                  </a:cubicBezTo>
                  <a:lnTo>
                    <a:pt x="706" y="430"/>
                  </a:lnTo>
                  <a:cubicBezTo>
                    <a:pt x="623" y="376"/>
                    <a:pt x="545" y="308"/>
                    <a:pt x="524" y="208"/>
                  </a:cubicBezTo>
                  <a:cubicBezTo>
                    <a:pt x="494" y="123"/>
                    <a:pt x="518" y="80"/>
                    <a:pt x="592" y="80"/>
                  </a:cubicBezTo>
                  <a:close/>
                  <a:moveTo>
                    <a:pt x="563" y="0"/>
                  </a:moveTo>
                  <a:cubicBezTo>
                    <a:pt x="524" y="0"/>
                    <a:pt x="489" y="25"/>
                    <a:pt x="471" y="90"/>
                  </a:cubicBezTo>
                  <a:cubicBezTo>
                    <a:pt x="428" y="245"/>
                    <a:pt x="534" y="370"/>
                    <a:pt x="653" y="456"/>
                  </a:cubicBezTo>
                  <a:lnTo>
                    <a:pt x="653" y="456"/>
                  </a:lnTo>
                  <a:cubicBezTo>
                    <a:pt x="620" y="466"/>
                    <a:pt x="580" y="470"/>
                    <a:pt x="537" y="470"/>
                  </a:cubicBezTo>
                  <a:cubicBezTo>
                    <a:pt x="360" y="470"/>
                    <a:pt x="123" y="399"/>
                    <a:pt x="44" y="372"/>
                  </a:cubicBezTo>
                  <a:cubicBezTo>
                    <a:pt x="41" y="371"/>
                    <a:pt x="38" y="371"/>
                    <a:pt x="35" y="371"/>
                  </a:cubicBezTo>
                  <a:cubicBezTo>
                    <a:pt x="10" y="371"/>
                    <a:pt x="1" y="413"/>
                    <a:pt x="29" y="422"/>
                  </a:cubicBezTo>
                  <a:cubicBezTo>
                    <a:pt x="149" y="462"/>
                    <a:pt x="270" y="491"/>
                    <a:pt x="395" y="504"/>
                  </a:cubicBezTo>
                  <a:cubicBezTo>
                    <a:pt x="454" y="511"/>
                    <a:pt x="524" y="521"/>
                    <a:pt x="592" y="521"/>
                  </a:cubicBezTo>
                  <a:cubicBezTo>
                    <a:pt x="638" y="521"/>
                    <a:pt x="683" y="516"/>
                    <a:pt x="722" y="503"/>
                  </a:cubicBezTo>
                  <a:cubicBezTo>
                    <a:pt x="723" y="503"/>
                    <a:pt x="724" y="503"/>
                    <a:pt x="725" y="502"/>
                  </a:cubicBezTo>
                  <a:lnTo>
                    <a:pt x="725" y="502"/>
                  </a:lnTo>
                  <a:cubicBezTo>
                    <a:pt x="732" y="507"/>
                    <a:pt x="740" y="511"/>
                    <a:pt x="747" y="515"/>
                  </a:cubicBezTo>
                  <a:cubicBezTo>
                    <a:pt x="752" y="518"/>
                    <a:pt x="757" y="519"/>
                    <a:pt x="762" y="519"/>
                  </a:cubicBezTo>
                  <a:cubicBezTo>
                    <a:pt x="787" y="519"/>
                    <a:pt x="801" y="484"/>
                    <a:pt x="776" y="472"/>
                  </a:cubicBezTo>
                  <a:cubicBezTo>
                    <a:pt x="776" y="471"/>
                    <a:pt x="776" y="471"/>
                    <a:pt x="775" y="471"/>
                  </a:cubicBezTo>
                  <a:lnTo>
                    <a:pt x="775" y="471"/>
                  </a:lnTo>
                  <a:cubicBezTo>
                    <a:pt x="853" y="387"/>
                    <a:pt x="771" y="201"/>
                    <a:pt x="723" y="118"/>
                  </a:cubicBezTo>
                  <a:cubicBezTo>
                    <a:pt x="689" y="56"/>
                    <a:pt x="621"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4041102" y="4371279"/>
              <a:ext cx="31034" cy="55247"/>
            </a:xfrm>
            <a:custGeom>
              <a:avLst/>
              <a:gdLst/>
              <a:ahLst/>
              <a:cxnLst/>
              <a:rect l="l" t="t" r="r" b="b"/>
              <a:pathLst>
                <a:path w="182" h="324" extrusionOk="0">
                  <a:moveTo>
                    <a:pt x="35" y="0"/>
                  </a:moveTo>
                  <a:cubicBezTo>
                    <a:pt x="18" y="0"/>
                    <a:pt x="0" y="19"/>
                    <a:pt x="10" y="39"/>
                  </a:cubicBezTo>
                  <a:cubicBezTo>
                    <a:pt x="53" y="126"/>
                    <a:pt x="92" y="214"/>
                    <a:pt x="125" y="306"/>
                  </a:cubicBezTo>
                  <a:cubicBezTo>
                    <a:pt x="130" y="318"/>
                    <a:pt x="140" y="324"/>
                    <a:pt x="150" y="324"/>
                  </a:cubicBezTo>
                  <a:cubicBezTo>
                    <a:pt x="166" y="324"/>
                    <a:pt x="182" y="311"/>
                    <a:pt x="175" y="292"/>
                  </a:cubicBezTo>
                  <a:cubicBezTo>
                    <a:pt x="140" y="196"/>
                    <a:pt x="101" y="104"/>
                    <a:pt x="55" y="14"/>
                  </a:cubicBezTo>
                  <a:cubicBezTo>
                    <a:pt x="51" y="4"/>
                    <a:pt x="43"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4009898" y="4390888"/>
              <a:ext cx="31716" cy="63261"/>
            </a:xfrm>
            <a:custGeom>
              <a:avLst/>
              <a:gdLst/>
              <a:ahLst/>
              <a:cxnLst/>
              <a:rect l="l" t="t" r="r" b="b"/>
              <a:pathLst>
                <a:path w="186" h="371" extrusionOk="0">
                  <a:moveTo>
                    <a:pt x="32" y="0"/>
                  </a:moveTo>
                  <a:cubicBezTo>
                    <a:pt x="17" y="0"/>
                    <a:pt x="1" y="13"/>
                    <a:pt x="6" y="33"/>
                  </a:cubicBezTo>
                  <a:cubicBezTo>
                    <a:pt x="37" y="145"/>
                    <a:pt x="80" y="253"/>
                    <a:pt x="131" y="357"/>
                  </a:cubicBezTo>
                  <a:cubicBezTo>
                    <a:pt x="135" y="366"/>
                    <a:pt x="143" y="370"/>
                    <a:pt x="151" y="370"/>
                  </a:cubicBezTo>
                  <a:cubicBezTo>
                    <a:pt x="168" y="370"/>
                    <a:pt x="185" y="352"/>
                    <a:pt x="175" y="330"/>
                  </a:cubicBezTo>
                  <a:cubicBezTo>
                    <a:pt x="126" y="229"/>
                    <a:pt x="87" y="126"/>
                    <a:pt x="56" y="18"/>
                  </a:cubicBezTo>
                  <a:cubicBezTo>
                    <a:pt x="52" y="6"/>
                    <a:pt x="42"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3970339" y="4412373"/>
              <a:ext cx="23361" cy="46721"/>
            </a:xfrm>
            <a:custGeom>
              <a:avLst/>
              <a:gdLst/>
              <a:ahLst/>
              <a:cxnLst/>
              <a:rect l="l" t="t" r="r" b="b"/>
              <a:pathLst>
                <a:path w="137" h="274" extrusionOk="0">
                  <a:moveTo>
                    <a:pt x="36" y="1"/>
                  </a:moveTo>
                  <a:cubicBezTo>
                    <a:pt x="18" y="1"/>
                    <a:pt x="0" y="19"/>
                    <a:pt x="12" y="40"/>
                  </a:cubicBezTo>
                  <a:cubicBezTo>
                    <a:pt x="48" y="107"/>
                    <a:pt x="72" y="179"/>
                    <a:pt x="83" y="255"/>
                  </a:cubicBezTo>
                  <a:cubicBezTo>
                    <a:pt x="85" y="268"/>
                    <a:pt x="94" y="273"/>
                    <a:pt x="104" y="273"/>
                  </a:cubicBezTo>
                  <a:cubicBezTo>
                    <a:pt x="119" y="273"/>
                    <a:pt x="137" y="260"/>
                    <a:pt x="133" y="240"/>
                  </a:cubicBezTo>
                  <a:cubicBezTo>
                    <a:pt x="120" y="159"/>
                    <a:pt x="94" y="84"/>
                    <a:pt x="57" y="13"/>
                  </a:cubicBezTo>
                  <a:cubicBezTo>
                    <a:pt x="52" y="4"/>
                    <a:pt x="4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3934361" y="4437268"/>
              <a:ext cx="15687" cy="34785"/>
            </a:xfrm>
            <a:custGeom>
              <a:avLst/>
              <a:gdLst/>
              <a:ahLst/>
              <a:cxnLst/>
              <a:rect l="l" t="t" r="r" b="b"/>
              <a:pathLst>
                <a:path w="92" h="204" extrusionOk="0">
                  <a:moveTo>
                    <a:pt x="26" y="0"/>
                  </a:moveTo>
                  <a:cubicBezTo>
                    <a:pt x="13" y="0"/>
                    <a:pt x="0" y="9"/>
                    <a:pt x="2" y="26"/>
                  </a:cubicBezTo>
                  <a:cubicBezTo>
                    <a:pt x="7" y="80"/>
                    <a:pt x="17" y="133"/>
                    <a:pt x="34" y="185"/>
                  </a:cubicBezTo>
                  <a:cubicBezTo>
                    <a:pt x="39" y="198"/>
                    <a:pt x="50" y="203"/>
                    <a:pt x="60" y="203"/>
                  </a:cubicBezTo>
                  <a:cubicBezTo>
                    <a:pt x="76" y="203"/>
                    <a:pt x="91" y="190"/>
                    <a:pt x="85" y="171"/>
                  </a:cubicBezTo>
                  <a:cubicBezTo>
                    <a:pt x="68" y="124"/>
                    <a:pt x="58" y="75"/>
                    <a:pt x="53" y="26"/>
                  </a:cubicBezTo>
                  <a:cubicBezTo>
                    <a:pt x="52" y="9"/>
                    <a:pt x="3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4168135" y="2839889"/>
              <a:ext cx="703545" cy="471474"/>
            </a:xfrm>
            <a:custGeom>
              <a:avLst/>
              <a:gdLst/>
              <a:ahLst/>
              <a:cxnLst/>
              <a:rect l="l" t="t" r="r" b="b"/>
              <a:pathLst>
                <a:path w="4126" h="2765" extrusionOk="0">
                  <a:moveTo>
                    <a:pt x="3176" y="1"/>
                  </a:moveTo>
                  <a:cubicBezTo>
                    <a:pt x="2826" y="122"/>
                    <a:pt x="2457" y="182"/>
                    <a:pt x="2089" y="182"/>
                  </a:cubicBezTo>
                  <a:cubicBezTo>
                    <a:pt x="1723" y="182"/>
                    <a:pt x="1359" y="123"/>
                    <a:pt x="1014" y="4"/>
                  </a:cubicBezTo>
                  <a:cubicBezTo>
                    <a:pt x="612" y="748"/>
                    <a:pt x="306" y="1405"/>
                    <a:pt x="19" y="2199"/>
                  </a:cubicBezTo>
                  <a:cubicBezTo>
                    <a:pt x="9" y="2227"/>
                    <a:pt x="1" y="2258"/>
                    <a:pt x="13" y="2285"/>
                  </a:cubicBezTo>
                  <a:cubicBezTo>
                    <a:pt x="24" y="2309"/>
                    <a:pt x="53" y="2321"/>
                    <a:pt x="79" y="2331"/>
                  </a:cubicBezTo>
                  <a:cubicBezTo>
                    <a:pt x="694" y="2570"/>
                    <a:pt x="1348" y="2709"/>
                    <a:pt x="2008" y="2744"/>
                  </a:cubicBezTo>
                  <a:cubicBezTo>
                    <a:pt x="2045" y="2641"/>
                    <a:pt x="2083" y="2535"/>
                    <a:pt x="2121" y="2432"/>
                  </a:cubicBezTo>
                  <a:cubicBezTo>
                    <a:pt x="2207" y="2518"/>
                    <a:pt x="2181" y="2687"/>
                    <a:pt x="2286" y="2745"/>
                  </a:cubicBezTo>
                  <a:cubicBezTo>
                    <a:pt x="2313" y="2760"/>
                    <a:pt x="2343" y="2764"/>
                    <a:pt x="2373" y="2764"/>
                  </a:cubicBezTo>
                  <a:cubicBezTo>
                    <a:pt x="2396" y="2764"/>
                    <a:pt x="2420" y="2761"/>
                    <a:pt x="2443" y="2758"/>
                  </a:cubicBezTo>
                  <a:cubicBezTo>
                    <a:pt x="3013" y="2679"/>
                    <a:pt x="3576" y="2551"/>
                    <a:pt x="4125" y="2380"/>
                  </a:cubicBezTo>
                  <a:cubicBezTo>
                    <a:pt x="3882" y="1559"/>
                    <a:pt x="3563" y="763"/>
                    <a:pt x="3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4208717" y="2846198"/>
              <a:ext cx="156533" cy="402074"/>
            </a:xfrm>
            <a:custGeom>
              <a:avLst/>
              <a:gdLst/>
              <a:ahLst/>
              <a:cxnLst/>
              <a:rect l="l" t="t" r="r" b="b"/>
              <a:pathLst>
                <a:path w="918" h="2358" extrusionOk="0">
                  <a:moveTo>
                    <a:pt x="881" y="0"/>
                  </a:moveTo>
                  <a:cubicBezTo>
                    <a:pt x="874" y="0"/>
                    <a:pt x="866" y="4"/>
                    <a:pt x="861" y="12"/>
                  </a:cubicBezTo>
                  <a:cubicBezTo>
                    <a:pt x="434" y="727"/>
                    <a:pt x="146" y="1505"/>
                    <a:pt x="3" y="2324"/>
                  </a:cubicBezTo>
                  <a:cubicBezTo>
                    <a:pt x="0" y="2345"/>
                    <a:pt x="17" y="2357"/>
                    <a:pt x="31" y="2357"/>
                  </a:cubicBezTo>
                  <a:cubicBezTo>
                    <a:pt x="41" y="2357"/>
                    <a:pt x="50" y="2352"/>
                    <a:pt x="52" y="2339"/>
                  </a:cubicBezTo>
                  <a:cubicBezTo>
                    <a:pt x="195" y="1522"/>
                    <a:pt x="481" y="750"/>
                    <a:pt x="906" y="39"/>
                  </a:cubicBezTo>
                  <a:cubicBezTo>
                    <a:pt x="917" y="19"/>
                    <a:pt x="899" y="0"/>
                    <a:pt x="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4674902" y="2847733"/>
              <a:ext cx="159090" cy="410941"/>
            </a:xfrm>
            <a:custGeom>
              <a:avLst/>
              <a:gdLst/>
              <a:ahLst/>
              <a:cxnLst/>
              <a:rect l="l" t="t" r="r" b="b"/>
              <a:pathLst>
                <a:path w="933" h="2410" extrusionOk="0">
                  <a:moveTo>
                    <a:pt x="36" y="0"/>
                  </a:moveTo>
                  <a:cubicBezTo>
                    <a:pt x="19" y="0"/>
                    <a:pt x="1" y="20"/>
                    <a:pt x="11" y="40"/>
                  </a:cubicBezTo>
                  <a:cubicBezTo>
                    <a:pt x="392" y="787"/>
                    <a:pt x="683" y="1575"/>
                    <a:pt x="878" y="2391"/>
                  </a:cubicBezTo>
                  <a:cubicBezTo>
                    <a:pt x="881" y="2404"/>
                    <a:pt x="891" y="2409"/>
                    <a:pt x="901" y="2409"/>
                  </a:cubicBezTo>
                  <a:cubicBezTo>
                    <a:pt x="916" y="2409"/>
                    <a:pt x="932" y="2397"/>
                    <a:pt x="928" y="2377"/>
                  </a:cubicBezTo>
                  <a:cubicBezTo>
                    <a:pt x="731" y="1557"/>
                    <a:pt x="439" y="765"/>
                    <a:pt x="55" y="13"/>
                  </a:cubicBezTo>
                  <a:cubicBezTo>
                    <a:pt x="51" y="4"/>
                    <a:pt x="43"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4403444" y="2880983"/>
              <a:ext cx="106742" cy="196774"/>
            </a:xfrm>
            <a:custGeom>
              <a:avLst/>
              <a:gdLst/>
              <a:ahLst/>
              <a:cxnLst/>
              <a:rect l="l" t="t" r="r" b="b"/>
              <a:pathLst>
                <a:path w="626" h="1154" extrusionOk="0">
                  <a:moveTo>
                    <a:pt x="585" y="0"/>
                  </a:moveTo>
                  <a:cubicBezTo>
                    <a:pt x="581" y="0"/>
                    <a:pt x="577" y="1"/>
                    <a:pt x="573" y="3"/>
                  </a:cubicBezTo>
                  <a:cubicBezTo>
                    <a:pt x="367" y="109"/>
                    <a:pt x="296" y="276"/>
                    <a:pt x="169" y="455"/>
                  </a:cubicBezTo>
                  <a:cubicBezTo>
                    <a:pt x="113" y="535"/>
                    <a:pt x="94" y="612"/>
                    <a:pt x="86" y="709"/>
                  </a:cubicBezTo>
                  <a:cubicBezTo>
                    <a:pt x="74" y="852"/>
                    <a:pt x="51" y="986"/>
                    <a:pt x="7" y="1122"/>
                  </a:cubicBezTo>
                  <a:cubicBezTo>
                    <a:pt x="1" y="1141"/>
                    <a:pt x="17" y="1154"/>
                    <a:pt x="32" y="1154"/>
                  </a:cubicBezTo>
                  <a:cubicBezTo>
                    <a:pt x="42" y="1154"/>
                    <a:pt x="52" y="1148"/>
                    <a:pt x="56" y="1136"/>
                  </a:cubicBezTo>
                  <a:cubicBezTo>
                    <a:pt x="86" y="1047"/>
                    <a:pt x="109" y="958"/>
                    <a:pt x="123" y="866"/>
                  </a:cubicBezTo>
                  <a:cubicBezTo>
                    <a:pt x="140" y="749"/>
                    <a:pt x="128" y="622"/>
                    <a:pt x="189" y="518"/>
                  </a:cubicBezTo>
                  <a:cubicBezTo>
                    <a:pt x="299" y="334"/>
                    <a:pt x="403" y="150"/>
                    <a:pt x="601" y="49"/>
                  </a:cubicBezTo>
                  <a:cubicBezTo>
                    <a:pt x="625" y="35"/>
                    <a:pt x="609" y="0"/>
                    <a:pt x="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4547017" y="2876721"/>
              <a:ext cx="78096" cy="250487"/>
            </a:xfrm>
            <a:custGeom>
              <a:avLst/>
              <a:gdLst/>
              <a:ahLst/>
              <a:cxnLst/>
              <a:rect l="l" t="t" r="r" b="b"/>
              <a:pathLst>
                <a:path w="458" h="1469" extrusionOk="0">
                  <a:moveTo>
                    <a:pt x="36" y="0"/>
                  </a:moveTo>
                  <a:cubicBezTo>
                    <a:pt x="19" y="0"/>
                    <a:pt x="1" y="19"/>
                    <a:pt x="11" y="39"/>
                  </a:cubicBezTo>
                  <a:cubicBezTo>
                    <a:pt x="143" y="286"/>
                    <a:pt x="180" y="528"/>
                    <a:pt x="201" y="803"/>
                  </a:cubicBezTo>
                  <a:cubicBezTo>
                    <a:pt x="217" y="1030"/>
                    <a:pt x="318" y="1240"/>
                    <a:pt x="400" y="1451"/>
                  </a:cubicBezTo>
                  <a:cubicBezTo>
                    <a:pt x="405" y="1463"/>
                    <a:pt x="416" y="1468"/>
                    <a:pt x="426" y="1468"/>
                  </a:cubicBezTo>
                  <a:cubicBezTo>
                    <a:pt x="442" y="1468"/>
                    <a:pt x="458" y="1456"/>
                    <a:pt x="450" y="1437"/>
                  </a:cubicBezTo>
                  <a:cubicBezTo>
                    <a:pt x="404" y="1318"/>
                    <a:pt x="355" y="1200"/>
                    <a:pt x="312" y="1080"/>
                  </a:cubicBezTo>
                  <a:cubicBezTo>
                    <a:pt x="263" y="941"/>
                    <a:pt x="256" y="806"/>
                    <a:pt x="246" y="661"/>
                  </a:cubicBezTo>
                  <a:cubicBezTo>
                    <a:pt x="229" y="433"/>
                    <a:pt x="164" y="216"/>
                    <a:pt x="56" y="13"/>
                  </a:cubicBezTo>
                  <a:cubicBezTo>
                    <a:pt x="52" y="4"/>
                    <a:pt x="44"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4312219" y="2235075"/>
              <a:ext cx="428845" cy="510351"/>
            </a:xfrm>
            <a:custGeom>
              <a:avLst/>
              <a:gdLst/>
              <a:ahLst/>
              <a:cxnLst/>
              <a:rect l="l" t="t" r="r" b="b"/>
              <a:pathLst>
                <a:path w="2515" h="2993" extrusionOk="0">
                  <a:moveTo>
                    <a:pt x="485" y="0"/>
                  </a:moveTo>
                  <a:cubicBezTo>
                    <a:pt x="448" y="0"/>
                    <a:pt x="418" y="9"/>
                    <a:pt x="404" y="41"/>
                  </a:cubicBezTo>
                  <a:cubicBezTo>
                    <a:pt x="391" y="71"/>
                    <a:pt x="392" y="103"/>
                    <a:pt x="392" y="134"/>
                  </a:cubicBezTo>
                  <a:cubicBezTo>
                    <a:pt x="395" y="612"/>
                    <a:pt x="274" y="1089"/>
                    <a:pt x="44" y="1508"/>
                  </a:cubicBezTo>
                  <a:cubicBezTo>
                    <a:pt x="23" y="1543"/>
                    <a:pt x="2" y="1581"/>
                    <a:pt x="1" y="1623"/>
                  </a:cubicBezTo>
                  <a:cubicBezTo>
                    <a:pt x="1" y="1656"/>
                    <a:pt x="11" y="1687"/>
                    <a:pt x="21" y="1717"/>
                  </a:cubicBezTo>
                  <a:cubicBezTo>
                    <a:pt x="151" y="2101"/>
                    <a:pt x="238" y="2498"/>
                    <a:pt x="282" y="2900"/>
                  </a:cubicBezTo>
                  <a:cubicBezTo>
                    <a:pt x="284" y="2925"/>
                    <a:pt x="289" y="2953"/>
                    <a:pt x="312" y="2967"/>
                  </a:cubicBezTo>
                  <a:cubicBezTo>
                    <a:pt x="321" y="2972"/>
                    <a:pt x="331" y="2974"/>
                    <a:pt x="341" y="2974"/>
                  </a:cubicBezTo>
                  <a:cubicBezTo>
                    <a:pt x="348" y="2974"/>
                    <a:pt x="356" y="2973"/>
                    <a:pt x="364" y="2972"/>
                  </a:cubicBezTo>
                  <a:cubicBezTo>
                    <a:pt x="644" y="2937"/>
                    <a:pt x="927" y="2919"/>
                    <a:pt x="1209" y="2919"/>
                  </a:cubicBezTo>
                  <a:cubicBezTo>
                    <a:pt x="1539" y="2919"/>
                    <a:pt x="1868" y="2943"/>
                    <a:pt x="2195" y="2991"/>
                  </a:cubicBezTo>
                  <a:cubicBezTo>
                    <a:pt x="2199" y="2992"/>
                    <a:pt x="2203" y="2992"/>
                    <a:pt x="2207" y="2992"/>
                  </a:cubicBezTo>
                  <a:cubicBezTo>
                    <a:pt x="2249" y="2992"/>
                    <a:pt x="2285" y="2959"/>
                    <a:pt x="2290" y="2917"/>
                  </a:cubicBezTo>
                  <a:cubicBezTo>
                    <a:pt x="2339" y="2435"/>
                    <a:pt x="2409" y="1954"/>
                    <a:pt x="2502" y="1478"/>
                  </a:cubicBezTo>
                  <a:cubicBezTo>
                    <a:pt x="2509" y="1438"/>
                    <a:pt x="2515" y="1397"/>
                    <a:pt x="2503" y="1359"/>
                  </a:cubicBezTo>
                  <a:cubicBezTo>
                    <a:pt x="2489" y="1323"/>
                    <a:pt x="2461" y="1297"/>
                    <a:pt x="2433" y="1269"/>
                  </a:cubicBezTo>
                  <a:cubicBezTo>
                    <a:pt x="2136" y="975"/>
                    <a:pt x="2042" y="536"/>
                    <a:pt x="1977" y="121"/>
                  </a:cubicBezTo>
                  <a:cubicBezTo>
                    <a:pt x="1973" y="101"/>
                    <a:pt x="1970" y="76"/>
                    <a:pt x="1951" y="64"/>
                  </a:cubicBezTo>
                  <a:cubicBezTo>
                    <a:pt x="1939" y="55"/>
                    <a:pt x="1921" y="54"/>
                    <a:pt x="1906" y="52"/>
                  </a:cubicBezTo>
                  <a:cubicBezTo>
                    <a:pt x="1842" y="47"/>
                    <a:pt x="1775" y="43"/>
                    <a:pt x="1710" y="38"/>
                  </a:cubicBezTo>
                  <a:lnTo>
                    <a:pt x="1710" y="38"/>
                  </a:lnTo>
                  <a:cubicBezTo>
                    <a:pt x="1750" y="296"/>
                    <a:pt x="1807" y="520"/>
                    <a:pt x="1721" y="767"/>
                  </a:cubicBezTo>
                  <a:cubicBezTo>
                    <a:pt x="1652" y="965"/>
                    <a:pt x="1520" y="1167"/>
                    <a:pt x="1292" y="1167"/>
                  </a:cubicBezTo>
                  <a:cubicBezTo>
                    <a:pt x="1275" y="1167"/>
                    <a:pt x="1257" y="1166"/>
                    <a:pt x="1238" y="1164"/>
                  </a:cubicBezTo>
                  <a:cubicBezTo>
                    <a:pt x="1195" y="1157"/>
                    <a:pt x="1153" y="1143"/>
                    <a:pt x="1115" y="1124"/>
                  </a:cubicBezTo>
                  <a:cubicBezTo>
                    <a:pt x="943" y="1036"/>
                    <a:pt x="849" y="870"/>
                    <a:pt x="779" y="700"/>
                  </a:cubicBezTo>
                  <a:cubicBezTo>
                    <a:pt x="680" y="462"/>
                    <a:pt x="651" y="271"/>
                    <a:pt x="641" y="14"/>
                  </a:cubicBezTo>
                  <a:cubicBezTo>
                    <a:pt x="638" y="14"/>
                    <a:pt x="635" y="14"/>
                    <a:pt x="632" y="14"/>
                  </a:cubicBezTo>
                  <a:cubicBezTo>
                    <a:pt x="586" y="14"/>
                    <a:pt x="531" y="0"/>
                    <a:pt x="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4359111" y="2541830"/>
              <a:ext cx="303517" cy="151247"/>
            </a:xfrm>
            <a:custGeom>
              <a:avLst/>
              <a:gdLst/>
              <a:ahLst/>
              <a:cxnLst/>
              <a:rect l="l" t="t" r="r" b="b"/>
              <a:pathLst>
                <a:path w="1780" h="887" extrusionOk="0">
                  <a:moveTo>
                    <a:pt x="7" y="0"/>
                  </a:moveTo>
                  <a:lnTo>
                    <a:pt x="2" y="23"/>
                  </a:lnTo>
                  <a:cubicBezTo>
                    <a:pt x="4" y="25"/>
                    <a:pt x="5" y="28"/>
                    <a:pt x="7" y="31"/>
                  </a:cubicBezTo>
                  <a:lnTo>
                    <a:pt x="7" y="31"/>
                  </a:lnTo>
                  <a:cubicBezTo>
                    <a:pt x="7" y="21"/>
                    <a:pt x="7" y="10"/>
                    <a:pt x="7" y="0"/>
                  </a:cubicBezTo>
                  <a:close/>
                  <a:moveTo>
                    <a:pt x="7" y="31"/>
                  </a:moveTo>
                  <a:lnTo>
                    <a:pt x="7" y="31"/>
                  </a:lnTo>
                  <a:cubicBezTo>
                    <a:pt x="1" y="320"/>
                    <a:pt x="40" y="610"/>
                    <a:pt x="121" y="886"/>
                  </a:cubicBezTo>
                  <a:cubicBezTo>
                    <a:pt x="239" y="748"/>
                    <a:pt x="429" y="694"/>
                    <a:pt x="611" y="684"/>
                  </a:cubicBezTo>
                  <a:cubicBezTo>
                    <a:pt x="647" y="681"/>
                    <a:pt x="683" y="681"/>
                    <a:pt x="720" y="681"/>
                  </a:cubicBezTo>
                  <a:cubicBezTo>
                    <a:pt x="817" y="681"/>
                    <a:pt x="914" y="686"/>
                    <a:pt x="1011" y="686"/>
                  </a:cubicBezTo>
                  <a:cubicBezTo>
                    <a:pt x="1059" y="686"/>
                    <a:pt x="1107" y="685"/>
                    <a:pt x="1155" y="681"/>
                  </a:cubicBezTo>
                  <a:cubicBezTo>
                    <a:pt x="1382" y="659"/>
                    <a:pt x="1600" y="572"/>
                    <a:pt x="1779" y="432"/>
                  </a:cubicBezTo>
                  <a:lnTo>
                    <a:pt x="1779" y="432"/>
                  </a:lnTo>
                  <a:cubicBezTo>
                    <a:pt x="1715" y="451"/>
                    <a:pt x="1650" y="458"/>
                    <a:pt x="1584" y="458"/>
                  </a:cubicBezTo>
                  <a:cubicBezTo>
                    <a:pt x="1407" y="458"/>
                    <a:pt x="1226" y="408"/>
                    <a:pt x="1047" y="400"/>
                  </a:cubicBezTo>
                  <a:cubicBezTo>
                    <a:pt x="1031" y="400"/>
                    <a:pt x="1016" y="400"/>
                    <a:pt x="1000" y="400"/>
                  </a:cubicBezTo>
                  <a:cubicBezTo>
                    <a:pt x="895" y="400"/>
                    <a:pt x="789" y="411"/>
                    <a:pt x="684" y="411"/>
                  </a:cubicBezTo>
                  <a:cubicBezTo>
                    <a:pt x="630" y="411"/>
                    <a:pt x="578" y="408"/>
                    <a:pt x="525" y="399"/>
                  </a:cubicBezTo>
                  <a:cubicBezTo>
                    <a:pt x="308" y="364"/>
                    <a:pt x="111" y="224"/>
                    <a:pt x="7" y="31"/>
                  </a:cubicBezTo>
                  <a:close/>
                </a:path>
              </a:pathLst>
            </a:custGeom>
            <a:solidFill>
              <a:srgbClr val="696969">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a:off x="4367636" y="2016476"/>
              <a:ext cx="56611" cy="119019"/>
            </a:xfrm>
            <a:custGeom>
              <a:avLst/>
              <a:gdLst/>
              <a:ahLst/>
              <a:cxnLst/>
              <a:rect l="l" t="t" r="r" b="b"/>
              <a:pathLst>
                <a:path w="332" h="698" extrusionOk="0">
                  <a:moveTo>
                    <a:pt x="163" y="0"/>
                  </a:moveTo>
                  <a:cubicBezTo>
                    <a:pt x="159" y="239"/>
                    <a:pt x="80" y="471"/>
                    <a:pt x="0" y="697"/>
                  </a:cubicBezTo>
                  <a:cubicBezTo>
                    <a:pt x="36" y="673"/>
                    <a:pt x="61" y="636"/>
                    <a:pt x="85" y="600"/>
                  </a:cubicBezTo>
                  <a:lnTo>
                    <a:pt x="230" y="381"/>
                  </a:lnTo>
                  <a:cubicBezTo>
                    <a:pt x="274" y="318"/>
                    <a:pt x="317" y="251"/>
                    <a:pt x="332" y="174"/>
                  </a:cubicBezTo>
                  <a:lnTo>
                    <a:pt x="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a:off x="4614881" y="2002493"/>
              <a:ext cx="57975" cy="123282"/>
            </a:xfrm>
            <a:custGeom>
              <a:avLst/>
              <a:gdLst/>
              <a:ahLst/>
              <a:cxnLst/>
              <a:rect l="l" t="t" r="r" b="b"/>
              <a:pathLst>
                <a:path w="340" h="723" extrusionOk="0">
                  <a:moveTo>
                    <a:pt x="230" y="1"/>
                  </a:moveTo>
                  <a:lnTo>
                    <a:pt x="0" y="145"/>
                  </a:lnTo>
                  <a:cubicBezTo>
                    <a:pt x="15" y="208"/>
                    <a:pt x="31" y="273"/>
                    <a:pt x="47" y="336"/>
                  </a:cubicBezTo>
                  <a:cubicBezTo>
                    <a:pt x="59" y="385"/>
                    <a:pt x="73" y="433"/>
                    <a:pt x="99" y="476"/>
                  </a:cubicBezTo>
                  <a:cubicBezTo>
                    <a:pt x="119" y="507"/>
                    <a:pt x="143" y="533"/>
                    <a:pt x="165" y="561"/>
                  </a:cubicBezTo>
                  <a:cubicBezTo>
                    <a:pt x="189" y="595"/>
                    <a:pt x="210" y="631"/>
                    <a:pt x="236" y="663"/>
                  </a:cubicBezTo>
                  <a:cubicBezTo>
                    <a:pt x="263" y="693"/>
                    <a:pt x="299" y="720"/>
                    <a:pt x="340" y="723"/>
                  </a:cubicBezTo>
                  <a:cubicBezTo>
                    <a:pt x="232" y="500"/>
                    <a:pt x="192" y="246"/>
                    <a:pt x="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4364055" y="1963275"/>
              <a:ext cx="49961" cy="71105"/>
            </a:xfrm>
            <a:custGeom>
              <a:avLst/>
              <a:gdLst/>
              <a:ahLst/>
              <a:cxnLst/>
              <a:rect l="l" t="t" r="r" b="b"/>
              <a:pathLst>
                <a:path w="293" h="417" extrusionOk="0">
                  <a:moveTo>
                    <a:pt x="117" y="0"/>
                  </a:moveTo>
                  <a:cubicBezTo>
                    <a:pt x="63" y="0"/>
                    <a:pt x="13" y="54"/>
                    <a:pt x="8" y="110"/>
                  </a:cubicBezTo>
                  <a:cubicBezTo>
                    <a:pt x="1" y="174"/>
                    <a:pt x="37" y="235"/>
                    <a:pt x="81" y="282"/>
                  </a:cubicBezTo>
                  <a:cubicBezTo>
                    <a:pt x="138" y="344"/>
                    <a:pt x="213" y="390"/>
                    <a:pt x="292" y="417"/>
                  </a:cubicBezTo>
                  <a:lnTo>
                    <a:pt x="225" y="100"/>
                  </a:lnTo>
                  <a:cubicBezTo>
                    <a:pt x="235" y="88"/>
                    <a:pt x="225" y="72"/>
                    <a:pt x="215" y="62"/>
                  </a:cubicBezTo>
                  <a:cubicBezTo>
                    <a:pt x="193" y="38"/>
                    <a:pt x="170" y="13"/>
                    <a:pt x="139" y="3"/>
                  </a:cubicBezTo>
                  <a:cubicBezTo>
                    <a:pt x="132" y="1"/>
                    <a:pt x="124" y="0"/>
                    <a:pt x="117"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4640117" y="1963275"/>
              <a:ext cx="49961" cy="71105"/>
            </a:xfrm>
            <a:custGeom>
              <a:avLst/>
              <a:gdLst/>
              <a:ahLst/>
              <a:cxnLst/>
              <a:rect l="l" t="t" r="r" b="b"/>
              <a:pathLst>
                <a:path w="293" h="417" extrusionOk="0">
                  <a:moveTo>
                    <a:pt x="176" y="0"/>
                  </a:moveTo>
                  <a:cubicBezTo>
                    <a:pt x="169" y="0"/>
                    <a:pt x="161" y="1"/>
                    <a:pt x="154" y="3"/>
                  </a:cubicBezTo>
                  <a:cubicBezTo>
                    <a:pt x="123" y="13"/>
                    <a:pt x="100" y="38"/>
                    <a:pt x="78" y="62"/>
                  </a:cubicBezTo>
                  <a:cubicBezTo>
                    <a:pt x="68" y="72"/>
                    <a:pt x="58" y="88"/>
                    <a:pt x="68" y="100"/>
                  </a:cubicBezTo>
                  <a:lnTo>
                    <a:pt x="0" y="417"/>
                  </a:lnTo>
                  <a:cubicBezTo>
                    <a:pt x="80" y="390"/>
                    <a:pt x="155" y="344"/>
                    <a:pt x="212" y="282"/>
                  </a:cubicBezTo>
                  <a:cubicBezTo>
                    <a:pt x="256" y="235"/>
                    <a:pt x="292" y="174"/>
                    <a:pt x="285" y="110"/>
                  </a:cubicBezTo>
                  <a:cubicBezTo>
                    <a:pt x="280" y="54"/>
                    <a:pt x="230" y="0"/>
                    <a:pt x="176" y="0"/>
                  </a:cubicBezTo>
                  <a:close/>
                </a:path>
              </a:pathLst>
            </a:custGeom>
            <a:solidFill>
              <a:srgbClr val="FC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4377014" y="1769059"/>
              <a:ext cx="294820" cy="382124"/>
            </a:xfrm>
            <a:custGeom>
              <a:avLst/>
              <a:gdLst/>
              <a:ahLst/>
              <a:cxnLst/>
              <a:rect l="l" t="t" r="r" b="b"/>
              <a:pathLst>
                <a:path w="1729" h="2241" extrusionOk="0">
                  <a:moveTo>
                    <a:pt x="1316" y="1"/>
                  </a:moveTo>
                  <a:lnTo>
                    <a:pt x="169" y="507"/>
                  </a:lnTo>
                  <a:cubicBezTo>
                    <a:pt x="1" y="1048"/>
                    <a:pt x="125" y="1689"/>
                    <a:pt x="539" y="2077"/>
                  </a:cubicBezTo>
                  <a:cubicBezTo>
                    <a:pt x="632" y="2164"/>
                    <a:pt x="747" y="2241"/>
                    <a:pt x="874" y="2241"/>
                  </a:cubicBezTo>
                  <a:cubicBezTo>
                    <a:pt x="880" y="2241"/>
                    <a:pt x="885" y="2241"/>
                    <a:pt x="891" y="2240"/>
                  </a:cubicBezTo>
                  <a:cubicBezTo>
                    <a:pt x="1011" y="2234"/>
                    <a:pt x="1116" y="2158"/>
                    <a:pt x="1203" y="2077"/>
                  </a:cubicBezTo>
                  <a:cubicBezTo>
                    <a:pt x="1518" y="1779"/>
                    <a:pt x="1692" y="1347"/>
                    <a:pt x="1712" y="914"/>
                  </a:cubicBezTo>
                  <a:cubicBezTo>
                    <a:pt x="1729" y="564"/>
                    <a:pt x="1621" y="172"/>
                    <a:pt x="1316" y="1"/>
                  </a:cubicBezTo>
                  <a:close/>
                </a:path>
              </a:pathLst>
            </a:custGeom>
            <a:solidFill>
              <a:srgbClr val="FFB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4367125" y="1729841"/>
              <a:ext cx="319204" cy="245201"/>
            </a:xfrm>
            <a:custGeom>
              <a:avLst/>
              <a:gdLst/>
              <a:ahLst/>
              <a:cxnLst/>
              <a:rect l="l" t="t" r="r" b="b"/>
              <a:pathLst>
                <a:path w="1872" h="1438" extrusionOk="0">
                  <a:moveTo>
                    <a:pt x="928" y="0"/>
                  </a:moveTo>
                  <a:cubicBezTo>
                    <a:pt x="757" y="0"/>
                    <a:pt x="587" y="48"/>
                    <a:pt x="446" y="146"/>
                  </a:cubicBezTo>
                  <a:cubicBezTo>
                    <a:pt x="277" y="264"/>
                    <a:pt x="158" y="444"/>
                    <a:pt x="90" y="639"/>
                  </a:cubicBezTo>
                  <a:cubicBezTo>
                    <a:pt x="6" y="880"/>
                    <a:pt x="0" y="1155"/>
                    <a:pt x="106" y="1388"/>
                  </a:cubicBezTo>
                  <a:cubicBezTo>
                    <a:pt x="114" y="1404"/>
                    <a:pt x="123" y="1423"/>
                    <a:pt x="139" y="1432"/>
                  </a:cubicBezTo>
                  <a:cubicBezTo>
                    <a:pt x="147" y="1436"/>
                    <a:pt x="155" y="1437"/>
                    <a:pt x="163" y="1437"/>
                  </a:cubicBezTo>
                  <a:cubicBezTo>
                    <a:pt x="187" y="1437"/>
                    <a:pt x="213" y="1421"/>
                    <a:pt x="233" y="1403"/>
                  </a:cubicBezTo>
                  <a:cubicBezTo>
                    <a:pt x="442" y="1230"/>
                    <a:pt x="574" y="969"/>
                    <a:pt x="594" y="700"/>
                  </a:cubicBezTo>
                  <a:lnTo>
                    <a:pt x="594" y="700"/>
                  </a:lnTo>
                  <a:cubicBezTo>
                    <a:pt x="667" y="829"/>
                    <a:pt x="769" y="941"/>
                    <a:pt x="871" y="1050"/>
                  </a:cubicBezTo>
                  <a:cubicBezTo>
                    <a:pt x="906" y="1088"/>
                    <a:pt x="939" y="1125"/>
                    <a:pt x="976" y="1158"/>
                  </a:cubicBezTo>
                  <a:cubicBezTo>
                    <a:pt x="1089" y="1258"/>
                    <a:pt x="1230" y="1320"/>
                    <a:pt x="1367" y="1382"/>
                  </a:cubicBezTo>
                  <a:cubicBezTo>
                    <a:pt x="1429" y="1409"/>
                    <a:pt x="1492" y="1437"/>
                    <a:pt x="1558" y="1437"/>
                  </a:cubicBezTo>
                  <a:cubicBezTo>
                    <a:pt x="1563" y="1437"/>
                    <a:pt x="1569" y="1437"/>
                    <a:pt x="1574" y="1437"/>
                  </a:cubicBezTo>
                  <a:cubicBezTo>
                    <a:pt x="1667" y="1432"/>
                    <a:pt x="1751" y="1367"/>
                    <a:pt x="1798" y="1287"/>
                  </a:cubicBezTo>
                  <a:cubicBezTo>
                    <a:pt x="1845" y="1207"/>
                    <a:pt x="1860" y="1110"/>
                    <a:pt x="1863" y="1017"/>
                  </a:cubicBezTo>
                  <a:cubicBezTo>
                    <a:pt x="1872" y="675"/>
                    <a:pt x="1705" y="327"/>
                    <a:pt x="1415" y="142"/>
                  </a:cubicBezTo>
                  <a:cubicBezTo>
                    <a:pt x="1271" y="48"/>
                    <a:pt x="1099" y="0"/>
                    <a:pt x="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4373093" y="1610651"/>
              <a:ext cx="323126" cy="235822"/>
            </a:xfrm>
            <a:custGeom>
              <a:avLst/>
              <a:gdLst/>
              <a:ahLst/>
              <a:cxnLst/>
              <a:rect l="l" t="t" r="r" b="b"/>
              <a:pathLst>
                <a:path w="1895" h="1383" extrusionOk="0">
                  <a:moveTo>
                    <a:pt x="1095" y="1"/>
                  </a:moveTo>
                  <a:cubicBezTo>
                    <a:pt x="1033" y="1"/>
                    <a:pt x="971" y="8"/>
                    <a:pt x="910" y="18"/>
                  </a:cubicBezTo>
                  <a:cubicBezTo>
                    <a:pt x="662" y="58"/>
                    <a:pt x="408" y="143"/>
                    <a:pt x="239" y="330"/>
                  </a:cubicBezTo>
                  <a:cubicBezTo>
                    <a:pt x="12" y="582"/>
                    <a:pt x="1" y="1000"/>
                    <a:pt x="212" y="1265"/>
                  </a:cubicBezTo>
                  <a:lnTo>
                    <a:pt x="1697" y="1383"/>
                  </a:lnTo>
                  <a:cubicBezTo>
                    <a:pt x="1834" y="1240"/>
                    <a:pt x="1895" y="1031"/>
                    <a:pt x="1860" y="836"/>
                  </a:cubicBezTo>
                  <a:cubicBezTo>
                    <a:pt x="1840" y="726"/>
                    <a:pt x="1793" y="626"/>
                    <a:pt x="1742" y="526"/>
                  </a:cubicBezTo>
                  <a:cubicBezTo>
                    <a:pt x="1635" y="315"/>
                    <a:pt x="1495" y="94"/>
                    <a:pt x="1267" y="24"/>
                  </a:cubicBezTo>
                  <a:cubicBezTo>
                    <a:pt x="1211" y="7"/>
                    <a:pt x="1153" y="1"/>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4365249" y="1732910"/>
              <a:ext cx="322955" cy="182792"/>
            </a:xfrm>
            <a:custGeom>
              <a:avLst/>
              <a:gdLst/>
              <a:ahLst/>
              <a:cxnLst/>
              <a:rect l="l" t="t" r="r" b="b"/>
              <a:pathLst>
                <a:path w="1894" h="1072" extrusionOk="0">
                  <a:moveTo>
                    <a:pt x="867" y="1"/>
                  </a:moveTo>
                  <a:cubicBezTo>
                    <a:pt x="619" y="1"/>
                    <a:pt x="391" y="133"/>
                    <a:pt x="242" y="338"/>
                  </a:cubicBezTo>
                  <a:cubicBezTo>
                    <a:pt x="117" y="513"/>
                    <a:pt x="1" y="758"/>
                    <a:pt x="42" y="1051"/>
                  </a:cubicBezTo>
                  <a:cubicBezTo>
                    <a:pt x="142" y="714"/>
                    <a:pt x="405" y="444"/>
                    <a:pt x="738" y="346"/>
                  </a:cubicBezTo>
                  <a:cubicBezTo>
                    <a:pt x="771" y="335"/>
                    <a:pt x="806" y="328"/>
                    <a:pt x="841" y="324"/>
                  </a:cubicBezTo>
                  <a:cubicBezTo>
                    <a:pt x="859" y="322"/>
                    <a:pt x="876" y="321"/>
                    <a:pt x="894" y="321"/>
                  </a:cubicBezTo>
                  <a:cubicBezTo>
                    <a:pt x="925" y="321"/>
                    <a:pt x="956" y="324"/>
                    <a:pt x="986" y="329"/>
                  </a:cubicBezTo>
                  <a:cubicBezTo>
                    <a:pt x="1385" y="382"/>
                    <a:pt x="1742" y="684"/>
                    <a:pt x="1868" y="1072"/>
                  </a:cubicBezTo>
                  <a:cubicBezTo>
                    <a:pt x="1894" y="945"/>
                    <a:pt x="1876" y="789"/>
                    <a:pt x="1835" y="667"/>
                  </a:cubicBezTo>
                  <a:cubicBezTo>
                    <a:pt x="1778" y="507"/>
                    <a:pt x="1689" y="374"/>
                    <a:pt x="1564" y="260"/>
                  </a:cubicBezTo>
                  <a:cubicBezTo>
                    <a:pt x="1498" y="198"/>
                    <a:pt x="1419" y="155"/>
                    <a:pt x="1339" y="113"/>
                  </a:cubicBezTo>
                  <a:cubicBezTo>
                    <a:pt x="1208" y="42"/>
                    <a:pt x="1070" y="14"/>
                    <a:pt x="920" y="3"/>
                  </a:cubicBezTo>
                  <a:cubicBezTo>
                    <a:pt x="902" y="1"/>
                    <a:pt x="884" y="1"/>
                    <a:pt x="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a:off x="4510527" y="1972483"/>
              <a:ext cx="32227" cy="67353"/>
            </a:xfrm>
            <a:custGeom>
              <a:avLst/>
              <a:gdLst/>
              <a:ahLst/>
              <a:cxnLst/>
              <a:rect l="l" t="t" r="r" b="b"/>
              <a:pathLst>
                <a:path w="189" h="395" extrusionOk="0">
                  <a:moveTo>
                    <a:pt x="101" y="1"/>
                  </a:moveTo>
                  <a:cubicBezTo>
                    <a:pt x="83" y="96"/>
                    <a:pt x="58" y="202"/>
                    <a:pt x="27" y="294"/>
                  </a:cubicBezTo>
                  <a:cubicBezTo>
                    <a:pt x="19" y="321"/>
                    <a:pt x="8" y="347"/>
                    <a:pt x="1" y="376"/>
                  </a:cubicBezTo>
                  <a:cubicBezTo>
                    <a:pt x="0" y="379"/>
                    <a:pt x="0" y="383"/>
                    <a:pt x="3" y="385"/>
                  </a:cubicBezTo>
                  <a:cubicBezTo>
                    <a:pt x="4" y="388"/>
                    <a:pt x="8" y="388"/>
                    <a:pt x="10" y="388"/>
                  </a:cubicBezTo>
                  <a:cubicBezTo>
                    <a:pt x="46" y="392"/>
                    <a:pt x="82" y="394"/>
                    <a:pt x="119" y="394"/>
                  </a:cubicBezTo>
                  <a:cubicBezTo>
                    <a:pt x="142" y="394"/>
                    <a:pt x="165" y="393"/>
                    <a:pt x="189" y="391"/>
                  </a:cubicBezTo>
                  <a:cubicBezTo>
                    <a:pt x="154" y="261"/>
                    <a:pt x="124" y="132"/>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4448119" y="1962593"/>
              <a:ext cx="25918" cy="20121"/>
            </a:xfrm>
            <a:custGeom>
              <a:avLst/>
              <a:gdLst/>
              <a:ahLst/>
              <a:cxnLst/>
              <a:rect l="l" t="t" r="r" b="b"/>
              <a:pathLst>
                <a:path w="152" h="118" extrusionOk="0">
                  <a:moveTo>
                    <a:pt x="76" y="0"/>
                  </a:moveTo>
                  <a:cubicBezTo>
                    <a:pt x="1" y="0"/>
                    <a:pt x="1" y="118"/>
                    <a:pt x="76" y="118"/>
                  </a:cubicBezTo>
                  <a:cubicBezTo>
                    <a:pt x="151" y="118"/>
                    <a:pt x="151" y="0"/>
                    <a:pt x="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4575834" y="1959865"/>
              <a:ext cx="26089" cy="20291"/>
            </a:xfrm>
            <a:custGeom>
              <a:avLst/>
              <a:gdLst/>
              <a:ahLst/>
              <a:cxnLst/>
              <a:rect l="l" t="t" r="r" b="b"/>
              <a:pathLst>
                <a:path w="153" h="119" extrusionOk="0">
                  <a:moveTo>
                    <a:pt x="77" y="1"/>
                  </a:moveTo>
                  <a:cubicBezTo>
                    <a:pt x="1" y="1"/>
                    <a:pt x="1" y="119"/>
                    <a:pt x="77" y="119"/>
                  </a:cubicBezTo>
                  <a:cubicBezTo>
                    <a:pt x="152" y="119"/>
                    <a:pt x="152" y="1"/>
                    <a:pt x="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4423394" y="1918430"/>
              <a:ext cx="65137" cy="12959"/>
            </a:xfrm>
            <a:custGeom>
              <a:avLst/>
              <a:gdLst/>
              <a:ahLst/>
              <a:cxnLst/>
              <a:rect l="l" t="t" r="r" b="b"/>
              <a:pathLst>
                <a:path w="382" h="76" extrusionOk="0">
                  <a:moveTo>
                    <a:pt x="211" y="1"/>
                  </a:moveTo>
                  <a:cubicBezTo>
                    <a:pt x="151" y="1"/>
                    <a:pt x="90" y="14"/>
                    <a:pt x="24" y="33"/>
                  </a:cubicBezTo>
                  <a:cubicBezTo>
                    <a:pt x="1" y="39"/>
                    <a:pt x="8" y="76"/>
                    <a:pt x="31" y="76"/>
                  </a:cubicBezTo>
                  <a:cubicBezTo>
                    <a:pt x="33" y="76"/>
                    <a:pt x="34" y="76"/>
                    <a:pt x="36" y="75"/>
                  </a:cubicBezTo>
                  <a:cubicBezTo>
                    <a:pt x="99" y="58"/>
                    <a:pt x="155" y="45"/>
                    <a:pt x="212" y="45"/>
                  </a:cubicBezTo>
                  <a:cubicBezTo>
                    <a:pt x="256" y="45"/>
                    <a:pt x="300" y="52"/>
                    <a:pt x="347" y="71"/>
                  </a:cubicBezTo>
                  <a:cubicBezTo>
                    <a:pt x="349" y="72"/>
                    <a:pt x="352" y="73"/>
                    <a:pt x="355" y="73"/>
                  </a:cubicBezTo>
                  <a:cubicBezTo>
                    <a:pt x="375" y="73"/>
                    <a:pt x="382" y="38"/>
                    <a:pt x="358" y="29"/>
                  </a:cubicBezTo>
                  <a:cubicBezTo>
                    <a:pt x="307" y="9"/>
                    <a:pt x="259"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4486996" y="2064731"/>
              <a:ext cx="85428" cy="30352"/>
            </a:xfrm>
            <a:custGeom>
              <a:avLst/>
              <a:gdLst/>
              <a:ahLst/>
              <a:cxnLst/>
              <a:rect l="l" t="t" r="r" b="b"/>
              <a:pathLst>
                <a:path w="501" h="178" extrusionOk="0">
                  <a:moveTo>
                    <a:pt x="500" y="1"/>
                  </a:moveTo>
                  <a:lnTo>
                    <a:pt x="0" y="77"/>
                  </a:lnTo>
                  <a:cubicBezTo>
                    <a:pt x="0" y="77"/>
                    <a:pt x="93" y="177"/>
                    <a:pt x="223" y="177"/>
                  </a:cubicBezTo>
                  <a:cubicBezTo>
                    <a:pt x="306" y="177"/>
                    <a:pt x="403" y="136"/>
                    <a:pt x="5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4424076" y="2004369"/>
              <a:ext cx="39901" cy="39901"/>
            </a:xfrm>
            <a:custGeom>
              <a:avLst/>
              <a:gdLst/>
              <a:ahLst/>
              <a:cxnLst/>
              <a:rect l="l" t="t" r="r" b="b"/>
              <a:pathLst>
                <a:path w="234" h="234" extrusionOk="0">
                  <a:moveTo>
                    <a:pt x="117" y="1"/>
                  </a:moveTo>
                  <a:cubicBezTo>
                    <a:pt x="53" y="1"/>
                    <a:pt x="1" y="53"/>
                    <a:pt x="1" y="117"/>
                  </a:cubicBezTo>
                  <a:cubicBezTo>
                    <a:pt x="1" y="181"/>
                    <a:pt x="53" y="233"/>
                    <a:pt x="117" y="233"/>
                  </a:cubicBezTo>
                  <a:cubicBezTo>
                    <a:pt x="182" y="233"/>
                    <a:pt x="233" y="181"/>
                    <a:pt x="233" y="117"/>
                  </a:cubicBezTo>
                  <a:cubicBezTo>
                    <a:pt x="233" y="53"/>
                    <a:pt x="182"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4592714" y="2004369"/>
              <a:ext cx="39901" cy="39901"/>
            </a:xfrm>
            <a:custGeom>
              <a:avLst/>
              <a:gdLst/>
              <a:ahLst/>
              <a:cxnLst/>
              <a:rect l="l" t="t" r="r" b="b"/>
              <a:pathLst>
                <a:path w="234" h="234" extrusionOk="0">
                  <a:moveTo>
                    <a:pt x="117" y="1"/>
                  </a:moveTo>
                  <a:cubicBezTo>
                    <a:pt x="52" y="1"/>
                    <a:pt x="0" y="53"/>
                    <a:pt x="0" y="117"/>
                  </a:cubicBezTo>
                  <a:cubicBezTo>
                    <a:pt x="0" y="181"/>
                    <a:pt x="52" y="233"/>
                    <a:pt x="117" y="233"/>
                  </a:cubicBezTo>
                  <a:cubicBezTo>
                    <a:pt x="181" y="233"/>
                    <a:pt x="233" y="181"/>
                    <a:pt x="233" y="117"/>
                  </a:cubicBezTo>
                  <a:cubicBezTo>
                    <a:pt x="233" y="53"/>
                    <a:pt x="181"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35"/>
          <p:cNvGrpSpPr/>
          <p:nvPr/>
        </p:nvGrpSpPr>
        <p:grpSpPr>
          <a:xfrm>
            <a:off x="445003" y="3661397"/>
            <a:ext cx="604523" cy="604532"/>
            <a:chOff x="445003" y="3533995"/>
            <a:chExt cx="604523" cy="604532"/>
          </a:xfrm>
        </p:grpSpPr>
        <p:sp>
          <p:nvSpPr>
            <p:cNvPr id="543" name="Google Shape;543;p35"/>
            <p:cNvSpPr/>
            <p:nvPr/>
          </p:nvSpPr>
          <p:spPr>
            <a:xfrm>
              <a:off x="445003" y="3533995"/>
              <a:ext cx="604523" cy="604532"/>
            </a:xfrm>
            <a:custGeom>
              <a:avLst/>
              <a:gdLst/>
              <a:ahLst/>
              <a:cxnLst/>
              <a:rect l="l" t="t" r="r" b="b"/>
              <a:pathLst>
                <a:path w="1853" h="1853" extrusionOk="0">
                  <a:moveTo>
                    <a:pt x="926" y="1"/>
                  </a:moveTo>
                  <a:cubicBezTo>
                    <a:pt x="415" y="1"/>
                    <a:pt x="0" y="415"/>
                    <a:pt x="0" y="927"/>
                  </a:cubicBezTo>
                  <a:cubicBezTo>
                    <a:pt x="0" y="1438"/>
                    <a:pt x="415" y="1853"/>
                    <a:pt x="926" y="1853"/>
                  </a:cubicBezTo>
                  <a:cubicBezTo>
                    <a:pt x="1438" y="1853"/>
                    <a:pt x="1852" y="1438"/>
                    <a:pt x="1852" y="927"/>
                  </a:cubicBezTo>
                  <a:cubicBezTo>
                    <a:pt x="1852" y="415"/>
                    <a:pt x="1438"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522648" y="3663840"/>
              <a:ext cx="449885" cy="395735"/>
            </a:xfrm>
            <a:custGeom>
              <a:avLst/>
              <a:gdLst/>
              <a:ahLst/>
              <a:cxnLst/>
              <a:rect l="l" t="t" r="r" b="b"/>
              <a:pathLst>
                <a:path w="1379" h="1213" extrusionOk="0">
                  <a:moveTo>
                    <a:pt x="671" y="1"/>
                  </a:moveTo>
                  <a:cubicBezTo>
                    <a:pt x="660" y="1"/>
                    <a:pt x="649" y="1"/>
                    <a:pt x="638" y="3"/>
                  </a:cubicBezTo>
                  <a:cubicBezTo>
                    <a:pt x="597" y="8"/>
                    <a:pt x="560" y="22"/>
                    <a:pt x="531" y="52"/>
                  </a:cubicBezTo>
                  <a:cubicBezTo>
                    <a:pt x="525" y="58"/>
                    <a:pt x="520" y="61"/>
                    <a:pt x="514" y="61"/>
                  </a:cubicBezTo>
                  <a:cubicBezTo>
                    <a:pt x="511" y="61"/>
                    <a:pt x="508" y="60"/>
                    <a:pt x="504" y="59"/>
                  </a:cubicBezTo>
                  <a:cubicBezTo>
                    <a:pt x="483" y="53"/>
                    <a:pt x="460" y="51"/>
                    <a:pt x="438" y="51"/>
                  </a:cubicBezTo>
                  <a:cubicBezTo>
                    <a:pt x="417" y="51"/>
                    <a:pt x="396" y="53"/>
                    <a:pt x="375" y="58"/>
                  </a:cubicBezTo>
                  <a:cubicBezTo>
                    <a:pt x="324" y="69"/>
                    <a:pt x="283" y="98"/>
                    <a:pt x="253" y="143"/>
                  </a:cubicBezTo>
                  <a:cubicBezTo>
                    <a:pt x="252" y="145"/>
                    <a:pt x="248" y="146"/>
                    <a:pt x="246" y="146"/>
                  </a:cubicBezTo>
                  <a:cubicBezTo>
                    <a:pt x="236" y="148"/>
                    <a:pt x="226" y="149"/>
                    <a:pt x="216" y="151"/>
                  </a:cubicBezTo>
                  <a:cubicBezTo>
                    <a:pt x="188" y="159"/>
                    <a:pt x="162" y="175"/>
                    <a:pt x="140" y="191"/>
                  </a:cubicBezTo>
                  <a:cubicBezTo>
                    <a:pt x="114" y="209"/>
                    <a:pt x="95" y="232"/>
                    <a:pt x="83" y="262"/>
                  </a:cubicBezTo>
                  <a:cubicBezTo>
                    <a:pt x="73" y="285"/>
                    <a:pt x="72" y="311"/>
                    <a:pt x="75" y="338"/>
                  </a:cubicBezTo>
                  <a:cubicBezTo>
                    <a:pt x="77" y="344"/>
                    <a:pt x="75" y="346"/>
                    <a:pt x="72" y="349"/>
                  </a:cubicBezTo>
                  <a:cubicBezTo>
                    <a:pt x="63" y="354"/>
                    <a:pt x="53" y="360"/>
                    <a:pt x="45" y="367"/>
                  </a:cubicBezTo>
                  <a:cubicBezTo>
                    <a:pt x="13" y="396"/>
                    <a:pt x="1" y="431"/>
                    <a:pt x="4" y="473"/>
                  </a:cubicBezTo>
                  <a:cubicBezTo>
                    <a:pt x="9" y="524"/>
                    <a:pt x="32" y="563"/>
                    <a:pt x="77" y="589"/>
                  </a:cubicBezTo>
                  <a:cubicBezTo>
                    <a:pt x="80" y="591"/>
                    <a:pt x="82" y="592"/>
                    <a:pt x="80" y="596"/>
                  </a:cubicBezTo>
                  <a:cubicBezTo>
                    <a:pt x="77" y="620"/>
                    <a:pt x="78" y="641"/>
                    <a:pt x="88" y="663"/>
                  </a:cubicBezTo>
                  <a:cubicBezTo>
                    <a:pt x="99" y="691"/>
                    <a:pt x="119" y="712"/>
                    <a:pt x="145" y="726"/>
                  </a:cubicBezTo>
                  <a:cubicBezTo>
                    <a:pt x="171" y="741"/>
                    <a:pt x="198" y="750"/>
                    <a:pt x="227" y="750"/>
                  </a:cubicBezTo>
                  <a:cubicBezTo>
                    <a:pt x="232" y="750"/>
                    <a:pt x="238" y="749"/>
                    <a:pt x="243" y="749"/>
                  </a:cubicBezTo>
                  <a:cubicBezTo>
                    <a:pt x="254" y="748"/>
                    <a:pt x="267" y="745"/>
                    <a:pt x="279" y="743"/>
                  </a:cubicBezTo>
                  <a:cubicBezTo>
                    <a:pt x="279" y="744"/>
                    <a:pt x="280" y="745"/>
                    <a:pt x="280" y="746"/>
                  </a:cubicBezTo>
                  <a:cubicBezTo>
                    <a:pt x="287" y="771"/>
                    <a:pt x="298" y="795"/>
                    <a:pt x="318" y="813"/>
                  </a:cubicBezTo>
                  <a:cubicBezTo>
                    <a:pt x="355" y="848"/>
                    <a:pt x="398" y="865"/>
                    <a:pt x="444" y="865"/>
                  </a:cubicBezTo>
                  <a:cubicBezTo>
                    <a:pt x="464" y="865"/>
                    <a:pt x="484" y="862"/>
                    <a:pt x="505" y="855"/>
                  </a:cubicBezTo>
                  <a:cubicBezTo>
                    <a:pt x="508" y="855"/>
                    <a:pt x="510" y="855"/>
                    <a:pt x="512" y="856"/>
                  </a:cubicBezTo>
                  <a:cubicBezTo>
                    <a:pt x="528" y="872"/>
                    <a:pt x="546" y="882"/>
                    <a:pt x="566" y="888"/>
                  </a:cubicBezTo>
                  <a:cubicBezTo>
                    <a:pt x="570" y="890"/>
                    <a:pt x="576" y="891"/>
                    <a:pt x="580" y="892"/>
                  </a:cubicBezTo>
                  <a:cubicBezTo>
                    <a:pt x="623" y="919"/>
                    <a:pt x="662" y="950"/>
                    <a:pt x="692" y="991"/>
                  </a:cubicBezTo>
                  <a:cubicBezTo>
                    <a:pt x="727" y="1035"/>
                    <a:pt x="751" y="1085"/>
                    <a:pt x="769" y="1139"/>
                  </a:cubicBezTo>
                  <a:cubicBezTo>
                    <a:pt x="774" y="1154"/>
                    <a:pt x="780" y="1169"/>
                    <a:pt x="789" y="1183"/>
                  </a:cubicBezTo>
                  <a:cubicBezTo>
                    <a:pt x="804" y="1202"/>
                    <a:pt x="827" y="1212"/>
                    <a:pt x="850" y="1212"/>
                  </a:cubicBezTo>
                  <a:cubicBezTo>
                    <a:pt x="854" y="1212"/>
                    <a:pt x="858" y="1212"/>
                    <a:pt x="862" y="1211"/>
                  </a:cubicBezTo>
                  <a:cubicBezTo>
                    <a:pt x="901" y="1208"/>
                    <a:pt x="923" y="1194"/>
                    <a:pt x="933" y="1157"/>
                  </a:cubicBezTo>
                  <a:cubicBezTo>
                    <a:pt x="940" y="1124"/>
                    <a:pt x="944" y="1093"/>
                    <a:pt x="947" y="1060"/>
                  </a:cubicBezTo>
                  <a:cubicBezTo>
                    <a:pt x="948" y="1045"/>
                    <a:pt x="948" y="1031"/>
                    <a:pt x="949" y="1017"/>
                  </a:cubicBezTo>
                  <a:lnTo>
                    <a:pt x="954" y="1017"/>
                  </a:lnTo>
                  <a:cubicBezTo>
                    <a:pt x="969" y="1019"/>
                    <a:pt x="984" y="1020"/>
                    <a:pt x="999" y="1020"/>
                  </a:cubicBezTo>
                  <a:cubicBezTo>
                    <a:pt x="1013" y="1020"/>
                    <a:pt x="1028" y="1019"/>
                    <a:pt x="1042" y="1017"/>
                  </a:cubicBezTo>
                  <a:cubicBezTo>
                    <a:pt x="1086" y="1011"/>
                    <a:pt x="1124" y="994"/>
                    <a:pt x="1159" y="966"/>
                  </a:cubicBezTo>
                  <a:cubicBezTo>
                    <a:pt x="1211" y="922"/>
                    <a:pt x="1241" y="863"/>
                    <a:pt x="1247" y="796"/>
                  </a:cubicBezTo>
                  <a:cubicBezTo>
                    <a:pt x="1247" y="791"/>
                    <a:pt x="1250" y="787"/>
                    <a:pt x="1255" y="785"/>
                  </a:cubicBezTo>
                  <a:cubicBezTo>
                    <a:pt x="1285" y="771"/>
                    <a:pt x="1307" y="751"/>
                    <a:pt x="1318" y="722"/>
                  </a:cubicBezTo>
                  <a:cubicBezTo>
                    <a:pt x="1331" y="697"/>
                    <a:pt x="1332" y="669"/>
                    <a:pt x="1327" y="642"/>
                  </a:cubicBezTo>
                  <a:cubicBezTo>
                    <a:pt x="1326" y="635"/>
                    <a:pt x="1327" y="631"/>
                    <a:pt x="1332" y="625"/>
                  </a:cubicBezTo>
                  <a:cubicBezTo>
                    <a:pt x="1338" y="618"/>
                    <a:pt x="1343" y="611"/>
                    <a:pt x="1347" y="602"/>
                  </a:cubicBezTo>
                  <a:cubicBezTo>
                    <a:pt x="1374" y="555"/>
                    <a:pt x="1379" y="504"/>
                    <a:pt x="1368" y="453"/>
                  </a:cubicBezTo>
                  <a:cubicBezTo>
                    <a:pt x="1359" y="420"/>
                    <a:pt x="1341" y="392"/>
                    <a:pt x="1310" y="375"/>
                  </a:cubicBezTo>
                  <a:cubicBezTo>
                    <a:pt x="1301" y="370"/>
                    <a:pt x="1297" y="365"/>
                    <a:pt x="1296" y="355"/>
                  </a:cubicBezTo>
                  <a:cubicBezTo>
                    <a:pt x="1292" y="323"/>
                    <a:pt x="1282" y="292"/>
                    <a:pt x="1262" y="266"/>
                  </a:cubicBezTo>
                  <a:cubicBezTo>
                    <a:pt x="1247" y="243"/>
                    <a:pt x="1226" y="230"/>
                    <a:pt x="1204" y="217"/>
                  </a:cubicBezTo>
                  <a:cubicBezTo>
                    <a:pt x="1173" y="199"/>
                    <a:pt x="1141" y="189"/>
                    <a:pt x="1107" y="186"/>
                  </a:cubicBezTo>
                  <a:cubicBezTo>
                    <a:pt x="1103" y="186"/>
                    <a:pt x="1100" y="184"/>
                    <a:pt x="1100" y="181"/>
                  </a:cubicBezTo>
                  <a:cubicBezTo>
                    <a:pt x="1092" y="161"/>
                    <a:pt x="1082" y="144"/>
                    <a:pt x="1068" y="129"/>
                  </a:cubicBezTo>
                  <a:cubicBezTo>
                    <a:pt x="1040" y="98"/>
                    <a:pt x="1004" y="82"/>
                    <a:pt x="964" y="69"/>
                  </a:cubicBezTo>
                  <a:cubicBezTo>
                    <a:pt x="945" y="65"/>
                    <a:pt x="925" y="61"/>
                    <a:pt x="905" y="61"/>
                  </a:cubicBezTo>
                  <a:cubicBezTo>
                    <a:pt x="894" y="61"/>
                    <a:pt x="884" y="62"/>
                    <a:pt x="873" y="64"/>
                  </a:cubicBezTo>
                  <a:cubicBezTo>
                    <a:pt x="860" y="67"/>
                    <a:pt x="846" y="72"/>
                    <a:pt x="830" y="77"/>
                  </a:cubicBezTo>
                  <a:cubicBezTo>
                    <a:pt x="812" y="49"/>
                    <a:pt x="786" y="30"/>
                    <a:pt x="756" y="17"/>
                  </a:cubicBezTo>
                  <a:cubicBezTo>
                    <a:pt x="728" y="6"/>
                    <a:pt x="700" y="1"/>
                    <a:pt x="6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35"/>
          <p:cNvGrpSpPr/>
          <p:nvPr/>
        </p:nvGrpSpPr>
        <p:grpSpPr>
          <a:xfrm>
            <a:off x="8094478" y="3661397"/>
            <a:ext cx="604523" cy="604532"/>
            <a:chOff x="8094478" y="3788799"/>
            <a:chExt cx="604523" cy="604532"/>
          </a:xfrm>
        </p:grpSpPr>
        <p:sp>
          <p:nvSpPr>
            <p:cNvPr id="546" name="Google Shape;546;p35"/>
            <p:cNvSpPr/>
            <p:nvPr/>
          </p:nvSpPr>
          <p:spPr>
            <a:xfrm>
              <a:off x="8094478" y="3788799"/>
              <a:ext cx="604523" cy="604532"/>
            </a:xfrm>
            <a:custGeom>
              <a:avLst/>
              <a:gdLst/>
              <a:ahLst/>
              <a:cxnLst/>
              <a:rect l="l" t="t" r="r" b="b"/>
              <a:pathLst>
                <a:path w="1853" h="1853" extrusionOk="0">
                  <a:moveTo>
                    <a:pt x="926" y="0"/>
                  </a:moveTo>
                  <a:cubicBezTo>
                    <a:pt x="415" y="0"/>
                    <a:pt x="0" y="415"/>
                    <a:pt x="0" y="926"/>
                  </a:cubicBezTo>
                  <a:cubicBezTo>
                    <a:pt x="0" y="1438"/>
                    <a:pt x="415" y="1852"/>
                    <a:pt x="926" y="1852"/>
                  </a:cubicBezTo>
                  <a:cubicBezTo>
                    <a:pt x="1438" y="1852"/>
                    <a:pt x="1852" y="1438"/>
                    <a:pt x="1852" y="926"/>
                  </a:cubicBezTo>
                  <a:cubicBezTo>
                    <a:pt x="1852" y="415"/>
                    <a:pt x="1438" y="0"/>
                    <a:pt x="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8233783" y="3975410"/>
              <a:ext cx="326240" cy="325593"/>
            </a:xfrm>
            <a:custGeom>
              <a:avLst/>
              <a:gdLst/>
              <a:ahLst/>
              <a:cxnLst/>
              <a:rect l="l" t="t" r="r" b="b"/>
              <a:pathLst>
                <a:path w="1000" h="998" extrusionOk="0">
                  <a:moveTo>
                    <a:pt x="101" y="0"/>
                  </a:moveTo>
                  <a:cubicBezTo>
                    <a:pt x="45" y="0"/>
                    <a:pt x="1" y="46"/>
                    <a:pt x="1" y="102"/>
                  </a:cubicBezTo>
                  <a:lnTo>
                    <a:pt x="1" y="576"/>
                  </a:lnTo>
                  <a:lnTo>
                    <a:pt x="1" y="897"/>
                  </a:lnTo>
                  <a:cubicBezTo>
                    <a:pt x="1" y="953"/>
                    <a:pt x="47" y="998"/>
                    <a:pt x="101" y="998"/>
                  </a:cubicBezTo>
                  <a:lnTo>
                    <a:pt x="897" y="998"/>
                  </a:lnTo>
                  <a:cubicBezTo>
                    <a:pt x="953" y="998"/>
                    <a:pt x="998" y="952"/>
                    <a:pt x="998" y="897"/>
                  </a:cubicBezTo>
                  <a:lnTo>
                    <a:pt x="998" y="102"/>
                  </a:lnTo>
                  <a:cubicBezTo>
                    <a:pt x="999" y="47"/>
                    <a:pt x="953" y="1"/>
                    <a:pt x="897" y="1"/>
                  </a:cubicBezTo>
                  <a:lnTo>
                    <a:pt x="811" y="1"/>
                  </a:lnTo>
                  <a:lnTo>
                    <a:pt x="807" y="17"/>
                  </a:lnTo>
                  <a:cubicBezTo>
                    <a:pt x="798" y="57"/>
                    <a:pt x="778" y="94"/>
                    <a:pt x="754" y="124"/>
                  </a:cubicBezTo>
                  <a:cubicBezTo>
                    <a:pt x="699" y="196"/>
                    <a:pt x="613" y="242"/>
                    <a:pt x="516" y="242"/>
                  </a:cubicBezTo>
                  <a:cubicBezTo>
                    <a:pt x="375" y="242"/>
                    <a:pt x="258" y="147"/>
                    <a:pt x="224" y="16"/>
                  </a:cubicBezTo>
                  <a:lnTo>
                    <a:pt x="2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8317300" y="3870360"/>
              <a:ext cx="170624" cy="170300"/>
            </a:xfrm>
            <a:custGeom>
              <a:avLst/>
              <a:gdLst/>
              <a:ahLst/>
              <a:cxnLst/>
              <a:rect l="l" t="t" r="r" b="b"/>
              <a:pathLst>
                <a:path w="523" h="522" extrusionOk="0">
                  <a:moveTo>
                    <a:pt x="262" y="0"/>
                  </a:moveTo>
                  <a:cubicBezTo>
                    <a:pt x="117" y="0"/>
                    <a:pt x="1" y="117"/>
                    <a:pt x="1" y="261"/>
                  </a:cubicBezTo>
                  <a:cubicBezTo>
                    <a:pt x="1" y="279"/>
                    <a:pt x="3" y="297"/>
                    <a:pt x="6" y="313"/>
                  </a:cubicBezTo>
                  <a:cubicBezTo>
                    <a:pt x="7" y="317"/>
                    <a:pt x="7" y="322"/>
                    <a:pt x="8" y="326"/>
                  </a:cubicBezTo>
                  <a:cubicBezTo>
                    <a:pt x="37" y="439"/>
                    <a:pt x="139" y="522"/>
                    <a:pt x="262" y="522"/>
                  </a:cubicBezTo>
                  <a:cubicBezTo>
                    <a:pt x="383" y="522"/>
                    <a:pt x="486" y="439"/>
                    <a:pt x="514" y="326"/>
                  </a:cubicBezTo>
                  <a:cubicBezTo>
                    <a:pt x="516" y="322"/>
                    <a:pt x="517" y="317"/>
                    <a:pt x="517" y="313"/>
                  </a:cubicBezTo>
                  <a:cubicBezTo>
                    <a:pt x="521" y="297"/>
                    <a:pt x="522" y="279"/>
                    <a:pt x="522" y="261"/>
                  </a:cubicBezTo>
                  <a:cubicBezTo>
                    <a:pt x="522" y="117"/>
                    <a:pt x="405"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8351229" y="3897764"/>
              <a:ext cx="60681" cy="69164"/>
            </a:xfrm>
            <a:custGeom>
              <a:avLst/>
              <a:gdLst/>
              <a:ahLst/>
              <a:cxnLst/>
              <a:rect l="l" t="t" r="r" b="b"/>
              <a:pathLst>
                <a:path w="186" h="212" extrusionOk="0">
                  <a:moveTo>
                    <a:pt x="32" y="0"/>
                  </a:moveTo>
                  <a:cubicBezTo>
                    <a:pt x="16" y="0"/>
                    <a:pt x="0" y="23"/>
                    <a:pt x="14" y="40"/>
                  </a:cubicBezTo>
                  <a:cubicBezTo>
                    <a:pt x="56" y="95"/>
                    <a:pt x="98" y="149"/>
                    <a:pt x="140" y="204"/>
                  </a:cubicBezTo>
                  <a:cubicBezTo>
                    <a:pt x="145" y="209"/>
                    <a:pt x="150" y="212"/>
                    <a:pt x="155" y="212"/>
                  </a:cubicBezTo>
                  <a:cubicBezTo>
                    <a:pt x="171" y="212"/>
                    <a:pt x="185" y="190"/>
                    <a:pt x="173" y="172"/>
                  </a:cubicBezTo>
                  <a:cubicBezTo>
                    <a:pt x="130" y="117"/>
                    <a:pt x="88" y="63"/>
                    <a:pt x="46" y="8"/>
                  </a:cubicBezTo>
                  <a:cubicBezTo>
                    <a:pt x="42" y="3"/>
                    <a:pt x="37" y="0"/>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8385484" y="3941807"/>
              <a:ext cx="34255" cy="34256"/>
            </a:xfrm>
            <a:custGeom>
              <a:avLst/>
              <a:gdLst/>
              <a:ahLst/>
              <a:cxnLst/>
              <a:rect l="l" t="t" r="r" b="b"/>
              <a:pathLst>
                <a:path w="105" h="105" extrusionOk="0">
                  <a:moveTo>
                    <a:pt x="53" y="0"/>
                  </a:moveTo>
                  <a:cubicBezTo>
                    <a:pt x="23" y="0"/>
                    <a:pt x="0" y="24"/>
                    <a:pt x="0" y="52"/>
                  </a:cubicBezTo>
                  <a:cubicBezTo>
                    <a:pt x="0" y="81"/>
                    <a:pt x="23" y="104"/>
                    <a:pt x="53" y="104"/>
                  </a:cubicBezTo>
                  <a:cubicBezTo>
                    <a:pt x="81" y="104"/>
                    <a:pt x="105" y="81"/>
                    <a:pt x="105" y="52"/>
                  </a:cubicBezTo>
                  <a:cubicBezTo>
                    <a:pt x="105" y="24"/>
                    <a:pt x="81" y="0"/>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5"/>
          <p:cNvSpPr txBox="1"/>
          <p:nvPr/>
        </p:nvSpPr>
        <p:spPr>
          <a:xfrm>
            <a:off x="6602985" y="3525359"/>
            <a:ext cx="13089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600" b="1">
                <a:solidFill>
                  <a:srgbClr val="F3F3F3"/>
                </a:solidFill>
                <a:latin typeface="Fira Sans"/>
                <a:ea typeface="Fira Sans"/>
                <a:cs typeface="Fira Sans"/>
                <a:sym typeface="Fira Sans"/>
              </a:rPr>
              <a:t>04</a:t>
            </a:r>
            <a:endParaRPr sz="3600" b="1">
              <a:solidFill>
                <a:srgbClr val="F3F3F3"/>
              </a:solidFill>
              <a:latin typeface="Fira Sans"/>
              <a:ea typeface="Fira Sans"/>
              <a:cs typeface="Fira Sans"/>
              <a:sym typeface="Fira Sans"/>
            </a:endParaRPr>
          </a:p>
        </p:txBody>
      </p:sp>
      <p:sp>
        <p:nvSpPr>
          <p:cNvPr id="552" name="Google Shape;552;p35"/>
          <p:cNvSpPr txBox="1"/>
          <p:nvPr/>
        </p:nvSpPr>
        <p:spPr>
          <a:xfrm>
            <a:off x="6602985" y="942648"/>
            <a:ext cx="13089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600" b="1">
                <a:solidFill>
                  <a:schemeClr val="accent2"/>
                </a:solidFill>
                <a:latin typeface="Fira Sans"/>
                <a:ea typeface="Fira Sans"/>
                <a:cs typeface="Fira Sans"/>
                <a:sym typeface="Fira Sans"/>
              </a:rPr>
              <a:t>02</a:t>
            </a:r>
            <a:endParaRPr sz="3600" b="1">
              <a:solidFill>
                <a:schemeClr val="accent2"/>
              </a:solidFill>
              <a:latin typeface="Fira Sans"/>
              <a:ea typeface="Fira Sans"/>
              <a:cs typeface="Fira Sans"/>
              <a:sym typeface="Fira Sans"/>
            </a:endParaRPr>
          </a:p>
        </p:txBody>
      </p:sp>
      <p:sp>
        <p:nvSpPr>
          <p:cNvPr id="553" name="Google Shape;553;p35"/>
          <p:cNvSpPr txBox="1"/>
          <p:nvPr/>
        </p:nvSpPr>
        <p:spPr>
          <a:xfrm>
            <a:off x="1147159" y="3525359"/>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600" b="1">
                <a:solidFill>
                  <a:srgbClr val="F3F3F3"/>
                </a:solidFill>
                <a:latin typeface="Fira Sans"/>
                <a:ea typeface="Fira Sans"/>
                <a:cs typeface="Fira Sans"/>
                <a:sym typeface="Fira Sans"/>
              </a:rPr>
              <a:t>03</a:t>
            </a:r>
            <a:endParaRPr sz="3600" b="1">
              <a:solidFill>
                <a:srgbClr val="F3F3F3"/>
              </a:solidFill>
              <a:latin typeface="Fira Sans"/>
              <a:ea typeface="Fira Sans"/>
              <a:cs typeface="Fira Sans"/>
              <a:sym typeface="Fira Sans"/>
            </a:endParaRPr>
          </a:p>
        </p:txBody>
      </p:sp>
      <p:sp>
        <p:nvSpPr>
          <p:cNvPr id="554" name="Google Shape;554;p35"/>
          <p:cNvSpPr txBox="1"/>
          <p:nvPr/>
        </p:nvSpPr>
        <p:spPr>
          <a:xfrm>
            <a:off x="1147159" y="4141659"/>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Scaling PE games to test</a:t>
            </a:r>
            <a:endParaRPr sz="1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200">
              <a:latin typeface="Roboto"/>
              <a:ea typeface="Roboto"/>
              <a:cs typeface="Roboto"/>
              <a:sym typeface="Roboto"/>
            </a:endParaRPr>
          </a:p>
          <a:p>
            <a:pPr marL="0" lvl="0" indent="0" algn="l" rtl="0">
              <a:lnSpc>
                <a:spcPct val="100000"/>
              </a:lnSpc>
              <a:spcBef>
                <a:spcPts val="0"/>
              </a:spcBef>
              <a:spcAft>
                <a:spcPts val="0"/>
              </a:spcAft>
              <a:buNone/>
            </a:pPr>
            <a:endParaRPr sz="1200">
              <a:solidFill>
                <a:srgbClr val="000000"/>
              </a:solidFill>
              <a:latin typeface="Roboto"/>
              <a:ea typeface="Roboto"/>
              <a:cs typeface="Roboto"/>
              <a:sym typeface="Roboto"/>
            </a:endParaRPr>
          </a:p>
        </p:txBody>
      </p:sp>
      <p:sp>
        <p:nvSpPr>
          <p:cNvPr id="555" name="Google Shape;555;p35"/>
          <p:cNvSpPr txBox="1"/>
          <p:nvPr/>
        </p:nvSpPr>
        <p:spPr>
          <a:xfrm>
            <a:off x="5985285" y="1542699"/>
            <a:ext cx="1926600" cy="57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Learn to gamify assessment</a:t>
            </a:r>
            <a:endParaRPr sz="1200">
              <a:solidFill>
                <a:schemeClr val="dk1"/>
              </a:solidFill>
              <a:latin typeface="Roboto"/>
              <a:ea typeface="Roboto"/>
              <a:cs typeface="Roboto"/>
              <a:sym typeface="Roboto"/>
            </a:endParaRPr>
          </a:p>
          <a:p>
            <a:pPr marL="0" lvl="0" indent="0" algn="r" rtl="0">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p:txBody>
      </p:sp>
      <p:grpSp>
        <p:nvGrpSpPr>
          <p:cNvPr id="556" name="Google Shape;556;p35"/>
          <p:cNvGrpSpPr/>
          <p:nvPr/>
        </p:nvGrpSpPr>
        <p:grpSpPr>
          <a:xfrm>
            <a:off x="446303" y="1080005"/>
            <a:ext cx="604523" cy="604532"/>
            <a:chOff x="446303" y="1080005"/>
            <a:chExt cx="604523" cy="604532"/>
          </a:xfrm>
        </p:grpSpPr>
        <p:sp>
          <p:nvSpPr>
            <p:cNvPr id="557" name="Google Shape;557;p35"/>
            <p:cNvSpPr/>
            <p:nvPr/>
          </p:nvSpPr>
          <p:spPr>
            <a:xfrm>
              <a:off x="446303" y="1080005"/>
              <a:ext cx="604523" cy="604532"/>
            </a:xfrm>
            <a:custGeom>
              <a:avLst/>
              <a:gdLst/>
              <a:ahLst/>
              <a:cxnLst/>
              <a:rect l="l" t="t" r="r" b="b"/>
              <a:pathLst>
                <a:path w="1853" h="1853" extrusionOk="0">
                  <a:moveTo>
                    <a:pt x="926" y="0"/>
                  </a:moveTo>
                  <a:cubicBezTo>
                    <a:pt x="415" y="0"/>
                    <a:pt x="0" y="415"/>
                    <a:pt x="0" y="926"/>
                  </a:cubicBezTo>
                  <a:cubicBezTo>
                    <a:pt x="0" y="1438"/>
                    <a:pt x="415" y="1852"/>
                    <a:pt x="926" y="1852"/>
                  </a:cubicBezTo>
                  <a:cubicBezTo>
                    <a:pt x="1438" y="1852"/>
                    <a:pt x="1852" y="1438"/>
                    <a:pt x="1852" y="926"/>
                  </a:cubicBezTo>
                  <a:cubicBezTo>
                    <a:pt x="1852" y="415"/>
                    <a:pt x="1438" y="0"/>
                    <a:pt x="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571253" y="1212786"/>
              <a:ext cx="352013" cy="375508"/>
            </a:xfrm>
            <a:custGeom>
              <a:avLst/>
              <a:gdLst/>
              <a:ahLst/>
              <a:cxnLst/>
              <a:rect l="l" t="t" r="r" b="b"/>
              <a:pathLst>
                <a:path w="1079" h="1151" extrusionOk="0">
                  <a:moveTo>
                    <a:pt x="788" y="1"/>
                  </a:moveTo>
                  <a:cubicBezTo>
                    <a:pt x="783" y="1"/>
                    <a:pt x="778" y="1"/>
                    <a:pt x="773" y="1"/>
                  </a:cubicBezTo>
                  <a:cubicBezTo>
                    <a:pt x="660" y="8"/>
                    <a:pt x="569" y="110"/>
                    <a:pt x="534" y="251"/>
                  </a:cubicBezTo>
                  <a:cubicBezTo>
                    <a:pt x="485" y="120"/>
                    <a:pt x="388" y="32"/>
                    <a:pt x="280" y="32"/>
                  </a:cubicBezTo>
                  <a:cubicBezTo>
                    <a:pt x="275" y="32"/>
                    <a:pt x="271" y="32"/>
                    <a:pt x="267" y="32"/>
                  </a:cubicBezTo>
                  <a:cubicBezTo>
                    <a:pt x="214" y="36"/>
                    <a:pt x="165" y="61"/>
                    <a:pt x="125" y="100"/>
                  </a:cubicBezTo>
                  <a:cubicBezTo>
                    <a:pt x="51" y="163"/>
                    <a:pt x="1" y="277"/>
                    <a:pt x="14" y="421"/>
                  </a:cubicBezTo>
                  <a:cubicBezTo>
                    <a:pt x="14" y="426"/>
                    <a:pt x="14" y="432"/>
                    <a:pt x="15" y="437"/>
                  </a:cubicBezTo>
                  <a:cubicBezTo>
                    <a:pt x="21" y="543"/>
                    <a:pt x="56" y="635"/>
                    <a:pt x="108" y="702"/>
                  </a:cubicBezTo>
                  <a:cubicBezTo>
                    <a:pt x="274" y="993"/>
                    <a:pt x="588" y="1150"/>
                    <a:pt x="588" y="1150"/>
                  </a:cubicBezTo>
                  <a:lnTo>
                    <a:pt x="588" y="1146"/>
                  </a:lnTo>
                  <a:cubicBezTo>
                    <a:pt x="588" y="1148"/>
                    <a:pt x="589" y="1150"/>
                    <a:pt x="589" y="1150"/>
                  </a:cubicBezTo>
                  <a:cubicBezTo>
                    <a:pt x="589" y="1150"/>
                    <a:pt x="884" y="957"/>
                    <a:pt x="1012" y="649"/>
                  </a:cubicBezTo>
                  <a:cubicBezTo>
                    <a:pt x="1055" y="575"/>
                    <a:pt x="1078" y="480"/>
                    <a:pt x="1072" y="375"/>
                  </a:cubicBezTo>
                  <a:cubicBezTo>
                    <a:pt x="1073" y="368"/>
                    <a:pt x="1073" y="361"/>
                    <a:pt x="1072" y="355"/>
                  </a:cubicBezTo>
                  <a:cubicBezTo>
                    <a:pt x="1068" y="211"/>
                    <a:pt x="1004" y="104"/>
                    <a:pt x="924" y="51"/>
                  </a:cubicBezTo>
                  <a:cubicBezTo>
                    <a:pt x="883" y="20"/>
                    <a:pt x="837" y="1"/>
                    <a:pt x="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 name="Google Shape;559;p35"/>
          <p:cNvSpPr txBox="1"/>
          <p:nvPr/>
        </p:nvSpPr>
        <p:spPr>
          <a:xfrm>
            <a:off x="1147159" y="942648"/>
            <a:ext cx="13089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600" b="1">
                <a:solidFill>
                  <a:srgbClr val="F3F3F3"/>
                </a:solidFill>
                <a:latin typeface="Fira Sans"/>
                <a:ea typeface="Fira Sans"/>
                <a:cs typeface="Fira Sans"/>
                <a:sym typeface="Fira Sans"/>
              </a:rPr>
              <a:t>01</a:t>
            </a:r>
            <a:endParaRPr sz="3600" b="1">
              <a:solidFill>
                <a:srgbClr val="F3F3F3"/>
              </a:solidFill>
              <a:latin typeface="Fira Sans"/>
              <a:ea typeface="Fira Sans"/>
              <a:cs typeface="Fira Sans"/>
              <a:sym typeface="Fira Sans"/>
            </a:endParaRPr>
          </a:p>
        </p:txBody>
      </p:sp>
      <p:sp>
        <p:nvSpPr>
          <p:cNvPr id="560" name="Google Shape;560;p35"/>
          <p:cNvSpPr txBox="1"/>
          <p:nvPr/>
        </p:nvSpPr>
        <p:spPr>
          <a:xfrm>
            <a:off x="1147150" y="1542700"/>
            <a:ext cx="1926600" cy="7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Describe assessment and identify benefits of using technology for assessment in HPE</a:t>
            </a:r>
            <a:endParaRPr sz="12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200">
              <a:latin typeface="Roboto"/>
              <a:ea typeface="Roboto"/>
              <a:cs typeface="Roboto"/>
              <a:sym typeface="Roboto"/>
            </a:endParaRPr>
          </a:p>
        </p:txBody>
      </p:sp>
      <p:sp>
        <p:nvSpPr>
          <p:cNvPr id="561" name="Google Shape;561;p35"/>
          <p:cNvSpPr txBox="1"/>
          <p:nvPr/>
        </p:nvSpPr>
        <p:spPr>
          <a:xfrm>
            <a:off x="5985285" y="4141659"/>
            <a:ext cx="19266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Discover and explore 3 free platforms/tools for assessment in HPE</a:t>
            </a:r>
            <a:endParaRPr sz="1200">
              <a:solidFill>
                <a:schemeClr val="dk1"/>
              </a:solidFill>
              <a:latin typeface="Roboto"/>
              <a:ea typeface="Roboto"/>
              <a:cs typeface="Roboto"/>
              <a:sym typeface="Roboto"/>
            </a:endParaRPr>
          </a:p>
          <a:p>
            <a:pPr marL="0" lvl="0" indent="0" algn="r" rtl="0">
              <a:lnSpc>
                <a:spcPct val="100000"/>
              </a:lnSpc>
              <a:spcBef>
                <a:spcPts val="0"/>
              </a:spcBef>
              <a:spcAft>
                <a:spcPts val="0"/>
              </a:spcAft>
              <a:buNone/>
            </a:pPr>
            <a:endParaRPr sz="1200">
              <a:latin typeface="Roboto"/>
              <a:ea typeface="Roboto"/>
              <a:cs typeface="Roboto"/>
              <a:sym typeface="Roboto"/>
            </a:endParaRPr>
          </a:p>
          <a:p>
            <a:pPr marL="0" lvl="0" indent="0" algn="ctr" rtl="0">
              <a:lnSpc>
                <a:spcPct val="100000"/>
              </a:lnSpc>
              <a:spcBef>
                <a:spcPts val="0"/>
              </a:spcBef>
              <a:spcAft>
                <a:spcPts val="1600"/>
              </a:spcAft>
              <a:buNone/>
            </a:pPr>
            <a:endParaRPr sz="1200">
              <a:solidFill>
                <a:srgbClr val="000000"/>
              </a:solidFill>
              <a:latin typeface="Roboto"/>
              <a:ea typeface="Roboto"/>
              <a:cs typeface="Roboto"/>
              <a:sym typeface="Roboto"/>
            </a:endParaRPr>
          </a:p>
        </p:txBody>
      </p:sp>
      <p:grpSp>
        <p:nvGrpSpPr>
          <p:cNvPr id="562" name="Google Shape;562;p35"/>
          <p:cNvGrpSpPr/>
          <p:nvPr/>
        </p:nvGrpSpPr>
        <p:grpSpPr>
          <a:xfrm>
            <a:off x="8093178" y="1098101"/>
            <a:ext cx="604523" cy="604858"/>
            <a:chOff x="8093178" y="1098101"/>
            <a:chExt cx="604523" cy="604858"/>
          </a:xfrm>
        </p:grpSpPr>
        <p:grpSp>
          <p:nvGrpSpPr>
            <p:cNvPr id="563" name="Google Shape;563;p35"/>
            <p:cNvGrpSpPr/>
            <p:nvPr/>
          </p:nvGrpSpPr>
          <p:grpSpPr>
            <a:xfrm>
              <a:off x="8093178" y="1098101"/>
              <a:ext cx="604523" cy="604858"/>
              <a:chOff x="8093178" y="1098101"/>
              <a:chExt cx="604523" cy="604858"/>
            </a:xfrm>
          </p:grpSpPr>
          <p:sp>
            <p:nvSpPr>
              <p:cNvPr id="564" name="Google Shape;564;p35"/>
              <p:cNvSpPr/>
              <p:nvPr/>
            </p:nvSpPr>
            <p:spPr>
              <a:xfrm>
                <a:off x="8093178" y="1098101"/>
                <a:ext cx="604523" cy="604858"/>
              </a:xfrm>
              <a:custGeom>
                <a:avLst/>
                <a:gdLst/>
                <a:ahLst/>
                <a:cxnLst/>
                <a:rect l="l" t="t" r="r" b="b"/>
                <a:pathLst>
                  <a:path w="1853" h="1854" extrusionOk="0">
                    <a:moveTo>
                      <a:pt x="926" y="0"/>
                    </a:moveTo>
                    <a:cubicBezTo>
                      <a:pt x="415" y="0"/>
                      <a:pt x="0" y="416"/>
                      <a:pt x="0" y="927"/>
                    </a:cubicBezTo>
                    <a:cubicBezTo>
                      <a:pt x="0" y="1438"/>
                      <a:pt x="415" y="1853"/>
                      <a:pt x="926" y="1853"/>
                    </a:cubicBezTo>
                    <a:cubicBezTo>
                      <a:pt x="1438" y="1853"/>
                      <a:pt x="1852" y="1438"/>
                      <a:pt x="1852" y="927"/>
                    </a:cubicBezTo>
                    <a:cubicBezTo>
                      <a:pt x="1852" y="416"/>
                      <a:pt x="1438" y="0"/>
                      <a:pt x="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8275872" y="1354528"/>
                <a:ext cx="62312" cy="61987"/>
              </a:xfrm>
              <a:custGeom>
                <a:avLst/>
                <a:gdLst/>
                <a:ahLst/>
                <a:cxnLst/>
                <a:rect l="l" t="t" r="r" b="b"/>
                <a:pathLst>
                  <a:path w="191" h="190" extrusionOk="0">
                    <a:moveTo>
                      <a:pt x="95" y="0"/>
                    </a:moveTo>
                    <a:cubicBezTo>
                      <a:pt x="43" y="0"/>
                      <a:pt x="1" y="42"/>
                      <a:pt x="1" y="95"/>
                    </a:cubicBezTo>
                    <a:cubicBezTo>
                      <a:pt x="1" y="148"/>
                      <a:pt x="43" y="189"/>
                      <a:pt x="95" y="189"/>
                    </a:cubicBezTo>
                    <a:cubicBezTo>
                      <a:pt x="147" y="189"/>
                      <a:pt x="190" y="148"/>
                      <a:pt x="190" y="95"/>
                    </a:cubicBezTo>
                    <a:cubicBezTo>
                      <a:pt x="190" y="42"/>
                      <a:pt x="147"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8362326" y="1418472"/>
                <a:ext cx="28709" cy="28710"/>
              </a:xfrm>
              <a:custGeom>
                <a:avLst/>
                <a:gdLst/>
                <a:ahLst/>
                <a:cxnLst/>
                <a:rect l="l" t="t" r="r" b="b"/>
                <a:pathLst>
                  <a:path w="88" h="88" extrusionOk="0">
                    <a:moveTo>
                      <a:pt x="44" y="1"/>
                    </a:moveTo>
                    <a:cubicBezTo>
                      <a:pt x="20" y="1"/>
                      <a:pt x="1" y="21"/>
                      <a:pt x="1" y="45"/>
                    </a:cubicBezTo>
                    <a:cubicBezTo>
                      <a:pt x="1" y="68"/>
                      <a:pt x="20" y="88"/>
                      <a:pt x="44" y="88"/>
                    </a:cubicBezTo>
                    <a:cubicBezTo>
                      <a:pt x="67" y="88"/>
                      <a:pt x="88" y="68"/>
                      <a:pt x="88" y="45"/>
                    </a:cubicBezTo>
                    <a:cubicBezTo>
                      <a:pt x="88" y="21"/>
                      <a:pt x="67" y="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8301971" y="1479153"/>
                <a:ext cx="50567" cy="50568"/>
              </a:xfrm>
              <a:custGeom>
                <a:avLst/>
                <a:gdLst/>
                <a:ahLst/>
                <a:cxnLst/>
                <a:rect l="l" t="t" r="r" b="b"/>
                <a:pathLst>
                  <a:path w="155" h="155" extrusionOk="0">
                    <a:moveTo>
                      <a:pt x="77" y="1"/>
                    </a:moveTo>
                    <a:cubicBezTo>
                      <a:pt x="35" y="1"/>
                      <a:pt x="1" y="35"/>
                      <a:pt x="1" y="78"/>
                    </a:cubicBezTo>
                    <a:cubicBezTo>
                      <a:pt x="1" y="120"/>
                      <a:pt x="35" y="154"/>
                      <a:pt x="77" y="154"/>
                    </a:cubicBezTo>
                    <a:cubicBezTo>
                      <a:pt x="120" y="154"/>
                      <a:pt x="154" y="120"/>
                      <a:pt x="154" y="78"/>
                    </a:cubicBezTo>
                    <a:cubicBezTo>
                      <a:pt x="154" y="35"/>
                      <a:pt x="120"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8576338" y="1291237"/>
                <a:ext cx="30993" cy="31320"/>
              </a:xfrm>
              <a:custGeom>
                <a:avLst/>
                <a:gdLst/>
                <a:ahLst/>
                <a:cxnLst/>
                <a:rect l="l" t="t" r="r" b="b"/>
                <a:pathLst>
                  <a:path w="95" h="96" extrusionOk="0">
                    <a:moveTo>
                      <a:pt x="48" y="1"/>
                    </a:moveTo>
                    <a:cubicBezTo>
                      <a:pt x="21" y="1"/>
                      <a:pt x="1" y="22"/>
                      <a:pt x="1" y="48"/>
                    </a:cubicBezTo>
                    <a:cubicBezTo>
                      <a:pt x="1" y="74"/>
                      <a:pt x="21" y="96"/>
                      <a:pt x="48" y="96"/>
                    </a:cubicBezTo>
                    <a:cubicBezTo>
                      <a:pt x="74" y="96"/>
                      <a:pt x="95" y="74"/>
                      <a:pt x="95" y="48"/>
                    </a:cubicBezTo>
                    <a:cubicBezTo>
                      <a:pt x="95" y="22"/>
                      <a:pt x="74" y="1"/>
                      <a:pt x="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8620054" y="1324188"/>
                <a:ext cx="14355" cy="14355"/>
              </a:xfrm>
              <a:custGeom>
                <a:avLst/>
                <a:gdLst/>
                <a:ahLst/>
                <a:cxnLst/>
                <a:rect l="l" t="t" r="r" b="b"/>
                <a:pathLst>
                  <a:path w="44" h="44" extrusionOk="0">
                    <a:moveTo>
                      <a:pt x="22" y="0"/>
                    </a:moveTo>
                    <a:cubicBezTo>
                      <a:pt x="11" y="0"/>
                      <a:pt x="1" y="9"/>
                      <a:pt x="1" y="22"/>
                    </a:cubicBezTo>
                    <a:cubicBezTo>
                      <a:pt x="1" y="34"/>
                      <a:pt x="11" y="43"/>
                      <a:pt x="22" y="43"/>
                    </a:cubicBezTo>
                    <a:cubicBezTo>
                      <a:pt x="35" y="43"/>
                      <a:pt x="44" y="34"/>
                      <a:pt x="44" y="22"/>
                    </a:cubicBezTo>
                    <a:cubicBezTo>
                      <a:pt x="44" y="9"/>
                      <a:pt x="35"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8543062" y="1318641"/>
                <a:ext cx="25447" cy="25447"/>
              </a:xfrm>
              <a:custGeom>
                <a:avLst/>
                <a:gdLst/>
                <a:ahLst/>
                <a:cxnLst/>
                <a:rect l="l" t="t" r="r" b="b"/>
                <a:pathLst>
                  <a:path w="78" h="78" extrusionOk="0">
                    <a:moveTo>
                      <a:pt x="38" y="1"/>
                    </a:moveTo>
                    <a:cubicBezTo>
                      <a:pt x="18" y="1"/>
                      <a:pt x="0" y="17"/>
                      <a:pt x="0" y="39"/>
                    </a:cubicBezTo>
                    <a:cubicBezTo>
                      <a:pt x="0" y="60"/>
                      <a:pt x="18" y="77"/>
                      <a:pt x="38" y="77"/>
                    </a:cubicBezTo>
                    <a:cubicBezTo>
                      <a:pt x="60" y="77"/>
                      <a:pt x="77" y="60"/>
                      <a:pt x="77" y="39"/>
                    </a:cubicBezTo>
                    <a:cubicBezTo>
                      <a:pt x="77" y="17"/>
                      <a:pt x="60" y="1"/>
                      <a:pt x="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35"/>
            <p:cNvSpPr/>
            <p:nvPr/>
          </p:nvSpPr>
          <p:spPr>
            <a:xfrm>
              <a:off x="8238700" y="1209601"/>
              <a:ext cx="316072" cy="345327"/>
            </a:xfrm>
            <a:custGeom>
              <a:avLst/>
              <a:gdLst/>
              <a:ahLst/>
              <a:cxnLst/>
              <a:rect l="l" t="t" r="r" b="b"/>
              <a:pathLst>
                <a:path w="2626" h="2869" extrusionOk="0">
                  <a:moveTo>
                    <a:pt x="1744" y="0"/>
                  </a:moveTo>
                  <a:cubicBezTo>
                    <a:pt x="1597" y="0"/>
                    <a:pt x="1462" y="77"/>
                    <a:pt x="1409" y="245"/>
                  </a:cubicBezTo>
                  <a:cubicBezTo>
                    <a:pt x="1358" y="406"/>
                    <a:pt x="1423" y="519"/>
                    <a:pt x="1492" y="630"/>
                  </a:cubicBezTo>
                  <a:cubicBezTo>
                    <a:pt x="1527" y="686"/>
                    <a:pt x="1607" y="754"/>
                    <a:pt x="1326" y="1146"/>
                  </a:cubicBezTo>
                  <a:cubicBezTo>
                    <a:pt x="1042" y="1537"/>
                    <a:pt x="945" y="1673"/>
                    <a:pt x="820" y="1848"/>
                  </a:cubicBezTo>
                  <a:cubicBezTo>
                    <a:pt x="693" y="2023"/>
                    <a:pt x="462" y="1969"/>
                    <a:pt x="292" y="2093"/>
                  </a:cubicBezTo>
                  <a:cubicBezTo>
                    <a:pt x="121" y="2216"/>
                    <a:pt x="1" y="2425"/>
                    <a:pt x="150" y="2586"/>
                  </a:cubicBezTo>
                  <a:cubicBezTo>
                    <a:pt x="207" y="2648"/>
                    <a:pt x="272" y="2668"/>
                    <a:pt x="335" y="2668"/>
                  </a:cubicBezTo>
                  <a:cubicBezTo>
                    <a:pt x="458" y="2668"/>
                    <a:pt x="569" y="2588"/>
                    <a:pt x="569" y="2588"/>
                  </a:cubicBezTo>
                  <a:cubicBezTo>
                    <a:pt x="569" y="2588"/>
                    <a:pt x="693" y="2858"/>
                    <a:pt x="850" y="2868"/>
                  </a:cubicBezTo>
                  <a:cubicBezTo>
                    <a:pt x="854" y="2868"/>
                    <a:pt x="858" y="2868"/>
                    <a:pt x="861" y="2868"/>
                  </a:cubicBezTo>
                  <a:cubicBezTo>
                    <a:pt x="1013" y="2868"/>
                    <a:pt x="1168" y="2672"/>
                    <a:pt x="1077" y="2422"/>
                  </a:cubicBezTo>
                  <a:cubicBezTo>
                    <a:pt x="1014" y="2243"/>
                    <a:pt x="1184" y="1904"/>
                    <a:pt x="1515" y="1444"/>
                  </a:cubicBezTo>
                  <a:cubicBezTo>
                    <a:pt x="1846" y="985"/>
                    <a:pt x="2057" y="892"/>
                    <a:pt x="2206" y="855"/>
                  </a:cubicBezTo>
                  <a:cubicBezTo>
                    <a:pt x="2354" y="818"/>
                    <a:pt x="2625" y="636"/>
                    <a:pt x="2552" y="417"/>
                  </a:cubicBezTo>
                  <a:cubicBezTo>
                    <a:pt x="2517" y="311"/>
                    <a:pt x="2404" y="233"/>
                    <a:pt x="2271" y="233"/>
                  </a:cubicBezTo>
                  <a:cubicBezTo>
                    <a:pt x="2198" y="233"/>
                    <a:pt x="2119" y="256"/>
                    <a:pt x="2044" y="310"/>
                  </a:cubicBezTo>
                  <a:cubicBezTo>
                    <a:pt x="2044" y="310"/>
                    <a:pt x="2053" y="69"/>
                    <a:pt x="1865" y="17"/>
                  </a:cubicBezTo>
                  <a:cubicBezTo>
                    <a:pt x="1825" y="6"/>
                    <a:pt x="1784" y="0"/>
                    <a:pt x="1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orts Infographics by Slidesgo">
  <a:themeElements>
    <a:clrScheme name="Simple Light">
      <a:dk1>
        <a:srgbClr val="000000"/>
      </a:dk1>
      <a:lt1>
        <a:srgbClr val="FFFFFF"/>
      </a:lt1>
      <a:dk2>
        <a:srgbClr val="595959"/>
      </a:dk2>
      <a:lt2>
        <a:srgbClr val="EEEEEE"/>
      </a:lt2>
      <a:accent1>
        <a:srgbClr val="006867"/>
      </a:accent1>
      <a:accent2>
        <a:srgbClr val="62C7B0"/>
      </a:accent2>
      <a:accent3>
        <a:srgbClr val="97E5D4"/>
      </a:accent3>
      <a:accent4>
        <a:srgbClr val="FF7169"/>
      </a:accent4>
      <a:accent5>
        <a:srgbClr val="C04E48"/>
      </a:accent5>
      <a:accent6>
        <a:srgbClr val="B45482"/>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1097</Words>
  <Application>Microsoft Office PowerPoint</Application>
  <PresentationFormat>On-screen Show (16:9)</PresentationFormat>
  <Paragraphs>202</Paragraphs>
  <Slides>28</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Proxima Nova</vt:lpstr>
      <vt:lpstr>Arial</vt:lpstr>
      <vt:lpstr>Roboto Black</vt:lpstr>
      <vt:lpstr>Roboto</vt:lpstr>
      <vt:lpstr>Proxima Nova Semibold</vt:lpstr>
      <vt:lpstr>Fira Sans</vt:lpstr>
      <vt:lpstr>Simple Light</vt:lpstr>
      <vt:lpstr>Sports Infographics by Slidesgo</vt:lpstr>
      <vt:lpstr>Slidesgo Final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go on a GOOSE CHASE</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Berndsen, Rebecca - berndsrx</dc:creator>
  <cp:lastModifiedBy>Berndsen, Rebecca - berndsrx</cp:lastModifiedBy>
  <cp:revision>1</cp:revision>
  <dcterms:modified xsi:type="dcterms:W3CDTF">2024-03-07T13:01:11Z</dcterms:modified>
</cp:coreProperties>
</file>